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Transformations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D008-8509-4A18-8D2D-323F44F1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Transformations?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74F6-4C63-4F7F-A71D-E3177AF2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changes the shape of your data</a:t>
            </a:r>
          </a:p>
        </p:txBody>
      </p:sp>
    </p:spTree>
    <p:extLst>
      <p:ext uri="{BB962C8B-B14F-4D97-AF65-F5344CB8AC3E}">
        <p14:creationId xmlns:p14="http://schemas.microsoft.com/office/powerpoint/2010/main" val="135597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92B3-26B4-44C4-8907-CAA93EEB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485147-6ECB-4784-A222-761D141B06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6040" y="2912745"/>
          <a:ext cx="2941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D632FA-330D-4AA0-803B-B36A630460F9}"/>
              </a:ext>
            </a:extLst>
          </p:cNvPr>
          <p:cNvGraphicFramePr>
            <a:graphicFrameLocks/>
          </p:cNvGraphicFramePr>
          <p:nvPr/>
        </p:nvGraphicFramePr>
        <p:xfrm>
          <a:off x="7376160" y="3098165"/>
          <a:ext cx="3977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60">
                  <a:extLst>
                    <a:ext uri="{9D8B030D-6E8A-4147-A177-3AD203B41FA5}">
                      <a16:colId xmlns:a16="http://schemas.microsoft.com/office/drawing/2014/main" val="3553145641"/>
                    </a:ext>
                  </a:extLst>
                </a:gridCol>
                <a:gridCol w="838544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858176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EFD00E-3249-4B4A-A493-BAAE66900CAD}"/>
              </a:ext>
            </a:extLst>
          </p:cNvPr>
          <p:cNvCxnSpPr/>
          <p:nvPr/>
        </p:nvCxnSpPr>
        <p:spPr>
          <a:xfrm>
            <a:off x="4572000" y="3654425"/>
            <a:ext cx="2458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63E938-C45A-402A-8756-3009E355AA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t(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905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BEA0-CB79-4A35-AD5E-90E234A8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B20C-DBF6-4001-AEDF-FA190296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JOIN in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452CA-4A0E-43D1-A13E-BC7E8D1C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18" y="2052264"/>
            <a:ext cx="6726382" cy="38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4CBD-A407-4373-9AA6-19EA2F9A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B32D15-964A-4181-9923-3F20914135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08421"/>
          <a:ext cx="2941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0ED8F4-6F97-44FB-BC45-BFEE397D610C}"/>
              </a:ext>
            </a:extLst>
          </p:cNvPr>
          <p:cNvGraphicFramePr>
            <a:graphicFrameLocks/>
          </p:cNvGraphicFramePr>
          <p:nvPr/>
        </p:nvGraphicFramePr>
        <p:xfrm>
          <a:off x="1122317" y="5009515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798B35E-8DB2-4456-BC2F-401C9EC7CBA4}"/>
              </a:ext>
            </a:extLst>
          </p:cNvPr>
          <p:cNvGraphicFramePr>
            <a:graphicFrameLocks/>
          </p:cNvGraphicFramePr>
          <p:nvPr/>
        </p:nvGraphicFramePr>
        <p:xfrm>
          <a:off x="6848566" y="3939721"/>
          <a:ext cx="4968965" cy="150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55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1214196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1148207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  <a:gridCol w="1148207">
                  <a:extLst>
                    <a:ext uri="{9D8B030D-6E8A-4147-A177-3AD203B41FA5}">
                      <a16:colId xmlns:a16="http://schemas.microsoft.com/office/drawing/2014/main" val="3064374760"/>
                    </a:ext>
                  </a:extLst>
                </a:gridCol>
              </a:tblGrid>
              <a:tr h="369713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22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sp>
        <p:nvSpPr>
          <p:cNvPr id="7" name="Plus Sign 6">
            <a:extLst>
              <a:ext uri="{FF2B5EF4-FFF2-40B4-BE49-F238E27FC236}">
                <a16:creationId xmlns:a16="http://schemas.microsoft.com/office/drawing/2014/main" id="{C0BBC88A-08CD-4F91-84F6-E0A586E5E7BF}"/>
              </a:ext>
            </a:extLst>
          </p:cNvPr>
          <p:cNvSpPr/>
          <p:nvPr/>
        </p:nvSpPr>
        <p:spPr>
          <a:xfrm>
            <a:off x="1902822" y="4311877"/>
            <a:ext cx="496389" cy="5167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02350477-B64E-416F-9227-BA15E7814AFD}"/>
              </a:ext>
            </a:extLst>
          </p:cNvPr>
          <p:cNvSpPr/>
          <p:nvPr/>
        </p:nvSpPr>
        <p:spPr>
          <a:xfrm>
            <a:off x="4676503" y="4266157"/>
            <a:ext cx="1628503" cy="6897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4273B-D140-4AC0-B2AC-00A6AA3EFFD4}"/>
              </a:ext>
            </a:extLst>
          </p:cNvPr>
          <p:cNvSpPr txBox="1">
            <a:spLocks/>
          </p:cNvSpPr>
          <p:nvPr/>
        </p:nvSpPr>
        <p:spPr>
          <a:xfrm>
            <a:off x="838200" y="15556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merge(</a:t>
            </a:r>
            <a:r>
              <a:rPr lang="en-US" dirty="0"/>
              <a:t>data1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data2</a:t>
            </a:r>
            <a:r>
              <a:rPr lang="en-US" dirty="0">
                <a:solidFill>
                  <a:srgbClr val="0070C0"/>
                </a:solidFill>
              </a:rPr>
              <a:t>, by=c(“</a:t>
            </a:r>
            <a:r>
              <a:rPr lang="en-US" dirty="0"/>
              <a:t>ID</a:t>
            </a:r>
            <a:r>
              <a:rPr lang="en-US" dirty="0">
                <a:solidFill>
                  <a:srgbClr val="00B0F0"/>
                </a:solidFill>
              </a:rPr>
              <a:t>”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5419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5D2-299B-4285-B1DE-406F1EA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– Add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01C-87AE-491A-A246-31712B3B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the same name and number of columns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rbind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data1, data2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8BC3F3-FFDA-4ACC-8C3F-9CF43F4E60C7}"/>
              </a:ext>
            </a:extLst>
          </p:cNvPr>
          <p:cNvGraphicFramePr>
            <a:graphicFrameLocks/>
          </p:cNvGraphicFramePr>
          <p:nvPr/>
        </p:nvGraphicFramePr>
        <p:xfrm>
          <a:off x="672737" y="3078607"/>
          <a:ext cx="2941320" cy="149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909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033A4B-AC0F-4504-B626-6145810BBA42}"/>
              </a:ext>
            </a:extLst>
          </p:cNvPr>
          <p:cNvGraphicFramePr>
            <a:graphicFrameLocks/>
          </p:cNvGraphicFramePr>
          <p:nvPr/>
        </p:nvGraphicFramePr>
        <p:xfrm>
          <a:off x="672737" y="5188177"/>
          <a:ext cx="2941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Rufus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sp>
        <p:nvSpPr>
          <p:cNvPr id="7" name="Plus Sign 6">
            <a:extLst>
              <a:ext uri="{FF2B5EF4-FFF2-40B4-BE49-F238E27FC236}">
                <a16:creationId xmlns:a16="http://schemas.microsoft.com/office/drawing/2014/main" id="{2789AA6D-099F-4159-898C-8C68B16FCEB5}"/>
              </a:ext>
            </a:extLst>
          </p:cNvPr>
          <p:cNvSpPr/>
          <p:nvPr/>
        </p:nvSpPr>
        <p:spPr>
          <a:xfrm>
            <a:off x="1895202" y="4603955"/>
            <a:ext cx="496389" cy="5167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FFDA7173-F5E3-4C46-9320-B9FFBDB22519}"/>
              </a:ext>
            </a:extLst>
          </p:cNvPr>
          <p:cNvSpPr/>
          <p:nvPr/>
        </p:nvSpPr>
        <p:spPr>
          <a:xfrm>
            <a:off x="4681584" y="4517482"/>
            <a:ext cx="1628503" cy="6897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51C6DAE-E100-40FC-A092-302BDB31639E}"/>
              </a:ext>
            </a:extLst>
          </p:cNvPr>
          <p:cNvGraphicFramePr>
            <a:graphicFrameLocks/>
          </p:cNvGraphicFramePr>
          <p:nvPr/>
        </p:nvGraphicFramePr>
        <p:xfrm>
          <a:off x="6921564" y="3607913"/>
          <a:ext cx="3820758" cy="270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55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1214196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1148207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69713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22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81931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87803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Rufus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2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1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5D11CF-03D6-4163-8A0C-323EB2CAACB1}"/>
</file>

<file path=customXml/itemProps2.xml><?xml version="1.0" encoding="utf-8"?>
<ds:datastoreItem xmlns:ds="http://schemas.openxmlformats.org/officeDocument/2006/customXml" ds:itemID="{3CB80BB4-DAA8-46D6-8C06-939E7253208D}"/>
</file>

<file path=customXml/itemProps3.xml><?xml version="1.0" encoding="utf-8"?>
<ds:datastoreItem xmlns:ds="http://schemas.openxmlformats.org/officeDocument/2006/customXml" ds:itemID="{B2339C7A-EA18-464F-8D62-03520DEFDA0D}"/>
</file>

<file path=docProps/app.xml><?xml version="1.0" encoding="utf-8"?>
<Properties xmlns="http://schemas.openxmlformats.org/officeDocument/2006/extended-properties" xmlns:vt="http://schemas.openxmlformats.org/officeDocument/2006/docPropsVTypes">
  <TotalTime>9099</TotalTime>
  <Words>167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SemiBold</vt:lpstr>
      <vt:lpstr>Nunito Sans</vt:lpstr>
      <vt:lpstr>Office Theme</vt:lpstr>
      <vt:lpstr>Data Transformations in R</vt:lpstr>
      <vt:lpstr>What are Transformations?</vt:lpstr>
      <vt:lpstr>Transpose</vt:lpstr>
      <vt:lpstr>Types of Merges</vt:lpstr>
      <vt:lpstr>Merge </vt:lpstr>
      <vt:lpstr>Append – Add Rows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41</cp:revision>
  <dcterms:created xsi:type="dcterms:W3CDTF">2019-01-08T17:26:22Z</dcterms:created>
  <dcterms:modified xsi:type="dcterms:W3CDTF">2020-07-12T23:36:56Z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