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Recoding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CB1F-4B9F-4F98-8F7D-C15CBD0A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8259-DACD-4EC1-B568-465AE4A0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data from one format into another</a:t>
            </a:r>
          </a:p>
          <a:p>
            <a:endParaRPr lang="en-US" dirty="0"/>
          </a:p>
          <a:p>
            <a:r>
              <a:rPr lang="en-US" dirty="0"/>
              <a:t>Sometimes only numeric data is required for a function</a:t>
            </a:r>
          </a:p>
          <a:p>
            <a:endParaRPr lang="en-US" dirty="0"/>
          </a:p>
          <a:p>
            <a:r>
              <a:rPr lang="en-US" dirty="0"/>
              <a:t>You can pull additional meaning out of your data by re-grouping</a:t>
            </a:r>
          </a:p>
        </p:txBody>
      </p:sp>
    </p:spTree>
    <p:extLst>
      <p:ext uri="{BB962C8B-B14F-4D97-AF65-F5344CB8AC3E}">
        <p14:creationId xmlns:p14="http://schemas.microsoft.com/office/powerpoint/2010/main" val="125089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5201-585E-4CA8-84CA-5EFD3AB8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2B69-91AA-4FAE-BC7F-BFD00519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Same Variable</a:t>
            </a:r>
          </a:p>
          <a:p>
            <a:endParaRPr lang="en-US" dirty="0"/>
          </a:p>
          <a:p>
            <a:r>
              <a:rPr lang="en-US" dirty="0"/>
              <a:t>New Variable</a:t>
            </a:r>
          </a:p>
          <a:p>
            <a:endParaRPr lang="en-US" dirty="0"/>
          </a:p>
          <a:p>
            <a:r>
              <a:rPr lang="en-US" dirty="0"/>
              <a:t>Continuous to Categorical</a:t>
            </a:r>
          </a:p>
          <a:p>
            <a:endParaRPr lang="en-US" dirty="0"/>
          </a:p>
          <a:p>
            <a:r>
              <a:rPr lang="en-US" dirty="0"/>
              <a:t>Dummy Coding</a:t>
            </a:r>
          </a:p>
          <a:p>
            <a:endParaRPr lang="en-US" dirty="0"/>
          </a:p>
          <a:p>
            <a:r>
              <a:rPr lang="en-US" dirty="0"/>
              <a:t>Grouping with Recoding</a:t>
            </a:r>
          </a:p>
        </p:txBody>
      </p:sp>
    </p:spTree>
    <p:extLst>
      <p:ext uri="{BB962C8B-B14F-4D97-AF65-F5344CB8AC3E}">
        <p14:creationId xmlns:p14="http://schemas.microsoft.com/office/powerpoint/2010/main" val="314895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F20B-3BD8-4F4F-BD97-D6B62424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9D0D-A741-434D-9B0B-F4397746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Safest</a:t>
            </a:r>
          </a:p>
          <a:p>
            <a:endParaRPr lang="en-US" dirty="0"/>
          </a:p>
          <a:p>
            <a:r>
              <a:rPr lang="en-US" dirty="0"/>
              <a:t>Create a recode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input</a:t>
            </a:r>
            <a:r>
              <a:rPr lang="en-US" dirty="0">
                <a:solidFill>
                  <a:srgbClr val="00B0F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 input  </a:t>
            </a:r>
            <a:r>
              <a:rPr lang="en-US" dirty="0">
                <a:solidFill>
                  <a:srgbClr val="00B0F0"/>
                </a:solidFill>
              </a:rPr>
              <a:t>== “</a:t>
            </a:r>
            <a:r>
              <a:rPr lang="en-US" dirty="0" err="1"/>
              <a:t>oldValue</a:t>
            </a:r>
            <a:r>
              <a:rPr lang="en-US" dirty="0">
                <a:solidFill>
                  <a:srgbClr val="00B0F0"/>
                </a:solidFill>
              </a:rPr>
              <a:t>”: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newValue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[‘</a:t>
            </a:r>
            <a:r>
              <a:rPr lang="en-US" dirty="0" err="1"/>
              <a:t>newColumn</a:t>
            </a:r>
            <a:r>
              <a:rPr lang="en-US" dirty="0">
                <a:solidFill>
                  <a:srgbClr val="00B0F0"/>
                </a:solidFill>
              </a:rPr>
              <a:t>’] =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[‘</a:t>
            </a:r>
            <a:r>
              <a:rPr lang="en-US" dirty="0" err="1"/>
              <a:t>oldColumn</a:t>
            </a:r>
            <a:r>
              <a:rPr lang="en-US" dirty="0">
                <a:solidFill>
                  <a:srgbClr val="00B0F0"/>
                </a:solidFill>
              </a:rPr>
              <a:t>’].apply(</a:t>
            </a:r>
            <a:r>
              <a:rPr lang="en-US" dirty="0" err="1"/>
              <a:t>functionName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712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C7C2-9F74-4118-95CD-C7B39EFD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to Categorical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C2FC-42CD-408C-AFD7-278A229F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same format as creating a new variable</a:t>
            </a:r>
          </a:p>
          <a:p>
            <a:endParaRPr lang="en-US" dirty="0"/>
          </a:p>
          <a:p>
            <a:r>
              <a:rPr lang="en-US" dirty="0"/>
              <a:t>Groups numeric data by operators</a:t>
            </a:r>
          </a:p>
          <a:p>
            <a:pPr lvl="1"/>
            <a:r>
              <a:rPr lang="en-US" dirty="0"/>
              <a:t>&gt; </a:t>
            </a:r>
          </a:p>
          <a:p>
            <a:pPr lvl="1"/>
            <a:r>
              <a:rPr lang="en-US" dirty="0"/>
              <a:t>&lt; </a:t>
            </a:r>
          </a:p>
          <a:p>
            <a:pPr lvl="1"/>
            <a:r>
              <a:rPr lang="en-US" dirty="0"/>
              <a:t>&gt;=</a:t>
            </a:r>
          </a:p>
          <a:p>
            <a:pPr lvl="1"/>
            <a:r>
              <a:rPr lang="en-US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19449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14C2-F450-400D-9814-4AF91786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5B56-235F-43DA-8E7F-D5F1D8B1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dictionary of values and then replace them</a:t>
            </a:r>
          </a:p>
          <a:p>
            <a:endParaRPr lang="en-US" dirty="0"/>
          </a:p>
          <a:p>
            <a:r>
              <a:rPr lang="en-US" dirty="0"/>
              <a:t>Can only be done once per dataset, so can cause more re-work</a:t>
            </a:r>
          </a:p>
          <a:p>
            <a:endParaRPr lang="en-US" dirty="0"/>
          </a:p>
          <a:p>
            <a:r>
              <a:rPr lang="en-US" dirty="0"/>
              <a:t>Overwriting the current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dictName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= {“</a:t>
            </a:r>
            <a:r>
              <a:rPr lang="en-US" dirty="0" err="1"/>
              <a:t>colName</a:t>
            </a:r>
            <a:r>
              <a:rPr lang="en-US" dirty="0">
                <a:solidFill>
                  <a:srgbClr val="00B0F0"/>
                </a:solidFill>
              </a:rPr>
              <a:t>” : {“</a:t>
            </a:r>
            <a:r>
              <a:rPr lang="en-US" dirty="0" err="1"/>
              <a:t>oldValue</a:t>
            </a:r>
            <a:r>
              <a:rPr lang="en-US" dirty="0">
                <a:solidFill>
                  <a:srgbClr val="00B0F0"/>
                </a:solidFill>
              </a:rPr>
              <a:t>” : “</a:t>
            </a:r>
            <a:r>
              <a:rPr lang="en-US" dirty="0" err="1"/>
              <a:t>newValue</a:t>
            </a:r>
            <a:r>
              <a:rPr lang="en-US" dirty="0">
                <a:solidFill>
                  <a:srgbClr val="00B0F0"/>
                </a:solidFill>
              </a:rPr>
              <a:t>”}</a:t>
            </a:r>
          </a:p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 err="1">
                <a:solidFill>
                  <a:srgbClr val="00B0F0"/>
                </a:solidFill>
              </a:rPr>
              <a:t>.replace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/>
              <a:t>dictName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inplace</a:t>
            </a:r>
            <a:r>
              <a:rPr lang="en-US" dirty="0">
                <a:solidFill>
                  <a:srgbClr val="00B0F0"/>
                </a:solidFill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109267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937D-F35F-4BF3-BF57-766DDE13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B05D-D351-4558-9C3C-C7BC82F4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450" cy="4351338"/>
          </a:xfrm>
        </p:spPr>
        <p:txBody>
          <a:bodyPr/>
          <a:lstStyle/>
          <a:p>
            <a:r>
              <a:rPr lang="en-US" dirty="0"/>
              <a:t>Technically the most correct for ML and Modeling situations</a:t>
            </a:r>
          </a:p>
          <a:p>
            <a:endParaRPr lang="en-US" dirty="0"/>
          </a:p>
          <a:p>
            <a:r>
              <a:rPr lang="en-US" dirty="0"/>
              <a:t>Recodes every variable as binary, then add it back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= </a:t>
            </a:r>
            <a:r>
              <a:rPr lang="en-US" dirty="0" err="1">
                <a:solidFill>
                  <a:srgbClr val="00B0F0"/>
                </a:solidFill>
              </a:rPr>
              <a:t>pd.get_dummies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/>
              <a:t>oldData</a:t>
            </a:r>
            <a:r>
              <a:rPr lang="en-US" dirty="0">
                <a:solidFill>
                  <a:srgbClr val="00B0F0"/>
                </a:solidFill>
              </a:rPr>
              <a:t>[‘</a:t>
            </a:r>
            <a:r>
              <a:rPr lang="en-US" dirty="0"/>
              <a:t>column</a:t>
            </a:r>
            <a:r>
              <a:rPr lang="en-US" dirty="0">
                <a:solidFill>
                  <a:srgbClr val="00B0F0"/>
                </a:solidFill>
              </a:rPr>
              <a:t>’], </a:t>
            </a:r>
            <a:r>
              <a:rPr lang="en-US" dirty="0" err="1">
                <a:solidFill>
                  <a:srgbClr val="00B0F0"/>
                </a:solidFill>
              </a:rPr>
              <a:t>drop_first</a:t>
            </a:r>
            <a:r>
              <a:rPr lang="en-US" dirty="0">
                <a:solidFill>
                  <a:srgbClr val="00B0F0"/>
                </a:solidFill>
              </a:rPr>
              <a:t>=True)</a:t>
            </a:r>
          </a:p>
          <a:p>
            <a:pPr marL="0" indent="0">
              <a:buNone/>
            </a:pPr>
            <a:r>
              <a:rPr lang="en-US" dirty="0"/>
              <a:t>newDataFrame2 </a:t>
            </a:r>
            <a:r>
              <a:rPr lang="en-US" dirty="0">
                <a:solidFill>
                  <a:srgbClr val="00B0F0"/>
                </a:solidFill>
              </a:rPr>
              <a:t>= </a:t>
            </a:r>
            <a:r>
              <a:rPr lang="en-US" dirty="0" err="1">
                <a:solidFill>
                  <a:srgbClr val="00B0F0"/>
                </a:solidFill>
              </a:rPr>
              <a:t>pd.concat</a:t>
            </a:r>
            <a:r>
              <a:rPr lang="en-US" dirty="0">
                <a:solidFill>
                  <a:srgbClr val="00B0F0"/>
                </a:solidFill>
              </a:rPr>
              <a:t>([</a:t>
            </a:r>
            <a:r>
              <a:rPr lang="en-US" dirty="0" err="1"/>
              <a:t>oldData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/>
              <a:t>newDataFrame</a:t>
            </a:r>
            <a:r>
              <a:rPr lang="en-US" dirty="0">
                <a:solidFill>
                  <a:srgbClr val="00B0F0"/>
                </a:solidFill>
              </a:rPr>
              <a:t>], axis = 1)</a:t>
            </a:r>
          </a:p>
        </p:txBody>
      </p:sp>
    </p:spTree>
    <p:extLst>
      <p:ext uri="{BB962C8B-B14F-4D97-AF65-F5344CB8AC3E}">
        <p14:creationId xmlns:p14="http://schemas.microsoft.com/office/powerpoint/2010/main" val="37382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82F2AD-954F-4BF8-A034-AF383D07C2A3}"/>
</file>

<file path=customXml/itemProps2.xml><?xml version="1.0" encoding="utf-8"?>
<ds:datastoreItem xmlns:ds="http://schemas.openxmlformats.org/officeDocument/2006/customXml" ds:itemID="{CFAE9305-A3C6-4296-8FA8-89381B7B8891}"/>
</file>

<file path=customXml/itemProps3.xml><?xml version="1.0" encoding="utf-8"?>
<ds:datastoreItem xmlns:ds="http://schemas.openxmlformats.org/officeDocument/2006/customXml" ds:itemID="{8E0F6899-6323-4B7F-BE1D-9BFBBDCACC65}"/>
</file>

<file path=docProps/app.xml><?xml version="1.0" encoding="utf-8"?>
<Properties xmlns="http://schemas.openxmlformats.org/officeDocument/2006/extended-properties" xmlns:vt="http://schemas.openxmlformats.org/officeDocument/2006/docPropsVTypes">
  <TotalTime>9183</TotalTime>
  <Words>212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 SemiBold</vt:lpstr>
      <vt:lpstr>Nunito Sans</vt:lpstr>
      <vt:lpstr>Office Theme</vt:lpstr>
      <vt:lpstr>Data Recoding in Python</vt:lpstr>
      <vt:lpstr>What is Recoding?</vt:lpstr>
      <vt:lpstr>Types of Recoding</vt:lpstr>
      <vt:lpstr>New Variable</vt:lpstr>
      <vt:lpstr>Continuous to Categorical </vt:lpstr>
      <vt:lpstr>Same Variable</vt:lpstr>
      <vt:lpstr>Dummy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45</cp:revision>
  <dcterms:created xsi:type="dcterms:W3CDTF">2019-01-08T17:26:22Z</dcterms:created>
  <dcterms:modified xsi:type="dcterms:W3CDTF">2020-07-30T21:28:34Z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