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706A"/>
    <a:srgbClr val="3E4039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" y="15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8/19/2020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8/19/2020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Recoding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CB1F-4B9F-4F98-8F7D-C15CBD0AA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Recoding?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38259-DACD-4EC1-B568-465AE4A02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Converting data from one format into another</a:t>
            </a:r>
          </a:p>
          <a:p>
            <a:endParaRPr lang="en-US" dirty="0"/>
          </a:p>
          <a:p>
            <a:r>
              <a:rPr lang="en-US" dirty="0"/>
              <a:t>Sometimes only numeric data is required for a function</a:t>
            </a:r>
          </a:p>
          <a:p>
            <a:endParaRPr lang="en-US" dirty="0"/>
          </a:p>
          <a:p>
            <a:r>
              <a:rPr lang="en-US" dirty="0"/>
              <a:t>You can pull additional meaning out of your data by re-grouping</a:t>
            </a:r>
          </a:p>
        </p:txBody>
      </p:sp>
    </p:spTree>
    <p:extLst>
      <p:ext uri="{BB962C8B-B14F-4D97-AF65-F5344CB8AC3E}">
        <p14:creationId xmlns:p14="http://schemas.microsoft.com/office/powerpoint/2010/main" val="125089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25201-585E-4CA8-84CA-5EFD3AB8F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F2B69-91AA-4FAE-BC7F-BFD005193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Same Variable</a:t>
            </a:r>
          </a:p>
          <a:p>
            <a:endParaRPr lang="en-US" dirty="0"/>
          </a:p>
          <a:p>
            <a:r>
              <a:rPr lang="en-US" dirty="0"/>
              <a:t>New Variable</a:t>
            </a:r>
          </a:p>
          <a:p>
            <a:endParaRPr lang="en-US" dirty="0"/>
          </a:p>
          <a:p>
            <a:r>
              <a:rPr lang="en-US" dirty="0"/>
              <a:t>Continuous to Categorical</a:t>
            </a:r>
          </a:p>
          <a:p>
            <a:endParaRPr lang="en-US" dirty="0"/>
          </a:p>
          <a:p>
            <a:r>
              <a:rPr lang="en-US" dirty="0"/>
              <a:t>Dummy Coding</a:t>
            </a:r>
          </a:p>
          <a:p>
            <a:endParaRPr lang="en-US" dirty="0"/>
          </a:p>
          <a:p>
            <a:r>
              <a:rPr lang="en-US" dirty="0"/>
              <a:t>Grouping with Recoding</a:t>
            </a:r>
          </a:p>
        </p:txBody>
      </p:sp>
    </p:spTree>
    <p:extLst>
      <p:ext uri="{BB962C8B-B14F-4D97-AF65-F5344CB8AC3E}">
        <p14:creationId xmlns:p14="http://schemas.microsoft.com/office/powerpoint/2010/main" val="3148958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AF20B-3BD8-4F4F-BD97-D6B624243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E9D0D-A741-434D-9B0B-F4397746A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dirty="0"/>
              <a:t>Safest</a:t>
            </a:r>
          </a:p>
          <a:p>
            <a:endParaRPr lang="en-US" dirty="0"/>
          </a:p>
          <a:p>
            <a:r>
              <a:rPr lang="en-US" dirty="0"/>
              <a:t>Create a new empty variable and then fill it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dataFrame</a:t>
            </a:r>
            <a:r>
              <a:rPr lang="en-US" dirty="0" err="1">
                <a:solidFill>
                  <a:srgbClr val="00B0F0"/>
                </a:solidFill>
              </a:rPr>
              <a:t>$</a:t>
            </a:r>
            <a:r>
              <a:rPr lang="en-US" dirty="0" err="1"/>
              <a:t>newColumn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&lt;- NA</a:t>
            </a:r>
          </a:p>
          <a:p>
            <a:pPr marL="0" indent="0">
              <a:buNone/>
            </a:pPr>
            <a:r>
              <a:rPr lang="en-US" dirty="0" err="1"/>
              <a:t>dataFrame</a:t>
            </a:r>
            <a:r>
              <a:rPr lang="en-US" dirty="0" err="1">
                <a:solidFill>
                  <a:srgbClr val="00B0F0"/>
                </a:solidFill>
              </a:rPr>
              <a:t>$</a:t>
            </a:r>
            <a:r>
              <a:rPr lang="en-US" dirty="0" err="1"/>
              <a:t>newColumn</a:t>
            </a:r>
            <a:r>
              <a:rPr lang="en-US" dirty="0">
                <a:solidFill>
                  <a:srgbClr val="00B0F0"/>
                </a:solidFill>
              </a:rPr>
              <a:t>[</a:t>
            </a:r>
            <a:r>
              <a:rPr lang="en-US" dirty="0" err="1"/>
              <a:t>dataFrame</a:t>
            </a:r>
            <a:r>
              <a:rPr lang="en-US" dirty="0" err="1">
                <a:solidFill>
                  <a:srgbClr val="00B0F0"/>
                </a:solidFill>
              </a:rPr>
              <a:t>$</a:t>
            </a:r>
            <a:r>
              <a:rPr lang="en-US" dirty="0" err="1"/>
              <a:t>oldColumn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== “</a:t>
            </a:r>
            <a:r>
              <a:rPr lang="en-US" dirty="0"/>
              <a:t>value</a:t>
            </a:r>
            <a:r>
              <a:rPr lang="en-US" dirty="0">
                <a:solidFill>
                  <a:srgbClr val="00B0F0"/>
                </a:solidFill>
              </a:rPr>
              <a:t>”] &lt;- “</a:t>
            </a:r>
            <a:r>
              <a:rPr lang="en-US" dirty="0"/>
              <a:t>new value</a:t>
            </a:r>
            <a:r>
              <a:rPr lang="en-US" dirty="0">
                <a:solidFill>
                  <a:srgbClr val="00B0F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7125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14C2-F450-400D-9814-4AF917861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5B56-235F-43DA-8E7F-D5F1D8B1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34969" cy="4351338"/>
          </a:xfrm>
        </p:spPr>
        <p:txBody>
          <a:bodyPr>
            <a:normAutofit/>
          </a:bodyPr>
          <a:lstStyle/>
          <a:p>
            <a:r>
              <a:rPr lang="en-US" dirty="0"/>
              <a:t>Same as recoding into a new variable, but without creating a new empty column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dataFrame</a:t>
            </a:r>
            <a:r>
              <a:rPr lang="en-US" dirty="0" err="1">
                <a:solidFill>
                  <a:srgbClr val="00B0F0"/>
                </a:solidFill>
              </a:rPr>
              <a:t>$</a:t>
            </a:r>
            <a:r>
              <a:rPr lang="en-US" dirty="0" err="1">
                <a:solidFill>
                  <a:srgbClr val="6E706A"/>
                </a:solidFill>
              </a:rPr>
              <a:t>old</a:t>
            </a:r>
            <a:r>
              <a:rPr lang="en-US" dirty="0" err="1"/>
              <a:t>Column</a:t>
            </a:r>
            <a:r>
              <a:rPr lang="en-US" dirty="0">
                <a:solidFill>
                  <a:srgbClr val="00B0F0"/>
                </a:solidFill>
              </a:rPr>
              <a:t>[</a:t>
            </a:r>
            <a:r>
              <a:rPr lang="en-US" dirty="0" err="1"/>
              <a:t>dataFrame</a:t>
            </a:r>
            <a:r>
              <a:rPr lang="en-US" dirty="0" err="1">
                <a:solidFill>
                  <a:srgbClr val="00B0F0"/>
                </a:solidFill>
              </a:rPr>
              <a:t>$</a:t>
            </a:r>
            <a:r>
              <a:rPr lang="en-US" dirty="0" err="1"/>
              <a:t>oldColumn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== “</a:t>
            </a:r>
            <a:r>
              <a:rPr lang="en-US" dirty="0"/>
              <a:t>value</a:t>
            </a:r>
            <a:r>
              <a:rPr lang="en-US" dirty="0">
                <a:solidFill>
                  <a:srgbClr val="00B0F0"/>
                </a:solidFill>
              </a:rPr>
              <a:t>”] &lt;- “</a:t>
            </a:r>
            <a:r>
              <a:rPr lang="en-US" dirty="0"/>
              <a:t>new value</a:t>
            </a:r>
            <a:r>
              <a:rPr lang="en-US" dirty="0">
                <a:solidFill>
                  <a:srgbClr val="00B0F0"/>
                </a:solidFill>
              </a:rPr>
              <a:t>”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73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937D-F35F-4BF3-BF57-766DDE13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4B05D-D351-4558-9C3C-C7BC82F43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9450" cy="4351338"/>
          </a:xfrm>
        </p:spPr>
        <p:txBody>
          <a:bodyPr/>
          <a:lstStyle/>
          <a:p>
            <a:r>
              <a:rPr lang="en-US" dirty="0">
                <a:solidFill>
                  <a:srgbClr val="6E706A"/>
                </a:solidFill>
              </a:rPr>
              <a:t>R automatically dummies codes for you when you need it!</a:t>
            </a:r>
          </a:p>
        </p:txBody>
      </p:sp>
    </p:spTree>
    <p:extLst>
      <p:ext uri="{BB962C8B-B14F-4D97-AF65-F5344CB8AC3E}">
        <p14:creationId xmlns:p14="http://schemas.microsoft.com/office/powerpoint/2010/main" val="373822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1C7C2-9F74-4118-95CD-C7B39EFD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to Categorical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AC2FC-42CD-408C-AFD7-278A229F5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the </a:t>
            </a:r>
            <a:r>
              <a:rPr lang="en-US" dirty="0" err="1"/>
              <a:t>ifelse</a:t>
            </a:r>
            <a:r>
              <a:rPr lang="en-US" dirty="0"/>
              <a:t>() function</a:t>
            </a:r>
          </a:p>
          <a:p>
            <a:endParaRPr lang="en-US" dirty="0"/>
          </a:p>
          <a:p>
            <a:r>
              <a:rPr lang="en-US" dirty="0"/>
              <a:t>Similar to conditionals in Excel</a:t>
            </a:r>
          </a:p>
          <a:p>
            <a:endParaRPr lang="en-US" dirty="0"/>
          </a:p>
          <a:p>
            <a:r>
              <a:rPr lang="en-US" dirty="0"/>
              <a:t>Groups numeric data by operators</a:t>
            </a:r>
          </a:p>
          <a:p>
            <a:pPr lvl="1"/>
            <a:r>
              <a:rPr lang="en-US" dirty="0"/>
              <a:t>&gt; </a:t>
            </a:r>
          </a:p>
          <a:p>
            <a:pPr lvl="1"/>
            <a:r>
              <a:rPr lang="en-US" dirty="0"/>
              <a:t>&lt; </a:t>
            </a:r>
          </a:p>
          <a:p>
            <a:pPr lvl="1"/>
            <a:r>
              <a:rPr lang="en-US" dirty="0"/>
              <a:t>&gt;=</a:t>
            </a:r>
          </a:p>
          <a:p>
            <a:pPr lvl="1"/>
            <a:r>
              <a:rPr lang="en-US" dirty="0"/>
              <a:t>&lt;=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ifelse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/>
              <a:t>data</a:t>
            </a:r>
            <a:r>
              <a:rPr lang="en-US" dirty="0" err="1">
                <a:solidFill>
                  <a:srgbClr val="00B0F0"/>
                </a:solidFill>
              </a:rPr>
              <a:t>$</a:t>
            </a:r>
            <a:r>
              <a:rPr lang="en-US" dirty="0" err="1"/>
              <a:t>column</a:t>
            </a:r>
            <a:r>
              <a:rPr lang="en-US" dirty="0"/>
              <a:t> OPERATOR value</a:t>
            </a:r>
            <a:r>
              <a:rPr lang="en-US" dirty="0">
                <a:solidFill>
                  <a:srgbClr val="00B0F0"/>
                </a:solidFill>
              </a:rPr>
              <a:t>, “</a:t>
            </a:r>
            <a:r>
              <a:rPr lang="en-US" dirty="0" err="1"/>
              <a:t>newValue</a:t>
            </a:r>
            <a:r>
              <a:rPr lang="en-US" dirty="0">
                <a:solidFill>
                  <a:srgbClr val="00B0F0"/>
                </a:solidFill>
              </a:rPr>
              <a:t>”, “</a:t>
            </a:r>
            <a:r>
              <a:rPr lang="en-US" dirty="0"/>
              <a:t>other new value</a:t>
            </a:r>
            <a:r>
              <a:rPr lang="en-US" dirty="0">
                <a:solidFill>
                  <a:srgbClr val="00B0F0"/>
                </a:solidFill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194496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C1786E-90AE-4AC1-9F30-A6F315EC7AD2}"/>
</file>

<file path=customXml/itemProps2.xml><?xml version="1.0" encoding="utf-8"?>
<ds:datastoreItem xmlns:ds="http://schemas.openxmlformats.org/officeDocument/2006/customXml" ds:itemID="{0E93CDD7-427E-48AA-81B7-166840D25A9F}"/>
</file>

<file path=customXml/itemProps3.xml><?xml version="1.0" encoding="utf-8"?>
<ds:datastoreItem xmlns:ds="http://schemas.openxmlformats.org/officeDocument/2006/customXml" ds:itemID="{566452C3-54A2-4353-9BEC-907534B35B1D}"/>
</file>

<file path=docProps/app.xml><?xml version="1.0" encoding="utf-8"?>
<Properties xmlns="http://schemas.openxmlformats.org/officeDocument/2006/extended-properties" xmlns:vt="http://schemas.openxmlformats.org/officeDocument/2006/docPropsVTypes">
  <TotalTime>9209</TotalTime>
  <Words>167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Montserrat SemiBold</vt:lpstr>
      <vt:lpstr>Nunito Sans</vt:lpstr>
      <vt:lpstr>Office Theme</vt:lpstr>
      <vt:lpstr>Data Recoding in R</vt:lpstr>
      <vt:lpstr>What is Recoding?</vt:lpstr>
      <vt:lpstr>Types of Recoding</vt:lpstr>
      <vt:lpstr>New Variable</vt:lpstr>
      <vt:lpstr>Same Variable</vt:lpstr>
      <vt:lpstr>Dummy Coding</vt:lpstr>
      <vt:lpstr>Continuous to Categorical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Cameron Dodd</cp:lastModifiedBy>
  <cp:revision>46</cp:revision>
  <dcterms:created xsi:type="dcterms:W3CDTF">2019-01-08T17:26:22Z</dcterms:created>
  <dcterms:modified xsi:type="dcterms:W3CDTF">2020-08-20T01:13:59Z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