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6218-288C-46BF-B29D-03ACA1FE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Plotting Packages in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F326C-C391-4DD0-9D76-3EF0DF253F03}"/>
              </a:ext>
            </a:extLst>
          </p:cNvPr>
          <p:cNvSpPr txBox="1"/>
          <p:nvPr/>
        </p:nvSpPr>
        <p:spPr>
          <a:xfrm>
            <a:off x="1493520" y="3799840"/>
            <a:ext cx="16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BD185-05A0-4C16-AB4E-37E6DC7927BC}"/>
              </a:ext>
            </a:extLst>
          </p:cNvPr>
          <p:cNvSpPr txBox="1"/>
          <p:nvPr/>
        </p:nvSpPr>
        <p:spPr>
          <a:xfrm>
            <a:off x="5008880" y="6169580"/>
            <a:ext cx="16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34F86-C9A4-49BD-9155-2A340F6A06BD}"/>
              </a:ext>
            </a:extLst>
          </p:cNvPr>
          <p:cNvSpPr txBox="1"/>
          <p:nvPr/>
        </p:nvSpPr>
        <p:spPr>
          <a:xfrm>
            <a:off x="3840485" y="4814054"/>
            <a:ext cx="16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Built-in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CEF26-94F9-4267-9596-44B7ADD826E0}"/>
              </a:ext>
            </a:extLst>
          </p:cNvPr>
          <p:cNvSpPr txBox="1"/>
          <p:nvPr/>
        </p:nvSpPr>
        <p:spPr>
          <a:xfrm>
            <a:off x="3977645" y="3182978"/>
            <a:ext cx="16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lattice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678FE-E334-4708-AC44-579E97DF8299}"/>
              </a:ext>
            </a:extLst>
          </p:cNvPr>
          <p:cNvCxnSpPr/>
          <p:nvPr/>
        </p:nvCxnSpPr>
        <p:spPr>
          <a:xfrm>
            <a:off x="3489960" y="4169172"/>
            <a:ext cx="40538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B2E9FD-37D8-43D5-87FC-5921394A5312}"/>
              </a:ext>
            </a:extLst>
          </p:cNvPr>
          <p:cNvCxnSpPr>
            <a:cxnSpLocks/>
          </p:cNvCxnSpPr>
          <p:nvPr/>
        </p:nvCxnSpPr>
        <p:spPr>
          <a:xfrm flipV="1">
            <a:off x="5486400" y="2355334"/>
            <a:ext cx="5081" cy="3474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A78A39-9815-4142-8E0C-FB52B980F447}"/>
              </a:ext>
            </a:extLst>
          </p:cNvPr>
          <p:cNvSpPr txBox="1"/>
          <p:nvPr/>
        </p:nvSpPr>
        <p:spPr>
          <a:xfrm>
            <a:off x="5897887" y="3149265"/>
            <a:ext cx="16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0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02FD-1D74-4EF1-A5CA-42E3D2A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 in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283E-0F13-4207-B08F-779A6567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ggplot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70C0"/>
                </a:solidFill>
              </a:rPr>
              <a:t>))+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geom_bar</a:t>
            </a:r>
            <a:r>
              <a:rPr lang="en-US" dirty="0">
                <a:solidFill>
                  <a:srgbClr val="0070C0"/>
                </a:solidFill>
              </a:rPr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ggtitle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/>
              <a:t>TitleText</a:t>
            </a:r>
            <a:r>
              <a:rPr lang="en-US" dirty="0">
                <a:solidFill>
                  <a:srgbClr val="0070C0"/>
                </a:solidFill>
              </a:rPr>
              <a:t>")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xlab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/>
              <a:t>LabelText</a:t>
            </a:r>
            <a:r>
              <a:rPr lang="en-US" dirty="0">
                <a:solidFill>
                  <a:srgbClr val="0070C0"/>
                </a:solidFill>
              </a:rPr>
              <a:t>")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ylab</a:t>
            </a:r>
            <a:r>
              <a:rPr lang="en-US" dirty="0">
                <a:solidFill>
                  <a:srgbClr val="0070C0"/>
                </a:solidFill>
              </a:rPr>
              <a:t>("Frequency")</a:t>
            </a:r>
          </a:p>
        </p:txBody>
      </p:sp>
    </p:spTree>
    <p:extLst>
      <p:ext uri="{BB962C8B-B14F-4D97-AF65-F5344CB8AC3E}">
        <p14:creationId xmlns:p14="http://schemas.microsoft.com/office/powerpoint/2010/main" val="22829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B73D-2C62-4303-B40E-4251C4B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 in 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7860-65AB-4AB7-8E56-2D4BF154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barchart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/>
              <a:t>dataFrame</a:t>
            </a:r>
            <a:r>
              <a:rPr lang="en-US" dirty="0" err="1">
                <a:solidFill>
                  <a:srgbClr val="0070C0"/>
                </a:solidFill>
              </a:rPr>
              <a:t>$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70C0"/>
                </a:solidFill>
              </a:rPr>
              <a:t>, main=“</a:t>
            </a:r>
            <a:r>
              <a:rPr lang="en-US" dirty="0" err="1"/>
              <a:t>TitleName</a:t>
            </a:r>
            <a:r>
              <a:rPr lang="en-US" dirty="0">
                <a:solidFill>
                  <a:srgbClr val="0070C0"/>
                </a:solidFill>
              </a:rPr>
              <a:t>", </a:t>
            </a:r>
            <a:r>
              <a:rPr lang="en-US" dirty="0" err="1">
                <a:solidFill>
                  <a:srgbClr val="0070C0"/>
                </a:solidFill>
              </a:rPr>
              <a:t>ylab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 err="1"/>
              <a:t>LabelName</a:t>
            </a:r>
            <a:r>
              <a:rPr lang="en-US" dirty="0">
                <a:solidFill>
                  <a:srgbClr val="0070C0"/>
                </a:solidFill>
              </a:rPr>
              <a:t>",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xlab</a:t>
            </a:r>
            <a:r>
              <a:rPr lang="en-US" dirty="0">
                <a:solidFill>
                  <a:srgbClr val="0070C0"/>
                </a:solidFill>
              </a:rPr>
              <a:t>="Frequency")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By default, your x and y are switched in lattice</a:t>
            </a:r>
          </a:p>
        </p:txBody>
      </p:sp>
    </p:spTree>
    <p:extLst>
      <p:ext uri="{BB962C8B-B14F-4D97-AF65-F5344CB8AC3E}">
        <p14:creationId xmlns:p14="http://schemas.microsoft.com/office/powerpoint/2010/main" val="61808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3EDE-0841-46C8-BD0F-05B4ED96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511E-8A9C-4400-85BA-9A1F0B21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56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ggplot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as.Date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/>
              <a:t>DateVariable</a:t>
            </a:r>
            <a:r>
              <a:rPr lang="en-US" dirty="0">
                <a:solidFill>
                  <a:srgbClr val="0070C0"/>
                </a:solidFill>
              </a:rPr>
              <a:t>, “</a:t>
            </a:r>
            <a:r>
              <a:rPr lang="en-US" dirty="0" err="1"/>
              <a:t>dateFormat</a:t>
            </a:r>
            <a:r>
              <a:rPr lang="en-US" dirty="0">
                <a:solidFill>
                  <a:srgbClr val="0070C0"/>
                </a:solidFill>
              </a:rPr>
              <a:t>"), </a:t>
            </a:r>
            <a:r>
              <a:rPr lang="en-US" dirty="0" err="1"/>
              <a:t>Yvariable</a:t>
            </a:r>
            <a:r>
              <a:rPr lang="en-US" dirty="0">
                <a:solidFill>
                  <a:srgbClr val="0070C0"/>
                </a:solidFill>
              </a:rPr>
              <a:t>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geom_line</a:t>
            </a:r>
            <a:r>
              <a:rPr lang="en-US" dirty="0">
                <a:solidFill>
                  <a:srgbClr val="0070C0"/>
                </a:solidFill>
              </a:rPr>
              <a:t>() +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xlab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/>
              <a:t>LabelText</a:t>
            </a:r>
            <a:r>
              <a:rPr lang="en-US" dirty="0">
                <a:solidFill>
                  <a:srgbClr val="0070C0"/>
                </a:solidFill>
              </a:rPr>
              <a:t>") +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ylab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/>
              <a:t>LabelText</a:t>
            </a:r>
            <a:r>
              <a:rPr lang="en-US" dirty="0">
                <a:solidFill>
                  <a:srgbClr val="0070C0"/>
                </a:solidFill>
              </a:rPr>
              <a:t>") +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ggtitle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/>
              <a:t>TitleText</a:t>
            </a:r>
            <a:r>
              <a:rPr lang="en-US" dirty="0">
                <a:solidFill>
                  <a:srgbClr val="0070C0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3887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095C20-6CC0-4E31-87E4-70342032A2D3}"/>
</file>

<file path=customXml/itemProps2.xml><?xml version="1.0" encoding="utf-8"?>
<ds:datastoreItem xmlns:ds="http://schemas.openxmlformats.org/officeDocument/2006/customXml" ds:itemID="{6A0CF47F-0533-4A99-AF96-7216386E5D99}"/>
</file>

<file path=customXml/itemProps3.xml><?xml version="1.0" encoding="utf-8"?>
<ds:datastoreItem xmlns:ds="http://schemas.openxmlformats.org/officeDocument/2006/customXml" ds:itemID="{C7CEEB5E-D78A-4C8A-8A1A-13E68149BD97}"/>
</file>

<file path=docProps/app.xml><?xml version="1.0" encoding="utf-8"?>
<Properties xmlns="http://schemas.openxmlformats.org/officeDocument/2006/extended-properties" xmlns:vt="http://schemas.openxmlformats.org/officeDocument/2006/docPropsVTypes">
  <TotalTime>9130</TotalTime>
  <Words>128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 SemiBold</vt:lpstr>
      <vt:lpstr>Nunito Sans</vt:lpstr>
      <vt:lpstr>Office Theme</vt:lpstr>
      <vt:lpstr>Data Visualization in R</vt:lpstr>
      <vt:lpstr>Three Main Plotting Packages in R</vt:lpstr>
      <vt:lpstr>Bar Charts in ggplot</vt:lpstr>
      <vt:lpstr>Bar Charts in lattice</vt:lpstr>
      <vt:lpstr>Line Charts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44</cp:revision>
  <dcterms:created xsi:type="dcterms:W3CDTF">2019-01-08T17:26:22Z</dcterms:created>
  <dcterms:modified xsi:type="dcterms:W3CDTF">2020-07-14T17:01:53Z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