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E4039"/>
    <a:srgbClr val="6E706A"/>
    <a:srgbClr val="000000"/>
    <a:srgbClr val="12130F"/>
    <a:srgbClr val="272921"/>
    <a:srgbClr val="585951"/>
    <a:srgbClr val="7C7D79"/>
    <a:srgbClr val="C6C7C3"/>
    <a:srgbClr val="3B3D36"/>
    <a:srgbClr val="A2A3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34" autoAdjust="0"/>
    <p:restoredTop sz="94660"/>
  </p:normalViewPr>
  <p:slideViewPr>
    <p:cSldViewPr snapToGrid="0">
      <p:cViewPr varScale="1">
        <p:scale>
          <a:sx n="82" d="100"/>
          <a:sy n="82" d="100"/>
        </p:scale>
        <p:origin x="60" y="1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13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openxmlformats.org/officeDocument/2006/relationships/customXml" Target="../customXml/item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ustomXml" Target="../customXml/item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C909D-91B7-414D-8C4B-31BA9E44911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260045"/>
            <a:ext cx="9144000" cy="4337911"/>
          </a:xfrm>
        </p:spPr>
        <p:txBody>
          <a:bodyPr anchor="ctr">
            <a:noAutofit/>
          </a:bodyPr>
          <a:lstStyle>
            <a:lvl1pPr algn="ctr">
              <a:defRPr sz="8000" baseline="0">
                <a:solidFill>
                  <a:srgbClr val="6E706A"/>
                </a:solidFill>
                <a:latin typeface="Montserrat SemiBold" pitchFamily="2" charset="77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83551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 Deck Templ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2A3B3-53BF-4D6F-8EC5-80448BFD1F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EC3FF-51B0-4F20-B818-3B9FEE80DF0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85775" y="1981200"/>
            <a:ext cx="3609975" cy="2219325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AC76B65-6ED5-4197-B81D-5F9B6122988A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4457701" y="1971673"/>
            <a:ext cx="7381876" cy="4489449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20707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D3821-600C-439C-A848-3C3C89D7FB1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rgbClr val="6E706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D8B72F-26B5-435B-98D3-DA94591AC921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 baseline="0">
                <a:solidFill>
                  <a:srgbClr val="3E4039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239790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6738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7050C-74CA-4411-9DDE-84EBF98DA0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 i="0" baseline="0">
                <a:solidFill>
                  <a:srgbClr val="6E706A"/>
                </a:solidFill>
                <a:latin typeface="Montserrat SemiBold" pitchFamily="2" charset="77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4CF82-8C63-455C-B65E-2D6D1C448FB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>
              <a:defRPr b="1" i="0">
                <a:solidFill>
                  <a:srgbClr val="585951"/>
                </a:solidFill>
                <a:latin typeface="Montserrat SemiBold" pitchFamily="2" charset="77"/>
                <a:cs typeface="Arial" panose="020B0604020202020204" pitchFamily="34" charset="0"/>
              </a:defRPr>
            </a:lvl1pPr>
            <a:lvl2pPr>
              <a:defRPr b="1" i="0">
                <a:solidFill>
                  <a:srgbClr val="3E4039"/>
                </a:solidFill>
                <a:latin typeface="Montserrat SemiBold" pitchFamily="2" charset="77"/>
                <a:cs typeface="Arial" panose="020B0604020202020204" pitchFamily="34" charset="0"/>
              </a:defRPr>
            </a:lvl2pPr>
            <a:lvl3pPr>
              <a:defRPr b="1" i="0" baseline="0"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C8DE6B-FD87-490C-8FC5-3080172FFC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600" b="0" i="0">
                <a:latin typeface="Nunito Sans" pitchFamily="2" charset="77"/>
              </a:defRPr>
            </a:lvl1pPr>
          </a:lstStyle>
          <a:p>
            <a:fld id="{B9C6F34B-397E-4BFF-9065-32CCB0CD5D3B}" type="datetimeFigureOut">
              <a:rPr lang="en-US" smtClean="0"/>
              <a:pPr/>
              <a:t>12/10/2020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98E1E0-A10D-470E-85C6-56F6A06D9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600" b="0" i="0">
                <a:latin typeface="Nunito Sans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920C99-A67E-46B5-9905-CA6E95954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600" b="0" i="0">
                <a:latin typeface="Nunito Sans" pitchFamily="2" charset="77"/>
              </a:defRPr>
            </a:lvl1pPr>
          </a:lstStyle>
          <a:p>
            <a:fld id="{EB5CB996-F7ED-463A-B5AB-3731257D43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824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0B067-18DD-4A4E-8C18-342DF9546B3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6E706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8A348-D982-4C93-8A4F-CE5ED9DBF2F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baseline="0"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 baseline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274484-A116-45D3-8276-267F1CFD9A4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baseline="0"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 b="1" i="0"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90723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8A348-D982-4C93-8A4F-CE5ED9DBF2F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742950" y="273050"/>
            <a:ext cx="4676775" cy="3155950"/>
          </a:xfrm>
        </p:spPr>
        <p:txBody>
          <a:bodyPr/>
          <a:lstStyle>
            <a:lvl1pPr>
              <a:defRPr b="1" i="0">
                <a:solidFill>
                  <a:srgbClr val="585951"/>
                </a:solidFill>
                <a:latin typeface="Montserrat SemiBold" pitchFamily="2" charset="77"/>
              </a:defRPr>
            </a:lvl1pPr>
            <a:lvl2pPr>
              <a:defRPr b="1" i="0">
                <a:solidFill>
                  <a:srgbClr val="3E4039"/>
                </a:solidFill>
                <a:latin typeface="Montserrat SemiBold" pitchFamily="2" charset="77"/>
              </a:defRPr>
            </a:lvl2pPr>
            <a:lvl3pPr>
              <a:defRPr b="1" i="0" baseline="0"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 baseline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3B683B4-0BED-4620-A393-65EE79D88278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752475" y="3530600"/>
            <a:ext cx="4676775" cy="3155950"/>
          </a:xfrm>
        </p:spPr>
        <p:txBody>
          <a:bodyPr/>
          <a:lstStyle>
            <a:lvl1pPr>
              <a:defRPr b="1" i="0">
                <a:solidFill>
                  <a:srgbClr val="585951"/>
                </a:solidFill>
                <a:latin typeface="Montserrat SemiBold" pitchFamily="2" charset="77"/>
              </a:defRPr>
            </a:lvl1pPr>
            <a:lvl2pPr>
              <a:defRPr b="1" i="0">
                <a:solidFill>
                  <a:srgbClr val="3E4039"/>
                </a:solidFill>
                <a:latin typeface="Montserrat SemiBold" pitchFamily="2" charset="77"/>
              </a:defRPr>
            </a:lvl2pPr>
            <a:lvl3pPr>
              <a:defRPr b="1" i="0"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0A90780-D093-4633-92E0-BECA491E0423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6572250" y="273050"/>
            <a:ext cx="4676775" cy="3155950"/>
          </a:xfrm>
        </p:spPr>
        <p:txBody>
          <a:bodyPr/>
          <a:lstStyle>
            <a:lvl1pPr>
              <a:defRPr b="1" i="0">
                <a:solidFill>
                  <a:srgbClr val="585951"/>
                </a:solidFill>
                <a:latin typeface="Montserrat SemiBold" pitchFamily="2" charset="77"/>
              </a:defRPr>
            </a:lvl1pPr>
            <a:lvl2pPr>
              <a:defRPr b="1" i="0">
                <a:solidFill>
                  <a:srgbClr val="3E4039"/>
                </a:solidFill>
                <a:latin typeface="Montserrat SemiBold" pitchFamily="2" charset="77"/>
              </a:defRPr>
            </a:lvl2pPr>
            <a:lvl3pPr>
              <a:defRPr b="1" i="0"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082246C-4E2B-468E-9627-A8693032A0E7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6572250" y="3530600"/>
            <a:ext cx="4676775" cy="3155950"/>
          </a:xfrm>
        </p:spPr>
        <p:txBody>
          <a:bodyPr/>
          <a:lstStyle>
            <a:lvl1pPr>
              <a:defRPr b="1" i="0">
                <a:solidFill>
                  <a:srgbClr val="585951"/>
                </a:solidFill>
                <a:latin typeface="Montserrat SemiBold" pitchFamily="2" charset="77"/>
              </a:defRPr>
            </a:lvl1pPr>
            <a:lvl2pPr>
              <a:defRPr b="1" i="0">
                <a:solidFill>
                  <a:srgbClr val="3E4039"/>
                </a:solidFill>
                <a:latin typeface="Montserrat SemiBold" pitchFamily="2" charset="77"/>
              </a:defRPr>
            </a:lvl2pPr>
            <a:lvl3pPr>
              <a:defRPr b="1" i="0"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 baseline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00032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8A348-D982-4C93-8A4F-CE5ED9DBF2F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742951" y="273050"/>
            <a:ext cx="2895602" cy="6261100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CF3DA90-1977-45F9-BD90-58A9C0A4B35E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4800600" y="273050"/>
            <a:ext cx="2895602" cy="6261100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9A6FCF9-06B7-4FFD-93C6-D78E2DF104BD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8477251" y="298450"/>
            <a:ext cx="2895602" cy="6261100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28734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D90C7-D2B2-45E7-804D-7A9B76C60F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solidFill>
                  <a:srgbClr val="6E706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E3A968-DAF6-4E84-9E22-1B5963E5477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124C1D-0145-441A-887D-264626A32C75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</a:defRPr>
            </a:lvl3pPr>
            <a:lvl4pPr>
              <a:defRPr baseline="0">
                <a:solidFill>
                  <a:srgbClr val="12130F"/>
                </a:solidFill>
              </a:defRPr>
            </a:lvl4pPr>
            <a:lvl5pPr>
              <a:defRPr baseline="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7ACFB7-24BE-47B1-ACAE-5E089B967EB3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880B4D-A08C-4151-BB70-35333EC33429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</a:defRPr>
            </a:lvl3pPr>
            <a:lvl4pPr>
              <a:defRPr>
                <a:solidFill>
                  <a:srgbClr val="12130F"/>
                </a:solidFill>
              </a:defRPr>
            </a:lvl4pPr>
            <a:lvl5pPr>
              <a:defRPr baseline="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C8229C-F7DC-4CB2-835D-CE77E673D8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E706A"/>
                </a:solidFill>
              </a:defRPr>
            </a:lvl1pPr>
          </a:lstStyle>
          <a:p>
            <a:fld id="{B9C6F34B-397E-4BFF-9065-32CCB0CD5D3B}" type="datetimeFigureOut">
              <a:rPr lang="en-US" smtClean="0"/>
              <a:pPr/>
              <a:t>12/10/2020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3888FF-1633-403F-9087-FEC0107E2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E706A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A65817-01A7-4122-84AC-A00207A5E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E706A"/>
                </a:solidFill>
              </a:defRPr>
            </a:lvl1pPr>
          </a:lstStyle>
          <a:p>
            <a:fld id="{EB5CB996-F7ED-463A-B5AB-3731257D43C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553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2A3B3-53BF-4D6F-8EC5-80448BFD1F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rgbClr val="6E706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64204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2A3B3-53BF-4D6F-8EC5-80448BFD1F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EC3FF-51B0-4F20-B818-3B9FEE80DF0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333499" y="2003426"/>
            <a:ext cx="3609975" cy="1968500"/>
          </a:xfrm>
        </p:spPr>
        <p:txBody>
          <a:bodyPr/>
          <a:lstStyle>
            <a:lvl4pPr>
              <a:defRPr baseline="0">
                <a:solidFill>
                  <a:srgbClr val="12130F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4EED652-1A88-4281-AB00-4EF629A2D854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1333499" y="4384676"/>
            <a:ext cx="3609975" cy="1968500"/>
          </a:xfrm>
        </p:spPr>
        <p:txBody>
          <a:bodyPr/>
          <a:lstStyle>
            <a:lvl4pPr>
              <a:defRPr baseline="0">
                <a:solidFill>
                  <a:srgbClr val="12130F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380E853-317E-41F8-B440-E4639CC1C8B8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6638924" y="4384676"/>
            <a:ext cx="3609975" cy="1968500"/>
          </a:xfrm>
        </p:spPr>
        <p:txBody>
          <a:bodyPr/>
          <a:lstStyle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C7E33CE-C163-4EDB-8FC7-FE3052CDD3A7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6638925" y="2003426"/>
            <a:ext cx="3609975" cy="1968500"/>
          </a:xfrm>
        </p:spPr>
        <p:txBody>
          <a:bodyPr/>
          <a:lstStyle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50082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2A3B3-53BF-4D6F-8EC5-80448BFD1F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EC3FF-51B0-4F20-B818-3B9FEE80DF0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85775" y="1981200"/>
            <a:ext cx="3609975" cy="4489449"/>
          </a:xfrm>
        </p:spPr>
        <p:txBody>
          <a:bodyPr/>
          <a:lstStyle>
            <a:lvl4pPr>
              <a:defRPr>
                <a:solidFill>
                  <a:srgbClr val="12130F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F149B9A-4BE2-455A-9652-94FB6E01D559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4357688" y="1981199"/>
            <a:ext cx="3609975" cy="4489449"/>
          </a:xfrm>
        </p:spPr>
        <p:txBody>
          <a:bodyPr/>
          <a:lstStyle>
            <a:lvl4pPr>
              <a:defRPr baseline="0">
                <a:solidFill>
                  <a:srgbClr val="041117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AC76B65-6ED5-4197-B81D-5F9B6122988A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8229601" y="1971673"/>
            <a:ext cx="3609975" cy="4489449"/>
          </a:xfrm>
        </p:spPr>
        <p:txBody>
          <a:bodyPr/>
          <a:lstStyle>
            <a:lvl4pPr>
              <a:defRPr b="0" i="0" baseline="0">
                <a:solidFill>
                  <a:srgbClr val="041117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08987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EDDC05-D50F-4AEC-B74B-6E991A898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1397C5-FBFB-4F85-819C-EDE71E41DD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90330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7" r:id="rId4"/>
    <p:sldLayoutId id="2147483658" r:id="rId5"/>
    <p:sldLayoutId id="2147483653" r:id="rId6"/>
    <p:sldLayoutId id="2147483654" r:id="rId7"/>
    <p:sldLayoutId id="2147483659" r:id="rId8"/>
    <p:sldLayoutId id="2147483660" r:id="rId9"/>
    <p:sldLayoutId id="2147483661" r:id="rId10"/>
    <p:sldLayoutId id="2147483651" r:id="rId11"/>
    <p:sldLayoutId id="214748365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0" i="0" kern="1200" baseline="0">
          <a:solidFill>
            <a:srgbClr val="6E706A"/>
          </a:solidFill>
          <a:latin typeface="Montserrat SemiBold" pitchFamily="2" charset="77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i="0" kern="1200" baseline="0">
          <a:solidFill>
            <a:srgbClr val="585951"/>
          </a:solidFill>
          <a:latin typeface="Montserrat SemiBold" pitchFamily="2" charset="77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1" i="0" kern="1200" baseline="0">
          <a:solidFill>
            <a:srgbClr val="3E4039"/>
          </a:solidFill>
          <a:latin typeface="Montserrat SemiBold" pitchFamily="2" charset="77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100" b="1" i="0" kern="1200" baseline="0">
          <a:solidFill>
            <a:srgbClr val="27292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 baseline="0">
          <a:solidFill>
            <a:srgbClr val="12130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 baseline="0">
          <a:solidFill>
            <a:srgbClr val="00000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C83B4-4680-4B1D-8229-A50133AE86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Visualization in Tableau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5AD8DA-A556-4D49-8D94-EB65C7E17C20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817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56D70-E003-4768-A1E5-2E683BB0E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Measures vs. Dimensions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BEBB4A-5E0D-4E82-B870-3226C9161E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Measures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9365494-FC56-4DD6-B7D7-9EF84CB81E0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400" dirty="0"/>
              <a:t>Quantitative </a:t>
            </a:r>
          </a:p>
          <a:p>
            <a:r>
              <a:rPr lang="en-US" sz="2400" dirty="0"/>
              <a:t>Can be used in calculations</a:t>
            </a:r>
          </a:p>
          <a:p>
            <a:r>
              <a:rPr lang="en-US" sz="2400" dirty="0"/>
              <a:t>Must be aggregated in some way</a:t>
            </a:r>
          </a:p>
          <a:p>
            <a:r>
              <a:rPr lang="en-US" sz="2400" dirty="0"/>
              <a:t>Discrete – whole number – blue</a:t>
            </a:r>
          </a:p>
          <a:p>
            <a:r>
              <a:rPr lang="en-US" sz="2400" dirty="0"/>
              <a:t>Continuous – decimal = green</a:t>
            </a:r>
          </a:p>
          <a:p>
            <a:r>
              <a:rPr lang="en-US" sz="2400" dirty="0"/>
              <a:t>Dates</a:t>
            </a:r>
          </a:p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5D79491-194D-4756-B1C4-0392DE4CC9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Dimensions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26296DF-255D-4AA0-B79E-A43C13F6B00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Qualitative</a:t>
            </a:r>
          </a:p>
          <a:p>
            <a:r>
              <a:rPr lang="en-US" sz="2400" dirty="0"/>
              <a:t>Used to slice your data</a:t>
            </a:r>
          </a:p>
        </p:txBody>
      </p:sp>
    </p:spTree>
    <p:extLst>
      <p:ext uri="{BB962C8B-B14F-4D97-AF65-F5344CB8AC3E}">
        <p14:creationId xmlns:p14="http://schemas.microsoft.com/office/powerpoint/2010/main" val="4204387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60464AC-770B-4EA8-9E48-B64849B3D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Granularity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078F772-4382-4EAE-90C5-44D714B270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Level of detail</a:t>
            </a:r>
          </a:p>
          <a:p>
            <a:r>
              <a:rPr lang="en-US" dirty="0"/>
              <a:t>How aggregated your data is</a:t>
            </a:r>
          </a:p>
          <a:p>
            <a:r>
              <a:rPr lang="en-US" dirty="0"/>
              <a:t>Adjust the detail level on measures through use of dimensions</a:t>
            </a:r>
          </a:p>
        </p:txBody>
      </p:sp>
    </p:spTree>
    <p:extLst>
      <p:ext uri="{BB962C8B-B14F-4D97-AF65-F5344CB8AC3E}">
        <p14:creationId xmlns:p14="http://schemas.microsoft.com/office/powerpoint/2010/main" val="1063020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8EDC5-22EC-4640-9662-9257A38F5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Pre-Attentive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06C780-A3BF-413B-AEBB-9F2212836B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23292"/>
          </a:xfrm>
        </p:spPr>
        <p:txBody>
          <a:bodyPr/>
          <a:lstStyle/>
          <a:p>
            <a:r>
              <a:rPr lang="en-US" dirty="0"/>
              <a:t>Visual cues to help you process things in sensory memory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4FDBC2-5391-4791-9845-CDAD3A4BF8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793" y="2158809"/>
            <a:ext cx="5255207" cy="96325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C473D38-6CEA-4066-A9AD-AC7C79192A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044" y="2978935"/>
            <a:ext cx="5267401" cy="37859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33CFD02-AF52-498E-A7F6-4EAD1833E0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1899" y="2158809"/>
            <a:ext cx="5279594" cy="96325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38ED5AB-C919-4631-B9BD-9935E36F1C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7764" y="2978935"/>
            <a:ext cx="5291787" cy="3785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206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FC998-68D4-4C68-B8E1-050180C6E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Joining vs. Blending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FCFC14-CC5B-47AB-A5B3-261FC7CF51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Joining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791066C-EA48-40C8-B83D-1E004C7A606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Have a matching key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2DF87DC-F647-4B2D-842D-F3E4FCFB83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Blending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043AF65-B565-475E-B06B-5E838584055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No matching key</a:t>
            </a:r>
          </a:p>
        </p:txBody>
      </p:sp>
    </p:spTree>
    <p:extLst>
      <p:ext uri="{BB962C8B-B14F-4D97-AF65-F5344CB8AC3E}">
        <p14:creationId xmlns:p14="http://schemas.microsoft.com/office/powerpoint/2010/main" val="1275437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1767FF0BB93E24AB222FDE98EC4BE97" ma:contentTypeVersion="12" ma:contentTypeDescription="Create a new document." ma:contentTypeScope="" ma:versionID="4c26e56bc0dc6368685f472b645ccf8e">
  <xsd:schema xmlns:xsd="http://www.w3.org/2001/XMLSchema" xmlns:xs="http://www.w3.org/2001/XMLSchema" xmlns:p="http://schemas.microsoft.com/office/2006/metadata/properties" xmlns:ns2="2a19cb76-bb4e-48b2-8c9f-db86bcd5d049" xmlns:ns3="9417d0df-2027-440a-86ee-f385b6440aea" targetNamespace="http://schemas.microsoft.com/office/2006/metadata/properties" ma:root="true" ma:fieldsID="ea76c8e38826be4d742205d9718d201a" ns2:_="" ns3:_="">
    <xsd:import namespace="2a19cb76-bb4e-48b2-8c9f-db86bcd5d049"/>
    <xsd:import namespace="9417d0df-2027-440a-86ee-f385b6440aea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EventHashCode" minOccurs="0"/>
                <xsd:element ref="ns3:MediaServiceGenerationTime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a19cb76-bb4e-48b2-8c9f-db86bcd5d04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417d0df-2027-440a-86ee-f385b6440ae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47068FB-A0CE-41F2-8590-F8592A14902E}"/>
</file>

<file path=customXml/itemProps2.xml><?xml version="1.0" encoding="utf-8"?>
<ds:datastoreItem xmlns:ds="http://schemas.openxmlformats.org/officeDocument/2006/customXml" ds:itemID="{B64B7B77-B4E6-4D69-9370-C27C94C32E2A}"/>
</file>

<file path=customXml/itemProps3.xml><?xml version="1.0" encoding="utf-8"?>
<ds:datastoreItem xmlns:ds="http://schemas.openxmlformats.org/officeDocument/2006/customXml" ds:itemID="{4EA72B1B-1219-478E-A929-A6AD9F2C8313}"/>
</file>

<file path=docProps/app.xml><?xml version="1.0" encoding="utf-8"?>
<Properties xmlns="http://schemas.openxmlformats.org/officeDocument/2006/extended-properties" xmlns:vt="http://schemas.openxmlformats.org/officeDocument/2006/docPropsVTypes">
  <TotalTime>9233</TotalTime>
  <Words>85</Words>
  <Application>Microsoft Office PowerPoint</Application>
  <PresentationFormat>Widescreen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Montserrat SemiBold</vt:lpstr>
      <vt:lpstr>Nunito Sans</vt:lpstr>
      <vt:lpstr>Office Theme</vt:lpstr>
      <vt:lpstr>Data Visualization in Tableau</vt:lpstr>
      <vt:lpstr>Measures vs. Dimensions</vt:lpstr>
      <vt:lpstr>Data Granularity</vt:lpstr>
      <vt:lpstr>Pre-Attentive Attributes</vt:lpstr>
      <vt:lpstr>Joining vs. Blending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Meredith Dodd</dc:creator>
  <cp:lastModifiedBy>Meredith Dodd</cp:lastModifiedBy>
  <cp:revision>45</cp:revision>
  <dcterms:created xsi:type="dcterms:W3CDTF">2019-01-08T17:26:22Z</dcterms:created>
  <dcterms:modified xsi:type="dcterms:W3CDTF">2020-12-10T23:32:22Z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0x010100C1767FF0BB93E24AB222FDE98EC4BE97</vt:lpwstr>
  </property>
</Properties>
</file>