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FA19-33DF-450F-BD93-50157F33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1C81-65D3-443C-928E-D7022204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3C577-4F83-4C52-8A82-2E0F0A069510}"/>
</file>

<file path=customXml/itemProps2.xml><?xml version="1.0" encoding="utf-8"?>
<ds:datastoreItem xmlns:ds="http://schemas.openxmlformats.org/officeDocument/2006/customXml" ds:itemID="{EDA67E0D-8B9D-467E-89E0-56BF034CC275}"/>
</file>

<file path=customXml/itemProps3.xml><?xml version="1.0" encoding="utf-8"?>
<ds:datastoreItem xmlns:ds="http://schemas.openxmlformats.org/officeDocument/2006/customXml" ds:itemID="{220A2802-8D64-4144-96BF-9180C97B1504}"/>
</file>

<file path=docProps/app.xml><?xml version="1.0" encoding="utf-8"?>
<Properties xmlns="http://schemas.openxmlformats.org/officeDocument/2006/extended-properties" xmlns:vt="http://schemas.openxmlformats.org/officeDocument/2006/docPropsVTypes">
  <TotalTime>9356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 SemiBold</vt:lpstr>
      <vt:lpstr>Nunito Sans</vt:lpstr>
      <vt:lpstr>Office Theme</vt:lpstr>
      <vt:lpstr>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48</cp:revision>
  <dcterms:created xsi:type="dcterms:W3CDTF">2019-01-08T17:26:22Z</dcterms:created>
  <dcterms:modified xsi:type="dcterms:W3CDTF">2020-09-17T19:11:11Z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