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7/23/2020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7/23/2020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Exploration Final Project in Tableau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26C2-50D2-4154-87DA-BB4E9261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Around!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8294A-A6E4-4AC9-A15E-F852728DF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Drag things in and out to see:</a:t>
            </a:r>
          </a:p>
          <a:p>
            <a:pPr lvl="1"/>
            <a:r>
              <a:rPr lang="en-US" dirty="0"/>
              <a:t>What you can create</a:t>
            </a:r>
          </a:p>
          <a:p>
            <a:pPr lvl="1"/>
            <a:r>
              <a:rPr lang="en-US" dirty="0"/>
              <a:t>What insights you find</a:t>
            </a:r>
          </a:p>
          <a:p>
            <a:pPr lvl="1"/>
            <a:endParaRPr lang="en-US" dirty="0"/>
          </a:p>
          <a:p>
            <a:r>
              <a:rPr lang="en-US" dirty="0"/>
              <a:t>It’s quick and easy, so the more the better</a:t>
            </a:r>
          </a:p>
        </p:txBody>
      </p:sp>
    </p:spTree>
    <p:extLst>
      <p:ext uri="{BB962C8B-B14F-4D97-AF65-F5344CB8AC3E}">
        <p14:creationId xmlns:p14="http://schemas.microsoft.com/office/powerpoint/2010/main" val="128013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C0B6-B875-4788-8369-9CB04C3A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it Pretty!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85178-CD76-4495-89CB-BB3F8EDEF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screenshots to capture Tableau graphics</a:t>
            </a:r>
          </a:p>
          <a:p>
            <a:endParaRPr lang="en-US" dirty="0"/>
          </a:p>
          <a:p>
            <a:r>
              <a:rPr lang="en-US" dirty="0"/>
              <a:t>Create a presentation </a:t>
            </a:r>
          </a:p>
          <a:p>
            <a:endParaRPr lang="en-US" dirty="0"/>
          </a:p>
          <a:p>
            <a:r>
              <a:rPr lang="en-US" dirty="0"/>
              <a:t>Choose a defined color scheme </a:t>
            </a:r>
            <a:r>
              <a:rPr lang="en-US"/>
              <a:t>and stick with it</a:t>
            </a:r>
            <a:endParaRPr lang="en-US" dirty="0"/>
          </a:p>
          <a:p>
            <a:endParaRPr lang="en-US" dirty="0"/>
          </a:p>
          <a:p>
            <a:r>
              <a:rPr lang="en-US" dirty="0"/>
              <a:t>Make sure you discuss the implications of your visuals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164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8BB001-FA8C-4622-9673-0E14A57CE172}"/>
</file>

<file path=customXml/itemProps2.xml><?xml version="1.0" encoding="utf-8"?>
<ds:datastoreItem xmlns:ds="http://schemas.openxmlformats.org/officeDocument/2006/customXml" ds:itemID="{38E4925A-BA47-4344-849E-6160D5553C4F}"/>
</file>

<file path=customXml/itemProps3.xml><?xml version="1.0" encoding="utf-8"?>
<ds:datastoreItem xmlns:ds="http://schemas.openxmlformats.org/officeDocument/2006/customXml" ds:itemID="{26B404B1-CE17-4822-B4F5-C6F55FF1189C}"/>
</file>

<file path=docProps/app.xml><?xml version="1.0" encoding="utf-8"?>
<Properties xmlns="http://schemas.openxmlformats.org/officeDocument/2006/extended-properties" xmlns:vt="http://schemas.openxmlformats.org/officeDocument/2006/docPropsVTypes">
  <TotalTime>9121</TotalTime>
  <Words>66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Montserrat SemiBold</vt:lpstr>
      <vt:lpstr>Nunito Sans</vt:lpstr>
      <vt:lpstr>Office Theme</vt:lpstr>
      <vt:lpstr>Data Exploration Final Project in Tableau</vt:lpstr>
      <vt:lpstr>Play Around!</vt:lpstr>
      <vt:lpstr>Make it Pretty!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Dodd</cp:lastModifiedBy>
  <cp:revision>43</cp:revision>
  <dcterms:created xsi:type="dcterms:W3CDTF">2019-01-08T17:26:22Z</dcterms:created>
  <dcterms:modified xsi:type="dcterms:W3CDTF">2020-07-23T20:39:30Z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