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DF84-3E11-4B0D-AF31-C862B834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Logistic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C8EE-27D0-4748-BBF2-F6F8C742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regression</a:t>
            </a:r>
          </a:p>
          <a:p>
            <a:endParaRPr lang="en-US" dirty="0"/>
          </a:p>
          <a:p>
            <a:r>
              <a:rPr lang="en-US" dirty="0"/>
              <a:t>Used for prediction</a:t>
            </a:r>
          </a:p>
          <a:p>
            <a:endParaRPr lang="en-US" dirty="0"/>
          </a:p>
          <a:p>
            <a:r>
              <a:rPr lang="en-US" dirty="0"/>
              <a:t>DV is categorical, not continuous </a:t>
            </a:r>
          </a:p>
        </p:txBody>
      </p:sp>
    </p:spTree>
    <p:extLst>
      <p:ext uri="{BB962C8B-B14F-4D97-AF65-F5344CB8AC3E}">
        <p14:creationId xmlns:p14="http://schemas.microsoft.com/office/powerpoint/2010/main" val="284415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F4E4-CBEA-49CD-9DAE-871E2270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39D4-D798-4E9D-94D2-F1875E1D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Sample Size</a:t>
            </a:r>
          </a:p>
          <a:p>
            <a:r>
              <a:rPr lang="en-US" dirty="0"/>
              <a:t>Linearity of the Logit</a:t>
            </a:r>
          </a:p>
          <a:p>
            <a:r>
              <a:rPr lang="en-US" dirty="0"/>
              <a:t>Absence of Multicollinearity</a:t>
            </a:r>
          </a:p>
          <a:p>
            <a:r>
              <a:rPr lang="en-US" dirty="0"/>
              <a:t>Absence of Outliers</a:t>
            </a:r>
          </a:p>
          <a:p>
            <a:r>
              <a:rPr lang="en-US" dirty="0"/>
              <a:t>Independence of Errors</a:t>
            </a:r>
          </a:p>
        </p:txBody>
      </p:sp>
    </p:spTree>
    <p:extLst>
      <p:ext uri="{BB962C8B-B14F-4D97-AF65-F5344CB8AC3E}">
        <p14:creationId xmlns:p14="http://schemas.microsoft.com/office/powerpoint/2010/main" val="300406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1C51-6D4B-41F3-AC42-F095FA11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BA51-4CB6-43A6-A899-959CE96C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1307"/>
          </a:xfrm>
        </p:spPr>
        <p:txBody>
          <a:bodyPr/>
          <a:lstStyle/>
          <a:p>
            <a:r>
              <a:rPr lang="en-US" dirty="0"/>
              <a:t>At least one case per cell</a:t>
            </a:r>
          </a:p>
          <a:p>
            <a:endParaRPr lang="en-US" dirty="0"/>
          </a:p>
          <a:p>
            <a:r>
              <a:rPr lang="en-US" dirty="0"/>
              <a:t>No more than 20% of cells having less than 5 cases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E16DA3-0B89-4C9F-80E0-3E7B3B9F7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67900"/>
              </p:ext>
            </p:extLst>
          </p:nvPr>
        </p:nvGraphicFramePr>
        <p:xfrm>
          <a:off x="2241724" y="4696048"/>
          <a:ext cx="6096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14883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15714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394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6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0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984C9-F2DB-4667-B70B-E77858F279CB}"/>
              </a:ext>
            </a:extLst>
          </p:cNvPr>
          <p:cNvCxnSpPr>
            <a:cxnSpLocks/>
          </p:cNvCxnSpPr>
          <p:nvPr/>
        </p:nvCxnSpPr>
        <p:spPr>
          <a:xfrm flipH="1" flipV="1">
            <a:off x="8137321" y="5579698"/>
            <a:ext cx="1375795" cy="22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BDDD91-968E-40BA-8FFD-C71057AB151A}"/>
              </a:ext>
            </a:extLst>
          </p:cNvPr>
          <p:cNvSpPr txBox="1"/>
          <p:nvPr/>
        </p:nvSpPr>
        <p:spPr>
          <a:xfrm>
            <a:off x="9689283" y="5645791"/>
            <a:ext cx="202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box is a cell</a:t>
            </a:r>
          </a:p>
        </p:txBody>
      </p:sp>
    </p:spTree>
    <p:extLst>
      <p:ext uri="{BB962C8B-B14F-4D97-AF65-F5344CB8AC3E}">
        <p14:creationId xmlns:p14="http://schemas.microsoft.com/office/powerpoint/2010/main" val="334969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5D3D-8254-48B4-A64A-DE505C97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the Logit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794A-A530-46FA-8AC4-8D7497FC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Logit</a:t>
            </a:r>
          </a:p>
          <a:p>
            <a:pPr lvl="1"/>
            <a:r>
              <a:rPr lang="en-US" dirty="0"/>
              <a:t>AKA log-odds </a:t>
            </a:r>
          </a:p>
          <a:p>
            <a:pPr lvl="1"/>
            <a:r>
              <a:rPr lang="en-US" dirty="0"/>
              <a:t>Log of the odds of the probability of your outcome</a:t>
            </a:r>
          </a:p>
          <a:p>
            <a:pPr lvl="1"/>
            <a:endParaRPr lang="en-US" dirty="0"/>
          </a:p>
          <a:p>
            <a:r>
              <a:rPr lang="en-US" dirty="0"/>
              <a:t>Should be linearly related to the IV</a:t>
            </a:r>
          </a:p>
        </p:txBody>
      </p:sp>
    </p:spTree>
    <p:extLst>
      <p:ext uri="{BB962C8B-B14F-4D97-AF65-F5344CB8AC3E}">
        <p14:creationId xmlns:p14="http://schemas.microsoft.com/office/powerpoint/2010/main" val="358842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5345-4E85-4A0C-B3E7-854D06C8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219A-5C56-4315-A79C-B4545A91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 the independent variables must be no higher than .8</a:t>
            </a:r>
          </a:p>
        </p:txBody>
      </p:sp>
    </p:spTree>
    <p:extLst>
      <p:ext uri="{BB962C8B-B14F-4D97-AF65-F5344CB8AC3E}">
        <p14:creationId xmlns:p14="http://schemas.microsoft.com/office/powerpoint/2010/main" val="249666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9AF8-AFB9-40E3-8B6D-E0DD00C6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53CB-E42B-4940-89A8-7215B248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same way as for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9265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5B45-143B-44A1-A5C3-022CCD8A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A29C-803B-4F5A-A906-B8F7FB09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residuals cannot be related to your data</a:t>
            </a:r>
          </a:p>
        </p:txBody>
      </p:sp>
    </p:spTree>
    <p:extLst>
      <p:ext uri="{BB962C8B-B14F-4D97-AF65-F5344CB8AC3E}">
        <p14:creationId xmlns:p14="http://schemas.microsoft.com/office/powerpoint/2010/main" val="382626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6A9935-3CEF-47C8-A894-7044C175B3DC}"/>
</file>

<file path=customXml/itemProps2.xml><?xml version="1.0" encoding="utf-8"?>
<ds:datastoreItem xmlns:ds="http://schemas.openxmlformats.org/officeDocument/2006/customXml" ds:itemID="{8CBB5B43-E8EF-4020-81C1-3C64C1D8AF4D}"/>
</file>

<file path=customXml/itemProps3.xml><?xml version="1.0" encoding="utf-8"?>
<ds:datastoreItem xmlns:ds="http://schemas.openxmlformats.org/officeDocument/2006/customXml" ds:itemID="{95286909-ABB3-432D-9A15-A20988341EF5}"/>
</file>

<file path=docProps/app.xml><?xml version="1.0" encoding="utf-8"?>
<Properties xmlns="http://schemas.openxmlformats.org/officeDocument/2006/extended-properties" xmlns:vt="http://schemas.openxmlformats.org/officeDocument/2006/docPropsVTypes">
  <TotalTime>9266</TotalTime>
  <Words>132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 SemiBold</vt:lpstr>
      <vt:lpstr>Nunito Sans</vt:lpstr>
      <vt:lpstr>Office Theme</vt:lpstr>
      <vt:lpstr>Logistic Regression in R</vt:lpstr>
      <vt:lpstr>What is Logistic Regression?</vt:lpstr>
      <vt:lpstr>Assumptions for Logistic Regression</vt:lpstr>
      <vt:lpstr>Minimum Sample Size</vt:lpstr>
      <vt:lpstr>Linearity of the Logit</vt:lpstr>
      <vt:lpstr>Absence of Multicollinearity</vt:lpstr>
      <vt:lpstr>Absence of Outliers</vt:lpstr>
      <vt:lpstr>Independence of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43</cp:revision>
  <dcterms:created xsi:type="dcterms:W3CDTF">2019-01-08T17:26:22Z</dcterms:created>
  <dcterms:modified xsi:type="dcterms:W3CDTF">2020-10-05T00:31:42Z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