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" y="15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10/6/2020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Simulating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160C-46C8-4EE1-BE9D-549D8498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Simulation?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622C3-EE48-4222-BCE9-6B9CBDD99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existing data or formulas to project the future</a:t>
            </a:r>
          </a:p>
          <a:p>
            <a:endParaRPr lang="en-US" dirty="0"/>
          </a:p>
          <a:p>
            <a:r>
              <a:rPr lang="en-US" dirty="0"/>
              <a:t>Not as accurate as machine learning or modeling</a:t>
            </a:r>
          </a:p>
          <a:p>
            <a:endParaRPr lang="en-US" dirty="0"/>
          </a:p>
          <a:p>
            <a:r>
              <a:rPr lang="en-US" dirty="0"/>
              <a:t>Useful for trialing risky scenarios</a:t>
            </a:r>
          </a:p>
        </p:txBody>
      </p:sp>
    </p:spTree>
    <p:extLst>
      <p:ext uri="{BB962C8B-B14F-4D97-AF65-F5344CB8AC3E}">
        <p14:creationId xmlns:p14="http://schemas.microsoft.com/office/powerpoint/2010/main" val="241661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6BCA5-6BC2-406B-A410-9B23DBDA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36D3-6CDA-4A6A-9D5A-83ECEADA2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=NORMINV()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Probability</a:t>
            </a:r>
          </a:p>
          <a:p>
            <a:r>
              <a:rPr lang="en-US" dirty="0"/>
              <a:t>Mean</a:t>
            </a:r>
          </a:p>
          <a:p>
            <a:r>
              <a:rPr lang="en-US" dirty="0"/>
              <a:t>Standard deviation</a:t>
            </a:r>
          </a:p>
          <a:p>
            <a:endParaRPr lang="en-US" dirty="0"/>
          </a:p>
          <a:p>
            <a:r>
              <a:rPr lang="en-US" dirty="0"/>
              <a:t>If you don’t know the probability, you can do rand() instead</a:t>
            </a:r>
          </a:p>
        </p:txBody>
      </p:sp>
    </p:spTree>
    <p:extLst>
      <p:ext uri="{BB962C8B-B14F-4D97-AF65-F5344CB8AC3E}">
        <p14:creationId xmlns:p14="http://schemas.microsoft.com/office/powerpoint/2010/main" val="166980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6893-2CBC-4161-9353-ADD31289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Distribution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1F703-580A-4A8E-8872-6E779647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random number between 0 and 1 </a:t>
            </a:r>
          </a:p>
          <a:p>
            <a:pPr lvl="1"/>
            <a:r>
              <a:rPr lang="en-US" dirty="0"/>
              <a:t>=RAND()</a:t>
            </a:r>
          </a:p>
          <a:p>
            <a:pPr lvl="1"/>
            <a:endParaRPr lang="en-US" dirty="0"/>
          </a:p>
          <a:p>
            <a:r>
              <a:rPr lang="en-US" dirty="0"/>
              <a:t>Use nested =if() statements to handle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=if(</a:t>
            </a:r>
            <a:r>
              <a:rPr lang="en-US" dirty="0">
                <a:solidFill>
                  <a:srgbClr val="00B0F0"/>
                </a:solidFill>
              </a:rPr>
              <a:t>cell</a:t>
            </a:r>
            <a:r>
              <a:rPr lang="en-US" dirty="0"/>
              <a:t> &lt; (</a:t>
            </a:r>
            <a:r>
              <a:rPr lang="en-US" dirty="0">
                <a:solidFill>
                  <a:srgbClr val="00B0F0"/>
                </a:solidFill>
              </a:rPr>
              <a:t>value</a:t>
            </a:r>
            <a:r>
              <a:rPr lang="en-US" dirty="0"/>
              <a:t>), “</a:t>
            </a:r>
            <a:r>
              <a:rPr lang="en-US" dirty="0">
                <a:solidFill>
                  <a:srgbClr val="00B0F0"/>
                </a:solidFill>
              </a:rPr>
              <a:t>true value</a:t>
            </a:r>
            <a:r>
              <a:rPr lang="en-US" dirty="0"/>
              <a:t>”, “</a:t>
            </a:r>
            <a:r>
              <a:rPr lang="en-US" dirty="0">
                <a:solidFill>
                  <a:srgbClr val="00B0F0"/>
                </a:solidFill>
              </a:rPr>
              <a:t>false value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506685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E78E-A3AB-445A-853A-9C39ED3A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60D5E-495E-4F25-B821-542BEAFF0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=RAND()</a:t>
            </a:r>
          </a:p>
          <a:p>
            <a:endParaRPr lang="en-US" dirty="0"/>
          </a:p>
          <a:p>
            <a:r>
              <a:rPr lang="en-US" dirty="0"/>
              <a:t>To get it between a range</a:t>
            </a:r>
          </a:p>
          <a:p>
            <a:pPr marL="457200" lvl="1" indent="0">
              <a:buNone/>
            </a:pPr>
            <a:r>
              <a:rPr lang="en-US" dirty="0"/>
              <a:t>=RAND()*</a:t>
            </a:r>
            <a:r>
              <a:rPr lang="en-US" dirty="0">
                <a:solidFill>
                  <a:srgbClr val="00B0F0"/>
                </a:solidFill>
              </a:rPr>
              <a:t>range </a:t>
            </a:r>
            <a:r>
              <a:rPr lang="en-US" dirty="0"/>
              <a:t>+ </a:t>
            </a:r>
            <a:r>
              <a:rPr lang="en-US" dirty="0">
                <a:solidFill>
                  <a:srgbClr val="00B0F0"/>
                </a:solidFill>
              </a:rPr>
              <a:t>minimum</a:t>
            </a:r>
          </a:p>
        </p:txBody>
      </p:sp>
    </p:spTree>
    <p:extLst>
      <p:ext uri="{BB962C8B-B14F-4D97-AF65-F5344CB8AC3E}">
        <p14:creationId xmlns:p14="http://schemas.microsoft.com/office/powerpoint/2010/main" val="219783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023BE9-819B-4643-8AC1-F4AEEDE40E78}"/>
</file>

<file path=customXml/itemProps2.xml><?xml version="1.0" encoding="utf-8"?>
<ds:datastoreItem xmlns:ds="http://schemas.openxmlformats.org/officeDocument/2006/customXml" ds:itemID="{0F91A503-20DC-4530-945F-31C7DE7DD2EB}"/>
</file>

<file path=customXml/itemProps3.xml><?xml version="1.0" encoding="utf-8"?>
<ds:datastoreItem xmlns:ds="http://schemas.openxmlformats.org/officeDocument/2006/customXml" ds:itemID="{4FCDFDAF-6836-4D85-9613-D124BCE924FA}"/>
</file>

<file path=docProps/app.xml><?xml version="1.0" encoding="utf-8"?>
<Properties xmlns="http://schemas.openxmlformats.org/officeDocument/2006/extended-properties" xmlns:vt="http://schemas.openxmlformats.org/officeDocument/2006/docPropsVTypes">
  <TotalTime>9490</TotalTime>
  <Words>109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Montserrat SemiBold</vt:lpstr>
      <vt:lpstr>Nunito Sans</vt:lpstr>
      <vt:lpstr>Office Theme</vt:lpstr>
      <vt:lpstr>Simulating Data</vt:lpstr>
      <vt:lpstr>What is Data Simulation?</vt:lpstr>
      <vt:lpstr>Normal Distribution Generation</vt:lpstr>
      <vt:lpstr>Discrete Distribution Generation</vt:lpstr>
      <vt:lpstr>Uniform Distribution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50</cp:revision>
  <dcterms:created xsi:type="dcterms:W3CDTF">2019-01-08T17:26:22Z</dcterms:created>
  <dcterms:modified xsi:type="dcterms:W3CDTF">2020-10-06T21:14:21Z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