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1" r:id="rId5"/>
    <p:sldId id="258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039"/>
    <a:srgbClr val="6E706A"/>
    <a:srgbClr val="000000"/>
    <a:srgbClr val="12130F"/>
    <a:srgbClr val="272921"/>
    <a:srgbClr val="585951"/>
    <a:srgbClr val="7C7D79"/>
    <a:srgbClr val="C6C7C3"/>
    <a:srgbClr val="3B3D36"/>
    <a:srgbClr val="A2A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" y="1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909D-91B7-414D-8C4B-31BA9E4491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0045"/>
            <a:ext cx="9144000" cy="4337911"/>
          </a:xfrm>
        </p:spPr>
        <p:txBody>
          <a:bodyPr anchor="ctr">
            <a:noAutofit/>
          </a:bodyPr>
          <a:lstStyle>
            <a:lvl1pPr algn="ctr">
              <a:defRPr sz="800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55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Deck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2219325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457701" y="1971673"/>
            <a:ext cx="7381876" cy="4489449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70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3821-600C-439C-A848-3C3C89D7FB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8B72F-26B5-435B-98D3-DA94591AC9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3E403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3979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73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050C-74CA-4411-9DDE-84EBF98DA0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CF82-8C63-455C-B65E-2D6D1C448F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  <a:cs typeface="Arial" panose="020B0604020202020204" pitchFamily="34" charset="0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DE6B-FD87-490C-8FC5-3080172F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B9C6F34B-397E-4BFF-9065-32CCB0CD5D3B}" type="datetimeFigureOut">
              <a:rPr lang="en-US" smtClean="0"/>
              <a:pPr/>
              <a:t>3/23/2021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E1E0-A10D-470E-85C6-56F6A06D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20C99-A67E-46B5-9905-CA6E9595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2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B067-18DD-4A4E-8C18-342DF9546B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74484-A116-45D3-8276-267F1CFD9A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072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B683B4-0BED-4620-A393-65EE79D8827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752475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A90780-D093-4633-92E0-BECA491E042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5722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82246C-4E2B-468E-9627-A8693032A0E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572250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003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1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F3DA90-1977-45F9-BD90-58A9C0A4B35E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800600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A6FCF9-06B7-4FFD-93C6-D78E2DF104BD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477251" y="2984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73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90C7-D2B2-45E7-804D-7A9B76C60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3A968-DAF6-4E84-9E22-1B5963E5477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24C1D-0145-441A-887D-264626A32C7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ACFB7-24BE-47B1-ACAE-5E089B967EB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80B4D-A08C-4151-BB70-35333EC3342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8229C-F7DC-4CB2-835D-CE77E673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B9C6F34B-397E-4BFF-9065-32CCB0CD5D3B}" type="datetimeFigureOut">
              <a:rPr lang="en-US" smtClean="0"/>
              <a:pPr/>
              <a:t>3/23/2021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888FF-1633-403F-9087-FEC0107E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65817-01A7-4122-84AC-A00207A5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5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20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333499" y="200342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EED652-1A88-4281-AB00-4EF629A2D8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333499" y="438467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0E853-317E-41F8-B440-E4639CC1C8B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638924" y="438467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E33CE-C163-4EDB-8FC7-FE3052CDD3A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638925" y="200342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00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4489449"/>
          </a:xfrm>
        </p:spPr>
        <p:txBody>
          <a:bodyPr/>
          <a:lstStyle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149B9A-4BE2-455A-9652-94FB6E01D559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357688" y="1981199"/>
            <a:ext cx="3609975" cy="4489449"/>
          </a:xfrm>
        </p:spPr>
        <p:txBody>
          <a:bodyPr/>
          <a:lstStyle>
            <a:lvl4pPr>
              <a:defRPr baseline="0">
                <a:solidFill>
                  <a:srgbClr val="041117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229601" y="1971673"/>
            <a:ext cx="3609975" cy="4489449"/>
          </a:xfrm>
        </p:spPr>
        <p:txBody>
          <a:bodyPr/>
          <a:lstStyle>
            <a:lvl4pPr>
              <a:defRPr b="0" i="0" baseline="0">
                <a:solidFill>
                  <a:srgbClr val="04111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898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DDC05-D50F-4AEC-B74B-6E991A89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397C5-FBFB-4F85-819C-EDE71E41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33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58" r:id="rId5"/>
    <p:sldLayoutId id="2147483653" r:id="rId6"/>
    <p:sldLayoutId id="2147483654" r:id="rId7"/>
    <p:sldLayoutId id="2147483659" r:id="rId8"/>
    <p:sldLayoutId id="2147483660" r:id="rId9"/>
    <p:sldLayoutId id="2147483661" r:id="rId10"/>
    <p:sldLayoutId id="2147483651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baseline="0">
          <a:solidFill>
            <a:srgbClr val="6E706A"/>
          </a:solidFill>
          <a:latin typeface="Montserrat SemiBold" pitchFamily="2" charset="77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 baseline="0">
          <a:solidFill>
            <a:srgbClr val="585951"/>
          </a:solidFill>
          <a:latin typeface="Montserrat SemiBold" pitchFamily="2" charset="77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 baseline="0">
          <a:solidFill>
            <a:srgbClr val="3E4039"/>
          </a:solidFill>
          <a:latin typeface="Montserrat SemiBold" pitchFamily="2" charset="77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b="1" i="0" kern="1200" baseline="0">
          <a:solidFill>
            <a:srgbClr val="27292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rgbClr val="12130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83B4-4680-4B1D-8229-A50133AE8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AD8DA-A556-4D49-8D94-EB65C7E17C2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1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7F05-21F1-4833-BC2C-01B7E830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k-Means?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C16A4-015B-4EE1-84CD-21FB71931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AKA Cluster Analysis</a:t>
            </a:r>
          </a:p>
          <a:p>
            <a:endParaRPr lang="en-US" dirty="0"/>
          </a:p>
          <a:p>
            <a:r>
              <a:rPr lang="en-US" dirty="0"/>
              <a:t>Unsupervised learning</a:t>
            </a:r>
          </a:p>
          <a:p>
            <a:endParaRPr lang="en-US" dirty="0"/>
          </a:p>
          <a:p>
            <a:r>
              <a:rPr lang="en-US" dirty="0"/>
              <a:t>No true x and y variables</a:t>
            </a:r>
          </a:p>
          <a:p>
            <a:endParaRPr lang="en-US" dirty="0"/>
          </a:p>
          <a:p>
            <a:r>
              <a:rPr lang="en-US" dirty="0"/>
              <a:t>Find the center points of different data groups</a:t>
            </a:r>
          </a:p>
        </p:txBody>
      </p:sp>
    </p:spTree>
    <p:extLst>
      <p:ext uri="{BB962C8B-B14F-4D97-AF65-F5344CB8AC3E}">
        <p14:creationId xmlns:p14="http://schemas.microsoft.com/office/powerpoint/2010/main" val="1721134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ABD2C-5FB5-4868-A50F-D26900F37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of the color sets is a “cluster”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F7284E5-E1BF-4493-8415-23D676D1A5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003" y="1825625"/>
            <a:ext cx="404399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253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8FFAFA-A81A-4597-A47E-51201CFE6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Steps in k-means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3AE3BF9-8B8D-4D35-9286-56A8145E2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Wrangling </a:t>
            </a:r>
          </a:p>
          <a:p>
            <a:r>
              <a:rPr lang="en-US" dirty="0"/>
              <a:t>Fit the data</a:t>
            </a:r>
          </a:p>
          <a:p>
            <a:r>
              <a:rPr lang="en-US" dirty="0"/>
              <a:t>Interpret the clusters by looking at: </a:t>
            </a:r>
          </a:p>
          <a:p>
            <a:pPr lvl="1"/>
            <a:r>
              <a:rPr lang="en-US" dirty="0"/>
              <a:t>Labels</a:t>
            </a:r>
          </a:p>
          <a:p>
            <a:pPr lvl="1"/>
            <a:r>
              <a:rPr lang="en-US" dirty="0"/>
              <a:t>Plots</a:t>
            </a:r>
          </a:p>
          <a:p>
            <a:pPr lvl="1"/>
            <a:r>
              <a:rPr lang="en-US" dirty="0"/>
              <a:t>Aggregation</a:t>
            </a:r>
          </a:p>
        </p:txBody>
      </p:sp>
    </p:spTree>
    <p:extLst>
      <p:ext uri="{BB962C8B-B14F-4D97-AF65-F5344CB8AC3E}">
        <p14:creationId xmlns:p14="http://schemas.microsoft.com/office/powerpoint/2010/main" val="1010888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35F0C17-F247-41FC-8F34-FCD7D8209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 Requirements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276A83F-AA00-4A65-AB80-A8611A8BB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strings to numeric with recoding</a:t>
            </a:r>
          </a:p>
        </p:txBody>
      </p:sp>
    </p:spTree>
    <p:extLst>
      <p:ext uri="{BB962C8B-B14F-4D97-AF65-F5344CB8AC3E}">
        <p14:creationId xmlns:p14="http://schemas.microsoft.com/office/powerpoint/2010/main" val="3494562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91A79-533D-456F-AEE9-5ED3E9B5D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Performing the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06A00-A618-46DB-88E2-BD6C98991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Specify the number of clusters</a:t>
            </a:r>
          </a:p>
          <a:p>
            <a:r>
              <a:rPr lang="en-US" dirty="0"/>
              <a:t>Fit the data</a:t>
            </a:r>
          </a:p>
          <a:p>
            <a:r>
              <a:rPr lang="en-US" dirty="0"/>
              <a:t>Plot the data</a:t>
            </a:r>
          </a:p>
          <a:p>
            <a:r>
              <a:rPr lang="en-US" dirty="0"/>
              <a:t>Label the data</a:t>
            </a:r>
          </a:p>
          <a:p>
            <a:r>
              <a:rPr lang="en-US" dirty="0"/>
              <a:t>Interpret the data</a:t>
            </a:r>
          </a:p>
        </p:txBody>
      </p:sp>
    </p:spTree>
    <p:extLst>
      <p:ext uri="{BB962C8B-B14F-4D97-AF65-F5344CB8AC3E}">
        <p14:creationId xmlns:p14="http://schemas.microsoft.com/office/powerpoint/2010/main" val="3273326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767FF0BB93E24AB222FDE98EC4BE97" ma:contentTypeVersion="12" ma:contentTypeDescription="Create a new document." ma:contentTypeScope="" ma:versionID="4c26e56bc0dc6368685f472b645ccf8e">
  <xsd:schema xmlns:xsd="http://www.w3.org/2001/XMLSchema" xmlns:xs="http://www.w3.org/2001/XMLSchema" xmlns:p="http://schemas.microsoft.com/office/2006/metadata/properties" xmlns:ns2="2a19cb76-bb4e-48b2-8c9f-db86bcd5d049" xmlns:ns3="9417d0df-2027-440a-86ee-f385b6440aea" targetNamespace="http://schemas.microsoft.com/office/2006/metadata/properties" ma:root="true" ma:fieldsID="ea76c8e38826be4d742205d9718d201a" ns2:_="" ns3:_="">
    <xsd:import namespace="2a19cb76-bb4e-48b2-8c9f-db86bcd5d049"/>
    <xsd:import namespace="9417d0df-2027-440a-86ee-f385b6440ae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9cb76-bb4e-48b2-8c9f-db86bcd5d0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17d0df-2027-440a-86ee-f385b6440a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2641EE-F41F-40D3-949F-658C6EB444EC}"/>
</file>

<file path=customXml/itemProps2.xml><?xml version="1.0" encoding="utf-8"?>
<ds:datastoreItem xmlns:ds="http://schemas.openxmlformats.org/officeDocument/2006/customXml" ds:itemID="{4DEB4BBA-F53D-4AB2-B040-930F936A9E5E}"/>
</file>

<file path=customXml/itemProps3.xml><?xml version="1.0" encoding="utf-8"?>
<ds:datastoreItem xmlns:ds="http://schemas.openxmlformats.org/officeDocument/2006/customXml" ds:itemID="{F170F831-40D7-44E7-981F-FE14694EB315}"/>
</file>

<file path=docProps/app.xml><?xml version="1.0" encoding="utf-8"?>
<Properties xmlns="http://schemas.openxmlformats.org/officeDocument/2006/extended-properties" xmlns:vt="http://schemas.openxmlformats.org/officeDocument/2006/docPropsVTypes">
  <TotalTime>9459</TotalTime>
  <Words>82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Montserrat SemiBold</vt:lpstr>
      <vt:lpstr>Nunito Sans</vt:lpstr>
      <vt:lpstr>Office Theme</vt:lpstr>
      <vt:lpstr>k-Means</vt:lpstr>
      <vt:lpstr>What is k-Means?</vt:lpstr>
      <vt:lpstr>Each of the color sets is a “cluster”</vt:lpstr>
      <vt:lpstr>General Steps in k-means</vt:lpstr>
      <vt:lpstr>Data Wrangling Requirements</vt:lpstr>
      <vt:lpstr>Performing the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Meredith Dodd</dc:creator>
  <cp:lastModifiedBy>Meredith Dodd</cp:lastModifiedBy>
  <cp:revision>49</cp:revision>
  <dcterms:created xsi:type="dcterms:W3CDTF">2019-01-08T17:26:22Z</dcterms:created>
  <dcterms:modified xsi:type="dcterms:W3CDTF">2021-03-23T19:19:32Z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0x010100C1767FF0BB93E24AB222FDE98EC4BE97</vt:lpwstr>
  </property>
</Properties>
</file>