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B16E-C99E-4FAF-A244-DDBE08DA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D26B9-3296-4A07-9E22-13CBC42B8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367BD3-5BB1-4810-8ABA-656C9C192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  <a:p>
            <a:r>
              <a:rPr lang="en-US" dirty="0"/>
              <a:t>For clustering</a:t>
            </a:r>
          </a:p>
          <a:p>
            <a:r>
              <a:rPr lang="en-US" dirty="0"/>
              <a:t>No x/y variables</a:t>
            </a:r>
          </a:p>
          <a:p>
            <a:r>
              <a:rPr lang="en-US" dirty="0"/>
              <a:t>Based on the center points of the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FC4992-DFC2-45EC-A792-640173AFB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D5D050-13EB-4357-ACA9-13303A3A23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  <a:p>
            <a:r>
              <a:rPr lang="en-US" dirty="0"/>
              <a:t>For classification</a:t>
            </a:r>
          </a:p>
          <a:p>
            <a:r>
              <a:rPr lang="en-US" dirty="0"/>
              <a:t>Need to specify an x and y</a:t>
            </a:r>
          </a:p>
          <a:p>
            <a:r>
              <a:rPr lang="en-US" dirty="0"/>
              <a:t>Based on distance between data </a:t>
            </a:r>
          </a:p>
        </p:txBody>
      </p:sp>
    </p:spTree>
    <p:extLst>
      <p:ext uri="{BB962C8B-B14F-4D97-AF65-F5344CB8AC3E}">
        <p14:creationId xmlns:p14="http://schemas.microsoft.com/office/powerpoint/2010/main" val="81410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041040-D9E7-43EA-87BE-9120FBF4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Steps in KNN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22819A-3801-46ED-A656-C972FBDD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  <a:p>
            <a:r>
              <a:rPr lang="en-US" dirty="0"/>
              <a:t>Fit the model</a:t>
            </a:r>
          </a:p>
          <a:p>
            <a:r>
              <a:rPr lang="en-US" dirty="0"/>
              <a:t>Choose the best model</a:t>
            </a:r>
          </a:p>
          <a:p>
            <a:r>
              <a:rPr lang="en-US" dirty="0"/>
              <a:t>Find the accuracy of that model</a:t>
            </a:r>
          </a:p>
        </p:txBody>
      </p:sp>
    </p:spTree>
    <p:extLst>
      <p:ext uri="{BB962C8B-B14F-4D97-AF65-F5344CB8AC3E}">
        <p14:creationId xmlns:p14="http://schemas.microsoft.com/office/powerpoint/2010/main" val="1745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5F0C17-F247-41FC-8F34-FCD7D820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Requirements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D87D1E-07B1-40AD-BC2C-7ECDA848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the data</a:t>
            </a:r>
          </a:p>
          <a:p>
            <a:r>
              <a:rPr lang="en-US" dirty="0"/>
              <a:t>Train/Test/Split</a:t>
            </a:r>
          </a:p>
        </p:txBody>
      </p:sp>
    </p:spTree>
    <p:extLst>
      <p:ext uri="{BB962C8B-B14F-4D97-AF65-F5344CB8AC3E}">
        <p14:creationId xmlns:p14="http://schemas.microsoft.com/office/powerpoint/2010/main" val="349456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F7BD93-C9B8-49AB-B49E-4E088308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Confusion Matrix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824B9D-0D0D-46AB-9104-4E2C1A56A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1126"/>
            <a:ext cx="7890185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104760-AB5A-492F-A5A3-ABBB6A28A611}"/>
              </a:ext>
            </a:extLst>
          </p:cNvPr>
          <p:cNvSpPr txBox="1"/>
          <p:nvPr/>
        </p:nvSpPr>
        <p:spPr>
          <a:xfrm>
            <a:off x="9202724" y="2432807"/>
            <a:ext cx="2575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TP: True Positive</a:t>
            </a:r>
          </a:p>
          <a:p>
            <a:r>
              <a:rPr lang="en-US" dirty="0"/>
              <a:t>TN: True Negative</a:t>
            </a:r>
          </a:p>
          <a:p>
            <a:endParaRPr lang="en-US" dirty="0"/>
          </a:p>
          <a:p>
            <a:r>
              <a:rPr lang="en-US" dirty="0"/>
              <a:t>FP: False Positive</a:t>
            </a:r>
          </a:p>
          <a:p>
            <a:r>
              <a:rPr lang="en-US" dirty="0"/>
              <a:t>FN: False Negative</a:t>
            </a: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7540F375-B5CA-49B1-B7B4-64DC08826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4125" y="4076795"/>
            <a:ext cx="585132" cy="585132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4CA5C654-D068-415B-ADAE-AD7379DFC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0984" y="5177151"/>
            <a:ext cx="585132" cy="5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3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FEEE-5A6F-4BB4-B612-6B0500E8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Eeek</a:t>
            </a:r>
            <a:r>
              <a:rPr lang="en-US" dirty="0"/>
              <a:t>, what matters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EF73-4FC3-46C5-BE73-077BBF45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865"/>
            <a:ext cx="10515600" cy="4351338"/>
          </a:xfrm>
        </p:spPr>
        <p:txBody>
          <a:bodyPr/>
          <a:lstStyle/>
          <a:p>
            <a:r>
              <a:rPr lang="en-US" dirty="0"/>
              <a:t>Look at the accuracy on </a:t>
            </a:r>
            <a:r>
              <a:rPr lang="en-US"/>
              <a:t>the bottom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0535F-2798-4B2A-97C8-F6B7AAC0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18" y="3714750"/>
            <a:ext cx="6496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8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148E4D-A53A-424D-907A-4203AD9ACC6D}"/>
</file>

<file path=customXml/itemProps2.xml><?xml version="1.0" encoding="utf-8"?>
<ds:datastoreItem xmlns:ds="http://schemas.openxmlformats.org/officeDocument/2006/customXml" ds:itemID="{88652B60-670A-4CB6-A005-700052D9E9A0}"/>
</file>

<file path=customXml/itemProps3.xml><?xml version="1.0" encoding="utf-8"?>
<ds:datastoreItem xmlns:ds="http://schemas.openxmlformats.org/officeDocument/2006/customXml" ds:itemID="{EA5EB131-5974-4255-A5EA-125687F5BB78}"/>
</file>

<file path=docProps/app.xml><?xml version="1.0" encoding="utf-8"?>
<Properties xmlns="http://schemas.openxmlformats.org/officeDocument/2006/extended-properties" xmlns:vt="http://schemas.openxmlformats.org/officeDocument/2006/docPropsVTypes">
  <TotalTime>10451</TotalTime>
  <Words>103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SemiBold</vt:lpstr>
      <vt:lpstr>Nunito Sans</vt:lpstr>
      <vt:lpstr>Office Theme</vt:lpstr>
      <vt:lpstr>k-Nearest Neighbors</vt:lpstr>
      <vt:lpstr>What’s the Difference?</vt:lpstr>
      <vt:lpstr>General Steps in KNN</vt:lpstr>
      <vt:lpstr>Data Wrangling Requirements</vt:lpstr>
      <vt:lpstr>Interpreting the Confusion Matrix</vt:lpstr>
      <vt:lpstr>Eeek, what matters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49</cp:revision>
  <dcterms:created xsi:type="dcterms:W3CDTF">2019-01-08T17:26:22Z</dcterms:created>
  <dcterms:modified xsi:type="dcterms:W3CDTF">2021-03-23T18:27:44Z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