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A02F1-D7CF-4F00-BC5C-E5BA0C1A58D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DB8F1-D476-4E9E-96F0-A753EE159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zettabyte is a billion terabytes</a:t>
            </a:r>
          </a:p>
          <a:p>
            <a:r>
              <a:rPr lang="en-US" dirty="0"/>
              <a:t>We are in what is called the “zettabyte era” – hit 1 </a:t>
            </a:r>
            <a:r>
              <a:rPr lang="en-US" dirty="0" err="1"/>
              <a:t>zb</a:t>
            </a:r>
            <a:r>
              <a:rPr lang="en-US" dirty="0"/>
              <a:t> in 2012, and IP traffic hit 1 </a:t>
            </a:r>
            <a:r>
              <a:rPr lang="en-US" dirty="0" err="1"/>
              <a:t>zb</a:t>
            </a:r>
            <a:r>
              <a:rPr lang="en-US" dirty="0"/>
              <a:t> in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B8F1-D476-4E9E-96F0-A753EE1599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035D-3ABE-42BD-B36D-BF13A20D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Big Data…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F3DA-C452-46B9-B62C-5BE06AB5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finicky</a:t>
            </a:r>
          </a:p>
          <a:p>
            <a:endParaRPr lang="en-US" dirty="0"/>
          </a:p>
          <a:p>
            <a:r>
              <a:rPr lang="en-US" dirty="0"/>
              <a:t>Companies have their own proprietary software for it</a:t>
            </a:r>
          </a:p>
          <a:p>
            <a:endParaRPr lang="en-US" dirty="0"/>
          </a:p>
          <a:p>
            <a:r>
              <a:rPr lang="en-US" dirty="0"/>
              <a:t>Sampling means you don’t have to use ALL the data</a:t>
            </a:r>
          </a:p>
        </p:txBody>
      </p:sp>
    </p:spTree>
    <p:extLst>
      <p:ext uri="{BB962C8B-B14F-4D97-AF65-F5344CB8AC3E}">
        <p14:creationId xmlns:p14="http://schemas.microsoft.com/office/powerpoint/2010/main" val="425335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373B-62AA-4AAF-B970-B2A2ADA2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backup!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D323-B6EA-466E-8A42-2C060C1A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Redundancy – data stored on a backup</a:t>
            </a:r>
          </a:p>
          <a:p>
            <a:endParaRPr lang="en-US" dirty="0"/>
          </a:p>
          <a:p>
            <a:r>
              <a:rPr lang="en-US" dirty="0"/>
              <a:t>Fault tolerance – resilience </a:t>
            </a:r>
          </a:p>
        </p:txBody>
      </p:sp>
    </p:spTree>
    <p:extLst>
      <p:ext uri="{BB962C8B-B14F-4D97-AF65-F5344CB8AC3E}">
        <p14:creationId xmlns:p14="http://schemas.microsoft.com/office/powerpoint/2010/main" val="143266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B25D-F778-44C4-B181-C6AC96B1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9C86-02BE-42E5-B379-646C7022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</a:t>
            </a:r>
          </a:p>
          <a:p>
            <a:endParaRPr lang="en-US" dirty="0"/>
          </a:p>
          <a:p>
            <a:r>
              <a:rPr lang="en-US" dirty="0"/>
              <a:t>Google Co-Lab</a:t>
            </a:r>
          </a:p>
          <a:p>
            <a:endParaRPr lang="en-US" dirty="0"/>
          </a:p>
          <a:p>
            <a:r>
              <a:rPr lang="en-US" dirty="0"/>
              <a:t>Amazon Web Services </a:t>
            </a:r>
          </a:p>
          <a:p>
            <a:endParaRPr lang="en-US" dirty="0"/>
          </a:p>
          <a:p>
            <a:r>
              <a:rPr lang="en-US" dirty="0"/>
              <a:t>Cloud-based R &amp; Python</a:t>
            </a:r>
          </a:p>
          <a:p>
            <a:pPr lvl="1"/>
            <a:r>
              <a:rPr lang="en-US" dirty="0"/>
              <a:t>Saturn Cloud</a:t>
            </a:r>
          </a:p>
          <a:p>
            <a:pPr lvl="1"/>
            <a:r>
              <a:rPr lang="en-US"/>
              <a:t>DASK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9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5F47A-67D8-4221-83A0-4E0B1F94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A7B24-35EE-4D54-BC04-5433DFC11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4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B527-A906-4A73-9A87-68EA51BE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B9CC-CF5C-43B2-BA51-8895C791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of the data being stored</a:t>
            </a:r>
          </a:p>
          <a:p>
            <a:endParaRPr lang="en-US" dirty="0"/>
          </a:p>
          <a:p>
            <a:r>
              <a:rPr lang="en-US" dirty="0"/>
              <a:t>40,000 queries to Google each second</a:t>
            </a:r>
          </a:p>
          <a:p>
            <a:r>
              <a:rPr lang="en-US" dirty="0"/>
              <a:t>300 hours of new video on YouTube each minute</a:t>
            </a:r>
          </a:p>
          <a:p>
            <a:r>
              <a:rPr lang="en-US" dirty="0"/>
              <a:t>More than 100 tb of data on Facebook daily</a:t>
            </a:r>
          </a:p>
          <a:p>
            <a:r>
              <a:rPr lang="en-US" dirty="0"/>
              <a:t>Smart devices produce 5 quintillion bytes of data daily</a:t>
            </a:r>
          </a:p>
        </p:txBody>
      </p:sp>
    </p:spTree>
    <p:extLst>
      <p:ext uri="{BB962C8B-B14F-4D97-AF65-F5344CB8AC3E}">
        <p14:creationId xmlns:p14="http://schemas.microsoft.com/office/powerpoint/2010/main" val="292725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A95F-05BE-41EA-A6DA-B6FBBC5C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Painting a Picture – in Zettabytes!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8401-F14F-4C71-B378-3766162B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F31F9-CEC6-4ADC-BE07-73B79A5A0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176" y="1611238"/>
            <a:ext cx="6054071" cy="494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6801-E222-42D9-B01E-6A444DAC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with all that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F652-2F19-43A1-B342-8D1570E2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Nothing!</a:t>
            </a:r>
          </a:p>
          <a:p>
            <a:endParaRPr lang="en-US" dirty="0"/>
          </a:p>
          <a:p>
            <a:r>
              <a:rPr lang="en-US" dirty="0"/>
              <a:t>99.5% of collected data never gets used or analyzed</a:t>
            </a:r>
          </a:p>
          <a:p>
            <a:endParaRPr lang="en-US" dirty="0"/>
          </a:p>
          <a:p>
            <a:r>
              <a:rPr lang="en-US" dirty="0"/>
              <a:t>Less than 50% of IoT data is used in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36341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4F04-9F61-4E92-A8A8-2D364CF8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526E-4030-4BB9-90C6-66FB1EB0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Data and how they differ </a:t>
            </a:r>
          </a:p>
          <a:p>
            <a:pPr lvl="1"/>
            <a:r>
              <a:rPr lang="en-US" dirty="0"/>
              <a:t>Video </a:t>
            </a:r>
          </a:p>
          <a:p>
            <a:pPr lvl="1"/>
            <a:r>
              <a:rPr lang="en-US" dirty="0"/>
              <a:t>Audio 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r>
              <a:rPr lang="en-US" dirty="0"/>
              <a:t>The composition each company has of the types of data</a:t>
            </a:r>
          </a:p>
        </p:txBody>
      </p:sp>
    </p:spTree>
    <p:extLst>
      <p:ext uri="{BB962C8B-B14F-4D97-AF65-F5344CB8AC3E}">
        <p14:creationId xmlns:p14="http://schemas.microsoft.com/office/powerpoint/2010/main" val="91615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69B7-33FB-4FA5-A4ED-BA1AEAFC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6794-3299-4FB3-9083-E27516F0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of data generation and storage</a:t>
            </a:r>
          </a:p>
          <a:p>
            <a:endParaRPr lang="en-US" dirty="0"/>
          </a:p>
          <a:p>
            <a:r>
              <a:rPr lang="en-US" dirty="0"/>
              <a:t>Real-time analysis or consumed later?</a:t>
            </a:r>
          </a:p>
        </p:txBody>
      </p:sp>
    </p:spTree>
    <p:extLst>
      <p:ext uri="{BB962C8B-B14F-4D97-AF65-F5344CB8AC3E}">
        <p14:creationId xmlns:p14="http://schemas.microsoft.com/office/powerpoint/2010/main" val="136135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7091-6000-4184-82FC-EC03AC53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60E2-739F-4E13-91B1-B9104D62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trustworthy is your data?</a:t>
            </a:r>
          </a:p>
          <a:p>
            <a:endParaRPr lang="en-US" dirty="0"/>
          </a:p>
          <a:p>
            <a:r>
              <a:rPr lang="en-US" dirty="0"/>
              <a:t>Are there discrepancies? Duplicate records?</a:t>
            </a:r>
          </a:p>
          <a:p>
            <a:endParaRPr lang="en-US" dirty="0"/>
          </a:p>
          <a:p>
            <a:r>
              <a:rPr lang="en-US" dirty="0"/>
              <a:t>How confident are you in making a decision with your data?</a:t>
            </a:r>
          </a:p>
        </p:txBody>
      </p:sp>
    </p:spTree>
    <p:extLst>
      <p:ext uri="{BB962C8B-B14F-4D97-AF65-F5344CB8AC3E}">
        <p14:creationId xmlns:p14="http://schemas.microsoft.com/office/powerpoint/2010/main" val="193273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DBB2-E237-43A0-BC89-C2652094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D457D-E385-4173-90D1-4CACEFCD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it provide useful information and insights?</a:t>
            </a:r>
          </a:p>
          <a:p>
            <a:endParaRPr lang="en-US" dirty="0"/>
          </a:p>
          <a:p>
            <a:r>
              <a:rPr lang="en-US" dirty="0"/>
              <a:t>How can you use data to change the world?</a:t>
            </a:r>
          </a:p>
        </p:txBody>
      </p:sp>
    </p:spTree>
    <p:extLst>
      <p:ext uri="{BB962C8B-B14F-4D97-AF65-F5344CB8AC3E}">
        <p14:creationId xmlns:p14="http://schemas.microsoft.com/office/powerpoint/2010/main" val="348798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2916-616C-48C4-8C19-64AFD37B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Distributed Processing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A57C-5D50-4DA1-9BEA-CD9CF3F0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C5450-1FF9-4B52-8316-2D206BE9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393" y="1663994"/>
            <a:ext cx="6071375" cy="467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4F6BC8-83CA-4D7F-88AB-FF00CFD2900F}"/>
</file>

<file path=customXml/itemProps2.xml><?xml version="1.0" encoding="utf-8"?>
<ds:datastoreItem xmlns:ds="http://schemas.openxmlformats.org/officeDocument/2006/customXml" ds:itemID="{7EAFBE58-FF09-4585-B392-175C3322CD4D}"/>
</file>

<file path=customXml/itemProps3.xml><?xml version="1.0" encoding="utf-8"?>
<ds:datastoreItem xmlns:ds="http://schemas.openxmlformats.org/officeDocument/2006/customXml" ds:itemID="{7627C894-BF02-46CF-9203-9DF579C101D3}"/>
</file>

<file path=docProps/app.xml><?xml version="1.0" encoding="utf-8"?>
<Properties xmlns="http://schemas.openxmlformats.org/officeDocument/2006/extended-properties" xmlns:vt="http://schemas.openxmlformats.org/officeDocument/2006/docPropsVTypes">
  <TotalTime>9313</TotalTime>
  <Words>259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Montserrat SemiBold</vt:lpstr>
      <vt:lpstr>Nunito Sans</vt:lpstr>
      <vt:lpstr>Office Theme</vt:lpstr>
      <vt:lpstr>What is Big Data?</vt:lpstr>
      <vt:lpstr>Volume</vt:lpstr>
      <vt:lpstr>Painting a Picture – in Zettabytes!</vt:lpstr>
      <vt:lpstr>What are we doing with all that data?</vt:lpstr>
      <vt:lpstr>Variety</vt:lpstr>
      <vt:lpstr>Velocity</vt:lpstr>
      <vt:lpstr>Veracity</vt:lpstr>
      <vt:lpstr>Value</vt:lpstr>
      <vt:lpstr>How Distributed Processing Works</vt:lpstr>
      <vt:lpstr>About Big Data…</vt:lpstr>
      <vt:lpstr>Have a backup!</vt:lpstr>
      <vt:lpstr>Interacting with Big Data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54</cp:revision>
  <dcterms:created xsi:type="dcterms:W3CDTF">2019-01-08T17:26:22Z</dcterms:created>
  <dcterms:modified xsi:type="dcterms:W3CDTF">2020-09-09T00:51:16Z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