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MapReduce, Hive, and Sqoop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62E-8B7B-4214-B561-51B2A791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098E-636A-4AFB-93E9-B0452F5E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very first big data technique </a:t>
            </a:r>
          </a:p>
          <a:p>
            <a:endParaRPr lang="en-US" dirty="0"/>
          </a:p>
          <a:p>
            <a:r>
              <a:rPr lang="en-US" dirty="0"/>
              <a:t>Map – Turn only required data into key-value pairs</a:t>
            </a:r>
          </a:p>
          <a:p>
            <a:pPr lvl="1"/>
            <a:endParaRPr lang="en-US" dirty="0"/>
          </a:p>
          <a:p>
            <a:r>
              <a:rPr lang="en-US" dirty="0"/>
              <a:t>Reduce – Aggregate the keys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C0C0-03C2-4A7E-A904-3D66298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Extended MapReduce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E359-23E4-4D9D-99BC-05C78C20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allenge 11: Inverted Index">
            <a:extLst>
              <a:ext uri="{FF2B5EF4-FFF2-40B4-BE49-F238E27FC236}">
                <a16:creationId xmlns:a16="http://schemas.microsoft.com/office/drawing/2014/main" id="{832C666B-1E97-41B2-A7A3-EDEFAE3E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82" y="2540000"/>
            <a:ext cx="90868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5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5C83-3A46-4861-B62C-3C844329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DE04-A7B0-441B-99C4-E34144D3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integrated the concepts</a:t>
            </a:r>
          </a:p>
          <a:p>
            <a:endParaRPr lang="en-US" dirty="0"/>
          </a:p>
          <a:p>
            <a:r>
              <a:rPr lang="en-US" dirty="0"/>
              <a:t>Hive</a:t>
            </a:r>
          </a:p>
          <a:p>
            <a:r>
              <a:rPr lang="en-US" dirty="0"/>
              <a:t>Spark </a:t>
            </a:r>
          </a:p>
          <a:p>
            <a:r>
              <a:rPr lang="en-US" dirty="0"/>
              <a:t>Pig</a:t>
            </a:r>
          </a:p>
        </p:txBody>
      </p:sp>
    </p:spTree>
    <p:extLst>
      <p:ext uri="{BB962C8B-B14F-4D97-AF65-F5344CB8AC3E}">
        <p14:creationId xmlns:p14="http://schemas.microsoft.com/office/powerpoint/2010/main" val="124801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CEB3-F269-4689-9647-AD651E61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BAA3-C16D-478B-8596-77EBD1C3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queries on big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56E58-B130-442C-BB4E-6832201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49685-EF22-4398-A7FD-A4C111206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C754D-DD2A-4D9A-8CA8-7488BE7FC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endParaRPr lang="en-US" dirty="0"/>
          </a:p>
          <a:p>
            <a:r>
              <a:rPr lang="en-US" dirty="0"/>
              <a:t>View is a temporary table accessed later</a:t>
            </a:r>
          </a:p>
          <a:p>
            <a:endParaRPr lang="en-US" dirty="0"/>
          </a:p>
          <a:p>
            <a:r>
              <a:rPr lang="en-US" dirty="0"/>
              <a:t>Schema on write: structured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E582A9-31B5-47AA-A2B9-4AB11C3D8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HiveQL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85FF21-8807-4F0E-AE97-D7AFB2383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CRUD</a:t>
            </a:r>
          </a:p>
          <a:p>
            <a:endParaRPr lang="en-US" dirty="0"/>
          </a:p>
          <a:p>
            <a:r>
              <a:rPr lang="en-US" dirty="0"/>
              <a:t>View is a fleeting construct</a:t>
            </a:r>
          </a:p>
          <a:p>
            <a:endParaRPr lang="en-US" dirty="0"/>
          </a:p>
          <a:p>
            <a:r>
              <a:rPr lang="en-US" dirty="0"/>
              <a:t>Schema on read: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1002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9F8F-BAC5-443A-8282-F5B5271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3EE4-ADEA-493D-931B-A6A93814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+ Hadoop</a:t>
            </a:r>
          </a:p>
          <a:p>
            <a:endParaRPr lang="en-US" dirty="0"/>
          </a:p>
          <a:p>
            <a:r>
              <a:rPr lang="en-US" dirty="0"/>
              <a:t>Run queries in MySQL on Hadoop</a:t>
            </a:r>
          </a:p>
        </p:txBody>
      </p:sp>
    </p:spTree>
    <p:extLst>
      <p:ext uri="{BB962C8B-B14F-4D97-AF65-F5344CB8AC3E}">
        <p14:creationId xmlns:p14="http://schemas.microsoft.com/office/powerpoint/2010/main" val="396904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617F1-ECF4-4611-ABEF-03649139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3C2F2-52E4-466D-B510-9646C0D32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19807F-231B-4E71-8F43-E36E950C7888}"/>
</file>

<file path=customXml/itemProps2.xml><?xml version="1.0" encoding="utf-8"?>
<ds:datastoreItem xmlns:ds="http://schemas.openxmlformats.org/officeDocument/2006/customXml" ds:itemID="{38A25379-BC35-4EDB-A9CD-7E653B026DB9}"/>
</file>

<file path=customXml/itemProps3.xml><?xml version="1.0" encoding="utf-8"?>
<ds:datastoreItem xmlns:ds="http://schemas.openxmlformats.org/officeDocument/2006/customXml" ds:itemID="{899D4715-C9D4-4E85-980F-9423221AB2C7}"/>
</file>

<file path=docProps/app.xml><?xml version="1.0" encoding="utf-8"?>
<Properties xmlns="http://schemas.openxmlformats.org/officeDocument/2006/extended-properties" xmlns:vt="http://schemas.openxmlformats.org/officeDocument/2006/docPropsVTypes">
  <TotalTime>9627</TotalTime>
  <Words>89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MapReduce, Hive, and Sqoop</vt:lpstr>
      <vt:lpstr>MapReduce</vt:lpstr>
      <vt:lpstr>An Extended MapReduce Example</vt:lpstr>
      <vt:lpstr>Modern MapReduce</vt:lpstr>
      <vt:lpstr>Hive</vt:lpstr>
      <vt:lpstr>Comparing Versions</vt:lpstr>
      <vt:lpstr>Sqoop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51</cp:revision>
  <dcterms:created xsi:type="dcterms:W3CDTF">2019-01-08T17:26:22Z</dcterms:created>
  <dcterms:modified xsi:type="dcterms:W3CDTF">2020-09-10T00:36:11Z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