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 Redundancy and Real-Time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1E70-FA47-40CD-8DCE-29F926D8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&amp;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A22B-1A1A-4DC5-83AD-CA8A0A8B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– snapshot of streamed data</a:t>
            </a:r>
          </a:p>
          <a:p>
            <a:endParaRPr lang="en-US" dirty="0"/>
          </a:p>
          <a:p>
            <a:r>
              <a:rPr lang="en-US" dirty="0"/>
              <a:t>Batch interval – how often data comes in</a:t>
            </a:r>
          </a:p>
          <a:p>
            <a:endParaRPr lang="en-US" dirty="0"/>
          </a:p>
          <a:p>
            <a:r>
              <a:rPr lang="en-US" dirty="0"/>
              <a:t>Slide interval – how often you use data in a window</a:t>
            </a:r>
          </a:p>
          <a:p>
            <a:endParaRPr lang="en-US" dirty="0"/>
          </a:p>
          <a:p>
            <a:r>
              <a:rPr lang="en-US" dirty="0"/>
              <a:t>Window interval – how far back in time you get data</a:t>
            </a:r>
          </a:p>
        </p:txBody>
      </p:sp>
    </p:spTree>
    <p:extLst>
      <p:ext uri="{BB962C8B-B14F-4D97-AF65-F5344CB8AC3E}">
        <p14:creationId xmlns:p14="http://schemas.microsoft.com/office/powerpoint/2010/main" val="309126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72A60-67A3-45C3-86BC-C8313EE2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7D75E-9A66-44E3-BB47-0E3FA01B5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173E3-5A25-4CAD-9232-7D6F8F27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vs. Failure Recovery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7C6502-1178-4390-B3C9-D0048B50D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7DBBD9-BC0F-4327-B941-6B367BC777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exists multiple places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E2E861-566E-4356-A2A6-A545B7AD2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Failure Recovery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7748841-1D95-4421-8E60-949956B413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can be retrieved if lost or destroyed</a:t>
            </a:r>
          </a:p>
        </p:txBody>
      </p:sp>
    </p:spTree>
    <p:extLst>
      <p:ext uri="{BB962C8B-B14F-4D97-AF65-F5344CB8AC3E}">
        <p14:creationId xmlns:p14="http://schemas.microsoft.com/office/powerpoint/2010/main" val="129753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1B0734-3579-4B71-ABD2-1B3D8D0E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Operations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CF7E80-50C9-434F-A13E-A178FFFC6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Election of a Master Node</a:t>
            </a:r>
          </a:p>
          <a:p>
            <a:endParaRPr lang="en-US" dirty="0"/>
          </a:p>
          <a:p>
            <a:r>
              <a:rPr lang="en-US" dirty="0"/>
              <a:t>Detection of crashes</a:t>
            </a:r>
          </a:p>
          <a:p>
            <a:endParaRPr lang="en-US" dirty="0"/>
          </a:p>
          <a:p>
            <a:r>
              <a:rPr lang="en-US" dirty="0"/>
              <a:t>Communication about failures</a:t>
            </a:r>
          </a:p>
          <a:p>
            <a:endParaRPr lang="en-US" dirty="0"/>
          </a:p>
          <a:p>
            <a:r>
              <a:rPr lang="en-US" dirty="0"/>
              <a:t>Determination of what’s available when</a:t>
            </a:r>
          </a:p>
          <a:p>
            <a:endParaRPr lang="en-US" dirty="0"/>
          </a:p>
          <a:p>
            <a:r>
              <a:rPr lang="en-US" dirty="0"/>
              <a:t>Creation of metadata to track</a:t>
            </a:r>
          </a:p>
        </p:txBody>
      </p:sp>
    </p:spTree>
    <p:extLst>
      <p:ext uri="{BB962C8B-B14F-4D97-AF65-F5344CB8AC3E}">
        <p14:creationId xmlns:p14="http://schemas.microsoft.com/office/powerpoint/2010/main" val="183842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0C6F-FF5F-49CC-82A8-0C3B6570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29D2-4970-4D91-ADCF-A0F0F6AA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redundancy for the master node</a:t>
            </a:r>
          </a:p>
          <a:p>
            <a:endParaRPr lang="en-US" dirty="0"/>
          </a:p>
          <a:p>
            <a:r>
              <a:rPr lang="en-US" dirty="0"/>
              <a:t>Help you recover from:</a:t>
            </a:r>
          </a:p>
          <a:p>
            <a:pPr lvl="1"/>
            <a:r>
              <a:rPr lang="en-US" dirty="0"/>
              <a:t>Hard drive failure</a:t>
            </a:r>
          </a:p>
          <a:p>
            <a:pPr lvl="1"/>
            <a:r>
              <a:rPr lang="en-US" dirty="0"/>
              <a:t>Loss of power</a:t>
            </a:r>
          </a:p>
          <a:p>
            <a:pPr lvl="1"/>
            <a:r>
              <a:rPr lang="en-US" dirty="0"/>
              <a:t>Drift: computers out of sync</a:t>
            </a:r>
          </a:p>
          <a:p>
            <a:pPr lvl="1"/>
            <a:r>
              <a:rPr lang="en-US" dirty="0"/>
              <a:t>Time zone issues</a:t>
            </a:r>
          </a:p>
        </p:txBody>
      </p:sp>
    </p:spTree>
    <p:extLst>
      <p:ext uri="{BB962C8B-B14F-4D97-AF65-F5344CB8AC3E}">
        <p14:creationId xmlns:p14="http://schemas.microsoft.com/office/powerpoint/2010/main" val="379793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6EC923-C5C4-4A6B-9B12-C3683BDE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znodes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D8425-7B8F-47A5-8E6C-3016DFC23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Persistent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B46F-1FD8-44C6-A046-742EB2816E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Always around just in case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8B3805-5FFD-4870-879A-FA52921C3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Ephemeral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25C48B-3E7E-4390-98AF-FE979531C8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Only created when you have an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5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C07C34-B068-4C97-9039-0AFD3AB0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Oozie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786730-ABC7-4957-9BDA-F883E9E9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4990"/>
          </a:xfrm>
        </p:spPr>
        <p:txBody>
          <a:bodyPr>
            <a:normAutofit/>
          </a:bodyPr>
          <a:lstStyle/>
          <a:p>
            <a:r>
              <a:rPr lang="en-US" sz="2400" dirty="0"/>
              <a:t>Cluster management software</a:t>
            </a:r>
          </a:p>
          <a:p>
            <a:endParaRPr lang="en-US" sz="2400" dirty="0"/>
          </a:p>
          <a:p>
            <a:r>
              <a:rPr lang="en-US" sz="2400" dirty="0"/>
              <a:t>Chain operations together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B5232-C7A3-485B-950C-62F78508E756}"/>
              </a:ext>
            </a:extLst>
          </p:cNvPr>
          <p:cNvSpPr/>
          <p:nvPr/>
        </p:nvSpPr>
        <p:spPr>
          <a:xfrm>
            <a:off x="5877169" y="29034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01F54-E681-4E9A-9C6E-D0F4A9995135}"/>
              </a:ext>
            </a:extLst>
          </p:cNvPr>
          <p:cNvSpPr/>
          <p:nvPr/>
        </p:nvSpPr>
        <p:spPr>
          <a:xfrm>
            <a:off x="10896600" y="56488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F95E7-2E8A-4DC2-8FAB-D3855C064A91}"/>
              </a:ext>
            </a:extLst>
          </p:cNvPr>
          <p:cNvSpPr/>
          <p:nvPr/>
        </p:nvSpPr>
        <p:spPr>
          <a:xfrm>
            <a:off x="8158284" y="32121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1ECF3A-01AC-4425-B660-F894554FCA7B}"/>
              </a:ext>
            </a:extLst>
          </p:cNvPr>
          <p:cNvSpPr/>
          <p:nvPr/>
        </p:nvSpPr>
        <p:spPr>
          <a:xfrm>
            <a:off x="7045569" y="4368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CBCCE9-6EE0-4EE4-AF1A-597EB2B2ADB1}"/>
              </a:ext>
            </a:extLst>
          </p:cNvPr>
          <p:cNvSpPr/>
          <p:nvPr/>
        </p:nvSpPr>
        <p:spPr>
          <a:xfrm>
            <a:off x="9155723" y="490024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1E88A8-A868-4F52-BFFD-B527F1F8610A}"/>
              </a:ext>
            </a:extLst>
          </p:cNvPr>
          <p:cNvSpPr txBox="1"/>
          <p:nvPr/>
        </p:nvSpPr>
        <p:spPr>
          <a:xfrm>
            <a:off x="5970954" y="3077186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Node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5422F6-0974-44E6-9D1F-E4BBD40809A9}"/>
              </a:ext>
            </a:extLst>
          </p:cNvPr>
          <p:cNvSpPr txBox="1"/>
          <p:nvPr/>
        </p:nvSpPr>
        <p:spPr>
          <a:xfrm>
            <a:off x="10968893" y="5799888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Node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6FF3D3-97D6-4847-B303-80C79E19CED5}"/>
              </a:ext>
            </a:extLst>
          </p:cNvPr>
          <p:cNvSpPr txBox="1"/>
          <p:nvPr/>
        </p:nvSpPr>
        <p:spPr>
          <a:xfrm>
            <a:off x="7358185" y="3627789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  Nodes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DAF4EE-EFEA-4E41-92B3-8EC381ED45BE}"/>
              </a:ext>
            </a:extLst>
          </p:cNvPr>
          <p:cNvSpPr txBox="1"/>
          <p:nvPr/>
        </p:nvSpPr>
        <p:spPr>
          <a:xfrm>
            <a:off x="9228016" y="4972417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Node</a:t>
            </a:r>
          </a:p>
          <a:p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16A6D8-8A19-47E3-96B7-403777D85E80}"/>
              </a:ext>
            </a:extLst>
          </p:cNvPr>
          <p:cNvCxnSpPr/>
          <p:nvPr/>
        </p:nvCxnSpPr>
        <p:spPr>
          <a:xfrm>
            <a:off x="6666523" y="3876431"/>
            <a:ext cx="273539" cy="554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FDC212-7973-450A-BEEB-89DBC670941F}"/>
              </a:ext>
            </a:extLst>
          </p:cNvPr>
          <p:cNvCxnSpPr>
            <a:cxnSpLocks/>
          </p:cNvCxnSpPr>
          <p:nvPr/>
        </p:nvCxnSpPr>
        <p:spPr>
          <a:xfrm>
            <a:off x="10160975" y="5174640"/>
            <a:ext cx="572479" cy="3656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61DB0B-A60E-44EE-8443-69D5D1A39699}"/>
              </a:ext>
            </a:extLst>
          </p:cNvPr>
          <p:cNvCxnSpPr>
            <a:cxnSpLocks/>
          </p:cNvCxnSpPr>
          <p:nvPr/>
        </p:nvCxnSpPr>
        <p:spPr>
          <a:xfrm>
            <a:off x="8191501" y="5080000"/>
            <a:ext cx="564661" cy="277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DA5329-7B61-4634-BA77-A0B4F2C153F8}"/>
              </a:ext>
            </a:extLst>
          </p:cNvPr>
          <p:cNvCxnSpPr/>
          <p:nvPr/>
        </p:nvCxnSpPr>
        <p:spPr>
          <a:xfrm>
            <a:off x="8680939" y="4302370"/>
            <a:ext cx="273539" cy="554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CDB14B-F8AB-4AB4-B995-D38AAB0AE186}"/>
              </a:ext>
            </a:extLst>
          </p:cNvPr>
          <p:cNvCxnSpPr>
            <a:cxnSpLocks/>
          </p:cNvCxnSpPr>
          <p:nvPr/>
        </p:nvCxnSpPr>
        <p:spPr>
          <a:xfrm>
            <a:off x="7115417" y="3360615"/>
            <a:ext cx="69996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0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0556-A219-4729-B5D7-B597FDA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F5C4-C722-43D4-9A0C-938CE517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and using data in real time</a:t>
            </a:r>
          </a:p>
          <a:p>
            <a:endParaRPr lang="en-US" dirty="0"/>
          </a:p>
          <a:p>
            <a:r>
              <a:rPr lang="en-US" dirty="0"/>
              <a:t>Data dumps straight from the generation point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8D63-7D31-4E16-A57E-748E904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– Internet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1F37-0A07-47F9-99F9-CF5C67733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“Smart” technology that connect to the web</a:t>
            </a:r>
          </a:p>
          <a:p>
            <a:endParaRPr lang="en-US" dirty="0"/>
          </a:p>
          <a:p>
            <a:r>
              <a:rPr lang="en-US" dirty="0"/>
              <a:t>Generates machine data</a:t>
            </a:r>
          </a:p>
        </p:txBody>
      </p:sp>
    </p:spTree>
    <p:extLst>
      <p:ext uri="{BB962C8B-B14F-4D97-AF65-F5344CB8AC3E}">
        <p14:creationId xmlns:p14="http://schemas.microsoft.com/office/powerpoint/2010/main" val="102395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F6F2-9FEC-4DF9-9760-E987EC6D9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E998-3BFA-45E4-B2F0-FB52C910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Kafka: data stored until you pick it up</a:t>
            </a:r>
          </a:p>
          <a:p>
            <a:endParaRPr lang="en-US" dirty="0"/>
          </a:p>
          <a:p>
            <a:r>
              <a:rPr lang="en-US" dirty="0"/>
              <a:t>Flume: data flows to your end destination</a:t>
            </a:r>
          </a:p>
          <a:p>
            <a:endParaRPr lang="en-US" dirty="0"/>
          </a:p>
          <a:p>
            <a:r>
              <a:rPr lang="en-US" dirty="0"/>
              <a:t>Spark Streaming: data arrives in </a:t>
            </a:r>
            <a:r>
              <a:rPr lang="en-US" dirty="0" err="1"/>
              <a:t>microbatches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Storm: real-time processing</a:t>
            </a:r>
          </a:p>
          <a:p>
            <a:endParaRPr lang="en-US" dirty="0"/>
          </a:p>
          <a:p>
            <a:r>
              <a:rPr lang="en-US" dirty="0" err="1"/>
              <a:t>Flink</a:t>
            </a:r>
            <a:r>
              <a:rPr lang="en-US" dirty="0"/>
              <a:t>: faster real-time processing &amp; uses an API</a:t>
            </a:r>
          </a:p>
        </p:txBody>
      </p:sp>
    </p:spTree>
    <p:extLst>
      <p:ext uri="{BB962C8B-B14F-4D97-AF65-F5344CB8AC3E}">
        <p14:creationId xmlns:p14="http://schemas.microsoft.com/office/powerpoint/2010/main" val="362243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629A65-9F30-47C5-B2EC-0A497CC4E9AA}"/>
</file>

<file path=customXml/itemProps2.xml><?xml version="1.0" encoding="utf-8"?>
<ds:datastoreItem xmlns:ds="http://schemas.openxmlformats.org/officeDocument/2006/customXml" ds:itemID="{F531EDC2-EC09-49EA-9C12-A462710E559A}"/>
</file>

<file path=customXml/itemProps3.xml><?xml version="1.0" encoding="utf-8"?>
<ds:datastoreItem xmlns:ds="http://schemas.openxmlformats.org/officeDocument/2006/customXml" ds:itemID="{0DEBC9AA-77DC-492C-BF29-46AD877E7FC0}"/>
</file>

<file path=docProps/app.xml><?xml version="1.0" encoding="utf-8"?>
<Properties xmlns="http://schemas.openxmlformats.org/officeDocument/2006/extended-properties" xmlns:vt="http://schemas.openxmlformats.org/officeDocument/2006/docPropsVTypes">
  <TotalTime>10150</TotalTime>
  <Words>218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Montserrat SemiBold</vt:lpstr>
      <vt:lpstr>Nunito Sans</vt:lpstr>
      <vt:lpstr>Office Theme</vt:lpstr>
      <vt:lpstr>Cluster Redundancy and Real-Time Data</vt:lpstr>
      <vt:lpstr>Redundancy vs. Failure Recovery</vt:lpstr>
      <vt:lpstr>Redundancy Operations</vt:lpstr>
      <vt:lpstr>Zookeeper</vt:lpstr>
      <vt:lpstr>znodes</vt:lpstr>
      <vt:lpstr>Oozie</vt:lpstr>
      <vt:lpstr>Streaming Data</vt:lpstr>
      <vt:lpstr>IoT – Internet of Things</vt:lpstr>
      <vt:lpstr>Streaming Software</vt:lpstr>
      <vt:lpstr>Windows &amp; Intervals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53</cp:revision>
  <dcterms:created xsi:type="dcterms:W3CDTF">2019-01-08T17:26:22Z</dcterms:created>
  <dcterms:modified xsi:type="dcterms:W3CDTF">2020-12-11T14:26:57Z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