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" y="15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Preparation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6CFD-BE69-4259-9AC5-D83D3A32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vs. Hadoop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6B3684-FE0B-4BD6-8B13-6BFDAE0D95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AWS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F97220-1DB7-4A04-834B-A36FDDCB67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more than big data</a:t>
            </a:r>
          </a:p>
          <a:p>
            <a:endParaRPr lang="en-US" dirty="0"/>
          </a:p>
          <a:p>
            <a:r>
              <a:rPr lang="en-US" dirty="0"/>
              <a:t>More recently updated</a:t>
            </a:r>
          </a:p>
          <a:p>
            <a:endParaRPr lang="en-US" dirty="0"/>
          </a:p>
          <a:p>
            <a:r>
              <a:rPr lang="en-US" dirty="0"/>
              <a:t>Requires money/school credit</a:t>
            </a:r>
          </a:p>
          <a:p>
            <a:endParaRPr lang="en-US" dirty="0"/>
          </a:p>
          <a:p>
            <a:r>
              <a:rPr lang="en-US" dirty="0"/>
              <a:t>Allows you to use existing programs for data analysis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191B059-0290-4AD5-B8F6-E2D7D07D9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Hadoop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269C82C-3A17-4FBE-B8FE-799B11B4037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Only big data</a:t>
            </a:r>
          </a:p>
          <a:p>
            <a:endParaRPr lang="en-US" dirty="0"/>
          </a:p>
          <a:p>
            <a:r>
              <a:rPr lang="en-US" dirty="0"/>
              <a:t>Older</a:t>
            </a:r>
          </a:p>
          <a:p>
            <a:endParaRPr lang="en-US" dirty="0"/>
          </a:p>
          <a:p>
            <a:r>
              <a:rPr lang="en-US" dirty="0"/>
              <a:t>Free</a:t>
            </a:r>
          </a:p>
          <a:p>
            <a:endParaRPr lang="en-US" dirty="0"/>
          </a:p>
          <a:p>
            <a:r>
              <a:rPr lang="en-US" dirty="0"/>
              <a:t>Utilize novel programs for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301190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8B21-2B7F-4A7B-93BF-B0C14E82A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of 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11B1F-282A-4639-B482-29824DE99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Volume: How much?</a:t>
            </a:r>
          </a:p>
          <a:p>
            <a:endParaRPr lang="en-US" dirty="0"/>
          </a:p>
          <a:p>
            <a:r>
              <a:rPr lang="en-US" dirty="0"/>
              <a:t>Variety: What kind?</a:t>
            </a:r>
          </a:p>
          <a:p>
            <a:endParaRPr lang="en-US" dirty="0"/>
          </a:p>
          <a:p>
            <a:r>
              <a:rPr lang="en-US" dirty="0"/>
              <a:t>Velocity: How fast?</a:t>
            </a:r>
          </a:p>
          <a:p>
            <a:endParaRPr lang="en-US" dirty="0"/>
          </a:p>
          <a:p>
            <a:r>
              <a:rPr lang="en-US" dirty="0"/>
              <a:t>Veracity: How trustworthy?</a:t>
            </a:r>
          </a:p>
          <a:p>
            <a:endParaRPr lang="en-US" dirty="0"/>
          </a:p>
          <a:p>
            <a:r>
              <a:rPr lang="en-US" dirty="0"/>
              <a:t>Value: Why?</a:t>
            </a:r>
          </a:p>
        </p:txBody>
      </p:sp>
    </p:spTree>
    <p:extLst>
      <p:ext uri="{BB962C8B-B14F-4D97-AF65-F5344CB8AC3E}">
        <p14:creationId xmlns:p14="http://schemas.microsoft.com/office/powerpoint/2010/main" val="175223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EB990-D9C4-4120-A4B9-6408F7E1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22BB7-4A98-4CFF-A0D0-54C6078AC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Real-time data</a:t>
            </a:r>
          </a:p>
          <a:p>
            <a:endParaRPr lang="en-US" dirty="0"/>
          </a:p>
          <a:p>
            <a:r>
              <a:rPr lang="en-US" dirty="0"/>
              <a:t>Includes data generated by machine or IoT</a:t>
            </a:r>
          </a:p>
          <a:p>
            <a:endParaRPr lang="en-US" dirty="0"/>
          </a:p>
          <a:p>
            <a:r>
              <a:rPr lang="en-US" dirty="0"/>
              <a:t>How do you store / extract it?</a:t>
            </a:r>
          </a:p>
          <a:p>
            <a:pPr lvl="1"/>
            <a:r>
              <a:rPr lang="en-US" dirty="0"/>
              <a:t>Kafka</a:t>
            </a:r>
          </a:p>
          <a:p>
            <a:pPr lvl="1"/>
            <a:r>
              <a:rPr lang="en-US" dirty="0"/>
              <a:t>Flume</a:t>
            </a:r>
          </a:p>
          <a:p>
            <a:pPr lvl="1"/>
            <a:r>
              <a:rPr lang="en-US" dirty="0" err="1"/>
              <a:t>Flink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How do you analyze it?</a:t>
            </a:r>
          </a:p>
          <a:p>
            <a:pPr lvl="1"/>
            <a:r>
              <a:rPr lang="en-US" dirty="0"/>
              <a:t>Spark Streaming</a:t>
            </a:r>
          </a:p>
          <a:p>
            <a:pPr lvl="1"/>
            <a:r>
              <a:rPr lang="en-US" dirty="0"/>
              <a:t>Storm</a:t>
            </a:r>
          </a:p>
          <a:p>
            <a:pPr lvl="1"/>
            <a:r>
              <a:rPr lang="en-US" dirty="0" err="1"/>
              <a:t>Flink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5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FD42-0F63-4D94-BB03-564269889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 vs. Hive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89293-EEAE-4E9F-8382-9C3111AFA7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49C675-0802-4A76-A7B2-59C66D6F7C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Uses a SQL-like language (Pig Latin)</a:t>
            </a:r>
          </a:p>
          <a:p>
            <a:endParaRPr lang="en-US" dirty="0"/>
          </a:p>
          <a:p>
            <a:r>
              <a:rPr lang="en-US" dirty="0"/>
              <a:t>Slower</a:t>
            </a:r>
          </a:p>
          <a:p>
            <a:endParaRPr lang="en-US" dirty="0"/>
          </a:p>
          <a:p>
            <a:r>
              <a:rPr lang="en-US" dirty="0"/>
              <a:t>Data = relations</a:t>
            </a:r>
          </a:p>
          <a:p>
            <a:endParaRPr lang="en-US" dirty="0"/>
          </a:p>
          <a:p>
            <a:r>
              <a:rPr lang="en-US" dirty="0"/>
              <a:t>More flexible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F1AD57-8DCE-4AFA-9E83-160F4E04C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Hive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AADB1-28D3-4FEC-ABE5-8E193A60AD2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Uses a version of SQL (HiveQL)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Quicker</a:t>
            </a:r>
          </a:p>
          <a:p>
            <a:endParaRPr lang="en-US" dirty="0"/>
          </a:p>
          <a:p>
            <a:r>
              <a:rPr lang="en-US" dirty="0"/>
              <a:t>Data = tables </a:t>
            </a:r>
          </a:p>
          <a:p>
            <a:endParaRPr lang="en-US" dirty="0"/>
          </a:p>
          <a:p>
            <a:r>
              <a:rPr lang="en-US" dirty="0"/>
              <a:t>Easier to use</a:t>
            </a:r>
          </a:p>
        </p:txBody>
      </p:sp>
    </p:spTree>
    <p:extLst>
      <p:ext uri="{BB962C8B-B14F-4D97-AF65-F5344CB8AC3E}">
        <p14:creationId xmlns:p14="http://schemas.microsoft.com/office/powerpoint/2010/main" val="284422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B331-28D0-484A-9999-166BA7A5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050B9-219C-45D5-93DD-BAF793AC3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original big data system</a:t>
            </a:r>
          </a:p>
          <a:p>
            <a:endParaRPr lang="en-US" dirty="0"/>
          </a:p>
          <a:p>
            <a:r>
              <a:rPr lang="en-US" dirty="0"/>
              <a:t>Map – find the data you need and transform it</a:t>
            </a:r>
          </a:p>
          <a:p>
            <a:endParaRPr lang="en-US" dirty="0"/>
          </a:p>
          <a:p>
            <a:r>
              <a:rPr lang="en-US" dirty="0"/>
              <a:t>Reduce – aggregate it</a:t>
            </a:r>
          </a:p>
        </p:txBody>
      </p:sp>
    </p:spTree>
    <p:extLst>
      <p:ext uri="{BB962C8B-B14F-4D97-AF65-F5344CB8AC3E}">
        <p14:creationId xmlns:p14="http://schemas.microsoft.com/office/powerpoint/2010/main" val="32618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2D202F-6C51-48FB-94F3-4D8F78666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F52735-7126-481D-8F4C-BAB86F2E0F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82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919C56-C06F-44AE-BFF6-A2FAB235E632}"/>
</file>

<file path=customXml/itemProps2.xml><?xml version="1.0" encoding="utf-8"?>
<ds:datastoreItem xmlns:ds="http://schemas.openxmlformats.org/officeDocument/2006/customXml" ds:itemID="{63EC3D55-CFFC-4C30-8182-B38AD3C298D0}"/>
</file>

<file path=customXml/itemProps3.xml><?xml version="1.0" encoding="utf-8"?>
<ds:datastoreItem xmlns:ds="http://schemas.openxmlformats.org/officeDocument/2006/customXml" ds:itemID="{FF223CC3-FE0B-42D7-9DCE-FD4AFAB827EC}"/>
</file>

<file path=docProps/app.xml><?xml version="1.0" encoding="utf-8"?>
<Properties xmlns="http://schemas.openxmlformats.org/officeDocument/2006/extended-properties" xmlns:vt="http://schemas.openxmlformats.org/officeDocument/2006/docPropsVTypes">
  <TotalTime>9192</TotalTime>
  <Words>159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Montserrat SemiBold</vt:lpstr>
      <vt:lpstr>Nunito Sans</vt:lpstr>
      <vt:lpstr>Office Theme</vt:lpstr>
      <vt:lpstr>Final Project Preparation</vt:lpstr>
      <vt:lpstr>AWS vs. Hadoop</vt:lpstr>
      <vt:lpstr>Vs of Big Data</vt:lpstr>
      <vt:lpstr>Data Streaming</vt:lpstr>
      <vt:lpstr>Pig vs. Hive</vt:lpstr>
      <vt:lpstr>MapReduce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Dodd</cp:lastModifiedBy>
  <cp:revision>52</cp:revision>
  <dcterms:created xsi:type="dcterms:W3CDTF">2019-01-08T17:26:22Z</dcterms:created>
  <dcterms:modified xsi:type="dcterms:W3CDTF">2020-09-24T16:20:22Z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