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734" autoAdjust="0"/>
    <p:restoredTop sz="94660"/>
  </p:normalViewPr>
  <p:slideViewPr>
    <p:cSldViewPr snapToGrid="0">
      <p:cViewPr>
        <p:scale>
          <a:sx n="120" d="100"/>
          <a:sy n="120" d="100"/>
        </p:scale>
        <p:origin x="-1098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with a View: Creating Views and Tables in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576"/>
            <a:ext cx="10515600" cy="4351338"/>
          </a:xfrm>
        </p:spPr>
        <p:txBody>
          <a:bodyPr/>
          <a:lstStyle/>
          <a:p>
            <a:r>
              <a:rPr lang="en-US" dirty="0" smtClean="0"/>
              <a:t>A window to show existing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Saves time and processing power if you access that data regularly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0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Code to Create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create view </a:t>
            </a:r>
            <a:r>
              <a:rPr lang="en-US" dirty="0" err="1" smtClean="0"/>
              <a:t>viewName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column1, column 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Just a select statement that you plop a create view on top of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View names must be unique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6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create table </a:t>
            </a:r>
            <a:r>
              <a:rPr lang="en-US" dirty="0" err="1" smtClean="0"/>
              <a:t>tableName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colName</a:t>
            </a:r>
            <a:r>
              <a:rPr lang="en-US" dirty="0" smtClean="0"/>
              <a:t> datatype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colName</a:t>
            </a:r>
            <a:r>
              <a:rPr lang="en-US" dirty="0" smtClean="0"/>
              <a:t> datatype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colName</a:t>
            </a:r>
            <a:r>
              <a:rPr lang="en-US" dirty="0" smtClean="0"/>
              <a:t> datatype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CHAR()</a:t>
            </a:r>
          </a:p>
          <a:p>
            <a:r>
              <a:rPr lang="en-US" dirty="0" smtClean="0"/>
              <a:t>VARCHAR()</a:t>
            </a:r>
          </a:p>
          <a:p>
            <a:r>
              <a:rPr lang="en-US" dirty="0" smtClean="0"/>
              <a:t>NVARCHAR()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DATETIME</a:t>
            </a:r>
          </a:p>
          <a:p>
            <a:r>
              <a:rPr lang="en-US" dirty="0" smtClean="0"/>
              <a:t>NUMERIC</a:t>
            </a:r>
          </a:p>
          <a:p>
            <a:r>
              <a:rPr lang="en-US" dirty="0" smtClean="0"/>
              <a:t>TIMESTAMP</a:t>
            </a:r>
          </a:p>
          <a:p>
            <a:r>
              <a:rPr lang="en-US" dirty="0" smtClean="0"/>
              <a:t>CURRENT_TIMESTAMP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8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AUTO_INCREMENT</a:t>
            </a:r>
          </a:p>
          <a:p>
            <a:r>
              <a:rPr lang="en-US" dirty="0" smtClean="0"/>
              <a:t>FOREIGN KEY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insert into </a:t>
            </a:r>
            <a:r>
              <a:rPr lang="en-US" dirty="0" err="1" smtClean="0"/>
              <a:t>tableName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/>
              <a:t>col1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en-US" dirty="0" smtClean="0"/>
              <a:t> col2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en-US" dirty="0" smtClean="0"/>
              <a:t> col3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dirty="0" smtClean="0">
                <a:solidFill>
                  <a:srgbClr val="0070C0"/>
                </a:solidFill>
              </a:rPr>
              <a:t>alues (</a:t>
            </a:r>
            <a:r>
              <a:rPr lang="en-US" dirty="0" smtClean="0"/>
              <a:t>value1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en-US" dirty="0" smtClean="0"/>
              <a:t> value2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en-US" dirty="0" smtClean="0"/>
              <a:t> value3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If your table is NOT NULL than you must include all the columns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86898F-B793-4B1E-9519-B9EDAA8E96D9}"/>
</file>

<file path=customXml/itemProps2.xml><?xml version="1.0" encoding="utf-8"?>
<ds:datastoreItem xmlns:ds="http://schemas.openxmlformats.org/officeDocument/2006/customXml" ds:itemID="{BFA919F8-AE0B-43F3-A5BA-A4957FA49DDB}"/>
</file>

<file path=customXml/itemProps3.xml><?xml version="1.0" encoding="utf-8"?>
<ds:datastoreItem xmlns:ds="http://schemas.openxmlformats.org/officeDocument/2006/customXml" ds:itemID="{86F808E0-160C-434C-9868-08BD0C778B04}"/>
</file>

<file path=docProps/app.xml><?xml version="1.0" encoding="utf-8"?>
<Properties xmlns="http://schemas.openxmlformats.org/officeDocument/2006/extended-properties" xmlns:vt="http://schemas.openxmlformats.org/officeDocument/2006/docPropsVTypes">
  <TotalTime>9328</TotalTime>
  <Words>129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Database with a View: Creating Views and Tables in MySQL</vt:lpstr>
      <vt:lpstr>What is a View?</vt:lpstr>
      <vt:lpstr>Generic Code to Create Views</vt:lpstr>
      <vt:lpstr>Creating Tables</vt:lpstr>
      <vt:lpstr>Data Types</vt:lpstr>
      <vt:lpstr>Constraints</vt:lpstr>
      <vt:lpstr>Inserting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Hartzell</cp:lastModifiedBy>
  <cp:revision>46</cp:revision>
  <dcterms:created xsi:type="dcterms:W3CDTF">2019-01-08T17:26:22Z</dcterms:created>
  <dcterms:modified xsi:type="dcterms:W3CDTF">2020-06-03T00:02:07Z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