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4" r:id="rId4"/>
    <p:sldId id="275" r:id="rId5"/>
    <p:sldId id="257" r:id="rId6"/>
    <p:sldId id="276" r:id="rId7"/>
    <p:sldId id="277" r:id="rId8"/>
    <p:sldId id="258" r:id="rId9"/>
    <p:sldId id="271" r:id="rId10"/>
    <p:sldId id="267" r:id="rId11"/>
    <p:sldId id="262" r:id="rId12"/>
    <p:sldId id="272" r:id="rId13"/>
    <p:sldId id="273" r:id="rId14"/>
    <p:sldId id="269" r:id="rId15"/>
    <p:sldId id="266" r:id="rId16"/>
    <p:sldId id="268" r:id="rId17"/>
    <p:sldId id="278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Keyed Up</a:t>
            </a:r>
            <a:br>
              <a:rPr lang="en-US" dirty="0"/>
            </a:br>
            <a:r>
              <a:rPr lang="en-US" dirty="0"/>
              <a:t>Keys and Constraints in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19C7-6D1F-4034-8FFA-DFF9EC20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573E-1689-40D7-9260-F5B818E6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no data present</a:t>
            </a:r>
          </a:p>
          <a:p>
            <a:endParaRPr lang="en-US" dirty="0"/>
          </a:p>
          <a:p>
            <a:r>
              <a:rPr lang="en-US" dirty="0"/>
              <a:t>User did not enter it or it is unknown</a:t>
            </a:r>
          </a:p>
          <a:p>
            <a:endParaRPr lang="en-US" dirty="0"/>
          </a:p>
          <a:p>
            <a:r>
              <a:rPr lang="en-US" dirty="0"/>
              <a:t>Queries don’t come back empty; they return NULL</a:t>
            </a:r>
          </a:p>
        </p:txBody>
      </p:sp>
    </p:spTree>
    <p:extLst>
      <p:ext uri="{BB962C8B-B14F-4D97-AF65-F5344CB8AC3E}">
        <p14:creationId xmlns:p14="http://schemas.microsoft.com/office/powerpoint/2010/main" val="248682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ADA4-5CAA-451E-83CD-596AACA4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NULL  vs. IS NOT NULL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B34DE-D80B-45BE-B0A6-B214A5B04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403D-5C26-4BD7-A867-E67E55AE6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 as a criteria in a WHERE clause </a:t>
            </a:r>
          </a:p>
          <a:p>
            <a:endParaRPr lang="en-US" dirty="0"/>
          </a:p>
          <a:p>
            <a:r>
              <a:rPr lang="en-US" dirty="0"/>
              <a:t>To find columns without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40686-4DC2-4374-A87C-F69098E4F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IS NOT NULL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988CF-766A-4B7E-8E11-156C7E6CBA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 as a criteria in a WHERE clause </a:t>
            </a:r>
          </a:p>
          <a:p>
            <a:endParaRPr lang="en-US" dirty="0"/>
          </a:p>
          <a:p>
            <a:r>
              <a:rPr lang="en-US" dirty="0"/>
              <a:t>To find columns with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D0AB1-F052-4142-A32D-31B34B5D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0023C-A5C7-4F8C-9790-BC9A757B3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1268A2-9836-4AF5-8C58-31498FFD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Constraint?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184786-5DB2-4A11-92B6-71102CFD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placed upon data entry for a table</a:t>
            </a:r>
          </a:p>
        </p:txBody>
      </p:sp>
    </p:spTree>
    <p:extLst>
      <p:ext uri="{BB962C8B-B14F-4D97-AF65-F5344CB8AC3E}">
        <p14:creationId xmlns:p14="http://schemas.microsoft.com/office/powerpoint/2010/main" val="374997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E5EE5D2-5E92-43D5-BD1F-57E5B36F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6FD07E-F332-4661-A022-82763BA3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allow NULL values in a column</a:t>
            </a:r>
          </a:p>
        </p:txBody>
      </p:sp>
    </p:spTree>
    <p:extLst>
      <p:ext uri="{BB962C8B-B14F-4D97-AF65-F5344CB8AC3E}">
        <p14:creationId xmlns:p14="http://schemas.microsoft.com/office/powerpoint/2010/main" val="512037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9A47-01AE-4932-945F-05A29BF9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360C-C451-46C7-865A-6923A7640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a column have no overlap</a:t>
            </a:r>
          </a:p>
          <a:p>
            <a:endParaRPr lang="en-US" dirty="0"/>
          </a:p>
          <a:p>
            <a:r>
              <a:rPr lang="en-US" dirty="0"/>
              <a:t>But does allow multiple NULL values</a:t>
            </a:r>
          </a:p>
          <a:p>
            <a:endParaRPr lang="en-US" dirty="0"/>
          </a:p>
          <a:p>
            <a:r>
              <a:rPr lang="en-US" dirty="0"/>
              <a:t>Isn’t used for reference like a primary key</a:t>
            </a:r>
          </a:p>
        </p:txBody>
      </p:sp>
    </p:spTree>
    <p:extLst>
      <p:ext uri="{BB962C8B-B14F-4D97-AF65-F5344CB8AC3E}">
        <p14:creationId xmlns:p14="http://schemas.microsoft.com/office/powerpoint/2010/main" val="175654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254B-AC97-402F-8A7F-0C08E66F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4F0F-63F3-4426-B704-990D6888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determine whether data falls in the values you want</a:t>
            </a:r>
          </a:p>
          <a:p>
            <a:endParaRPr lang="en-US" dirty="0"/>
          </a:p>
          <a:p>
            <a:r>
              <a:rPr lang="en-US" dirty="0"/>
              <a:t>Useful if only certain ranges are valid</a:t>
            </a:r>
          </a:p>
          <a:p>
            <a:endParaRPr lang="en-US" dirty="0"/>
          </a:p>
          <a:p>
            <a:r>
              <a:rPr lang="en-US" dirty="0"/>
              <a:t>Uses Boolean operators</a:t>
            </a:r>
          </a:p>
          <a:p>
            <a:endParaRPr lang="en-US" dirty="0"/>
          </a:p>
          <a:p>
            <a:r>
              <a:rPr lang="en-US" dirty="0"/>
              <a:t>For instance, weight – can eliminate typos if you put minimum / maximum caps on values and this saves time in data cleaning</a:t>
            </a:r>
          </a:p>
        </p:txBody>
      </p:sp>
    </p:spTree>
    <p:extLst>
      <p:ext uri="{BB962C8B-B14F-4D97-AF65-F5344CB8AC3E}">
        <p14:creationId xmlns:p14="http://schemas.microsoft.com/office/powerpoint/2010/main" val="376555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0FEE-C9B4-4A05-8471-5F7F8EB4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DB1E-ACFC-41C2-B26A-3F9C7560A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delete a row in one table, it will automatically delete rows in other tables that were based on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85198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C5CF34-5D3F-4571-9608-BE5035AD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37759-8CB4-48AB-A729-8CA650E55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5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AA6952-750A-4E47-ADAD-913B7408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INDEX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508B34-9FD8-438B-9015-99232B48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query speeds when used sparingly</a:t>
            </a:r>
          </a:p>
          <a:p>
            <a:endParaRPr lang="en-US" dirty="0"/>
          </a:p>
          <a:p>
            <a:r>
              <a:rPr lang="en-US" dirty="0"/>
              <a:t>What to index</a:t>
            </a:r>
          </a:p>
          <a:p>
            <a:pPr lvl="1"/>
            <a:r>
              <a:rPr lang="en-US" dirty="0"/>
              <a:t>Foreign keys</a:t>
            </a:r>
          </a:p>
          <a:p>
            <a:pPr lvl="1"/>
            <a:r>
              <a:rPr lang="en-US" dirty="0"/>
              <a:t>Columns you use frequently in where statements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2A668-1CC7-4220-ABCE-0F9A5FB9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8E776-B068-4224-84C1-945477F85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F782-2441-4617-B1E2-96D8796D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67FA-B5C0-4FB2-8B08-0420B393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identifier </a:t>
            </a:r>
          </a:p>
          <a:p>
            <a:endParaRPr lang="en-US" dirty="0"/>
          </a:p>
          <a:p>
            <a:r>
              <a:rPr lang="en-US" dirty="0"/>
              <a:t>Helps track and relate your data</a:t>
            </a:r>
          </a:p>
        </p:txBody>
      </p:sp>
    </p:spTree>
    <p:extLst>
      <p:ext uri="{BB962C8B-B14F-4D97-AF65-F5344CB8AC3E}">
        <p14:creationId xmlns:p14="http://schemas.microsoft.com/office/powerpoint/2010/main" val="159117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CAB8-A787-470A-A4A1-4A76D5BE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vs. Surrogate Keys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CCE91-833E-4BC3-92B5-69FE1DB5D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C9D68D-683D-4693-A4B2-77502621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an existing column</a:t>
            </a:r>
          </a:p>
          <a:p>
            <a:endParaRPr lang="en-US" dirty="0"/>
          </a:p>
          <a:p>
            <a:r>
              <a:rPr lang="en-US" dirty="0"/>
              <a:t>Can only do this if it follows the constraints </a:t>
            </a:r>
          </a:p>
          <a:p>
            <a:pPr lvl="1"/>
            <a:r>
              <a:rPr lang="en-US" dirty="0"/>
              <a:t>Unique </a:t>
            </a:r>
          </a:p>
          <a:p>
            <a:pPr lvl="1"/>
            <a:r>
              <a:rPr lang="en-US" dirty="0"/>
              <a:t>Never empty</a:t>
            </a:r>
          </a:p>
          <a:p>
            <a:pPr lvl="1"/>
            <a:endParaRPr lang="en-US" dirty="0"/>
          </a:p>
          <a:p>
            <a:r>
              <a:rPr lang="en-US" dirty="0"/>
              <a:t>Ex. Driver’s license, serial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B95ED6-8B35-4C1B-8F4E-4F9FF316B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Surrogate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EBBB98-0807-43BD-B28B-74330BD03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create it</a:t>
            </a:r>
          </a:p>
          <a:p>
            <a:endParaRPr lang="en-US" dirty="0"/>
          </a:p>
          <a:p>
            <a:r>
              <a:rPr lang="en-US" dirty="0"/>
              <a:t>Often make it auto-increment</a:t>
            </a:r>
          </a:p>
          <a:p>
            <a:endParaRPr lang="en-US" dirty="0"/>
          </a:p>
          <a:p>
            <a:r>
              <a:rPr lang="en-US" dirty="0"/>
              <a:t>Can take up less storage space</a:t>
            </a:r>
          </a:p>
          <a:p>
            <a:endParaRPr lang="en-US" dirty="0"/>
          </a:p>
          <a:p>
            <a:r>
              <a:rPr lang="en-US" dirty="0"/>
              <a:t>Ex. Patient 1, 2, 3…</a:t>
            </a:r>
          </a:p>
        </p:txBody>
      </p:sp>
    </p:spTree>
    <p:extLst>
      <p:ext uri="{BB962C8B-B14F-4D97-AF65-F5344CB8AC3E}">
        <p14:creationId xmlns:p14="http://schemas.microsoft.com/office/powerpoint/2010/main" val="197995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1785-44EB-4BDB-BCDB-3D8941E6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FE58-83FB-4DE4-8CCA-7F9EFB54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Column(s) that uniquely identify each row in a table</a:t>
            </a:r>
          </a:p>
          <a:p>
            <a:endParaRPr lang="en-US" dirty="0"/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Must be unique in the table</a:t>
            </a:r>
          </a:p>
          <a:p>
            <a:pPr lvl="1"/>
            <a:r>
              <a:rPr lang="en-US" dirty="0"/>
              <a:t>Can’t have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62174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D03B-620B-42FF-AE21-DE60EED9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1D2B-AAA3-4B4C-A09A-BFDA8D9A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more than one column’s values together to make a unique key</a:t>
            </a:r>
          </a:p>
        </p:txBody>
      </p:sp>
    </p:spTree>
    <p:extLst>
      <p:ext uri="{BB962C8B-B14F-4D97-AF65-F5344CB8AC3E}">
        <p14:creationId xmlns:p14="http://schemas.microsoft.com/office/powerpoint/2010/main" val="332821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46EA-5195-4BB2-8406-A7A556B8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Surrogate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D572-6305-480F-9AE9-203764BA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auto_increment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serial / </a:t>
            </a:r>
            <a:r>
              <a:rPr lang="en-US" dirty="0" err="1"/>
              <a:t>bigserial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9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98AC-FA2C-4598-A632-0140E378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ECE-B295-49F8-9A2D-6BA18597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Connects values in tables so that related tables are properly pieced together</a:t>
            </a:r>
          </a:p>
          <a:p>
            <a:endParaRPr lang="en-US" dirty="0"/>
          </a:p>
          <a:p>
            <a:r>
              <a:rPr lang="en-US" dirty="0"/>
              <a:t>Values in another table’s primary key </a:t>
            </a:r>
          </a:p>
          <a:p>
            <a:endParaRPr lang="en-US" dirty="0"/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Must be a value that already exists in the primary key</a:t>
            </a:r>
          </a:p>
          <a:p>
            <a:pPr lvl="1"/>
            <a:endParaRPr lang="en-US" dirty="0"/>
          </a:p>
          <a:p>
            <a:r>
              <a:rPr lang="en-US" dirty="0"/>
              <a:t>Can be empty</a:t>
            </a:r>
          </a:p>
          <a:p>
            <a:endParaRPr lang="en-US" dirty="0"/>
          </a:p>
          <a:p>
            <a:r>
              <a:rPr lang="en-US" dirty="0"/>
              <a:t>Can be duplicated (not unique)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0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44CC87-0D21-497F-BA65-984A887B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NULL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FDD9E-8A80-4675-8792-0ED893C7F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558D77-1B11-4B71-834E-983D0939E50B}"/>
</file>

<file path=customXml/itemProps2.xml><?xml version="1.0" encoding="utf-8"?>
<ds:datastoreItem xmlns:ds="http://schemas.openxmlformats.org/officeDocument/2006/customXml" ds:itemID="{A060428C-AE25-41AC-B02D-240E582655D8}"/>
</file>

<file path=customXml/itemProps3.xml><?xml version="1.0" encoding="utf-8"?>
<ds:datastoreItem xmlns:ds="http://schemas.openxmlformats.org/officeDocument/2006/customXml" ds:itemID="{EB02287F-0E04-445E-94A3-55AF140D3251}"/>
</file>

<file path=docProps/app.xml><?xml version="1.0" encoding="utf-8"?>
<Properties xmlns="http://schemas.openxmlformats.org/officeDocument/2006/extended-properties" xmlns:vt="http://schemas.openxmlformats.org/officeDocument/2006/docPropsVTypes">
  <TotalTime>9203</TotalTime>
  <Words>372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Montserrat SemiBold</vt:lpstr>
      <vt:lpstr>Nunito Sans</vt:lpstr>
      <vt:lpstr>Office Theme</vt:lpstr>
      <vt:lpstr>All Keyed Up Keys and Constraints in SQL</vt:lpstr>
      <vt:lpstr>Keys</vt:lpstr>
      <vt:lpstr>What is a Key?</vt:lpstr>
      <vt:lpstr>Natural vs. Surrogate Keys</vt:lpstr>
      <vt:lpstr>PRIMARY KEY</vt:lpstr>
      <vt:lpstr>Composite Primary Key</vt:lpstr>
      <vt:lpstr>Generating Surrogate Keys</vt:lpstr>
      <vt:lpstr>Foreign Key</vt:lpstr>
      <vt:lpstr>Dealing with NULL data</vt:lpstr>
      <vt:lpstr>NULL values</vt:lpstr>
      <vt:lpstr>IS NULL  vs. IS NOT NULL</vt:lpstr>
      <vt:lpstr>Constraints</vt:lpstr>
      <vt:lpstr>What is a Constraint?</vt:lpstr>
      <vt:lpstr>NOT NULL</vt:lpstr>
      <vt:lpstr>UNIQUE</vt:lpstr>
      <vt:lpstr>CHECK</vt:lpstr>
      <vt:lpstr>ON DELETE CASCADE</vt:lpstr>
      <vt:lpstr>Indexing</vt:lpstr>
      <vt:lpstr>CREATE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43</cp:revision>
  <dcterms:created xsi:type="dcterms:W3CDTF">2019-01-08T17:26:22Z</dcterms:created>
  <dcterms:modified xsi:type="dcterms:W3CDTF">2020-08-25T20:01:31Z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