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5/14/2020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74" y="1260044"/>
            <a:ext cx="10220587" cy="4337911"/>
          </a:xfrm>
        </p:spPr>
        <p:txBody>
          <a:bodyPr/>
          <a:lstStyle/>
          <a:p>
            <a:r>
              <a:rPr lang="en-US" dirty="0"/>
              <a:t>Be a Smooth Operator: Query, Logic, Element, and Array Operators in NoSQL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042C-97BD-4D2C-897B-F9467023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33BBB-0109-450F-A752-86CB9242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$eq</a:t>
            </a:r>
          </a:p>
          <a:p>
            <a:r>
              <a:rPr lang="en-US" dirty="0"/>
              <a:t>$ne</a:t>
            </a:r>
          </a:p>
          <a:p>
            <a:r>
              <a:rPr lang="en-US" dirty="0"/>
              <a:t>$</a:t>
            </a:r>
            <a:r>
              <a:rPr lang="en-US" dirty="0" err="1"/>
              <a:t>gt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gte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lt</a:t>
            </a:r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lte</a:t>
            </a:r>
            <a:endParaRPr lang="en-US" dirty="0"/>
          </a:p>
          <a:p>
            <a:r>
              <a:rPr lang="en-US" dirty="0"/>
              <a:t>$in</a:t>
            </a:r>
          </a:p>
          <a:p>
            <a:r>
              <a:rPr lang="en-US" dirty="0"/>
              <a:t>$</a:t>
            </a:r>
            <a:r>
              <a:rPr lang="en-US" dirty="0" err="1"/>
              <a:t>nin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6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FA4D-7C83-4AAB-A0E2-10511E63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Operator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38DA-1D65-4EBA-80A4-2DF0FDF0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Without an array of keys</a:t>
            </a:r>
          </a:p>
          <a:p>
            <a:pPr marL="0" indent="0">
              <a:buNone/>
            </a:pPr>
            <a:r>
              <a:rPr lang="en-US" dirty="0" err="1"/>
              <a:t>db.DatabaseName.find</a:t>
            </a:r>
            <a:r>
              <a:rPr lang="en-US" dirty="0"/>
              <a:t>({field: {$op: “value”}})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array of keys</a:t>
            </a:r>
          </a:p>
          <a:p>
            <a:pPr marL="0" indent="0">
              <a:buNone/>
            </a:pPr>
            <a:r>
              <a:rPr lang="en-US" dirty="0" err="1"/>
              <a:t>db.DatabaseName.find</a:t>
            </a:r>
            <a:r>
              <a:rPr lang="en-US" dirty="0"/>
              <a:t>({field: {$op: [“value1”, “value2”]}})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2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8EFF-C545-4515-A2AE-FAB1E2E3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BDCDB-E69C-4AB0-A653-03516DED9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$and</a:t>
            </a:r>
          </a:p>
          <a:p>
            <a:r>
              <a:rPr lang="en-US" dirty="0"/>
              <a:t>$or</a:t>
            </a:r>
          </a:p>
          <a:p>
            <a:r>
              <a:rPr lang="en-US" dirty="0"/>
              <a:t>$not – will not work with $eq or $</a:t>
            </a:r>
            <a:r>
              <a:rPr lang="en-US" dirty="0" err="1"/>
              <a:t>nin</a:t>
            </a:r>
            <a:endParaRPr lang="en-US" dirty="0"/>
          </a:p>
          <a:p>
            <a:r>
              <a:rPr lang="en-US" dirty="0"/>
              <a:t>$nor</a:t>
            </a:r>
          </a:p>
        </p:txBody>
      </p:sp>
    </p:spTree>
    <p:extLst>
      <p:ext uri="{BB962C8B-B14F-4D97-AF65-F5344CB8AC3E}">
        <p14:creationId xmlns:p14="http://schemas.microsoft.com/office/powerpoint/2010/main" val="261050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C2E7-D655-4C89-8AE4-773E010B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DE16-BA08-46BF-8651-8C8C7D89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$and / $or / $nor</a:t>
            </a:r>
          </a:p>
          <a:p>
            <a:pPr marL="0" indent="0">
              <a:buNone/>
            </a:pPr>
            <a:r>
              <a:rPr lang="en-US" sz="2000" dirty="0" err="1"/>
              <a:t>db.DatabaseName.find</a:t>
            </a:r>
            <a:r>
              <a:rPr lang="en-US" sz="2000" dirty="0"/>
              <a:t>( { $op: [ { field1: { $op: “value”} }, { field2: { $op: “value”} } ] } 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$not</a:t>
            </a:r>
          </a:p>
          <a:p>
            <a:pPr marL="0" indent="0">
              <a:buNone/>
            </a:pPr>
            <a:r>
              <a:rPr lang="en-US" dirty="0" err="1"/>
              <a:t>db.DatabaseName.find</a:t>
            </a:r>
            <a:r>
              <a:rPr lang="en-US" dirty="0"/>
              <a:t>( { field: { $not: {$op: [‘value1', ’value2']} } } 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4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0489-5B0C-47E2-A31C-6ABFC372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334A5-F5A4-4A7F-B04E-AD0C601F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$exists</a:t>
            </a:r>
          </a:p>
        </p:txBody>
      </p:sp>
    </p:spTree>
    <p:extLst>
      <p:ext uri="{BB962C8B-B14F-4D97-AF65-F5344CB8AC3E}">
        <p14:creationId xmlns:p14="http://schemas.microsoft.com/office/powerpoint/2010/main" val="164091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CD1F-BE1D-4B98-9E7B-AF0C1245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Operator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DDDC-14C4-405B-B481-6654BD568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db.DatabaseName.find</a:t>
            </a:r>
            <a:r>
              <a:rPr lang="en-US" dirty="0"/>
              <a:t>({field: {$exists: Boolean}})</a:t>
            </a:r>
          </a:p>
        </p:txBody>
      </p:sp>
    </p:spTree>
    <p:extLst>
      <p:ext uri="{BB962C8B-B14F-4D97-AF65-F5344CB8AC3E}">
        <p14:creationId xmlns:p14="http://schemas.microsoft.com/office/powerpoint/2010/main" val="392338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CC71-7D69-490A-A641-6E79087F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B7867-7005-4B6E-8D9B-36F60E41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$all</a:t>
            </a:r>
          </a:p>
          <a:p>
            <a:r>
              <a:rPr lang="en-US" dirty="0"/>
              <a:t>$size</a:t>
            </a:r>
          </a:p>
        </p:txBody>
      </p:sp>
    </p:spTree>
    <p:extLst>
      <p:ext uri="{BB962C8B-B14F-4D97-AF65-F5344CB8AC3E}">
        <p14:creationId xmlns:p14="http://schemas.microsoft.com/office/powerpoint/2010/main" val="413003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D2A1-E3A5-4D42-8639-08ABEF53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Operator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4A82-A96F-4D68-A1EF-77F5319D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query operators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Without an array of keys</a:t>
            </a:r>
          </a:p>
          <a:p>
            <a:pPr marL="0" indent="0">
              <a:buNone/>
            </a:pPr>
            <a:r>
              <a:rPr lang="en-US" dirty="0" err="1"/>
              <a:t>db.DatabaseName.find</a:t>
            </a:r>
            <a:r>
              <a:rPr lang="en-US" dirty="0"/>
              <a:t>({field: {$op: “value”}})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array of keys</a:t>
            </a:r>
          </a:p>
          <a:p>
            <a:pPr marL="0" indent="0">
              <a:buNone/>
            </a:pPr>
            <a:r>
              <a:rPr lang="en-US" dirty="0" err="1"/>
              <a:t>db.DatabaseName.find</a:t>
            </a:r>
            <a:r>
              <a:rPr lang="en-US" dirty="0"/>
              <a:t>({field: {$op: [“value1”, “value2”]}})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3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6B343F-24DC-47C9-A7A4-6CE654051A57}"/>
</file>

<file path=customXml/itemProps2.xml><?xml version="1.0" encoding="utf-8"?>
<ds:datastoreItem xmlns:ds="http://schemas.openxmlformats.org/officeDocument/2006/customXml" ds:itemID="{D3080A50-28DE-45B3-BDFB-4A953564E7D0}"/>
</file>

<file path=customXml/itemProps3.xml><?xml version="1.0" encoding="utf-8"?>
<ds:datastoreItem xmlns:ds="http://schemas.openxmlformats.org/officeDocument/2006/customXml" ds:itemID="{2A1ED5FA-F02D-4626-80A3-D769DEA6F1AD}"/>
</file>

<file path=docProps/app.xml><?xml version="1.0" encoding="utf-8"?>
<Properties xmlns="http://schemas.openxmlformats.org/officeDocument/2006/extended-properties" xmlns:vt="http://schemas.openxmlformats.org/officeDocument/2006/docPropsVTypes">
  <TotalTime>13553</TotalTime>
  <Words>242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 SemiBold</vt:lpstr>
      <vt:lpstr>Nunito Sans</vt:lpstr>
      <vt:lpstr>Office Theme</vt:lpstr>
      <vt:lpstr>Be a Smooth Operator: Query, Logic, Element, and Array Operators in NoSQL</vt:lpstr>
      <vt:lpstr>Query Operators</vt:lpstr>
      <vt:lpstr>Query Operator Syntax</vt:lpstr>
      <vt:lpstr>Logical Operators</vt:lpstr>
      <vt:lpstr>Logical Operator Syntax</vt:lpstr>
      <vt:lpstr>Element Operators</vt:lpstr>
      <vt:lpstr>Element Operator Syntax</vt:lpstr>
      <vt:lpstr>Array Operators</vt:lpstr>
      <vt:lpstr>Array Operator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45</cp:revision>
  <dcterms:created xsi:type="dcterms:W3CDTF">2019-01-08T17:26:22Z</dcterms:created>
  <dcterms:modified xsi:type="dcterms:W3CDTF">2020-05-17T19:46:41Z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