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Updating, Indexing, and Deleting Documents in NoSQL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DB2F-738F-4B08-BB7B-E0034D62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$rename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1091-ADCD-4090-8170-8A0302CEC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2006600"/>
            <a:ext cx="12915900" cy="4351338"/>
          </a:xfrm>
        </p:spPr>
        <p:txBody>
          <a:bodyPr/>
          <a:lstStyle/>
          <a:p>
            <a:r>
              <a:rPr lang="en-US" dirty="0"/>
              <a:t>Change the name of a field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db.CollectionName.updateMany</a:t>
            </a:r>
            <a:r>
              <a:rPr lang="en-US" dirty="0"/>
              <a:t>({}, {$rename: {</a:t>
            </a:r>
            <a:r>
              <a:rPr lang="en-US" dirty="0" err="1"/>
              <a:t>oldFieldName</a:t>
            </a:r>
            <a:r>
              <a:rPr lang="en-US" dirty="0"/>
              <a:t>: ‘</a:t>
            </a:r>
            <a:r>
              <a:rPr lang="en-US" dirty="0" err="1"/>
              <a:t>newFieldName</a:t>
            </a:r>
            <a:r>
              <a:rPr lang="en-US" dirty="0"/>
              <a:t>’}})</a:t>
            </a:r>
          </a:p>
        </p:txBody>
      </p:sp>
    </p:spTree>
    <p:extLst>
      <p:ext uri="{BB962C8B-B14F-4D97-AF65-F5344CB8AC3E}">
        <p14:creationId xmlns:p14="http://schemas.microsoft.com/office/powerpoint/2010/main" val="217136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9C63C-739E-4E28-9448-A489A6D0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96B00-EB98-4422-9DA7-C404AAB02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77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2AF4-CC6B-4CB0-B64B-A6B15F58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deleteOne</a:t>
            </a:r>
            <a:r>
              <a:rPr lang="en-US" dirty="0"/>
              <a:t> / </a:t>
            </a:r>
            <a:r>
              <a:rPr lang="en-US" dirty="0" err="1"/>
              <a:t>deleteMany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AE00-3470-44B9-B6A2-9D594B0C8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477625" cy="4351338"/>
          </a:xfrm>
        </p:spPr>
        <p:txBody>
          <a:bodyPr/>
          <a:lstStyle/>
          <a:p>
            <a:r>
              <a:rPr lang="en-US" dirty="0"/>
              <a:t>Delete a single document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db.CollectionName.deleteOne</a:t>
            </a:r>
            <a:r>
              <a:rPr lang="en-US" dirty="0"/>
              <a:t>({field: value})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Delete multiple documents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db.CollectionName.deleteMany</a:t>
            </a:r>
            <a:r>
              <a:rPr lang="en-US" dirty="0"/>
              <a:t>({field: value})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989DC-40CA-4CAF-97CC-F3D238A2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Collection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845905-B524-4C2E-8630-CADD3108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the entire set of documents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db.collectionName.drop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425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C42F1-DE9B-40C5-8DD1-0FE5DE81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B353C-0A18-4C5E-965C-402ECB39B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00B52-D77B-47D4-8FB4-973EEE2A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createIndex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6E2AB7-53CB-47B9-80DA-77F61307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Indexes make it easier and quicker to find documents</a:t>
            </a:r>
          </a:p>
          <a:p>
            <a:endParaRPr lang="en-US" dirty="0"/>
          </a:p>
          <a:p>
            <a:r>
              <a:rPr lang="en-US" dirty="0"/>
              <a:t>1 = ascending order </a:t>
            </a:r>
          </a:p>
          <a:p>
            <a:r>
              <a:rPr lang="en-US" dirty="0"/>
              <a:t>-1 = descending order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db.collectionName.createIndex</a:t>
            </a:r>
            <a:r>
              <a:rPr lang="en-US" dirty="0"/>
              <a:t>({field: </a:t>
            </a:r>
            <a:r>
              <a:rPr lang="en-US" dirty="0" err="1"/>
              <a:t>indexValue</a:t>
            </a:r>
            <a:r>
              <a:rPr lang="en-US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91609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79E7-D177-4EBB-A51B-238E7524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81F2-1C08-4ACD-9D74-EDCE006F8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db.collectionName.dropIndex</a:t>
            </a:r>
            <a:r>
              <a:rPr lang="en-US" dirty="0"/>
              <a:t>({field: </a:t>
            </a:r>
            <a:r>
              <a:rPr lang="en-US" dirty="0" err="1"/>
              <a:t>indexValue</a:t>
            </a:r>
            <a:r>
              <a:rPr lang="en-US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12839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079EF0-2860-402D-AFB8-C7EC30AA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Documents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D2A15-B555-42D6-AC99-51A001A6C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7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2AF4-CC6B-4CB0-B64B-A6B15F58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updateOne</a:t>
            </a:r>
            <a:r>
              <a:rPr lang="en-US" dirty="0"/>
              <a:t> / </a:t>
            </a:r>
            <a:r>
              <a:rPr lang="en-US" dirty="0" err="1"/>
              <a:t>updateMany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AE00-3470-44B9-B6A2-9D594B0C8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477625" cy="4351338"/>
          </a:xfrm>
        </p:spPr>
        <p:txBody>
          <a:bodyPr/>
          <a:lstStyle/>
          <a:p>
            <a:r>
              <a:rPr lang="en-US" dirty="0"/>
              <a:t>Change a single document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db.CollectionName.updateOne</a:t>
            </a:r>
            <a:r>
              <a:rPr lang="en-US" dirty="0"/>
              <a:t>({field: value}, {$set : {“field”: </a:t>
            </a:r>
            <a:r>
              <a:rPr lang="en-US" dirty="0" err="1"/>
              <a:t>NewValue</a:t>
            </a:r>
            <a:r>
              <a:rPr lang="en-US" dirty="0"/>
              <a:t>}}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multiple documents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db.CollectionName.updateMany</a:t>
            </a:r>
            <a:r>
              <a:rPr lang="en-US" dirty="0"/>
              <a:t>({field: value}, {$set : {“field”:</a:t>
            </a:r>
            <a:r>
              <a:rPr lang="en-US" dirty="0" err="1"/>
              <a:t>NewValue</a:t>
            </a:r>
            <a:r>
              <a:rPr lang="en-US" dirty="0"/>
              <a:t>}}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5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53A3-EE94-493A-BEA4-440A58DA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D294-2C3E-493C-B23D-E1E3D09F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+ insert </a:t>
            </a:r>
          </a:p>
          <a:p>
            <a:r>
              <a:rPr lang="en-US" dirty="0"/>
              <a:t>Adds a new value if the old one doesn’t exist</a:t>
            </a:r>
          </a:p>
          <a:p>
            <a:endParaRPr lang="en-US" dirty="0"/>
          </a:p>
          <a:p>
            <a:r>
              <a:rPr lang="en-US" dirty="0"/>
              <a:t>Boolean toggle of true or false</a:t>
            </a:r>
          </a:p>
        </p:txBody>
      </p:sp>
    </p:spTree>
    <p:extLst>
      <p:ext uri="{BB962C8B-B14F-4D97-AF65-F5344CB8AC3E}">
        <p14:creationId xmlns:p14="http://schemas.microsoft.com/office/powerpoint/2010/main" val="401259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0ECD-E977-4382-90CC-A60CA496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DC67-64D2-41EB-9D94-F18512B2B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$</a:t>
            </a:r>
            <a:r>
              <a:rPr lang="en-US" b="0" dirty="0" err="1"/>
              <a:t>currentDate</a:t>
            </a:r>
            <a:r>
              <a:rPr lang="en-US" b="0" dirty="0"/>
              <a:t>  : Uses today’s date</a:t>
            </a:r>
          </a:p>
          <a:p>
            <a:r>
              <a:rPr lang="en-US" dirty="0"/>
              <a:t>$</a:t>
            </a:r>
            <a:r>
              <a:rPr lang="en-US" dirty="0" err="1"/>
              <a:t>inc</a:t>
            </a:r>
            <a:r>
              <a:rPr lang="en-US" dirty="0"/>
              <a:t> : Moves a value up or down</a:t>
            </a:r>
          </a:p>
          <a:p>
            <a:r>
              <a:rPr lang="en-US" b="0" dirty="0"/>
              <a:t>$min : Update if a value is less than</a:t>
            </a:r>
          </a:p>
          <a:p>
            <a:r>
              <a:rPr lang="en-US" b="0" dirty="0"/>
              <a:t>$max : Update if a value is more than</a:t>
            </a:r>
          </a:p>
          <a:p>
            <a:r>
              <a:rPr lang="en-US" dirty="0"/>
              <a:t>$</a:t>
            </a:r>
            <a:r>
              <a:rPr lang="en-US" dirty="0" err="1"/>
              <a:t>mul</a:t>
            </a:r>
            <a:r>
              <a:rPr lang="en-US" dirty="0"/>
              <a:t> : Multiply a value</a:t>
            </a:r>
          </a:p>
          <a:p>
            <a:r>
              <a:rPr lang="en-US" dirty="0"/>
              <a:t>$set : Replace with a new value</a:t>
            </a:r>
          </a:p>
          <a:p>
            <a:r>
              <a:rPr lang="en-US" dirty="0"/>
              <a:t>$unset : Delete a field</a:t>
            </a:r>
          </a:p>
          <a:p>
            <a:r>
              <a:rPr lang="en-US" dirty="0"/>
              <a:t>$rename : Change the name of a field</a:t>
            </a:r>
          </a:p>
        </p:txBody>
      </p:sp>
    </p:spTree>
    <p:extLst>
      <p:ext uri="{BB962C8B-B14F-4D97-AF65-F5344CB8AC3E}">
        <p14:creationId xmlns:p14="http://schemas.microsoft.com/office/powerpoint/2010/main" val="365717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95CB-7DD3-42AA-8452-31140DA2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1BA16-BF03-4369-9F40-AFAF01ED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a value by a certain number</a:t>
            </a:r>
          </a:p>
          <a:p>
            <a:r>
              <a:rPr lang="en-US" dirty="0"/>
              <a:t>Only for numbers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db.CollectionName.update</a:t>
            </a:r>
            <a:r>
              <a:rPr lang="en-US" dirty="0"/>
              <a:t>({field: value}, {$</a:t>
            </a:r>
            <a:r>
              <a:rPr lang="en-US" dirty="0" err="1"/>
              <a:t>inc</a:t>
            </a:r>
            <a:r>
              <a:rPr lang="en-US" dirty="0"/>
              <a:t>: {field: </a:t>
            </a:r>
            <a:r>
              <a:rPr lang="en-US" dirty="0" err="1"/>
              <a:t>inc</a:t>
            </a:r>
            <a:r>
              <a:rPr lang="en-US" dirty="0"/>
              <a:t>#}})</a:t>
            </a:r>
          </a:p>
        </p:txBody>
      </p:sp>
    </p:spTree>
    <p:extLst>
      <p:ext uri="{BB962C8B-B14F-4D97-AF65-F5344CB8AC3E}">
        <p14:creationId xmlns:p14="http://schemas.microsoft.com/office/powerpoint/2010/main" val="380239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1ADB-CC50-48C1-ABFA-2771FF1E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mul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65D5-5FFD-4F07-9B6A-7BF9DDD4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Multiplies a value</a:t>
            </a:r>
          </a:p>
          <a:p>
            <a:r>
              <a:rPr lang="en-US" dirty="0"/>
              <a:t>Only for numbers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db.CollectionName.update</a:t>
            </a:r>
            <a:r>
              <a:rPr lang="en-US" dirty="0"/>
              <a:t>({field: value}, {$</a:t>
            </a:r>
            <a:r>
              <a:rPr lang="en-US" dirty="0" err="1"/>
              <a:t>mul</a:t>
            </a:r>
            <a:r>
              <a:rPr lang="en-US" dirty="0"/>
              <a:t>: {field: </a:t>
            </a:r>
            <a:r>
              <a:rPr lang="en-US" dirty="0" err="1"/>
              <a:t>mul</a:t>
            </a:r>
            <a:r>
              <a:rPr lang="en-US" dirty="0"/>
              <a:t>#}})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6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9AAD-8F42-4F0D-A975-F25FDFA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149F4-DA59-4B87-BF9C-C6CFB889E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351338"/>
          </a:xfrm>
        </p:spPr>
        <p:txBody>
          <a:bodyPr/>
          <a:lstStyle/>
          <a:p>
            <a:r>
              <a:rPr lang="en-US" dirty="0"/>
              <a:t>Replaces a value</a:t>
            </a:r>
          </a:p>
          <a:p>
            <a:r>
              <a:rPr lang="en-US" dirty="0"/>
              <a:t>Use with both numbers and strings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db.CollectionName.update</a:t>
            </a:r>
            <a:r>
              <a:rPr lang="en-US" dirty="0"/>
              <a:t>({field: </a:t>
            </a:r>
            <a:r>
              <a:rPr lang="en-US" dirty="0" err="1"/>
              <a:t>oldValue</a:t>
            </a:r>
            <a:r>
              <a:rPr lang="en-US" dirty="0"/>
              <a:t>}, {$set: {field: ‘</a:t>
            </a:r>
            <a:r>
              <a:rPr lang="en-US" dirty="0" err="1"/>
              <a:t>newValue</a:t>
            </a:r>
            <a:r>
              <a:rPr lang="en-US" dirty="0"/>
              <a:t>’}})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8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3768-674A-4226-A393-711DCD83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$unset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8DE0-0A34-47A4-8C8B-F658D3D33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0450" cy="4351338"/>
          </a:xfrm>
        </p:spPr>
        <p:txBody>
          <a:bodyPr/>
          <a:lstStyle/>
          <a:p>
            <a:r>
              <a:rPr lang="en-US" dirty="0"/>
              <a:t>Delete a field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db.CollectionName.update</a:t>
            </a:r>
            <a:r>
              <a:rPr lang="en-US" dirty="0"/>
              <a:t>({field: value}, {$unset: {field: ‘ ’}})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5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D1C1A5-ACE9-4D8A-BDE6-DC5D2049F173}"/>
</file>

<file path=customXml/itemProps2.xml><?xml version="1.0" encoding="utf-8"?>
<ds:datastoreItem xmlns:ds="http://schemas.openxmlformats.org/officeDocument/2006/customXml" ds:itemID="{CD1D7983-753E-4D10-BC8E-07A88B6CDB24}"/>
</file>

<file path=customXml/itemProps3.xml><?xml version="1.0" encoding="utf-8"?>
<ds:datastoreItem xmlns:ds="http://schemas.openxmlformats.org/officeDocument/2006/customXml" ds:itemID="{6EA11D9C-7427-42FE-9408-DF3B7F56E157}"/>
</file>

<file path=docProps/app.xml><?xml version="1.0" encoding="utf-8"?>
<Properties xmlns="http://schemas.openxmlformats.org/officeDocument/2006/extended-properties" xmlns:vt="http://schemas.openxmlformats.org/officeDocument/2006/docPropsVTypes">
  <TotalTime>10222</TotalTime>
  <Words>364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Montserrat SemiBold</vt:lpstr>
      <vt:lpstr>Nunito Sans</vt:lpstr>
      <vt:lpstr>Office Theme</vt:lpstr>
      <vt:lpstr>Updating, Indexing, and Deleting Documents in NoSQL</vt:lpstr>
      <vt:lpstr>Updating Documents</vt:lpstr>
      <vt:lpstr>updateOne / updateMany</vt:lpstr>
      <vt:lpstr>upsert</vt:lpstr>
      <vt:lpstr>Update  Operators</vt:lpstr>
      <vt:lpstr>$inc</vt:lpstr>
      <vt:lpstr>$mul</vt:lpstr>
      <vt:lpstr>$set</vt:lpstr>
      <vt:lpstr>$unset</vt:lpstr>
      <vt:lpstr>$rename</vt:lpstr>
      <vt:lpstr>Deleting</vt:lpstr>
      <vt:lpstr>deleteOne / deleteMany</vt:lpstr>
      <vt:lpstr>Delete a Collection</vt:lpstr>
      <vt:lpstr>Indexing</vt:lpstr>
      <vt:lpstr>createIndex()</vt:lpstr>
      <vt:lpstr>Remove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48</cp:revision>
  <dcterms:created xsi:type="dcterms:W3CDTF">2019-01-08T17:26:22Z</dcterms:created>
  <dcterms:modified xsi:type="dcterms:W3CDTF">2020-05-19T17:59:40Z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