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58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Winnie the Pooh and Databases too! </a:t>
            </a:r>
          </a:p>
        </p:txBody>
      </p:sp>
      <p:pic>
        <p:nvPicPr>
          <p:cNvPr id="1026" name="Picture 2" descr="11 Fun facts about Winnie the Pooh - Between Us Parents">
            <a:extLst>
              <a:ext uri="{FF2B5EF4-FFF2-40B4-BE49-F238E27FC236}">
                <a16:creationId xmlns:a16="http://schemas.microsoft.com/office/drawing/2014/main" id="{CFE8E6FC-C45F-4773-9DCF-50D0BBE1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37" y="3990108"/>
            <a:ext cx="2390869" cy="25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186CC-0DC3-42A9-A37C-6B2ED1AD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986" y="5269344"/>
            <a:ext cx="1175360" cy="7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4632-BE28-407C-9469-742F359C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You're braver than you believe, stronger than you seem, and ...">
            <a:extLst>
              <a:ext uri="{FF2B5EF4-FFF2-40B4-BE49-F238E27FC236}">
                <a16:creationId xmlns:a16="http://schemas.microsoft.com/office/drawing/2014/main" id="{5DE12C1F-5CA5-4555-B329-7E8D72861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39" y="111741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2EF-EFCA-477E-A8E2-C3A8F9F1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4B42-38C5-46F1-8AB9-788F49C1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db.CollectionName.insertMany</a:t>
            </a:r>
            <a:r>
              <a:rPr lang="en-US" dirty="0"/>
              <a:t>([{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You don’t have to go out of your way to set the collection and then fill it</a:t>
            </a:r>
          </a:p>
          <a:p>
            <a:endParaRPr lang="en-US" b="0" dirty="0"/>
          </a:p>
          <a:p>
            <a:r>
              <a:rPr lang="en-US" b="0" dirty="0"/>
              <a:t>Can also use </a:t>
            </a:r>
            <a:r>
              <a:rPr lang="en-US" b="0" dirty="0" err="1"/>
              <a:t>insertOne</a:t>
            </a:r>
            <a:r>
              <a:rPr lang="en-US" b="0" dirty="0"/>
              <a:t> if you’d prefer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4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FBF-69AE-4429-9BCC-BB2428C6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yourself Organized!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F6FE9-A8DB-4F48-A046-EA8272E3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31" y="1823947"/>
            <a:ext cx="5448157" cy="4704080"/>
          </a:xfrm>
          <a:prstGeom prst="rect">
            <a:avLst/>
          </a:prstGeom>
        </p:spPr>
      </p:pic>
      <p:pic>
        <p:nvPicPr>
          <p:cNvPr id="2050" name="Picture 2" descr="NATIONAL WINNIE THE POOH DAY - January 18 - National Day Calendar">
            <a:extLst>
              <a:ext uri="{FF2B5EF4-FFF2-40B4-BE49-F238E27FC236}">
                <a16:creationId xmlns:a16="http://schemas.microsoft.com/office/drawing/2014/main" id="{853E912B-D64F-4E80-8465-648D9A483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5" b="28169"/>
          <a:stretch/>
        </p:blipFill>
        <p:spPr bwMode="auto">
          <a:xfrm>
            <a:off x="7316759" y="231866"/>
            <a:ext cx="3661341" cy="18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7075-A360-44C3-83E2-552F774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EF9F-5D1D-4802-ADFB-0A1ABC53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 value with something else</a:t>
            </a:r>
          </a:p>
          <a:p>
            <a:endParaRPr lang="en-US" dirty="0"/>
          </a:p>
          <a:p>
            <a:r>
              <a:rPr lang="en-US" dirty="0"/>
              <a:t>Use in conjunction with </a:t>
            </a:r>
            <a:r>
              <a:rPr lang="en-US" dirty="0" err="1"/>
              <a:t>updateOne</a:t>
            </a:r>
            <a:r>
              <a:rPr lang="en-US" dirty="0"/>
              <a:t> or </a:t>
            </a:r>
            <a:r>
              <a:rPr lang="en-US" dirty="0" err="1"/>
              <a:t>updateMany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ABD18-C65E-4DD8-A21B-EEFDCE72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86" y="4605201"/>
            <a:ext cx="4191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E6C-8730-4429-9119-E4F0982B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F488-6D0F-441C-8C82-6AD34D19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field</a:t>
            </a:r>
          </a:p>
          <a:p>
            <a:endParaRPr lang="en-US" dirty="0"/>
          </a:p>
          <a:p>
            <a:r>
              <a:rPr lang="en-US" dirty="0"/>
              <a:t>Use with </a:t>
            </a:r>
            <a:r>
              <a:rPr lang="en-US" dirty="0" err="1"/>
              <a:t>updateOne</a:t>
            </a:r>
            <a:r>
              <a:rPr lang="en-US" dirty="0"/>
              <a:t> or </a:t>
            </a:r>
            <a:r>
              <a:rPr lang="en-US" dirty="0" err="1"/>
              <a:t>UpdateMany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2F3AD-835D-4354-BD63-8F13CF6C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246517"/>
            <a:ext cx="69437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8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1AC0-C955-4B9C-B11B-0556DB87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24A3-7F96-4D8D-93DE-3F550539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40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db.CollectionName.updateMany</a:t>
            </a:r>
            <a:r>
              <a:rPr lang="en-US" dirty="0"/>
              <a:t>(filter, update)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 -&gt; how you select what you’re updating</a:t>
            </a:r>
          </a:p>
          <a:p>
            <a:endParaRPr lang="en-US" dirty="0"/>
          </a:p>
          <a:p>
            <a:r>
              <a:rPr lang="en-US" dirty="0"/>
              <a:t>Update -&gt; the actual change you’re making</a:t>
            </a:r>
          </a:p>
          <a:p>
            <a:pPr lvl="1"/>
            <a:r>
              <a:rPr lang="en-US" dirty="0"/>
              <a:t>Using $set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E5490-9801-4306-B4CF-162BF079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87" y="5111750"/>
            <a:ext cx="8296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8984-E4E3-4B7C-BD61-FB7A47DF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C55A-FD12-4B93-A28B-6CCFA55D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db.CollectionName.createIndex</a:t>
            </a:r>
            <a:r>
              <a:rPr lang="en-US" dirty="0"/>
              <a:t>({field : 1)}</a:t>
            </a:r>
          </a:p>
          <a:p>
            <a:endParaRPr lang="en-US" dirty="0"/>
          </a:p>
          <a:p>
            <a:r>
              <a:rPr lang="en-US" dirty="0"/>
              <a:t>1 for ascending index</a:t>
            </a:r>
          </a:p>
          <a:p>
            <a:endParaRPr lang="en-US" dirty="0"/>
          </a:p>
          <a:p>
            <a:r>
              <a:rPr lang="en-US" dirty="0"/>
              <a:t>-1 for descending index</a:t>
            </a:r>
          </a:p>
          <a:p>
            <a:endParaRPr lang="en-US" dirty="0"/>
          </a:p>
          <a:p>
            <a:r>
              <a:rPr lang="en-US" dirty="0"/>
              <a:t>The number is NOT related to a value in the field</a:t>
            </a:r>
          </a:p>
        </p:txBody>
      </p:sp>
    </p:spTree>
    <p:extLst>
      <p:ext uri="{BB962C8B-B14F-4D97-AF65-F5344CB8AC3E}">
        <p14:creationId xmlns:p14="http://schemas.microsoft.com/office/powerpoint/2010/main" val="28416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F126-98CD-430B-B15F-0C31B8D4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CF35-1A3A-47A8-9CBF-4488B5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have more than one field in a category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sub-categories</a:t>
            </a:r>
          </a:p>
          <a:p>
            <a:endParaRPr lang="en-US" dirty="0"/>
          </a:p>
          <a:p>
            <a:r>
              <a:rPr lang="en-US" dirty="0"/>
              <a:t>Takes on the name of </a:t>
            </a:r>
          </a:p>
          <a:p>
            <a:pPr marL="0" indent="0">
              <a:buNone/>
            </a:pPr>
            <a:r>
              <a:rPr lang="en-US" b="0" dirty="0" err="1"/>
              <a:t>CategoryName.FieldName</a:t>
            </a:r>
            <a:endParaRPr lang="en-US" b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9CCE0-3201-4678-B2CC-BF9E5BFC54ED}"/>
              </a:ext>
            </a:extLst>
          </p:cNvPr>
          <p:cNvGrpSpPr/>
          <p:nvPr/>
        </p:nvGrpSpPr>
        <p:grpSpPr>
          <a:xfrm>
            <a:off x="2100534" y="2334419"/>
            <a:ext cx="7172325" cy="1666875"/>
            <a:chOff x="2509837" y="2595562"/>
            <a:chExt cx="7172325" cy="1666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1EA10B-8794-462B-87A4-A4F398B3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7" y="2595562"/>
              <a:ext cx="7172325" cy="16668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4FD3CA-B5EF-4DFB-B3A2-421BF30AFA43}"/>
                </a:ext>
              </a:extLst>
            </p:cNvPr>
            <p:cNvCxnSpPr/>
            <p:nvPr/>
          </p:nvCxnSpPr>
          <p:spPr>
            <a:xfrm>
              <a:off x="3117669" y="3988526"/>
              <a:ext cx="613954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9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823F-021E-4072-AA29-229C48E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8D6-A797-4C05-962E-1B48523A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$rename: {</a:t>
            </a:r>
            <a:r>
              <a:rPr lang="en-US" dirty="0" err="1"/>
              <a:t>oldName</a:t>
            </a:r>
            <a:r>
              <a:rPr lang="en-US" dirty="0"/>
              <a:t> : “</a:t>
            </a:r>
            <a:r>
              <a:rPr lang="en-US" dirty="0" err="1"/>
              <a:t>NewName</a:t>
            </a:r>
            <a:r>
              <a:rPr lang="en-US" dirty="0"/>
              <a:t>”}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use it to change names or change positions in embedded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8EB9-7161-4EE1-903D-8F808029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1" y="4637994"/>
            <a:ext cx="7781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13F656-C98D-4171-AC97-803A5285A6AD}"/>
</file>

<file path=customXml/itemProps2.xml><?xml version="1.0" encoding="utf-8"?>
<ds:datastoreItem xmlns:ds="http://schemas.openxmlformats.org/officeDocument/2006/customXml" ds:itemID="{40BA42FD-1BED-495F-A829-5C649D1F4217}"/>
</file>

<file path=customXml/itemProps3.xml><?xml version="1.0" encoding="utf-8"?>
<ds:datastoreItem xmlns:ds="http://schemas.openxmlformats.org/officeDocument/2006/customXml" ds:itemID="{E31D2DCB-18FE-4E32-926D-D3AE20835384}"/>
</file>

<file path=docProps/app.xml><?xml version="1.0" encoding="utf-8"?>
<Properties xmlns="http://schemas.openxmlformats.org/officeDocument/2006/extended-properties" xmlns:vt="http://schemas.openxmlformats.org/officeDocument/2006/docPropsVTypes">
  <TotalTime>9297</TotalTime>
  <Words>174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 SemiBold</vt:lpstr>
      <vt:lpstr>Nunito Sans</vt:lpstr>
      <vt:lpstr>Office Theme</vt:lpstr>
      <vt:lpstr>Winnie the Pooh and Databases too! </vt:lpstr>
      <vt:lpstr>Creating a Collection</vt:lpstr>
      <vt:lpstr>Keep yourself Organized!</vt:lpstr>
      <vt:lpstr>$set</vt:lpstr>
      <vt:lpstr>$unset</vt:lpstr>
      <vt:lpstr>UpdateMany</vt:lpstr>
      <vt:lpstr>CreateIndex</vt:lpstr>
      <vt:lpstr>Embedded Fields</vt:lpstr>
      <vt:lpstr>$rename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43</cp:revision>
  <dcterms:created xsi:type="dcterms:W3CDTF">2019-01-08T17:26:22Z</dcterms:created>
  <dcterms:modified xsi:type="dcterms:W3CDTF">2020-04-08T23:06:37Z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