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workbench/en/wb-windows-uninstall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Uninstalling MySQL Because of a Connection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6B6D-F0F6-4D84-AC8A-F34442D1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this error?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20BA05-549D-46DF-84CB-BB423C63F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87" y="1825625"/>
            <a:ext cx="4733625" cy="4351338"/>
          </a:xfrm>
        </p:spPr>
      </p:pic>
    </p:spTree>
    <p:extLst>
      <p:ext uri="{BB962C8B-B14F-4D97-AF65-F5344CB8AC3E}">
        <p14:creationId xmlns:p14="http://schemas.microsoft.com/office/powerpoint/2010/main" val="354130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D610-7E49-4DE2-BD3E-A83AE688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CA8C-94CA-4D3C-BB4F-F7310601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single MySQL file!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https://dev.mysql.com/doc/workbench/en/wb-windows-uninstalling.html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621C-9BA2-4773-85C0-F91F56F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AppData</a:t>
            </a:r>
            <a:r>
              <a:rPr lang="en-US" dirty="0"/>
              <a:t> and Delete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E994-8526-42B1-8DA2-6927463C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C:\username\AppData\Roaming\MySQL\Workbench\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all of it related to MySQL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have to do this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98771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530-1315-4BF5-8873-25700CFD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know you’ve uninstalled fully when…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9CA3-7A29-4A18-BBE4-47A0E05C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doesn’t come up with a request to update</a:t>
            </a:r>
          </a:p>
          <a:p>
            <a:endParaRPr lang="en-US" dirty="0"/>
          </a:p>
          <a:p>
            <a:r>
              <a:rPr lang="en-US" dirty="0"/>
              <a:t>When you can put a password in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16143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BEB-3D00-4C38-8FD4-E6F8827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re-install….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9D83-4BE8-4723-ABD3-564D3B7F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additional user and a second password</a:t>
            </a:r>
          </a:p>
        </p:txBody>
      </p:sp>
    </p:spTree>
    <p:extLst>
      <p:ext uri="{BB962C8B-B14F-4D97-AF65-F5344CB8AC3E}">
        <p14:creationId xmlns:p14="http://schemas.microsoft.com/office/powerpoint/2010/main" val="22711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900BAA-D1CF-4C5B-90D5-F826C66F69C9}"/>
</file>

<file path=customXml/itemProps2.xml><?xml version="1.0" encoding="utf-8"?>
<ds:datastoreItem xmlns:ds="http://schemas.openxmlformats.org/officeDocument/2006/customXml" ds:itemID="{46C697AE-F207-49A9-B670-3F2B031EDE92}"/>
</file>

<file path=customXml/itemProps3.xml><?xml version="1.0" encoding="utf-8"?>
<ds:datastoreItem xmlns:ds="http://schemas.openxmlformats.org/officeDocument/2006/customXml" ds:itemID="{95EAAB75-DDE5-4CA0-8D64-196A30119A30}"/>
</file>

<file path=docProps/app.xml><?xml version="1.0" encoding="utf-8"?>
<Properties xmlns="http://schemas.openxmlformats.org/officeDocument/2006/extended-properties" xmlns:vt="http://schemas.openxmlformats.org/officeDocument/2006/docPropsVTypes">
  <TotalTime>13925</TotalTime>
  <Words>108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Uninstalling MySQL Because of a Connection Error</vt:lpstr>
      <vt:lpstr>Getting this error?</vt:lpstr>
      <vt:lpstr>Remove the Program</vt:lpstr>
      <vt:lpstr>Go to AppData and Delete Files</vt:lpstr>
      <vt:lpstr>You know you’ve uninstalled fully when…</vt:lpstr>
      <vt:lpstr>When you re-install….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44</cp:revision>
  <dcterms:created xsi:type="dcterms:W3CDTF">2019-01-08T17:26:22Z</dcterms:created>
  <dcterms:modified xsi:type="dcterms:W3CDTF">2020-08-23T16:47:58Z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