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73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16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6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overwrite any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 it a new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listName</a:t>
            </a:r>
            <a:r>
              <a:rPr lang="en-US" dirty="0"/>
              <a:t>[index] = </a:t>
            </a:r>
            <a:r>
              <a:rPr lang="en-US" dirty="0" err="1"/>
              <a:t>NewValue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5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.append()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to the end of a list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listName.append</a:t>
            </a:r>
            <a:r>
              <a:rPr lang="en-US" dirty="0"/>
              <a:t>(</a:t>
            </a:r>
            <a:r>
              <a:rPr lang="en-US" dirty="0" err="1"/>
              <a:t>NewValue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71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.insert()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to the middle of the list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listName.insert</a:t>
            </a:r>
            <a:r>
              <a:rPr lang="en-US" dirty="0"/>
              <a:t>(index, value)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2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an item from a list </a:t>
            </a:r>
          </a:p>
          <a:p>
            <a:endParaRPr lang="en-US" dirty="0"/>
          </a:p>
          <a:p>
            <a:r>
              <a:rPr lang="en-US" dirty="0"/>
              <a:t>When you DO KNOW the index</a:t>
            </a:r>
          </a:p>
        </p:txBody>
      </p:sp>
    </p:spTree>
    <p:extLst>
      <p:ext uri="{BB962C8B-B14F-4D97-AF65-F5344CB8AC3E}">
        <p14:creationId xmlns:p14="http://schemas.microsoft.com/office/powerpoint/2010/main" val="178475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.remove()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an item from a list </a:t>
            </a:r>
          </a:p>
          <a:p>
            <a:endParaRPr lang="en-US" dirty="0"/>
          </a:p>
          <a:p>
            <a:r>
              <a:rPr lang="en-US" dirty="0"/>
              <a:t>When you don’t know the index</a:t>
            </a:r>
          </a:p>
          <a:p>
            <a:endParaRPr lang="en-US" dirty="0"/>
          </a:p>
          <a:p>
            <a:r>
              <a:rPr lang="en-US" dirty="0"/>
              <a:t>Uses a similar format as .append()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listName.remove</a:t>
            </a:r>
            <a:r>
              <a:rPr lang="en-US" dirty="0"/>
              <a:t>(item)</a:t>
            </a:r>
          </a:p>
        </p:txBody>
      </p:sp>
    </p:spTree>
    <p:extLst>
      <p:ext uri="{BB962C8B-B14F-4D97-AF65-F5344CB8AC3E}">
        <p14:creationId xmlns:p14="http://schemas.microsoft.com/office/powerpoint/2010/main" val="82475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.sort()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 from A-Z</a:t>
            </a:r>
          </a:p>
          <a:p>
            <a:r>
              <a:rPr lang="en-US" dirty="0"/>
              <a:t>Smallest-largest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.sort(reverse=True)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Order from Z-A </a:t>
            </a:r>
          </a:p>
          <a:p>
            <a:r>
              <a:rPr lang="en-US" dirty="0"/>
              <a:t>Largest to smallest</a:t>
            </a:r>
          </a:p>
        </p:txBody>
      </p:sp>
    </p:spTree>
    <p:extLst>
      <p:ext uri="{BB962C8B-B14F-4D97-AF65-F5344CB8AC3E}">
        <p14:creationId xmlns:p14="http://schemas.microsoft.com/office/powerpoint/2010/main" val="239947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sorted()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Sorts temporarily </a:t>
            </a:r>
          </a:p>
          <a:p>
            <a:endParaRPr lang="en-US" dirty="0"/>
          </a:p>
          <a:p>
            <a:r>
              <a:rPr lang="en-US" dirty="0"/>
              <a:t>Use it when printing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print(sorted(</a:t>
            </a:r>
            <a:r>
              <a:rPr lang="en-US" dirty="0" err="1"/>
              <a:t>listName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8286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 of objects </a:t>
            </a:r>
          </a:p>
          <a:p>
            <a:endParaRPr lang="en-US" dirty="0"/>
          </a:p>
          <a:p>
            <a:r>
              <a:rPr lang="en-US" dirty="0"/>
              <a:t>Like an array in R</a:t>
            </a:r>
          </a:p>
          <a:p>
            <a:endParaRPr lang="en-US" dirty="0"/>
          </a:p>
          <a:p>
            <a:r>
              <a:rPr lang="en-US" dirty="0"/>
              <a:t>Can be changed </a:t>
            </a:r>
          </a:p>
          <a:p>
            <a:endParaRPr lang="en-US" dirty="0"/>
          </a:p>
          <a:p>
            <a:r>
              <a:rPr lang="en-US" dirty="0"/>
              <a:t>Lists have square brackets [ ]</a:t>
            </a:r>
          </a:p>
          <a:p>
            <a:endParaRPr lang="en-US" dirty="0"/>
          </a:p>
          <a:p>
            <a:r>
              <a:rPr lang="en-US" dirty="0"/>
              <a:t>Elements are separated with commas , </a:t>
            </a:r>
          </a:p>
        </p:txBody>
      </p:sp>
    </p:spTree>
    <p:extLst>
      <p:ext uri="{BB962C8B-B14F-4D97-AF65-F5344CB8AC3E}">
        <p14:creationId xmlns:p14="http://schemas.microsoft.com/office/powerpoint/2010/main" val="133787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Nested Lists?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within a list</a:t>
            </a:r>
          </a:p>
          <a:p>
            <a:r>
              <a:rPr lang="en-US" dirty="0"/>
              <a:t>Start with [ ] </a:t>
            </a:r>
          </a:p>
          <a:p>
            <a:r>
              <a:rPr lang="en-US" dirty="0"/>
              <a:t>Put additional lists in [ ]</a:t>
            </a:r>
          </a:p>
          <a:p>
            <a:r>
              <a:rPr lang="en-US" dirty="0"/>
              <a:t>Separate with ,  </a:t>
            </a:r>
          </a:p>
        </p:txBody>
      </p:sp>
    </p:spTree>
    <p:extLst>
      <p:ext uri="{BB962C8B-B14F-4D97-AF65-F5344CB8AC3E}">
        <p14:creationId xmlns:p14="http://schemas.microsoft.com/office/powerpoint/2010/main" val="429412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 ] </a:t>
            </a:r>
          </a:p>
          <a:p>
            <a:endParaRPr lang="en-US" dirty="0"/>
          </a:p>
          <a:p>
            <a:r>
              <a:rPr lang="en-US" dirty="0"/>
              <a:t>They’ll be important when looping – open something to fill later</a:t>
            </a:r>
          </a:p>
        </p:txBody>
      </p:sp>
    </p:spTree>
    <p:extLst>
      <p:ext uri="{BB962C8B-B14F-4D97-AF65-F5344CB8AC3E}">
        <p14:creationId xmlns:p14="http://schemas.microsoft.com/office/powerpoint/2010/main" val="284551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length of the list </a:t>
            </a:r>
          </a:p>
        </p:txBody>
      </p:sp>
    </p:spTree>
    <p:extLst>
      <p:ext uri="{BB962C8B-B14F-4D97-AF65-F5344CB8AC3E}">
        <p14:creationId xmlns:p14="http://schemas.microsoft.com/office/powerpoint/2010/main" val="151487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8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 Index – Python starts counting at 0, not 1</a:t>
            </a:r>
          </a:p>
          <a:p>
            <a:endParaRPr lang="en-US" dirty="0"/>
          </a:p>
          <a:p>
            <a:r>
              <a:rPr lang="en-US" dirty="0" err="1"/>
              <a:t>listName</a:t>
            </a:r>
            <a:r>
              <a:rPr lang="en-US" dirty="0"/>
              <a:t>[#</a:t>
            </a:r>
            <a:r>
              <a:rPr lang="en-US" dirty="0" err="1"/>
              <a:t>ofElement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From left to right: positive number (starts with 0)</a:t>
            </a:r>
          </a:p>
          <a:p>
            <a:endParaRPr lang="en-US" dirty="0"/>
          </a:p>
          <a:p>
            <a:r>
              <a:rPr lang="en-US" dirty="0"/>
              <a:t>From right to left: negative number (starts with -1)</a:t>
            </a:r>
          </a:p>
        </p:txBody>
      </p:sp>
    </p:spTree>
    <p:extLst>
      <p:ext uri="{BB962C8B-B14F-4D97-AF65-F5344CB8AC3E}">
        <p14:creationId xmlns:p14="http://schemas.microsoft.com/office/powerpoint/2010/main" val="180231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3909" y="2623289"/>
            <a:ext cx="9036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Montserrat SemiBold"/>
              </a:rPr>
              <a:t>Data 	Science	is 		Fun</a:t>
            </a:r>
          </a:p>
          <a:p>
            <a:endParaRPr lang="en-US" sz="3600" b="1" dirty="0">
              <a:latin typeface="Montserrat SemiBold"/>
            </a:endParaRPr>
          </a:p>
          <a:p>
            <a:r>
              <a:rPr lang="en-US" sz="3600" b="1" dirty="0">
                <a:latin typeface="Montserrat SemiBold"/>
              </a:rPr>
              <a:t>0		1			2		3</a:t>
            </a:r>
          </a:p>
          <a:p>
            <a:endParaRPr lang="en-US" sz="3600" b="1" dirty="0">
              <a:latin typeface="Montserrat SemiBold"/>
            </a:endParaRPr>
          </a:p>
          <a:p>
            <a:r>
              <a:rPr lang="en-US" sz="3600" b="1" dirty="0">
                <a:latin typeface="Montserrat SemiBold"/>
              </a:rPr>
              <a:t>-4		-3			-2		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370" y="3869784"/>
            <a:ext cx="151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to Right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370" y="4936584"/>
            <a:ext cx="151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to Left</a:t>
            </a:r>
          </a:p>
        </p:txBody>
      </p:sp>
    </p:spTree>
    <p:extLst>
      <p:ext uri="{BB962C8B-B14F-4D97-AF65-F5344CB8AC3E}">
        <p14:creationId xmlns:p14="http://schemas.microsoft.com/office/powerpoint/2010/main" val="355630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Multiple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listName</a:t>
            </a:r>
            <a:r>
              <a:rPr lang="en-US" dirty="0"/>
              <a:t>[#Start : #End] </a:t>
            </a:r>
          </a:p>
          <a:p>
            <a:endParaRPr lang="en-US" dirty="0"/>
          </a:p>
          <a:p>
            <a:r>
              <a:rPr lang="en-US" dirty="0"/>
              <a:t>Non-inclusive – does not provide the #End </a:t>
            </a:r>
          </a:p>
        </p:txBody>
      </p:sp>
    </p:spTree>
    <p:extLst>
      <p:ext uri="{BB962C8B-B14F-4D97-AF65-F5344CB8AC3E}">
        <p14:creationId xmlns:p14="http://schemas.microsoft.com/office/powerpoint/2010/main" val="120716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52C48F-2DEA-4D74-8CA8-99ED5A090804}"/>
</file>

<file path=customXml/itemProps2.xml><?xml version="1.0" encoding="utf-8"?>
<ds:datastoreItem xmlns:ds="http://schemas.openxmlformats.org/officeDocument/2006/customXml" ds:itemID="{E245277F-06D3-4A72-8F4A-A343F526C04B}"/>
</file>

<file path=customXml/itemProps3.xml><?xml version="1.0" encoding="utf-8"?>
<ds:datastoreItem xmlns:ds="http://schemas.openxmlformats.org/officeDocument/2006/customXml" ds:itemID="{B1CBB19F-18B1-4B47-814D-392349287378}"/>
</file>

<file path=docProps/app.xml><?xml version="1.0" encoding="utf-8"?>
<Properties xmlns="http://schemas.openxmlformats.org/officeDocument/2006/extended-properties" xmlns:vt="http://schemas.openxmlformats.org/officeDocument/2006/docPropsVTypes">
  <TotalTime>9312</TotalTime>
  <Words>312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Montserrat SemiBold</vt:lpstr>
      <vt:lpstr>Nunito Sans</vt:lpstr>
      <vt:lpstr>Office Theme</vt:lpstr>
      <vt:lpstr>Python Lists</vt:lpstr>
      <vt:lpstr>What is a List?</vt:lpstr>
      <vt:lpstr>What about Nested Lists?</vt:lpstr>
      <vt:lpstr>Empty Lists</vt:lpstr>
      <vt:lpstr>len()</vt:lpstr>
      <vt:lpstr>Indexing</vt:lpstr>
      <vt:lpstr>Indexing</vt:lpstr>
      <vt:lpstr>Indexing Example</vt:lpstr>
      <vt:lpstr>Accessing Multiple Items</vt:lpstr>
      <vt:lpstr>Modifying Lists</vt:lpstr>
      <vt:lpstr>Modifying Lists</vt:lpstr>
      <vt:lpstr>.append()</vt:lpstr>
      <vt:lpstr>.insert()</vt:lpstr>
      <vt:lpstr>del </vt:lpstr>
      <vt:lpstr>.remove() </vt:lpstr>
      <vt:lpstr>Ordering Data</vt:lpstr>
      <vt:lpstr>sorted()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50</cp:revision>
  <dcterms:created xsi:type="dcterms:W3CDTF">2019-01-08T17:26:22Z</dcterms:created>
  <dcterms:modified xsi:type="dcterms:W3CDTF">2020-12-03T22:49:37Z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