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734" autoAdjust="0"/>
    <p:restoredTop sz="94660"/>
  </p:normalViewPr>
  <p:slideViewPr>
    <p:cSldViewPr snapToGrid="0">
      <p:cViewPr>
        <p:scale>
          <a:sx n="120" d="100"/>
          <a:sy n="120" d="100"/>
        </p:scale>
        <p:origin x="-1098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Dictionaries in 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Defined by curly brackets { } </a:t>
            </a:r>
          </a:p>
          <a:p>
            <a:endParaRPr lang="en-US" dirty="0" smtClean="0"/>
          </a:p>
          <a:p>
            <a:r>
              <a:rPr lang="en-US" dirty="0" smtClean="0"/>
              <a:t>Uses Key : Value pairs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DictName</a:t>
            </a:r>
            <a:r>
              <a:rPr lang="en-US" dirty="0" smtClean="0"/>
              <a:t> =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‘Key1’ : ‘Value1’,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  	‘Key2’ : ‘Value2’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860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.keys() – return only keys</a:t>
            </a:r>
          </a:p>
          <a:p>
            <a:r>
              <a:rPr lang="en-US" dirty="0" smtClean="0"/>
              <a:t>.values() – return only values</a:t>
            </a:r>
          </a:p>
          <a:p>
            <a:r>
              <a:rPr lang="en-US" dirty="0" smtClean="0"/>
              <a:t>.items() – returns both keys and values</a:t>
            </a:r>
          </a:p>
          <a:p>
            <a:r>
              <a:rPr lang="en-US" dirty="0" smtClean="0"/>
              <a:t>.get() – returns a value for a specific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0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 new key-value pair</a:t>
            </a:r>
          </a:p>
          <a:p>
            <a:pPr marL="0" indent="0">
              <a:buNone/>
            </a:pPr>
            <a:r>
              <a:rPr lang="en-US" dirty="0" err="1" smtClean="0"/>
              <a:t>DictName</a:t>
            </a:r>
            <a:r>
              <a:rPr lang="en-US" dirty="0" smtClean="0"/>
              <a:t>[</a:t>
            </a:r>
            <a:r>
              <a:rPr lang="en-US" dirty="0" err="1" smtClean="0"/>
              <a:t>newKey</a:t>
            </a:r>
            <a:r>
              <a:rPr lang="en-US" dirty="0" smtClean="0"/>
              <a:t>] = </a:t>
            </a:r>
            <a:r>
              <a:rPr lang="en-US" dirty="0" err="1" smtClean="0"/>
              <a:t>newValue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an existing value</a:t>
            </a:r>
          </a:p>
          <a:p>
            <a:pPr marL="0" indent="0">
              <a:buNone/>
            </a:pPr>
            <a:r>
              <a:rPr lang="en-US" dirty="0" err="1" smtClean="0"/>
              <a:t>DictName</a:t>
            </a:r>
            <a:r>
              <a:rPr lang="en-US" dirty="0" smtClean="0"/>
              <a:t>[‘key’] = “</a:t>
            </a:r>
            <a:r>
              <a:rPr lang="en-US" dirty="0" err="1" smtClean="0"/>
              <a:t>NewValue</a:t>
            </a:r>
            <a:r>
              <a:rPr lang="en-US" dirty="0" smtClean="0"/>
              <a:t>”</a:t>
            </a:r>
          </a:p>
          <a:p>
            <a:endParaRPr lang="en-US" dirty="0"/>
          </a:p>
          <a:p>
            <a:r>
              <a:rPr lang="en-US" dirty="0" smtClean="0"/>
              <a:t>Delete an existing key-value pair</a:t>
            </a:r>
          </a:p>
          <a:p>
            <a:pPr marL="0" indent="0">
              <a:buNone/>
            </a:pPr>
            <a:r>
              <a:rPr lang="en-US" dirty="0" smtClean="0"/>
              <a:t>del </a:t>
            </a:r>
            <a:r>
              <a:rPr lang="en-US" dirty="0" err="1" smtClean="0"/>
              <a:t>dictName</a:t>
            </a:r>
            <a:r>
              <a:rPr lang="en-US" dirty="0" smtClean="0"/>
              <a:t>[‘key’]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3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Key-Value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for key, value in </a:t>
            </a:r>
            <a:r>
              <a:rPr lang="en-US" dirty="0" err="1" smtClean="0"/>
              <a:t>DictName.items</a:t>
            </a:r>
            <a:r>
              <a:rPr lang="en-US" dirty="0" smtClean="0">
                <a:solidFill>
                  <a:srgbClr val="0070C0"/>
                </a:solidFill>
              </a:rPr>
              <a:t>():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print</a:t>
            </a:r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en-US" dirty="0" smtClean="0"/>
              <a:t>“text</a:t>
            </a:r>
            <a:r>
              <a:rPr lang="en-US" dirty="0" smtClean="0"/>
              <a:t>”, </a:t>
            </a:r>
            <a:r>
              <a:rPr lang="en-US" dirty="0" smtClean="0">
                <a:solidFill>
                  <a:srgbClr val="0070C0"/>
                </a:solidFill>
              </a:rPr>
              <a:t>key</a:t>
            </a:r>
            <a:r>
              <a:rPr lang="en-US" dirty="0" smtClean="0"/>
              <a:t>, “text”, </a:t>
            </a:r>
            <a:r>
              <a:rPr lang="en-US" dirty="0" smtClean="0">
                <a:solidFill>
                  <a:srgbClr val="0070C0"/>
                </a:solidFill>
              </a:rPr>
              <a:t>value)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23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del </a:t>
            </a:r>
            <a:r>
              <a:rPr lang="en-US" dirty="0" err="1" smtClean="0"/>
              <a:t>DictName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61C992-CD04-40D5-AFED-9D76DA3E16FE}"/>
</file>

<file path=customXml/itemProps2.xml><?xml version="1.0" encoding="utf-8"?>
<ds:datastoreItem xmlns:ds="http://schemas.openxmlformats.org/officeDocument/2006/customXml" ds:itemID="{48DA6A8A-D5DE-4E51-855F-E32E38791961}"/>
</file>

<file path=customXml/itemProps3.xml><?xml version="1.0" encoding="utf-8"?>
<ds:datastoreItem xmlns:ds="http://schemas.openxmlformats.org/officeDocument/2006/customXml" ds:itemID="{2F29317B-3A37-4BF1-956E-5D7ECEBDA2E8}"/>
</file>

<file path=docProps/app.xml><?xml version="1.0" encoding="utf-8"?>
<Properties xmlns="http://schemas.openxmlformats.org/officeDocument/2006/extended-properties" xmlns:vt="http://schemas.openxmlformats.org/officeDocument/2006/docPropsVTypes">
  <TotalTime>9329</TotalTime>
  <Words>102</Words>
  <Application>Microsoft Office PowerPoint</Application>
  <PresentationFormat>Custom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Dictionaries in Python</vt:lpstr>
      <vt:lpstr>Formatting</vt:lpstr>
      <vt:lpstr>Dictionary Functions</vt:lpstr>
      <vt:lpstr>Modifying Dictionaries</vt:lpstr>
      <vt:lpstr>Iterating Over Key-Value Pairs</vt:lpstr>
      <vt:lpstr>Deleting Dictionaries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Hartzell</cp:lastModifiedBy>
  <cp:revision>47</cp:revision>
  <dcterms:created xsi:type="dcterms:W3CDTF">2019-01-08T17:26:22Z</dcterms:created>
  <dcterms:modified xsi:type="dcterms:W3CDTF">2020-06-03T02:00:01Z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