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06A"/>
    <a:srgbClr val="3E4039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Learn_Functions</a:t>
            </a:r>
            <a:r>
              <a:rPr lang="en-US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B6EF-FFBE-47C9-959C-542C6A87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6982-5483-46B3-A3C9-144F6DAA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it</a:t>
            </a:r>
          </a:p>
          <a:p>
            <a:r>
              <a:rPr lang="en-US" dirty="0"/>
              <a:t>def stands for “define”</a:t>
            </a:r>
          </a:p>
          <a:p>
            <a:r>
              <a:rPr lang="en-US" dirty="0"/>
              <a:t>Words in () are parameters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6E706A"/>
                </a:solidFill>
              </a:rPr>
              <a:t>parameter</a:t>
            </a:r>
            <a:r>
              <a:rPr lang="en-US" dirty="0">
                <a:solidFill>
                  <a:srgbClr val="0070C0"/>
                </a:solidFill>
              </a:rPr>
              <a:t>):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stuff to do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46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2512-451B-4868-86E8-F3ED40661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56C7-E576-4541-9AE0-CE0FB56E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function you’ve created</a:t>
            </a:r>
          </a:p>
          <a:p>
            <a:r>
              <a:rPr lang="en-US" dirty="0"/>
              <a:t>Words in () are arguments</a:t>
            </a:r>
          </a:p>
          <a:p>
            <a:r>
              <a:rPr lang="en-US" dirty="0"/>
              <a:t>Positional arguments:</a:t>
            </a:r>
          </a:p>
          <a:p>
            <a:pPr lvl="1"/>
            <a:r>
              <a:rPr lang="en-US" dirty="0"/>
              <a:t>Multiple arguments must go in the same order as the parameters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functionName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6E706A"/>
                </a:solidFill>
              </a:rPr>
              <a:t>argument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0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C51F-44C3-4E00-A32B-388774DC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vs. local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20A5E-EC77-4BD8-95C9-2C1A01E9B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6C37-1179-40A5-8C08-29EF9A0CE2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Outside the function </a:t>
            </a:r>
          </a:p>
          <a:p>
            <a:r>
              <a:rPr lang="en-US" dirty="0"/>
              <a:t>Accessible to all parts of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719A3-91B1-4AB8-850C-717F2D29E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local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4AC88-A459-4452-B195-B8D1616449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Inside a function</a:t>
            </a:r>
          </a:p>
          <a:p>
            <a:r>
              <a:rPr lang="en-US" dirty="0"/>
              <a:t>Accessible only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261415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B29A94-C808-4264-95C5-E2C109C8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2B1CC1-05E7-444A-AA76-9CC10F8F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create functions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lambda</a:t>
            </a:r>
            <a:r>
              <a:rPr lang="en-US" dirty="0"/>
              <a:t> parameter1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parameter2 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things to do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1712971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9BF8-2596-49AB-A0D7-9831827B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 and 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13EC-0796-487D-95FC-A32728CD7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iterate over a list with lambda </a:t>
            </a:r>
          </a:p>
          <a:p>
            <a:endParaRPr lang="en-US" dirty="0"/>
          </a:p>
          <a:p>
            <a:r>
              <a:rPr lang="en-US" dirty="0"/>
              <a:t>map() lists all the results out</a:t>
            </a:r>
          </a:p>
          <a:p>
            <a:endParaRPr lang="en-US" dirty="0"/>
          </a:p>
          <a:p>
            <a:r>
              <a:rPr lang="en-US" dirty="0"/>
              <a:t>filter() only includes those that are True</a:t>
            </a:r>
          </a:p>
        </p:txBody>
      </p:sp>
    </p:spTree>
    <p:extLst>
      <p:ext uri="{BB962C8B-B14F-4D97-AF65-F5344CB8AC3E}">
        <p14:creationId xmlns:p14="http://schemas.microsoft.com/office/powerpoint/2010/main" val="227790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574D-385E-4D88-978D-D0BC9E12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map() and 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0D6B0-5799-4952-889E-65D5630F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list(s) – one for each parameter</a:t>
            </a:r>
          </a:p>
          <a:p>
            <a:endParaRPr lang="en-US" dirty="0"/>
          </a:p>
          <a:p>
            <a:r>
              <a:rPr lang="en-US" dirty="0"/>
              <a:t>Write a lambda function</a:t>
            </a:r>
          </a:p>
          <a:p>
            <a:endParaRPr lang="en-US" dirty="0"/>
          </a:p>
          <a:p>
            <a:r>
              <a:rPr lang="en-US" dirty="0"/>
              <a:t>Call map() or filter() with the list names as arguments </a:t>
            </a:r>
          </a:p>
          <a:p>
            <a:endParaRPr lang="en-US" dirty="0"/>
          </a:p>
          <a:p>
            <a:r>
              <a:rPr lang="en-US" dirty="0"/>
              <a:t>Use list() to convert the object to a list</a:t>
            </a:r>
          </a:p>
          <a:p>
            <a:endParaRPr lang="en-US" dirty="0"/>
          </a:p>
          <a:p>
            <a:r>
              <a:rPr lang="en-US" dirty="0"/>
              <a:t>Print </a:t>
            </a:r>
            <a:r>
              <a:rPr lang="en-US"/>
              <a:t>your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3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C83073-395B-40E7-AA51-B7DC1760ACE2}"/>
</file>

<file path=customXml/itemProps2.xml><?xml version="1.0" encoding="utf-8"?>
<ds:datastoreItem xmlns:ds="http://schemas.openxmlformats.org/officeDocument/2006/customXml" ds:itemID="{F2D9FA33-ECA5-4E50-8E75-C774D2A30AD8}"/>
</file>

<file path=customXml/itemProps3.xml><?xml version="1.0" encoding="utf-8"?>
<ds:datastoreItem xmlns:ds="http://schemas.openxmlformats.org/officeDocument/2006/customXml" ds:itemID="{1A51FFBB-B177-4BF6-BF96-B72669A81C5D}"/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176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SemiBold</vt:lpstr>
      <vt:lpstr>Nunito Sans</vt:lpstr>
      <vt:lpstr>Office Theme</vt:lpstr>
      <vt:lpstr>Def Learn_Functions:</vt:lpstr>
      <vt:lpstr>Defining a Function</vt:lpstr>
      <vt:lpstr>Calling a Function</vt:lpstr>
      <vt:lpstr>global vs. local</vt:lpstr>
      <vt:lpstr>lambda functions</vt:lpstr>
      <vt:lpstr>map() and filter()</vt:lpstr>
      <vt:lpstr>Steps for map() and filter()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44</cp:revision>
  <dcterms:created xsi:type="dcterms:W3CDTF">2019-01-08T17:26:22Z</dcterms:created>
  <dcterms:modified xsi:type="dcterms:W3CDTF">2020-12-01T23:21:34Z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