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with Class</a:t>
            </a:r>
            <a:br>
              <a:rPr lang="en-US" dirty="0"/>
            </a:br>
            <a:r>
              <a:rPr lang="en-US" dirty="0"/>
              <a:t>Classes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FED7-88E7-4670-87D1-BCF9F791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6BE9-66E1-430A-B637-87A503D2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 chunk of code you can use again and again</a:t>
            </a:r>
          </a:p>
          <a:p>
            <a:endParaRPr lang="en-US" dirty="0"/>
          </a:p>
          <a:p>
            <a:r>
              <a:rPr lang="en-US" dirty="0"/>
              <a:t>Like a heuristic for our brains</a:t>
            </a:r>
          </a:p>
          <a:p>
            <a:endParaRPr lang="en-US" dirty="0"/>
          </a:p>
          <a:p>
            <a:r>
              <a:rPr lang="en-US" dirty="0"/>
              <a:t>Used to build software</a:t>
            </a:r>
          </a:p>
        </p:txBody>
      </p:sp>
    </p:spTree>
    <p:extLst>
      <p:ext uri="{BB962C8B-B14F-4D97-AF65-F5344CB8AC3E}">
        <p14:creationId xmlns:p14="http://schemas.microsoft.com/office/powerpoint/2010/main" val="327790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7B19-D398-469A-85AF-8D892DE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to Know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5901-3AAF-4388-B741-E1ED841D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challenges may require it</a:t>
            </a:r>
          </a:p>
          <a:p>
            <a:endParaRPr lang="en-US" dirty="0"/>
          </a:p>
          <a:p>
            <a:r>
              <a:rPr lang="en-US" dirty="0"/>
              <a:t>Build your own ML algorithms</a:t>
            </a:r>
          </a:p>
          <a:p>
            <a:endParaRPr lang="en-US" dirty="0"/>
          </a:p>
          <a:p>
            <a:r>
              <a:rPr lang="en-US" dirty="0"/>
              <a:t>Makes you a well-rounded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9452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C87-0877-4F46-A0E1-7127B7A0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7CF2-F52C-4EDB-A3EE-8B8D3945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object</a:t>
            </a:r>
          </a:p>
          <a:p>
            <a:endParaRPr lang="en-US" dirty="0"/>
          </a:p>
          <a:p>
            <a:r>
              <a:rPr lang="en-US" dirty="0"/>
              <a:t>Allows you to set properties for things that act alike</a:t>
            </a:r>
          </a:p>
        </p:txBody>
      </p:sp>
    </p:spTree>
    <p:extLst>
      <p:ext uri="{BB962C8B-B14F-4D97-AF65-F5344CB8AC3E}">
        <p14:creationId xmlns:p14="http://schemas.microsoft.com/office/powerpoint/2010/main" val="215520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2990-9953-405B-BCB5-AB339DDA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Class – Sets an Empty Outline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66DE-6831-4503-A243-E1BF653A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err="1"/>
              <a:t>className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def 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__(self, </a:t>
            </a:r>
            <a:r>
              <a:rPr lang="en-US" dirty="0"/>
              <a:t>property1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property2</a:t>
            </a:r>
            <a:r>
              <a:rPr lang="en-US" dirty="0">
                <a:solidFill>
                  <a:srgbClr val="0070C0"/>
                </a:solidFill>
              </a:rPr>
              <a:t>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self.</a:t>
            </a:r>
            <a:r>
              <a:rPr lang="en-US" dirty="0"/>
              <a:t>property1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property1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self.</a:t>
            </a:r>
            <a:r>
              <a:rPr lang="en-US" dirty="0"/>
              <a:t>property2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property2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def </a:t>
            </a:r>
            <a:r>
              <a:rPr lang="en-US" dirty="0" err="1">
                <a:solidFill>
                  <a:srgbClr val="6E706A"/>
                </a:solidFill>
              </a:rPr>
              <a:t>functionName</a:t>
            </a:r>
            <a:r>
              <a:rPr lang="en-US" dirty="0">
                <a:solidFill>
                  <a:srgbClr val="0070C0"/>
                </a:solidFill>
              </a:rPr>
              <a:t>(self):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print(</a:t>
            </a:r>
            <a:r>
              <a:rPr lang="en-US" dirty="0"/>
              <a:t>“text” </a:t>
            </a:r>
            <a:r>
              <a:rPr lang="en-US" dirty="0">
                <a:solidFill>
                  <a:srgbClr val="0070C0"/>
                </a:solidFill>
              </a:rPr>
              <a:t>+</a:t>
            </a:r>
            <a:r>
              <a:rPr lang="en-US" dirty="0"/>
              <a:t> self.property1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32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A12-7B99-4D98-9E2E-CFD60267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US" dirty="0"/>
              <a:t>Instance of a Class – Actual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7F7B-432D-494D-8391-8FBFBF8E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InstanceName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>
                <a:solidFill>
                  <a:srgbClr val="0070C0"/>
                </a:solidFill>
              </a:rPr>
              <a:t>(“</a:t>
            </a:r>
            <a:r>
              <a:rPr lang="en-US" dirty="0"/>
              <a:t>data for property1</a:t>
            </a:r>
            <a:r>
              <a:rPr lang="en-US" dirty="0">
                <a:solidFill>
                  <a:srgbClr val="0070C0"/>
                </a:solidFill>
              </a:rPr>
              <a:t>”, “</a:t>
            </a:r>
            <a:r>
              <a:rPr lang="en-US" dirty="0"/>
              <a:t>data for property2</a:t>
            </a:r>
            <a:r>
              <a:rPr lang="en-US" dirty="0">
                <a:solidFill>
                  <a:srgbClr val="0070C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0625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4508-ED9A-48FF-BAE9-9DB4C5F0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that Function – Make Use of the Class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2E05-7930-4B78-BBCC-A49B2B54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instanceName</a:t>
            </a:r>
            <a:r>
              <a:rPr lang="en-US" dirty="0" err="1">
                <a:solidFill>
                  <a:srgbClr val="0070C0"/>
                </a:solidFill>
              </a:rPr>
              <a:t>.</a:t>
            </a:r>
            <a:r>
              <a:rPr lang="en-US" dirty="0" err="1"/>
              <a:t>functionName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46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387AE-CEC8-4EB5-B161-483716092E94}"/>
</file>

<file path=customXml/itemProps2.xml><?xml version="1.0" encoding="utf-8"?>
<ds:datastoreItem xmlns:ds="http://schemas.openxmlformats.org/officeDocument/2006/customXml" ds:itemID="{BCA88B35-F6C3-406F-801F-0722C4A04124}"/>
</file>

<file path=customXml/itemProps3.xml><?xml version="1.0" encoding="utf-8"?>
<ds:datastoreItem xmlns:ds="http://schemas.openxmlformats.org/officeDocument/2006/customXml" ds:itemID="{F3A2A1B8-CD5A-4478-84C8-E784B4E13719}"/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169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Coding with Class Classes in Python</vt:lpstr>
      <vt:lpstr>What is Object Oriented Programming?</vt:lpstr>
      <vt:lpstr>Why do I need to Know Object Oriented Programming?</vt:lpstr>
      <vt:lpstr>What is a Class?</vt:lpstr>
      <vt:lpstr>Structure of a Class – Sets an Empty Outline Up</vt:lpstr>
      <vt:lpstr>Instance of a Class – Actual Item</vt:lpstr>
      <vt:lpstr>Call that Function – Make Use of the Class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42</cp:revision>
  <dcterms:created xsi:type="dcterms:W3CDTF">2019-01-08T17:26:22Z</dcterms:created>
  <dcterms:modified xsi:type="dcterms:W3CDTF">2020-06-06T19:34:39Z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