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3432-A54E-48FA-8E10-8A9D8EEF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9B670-596E-427B-B6A5-4AA459165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C7CB-8012-4F26-AF40-5060D64A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F067-49AD-4B33-87DF-C2EF7CBB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9815-E1A6-416D-B79D-F8473165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CDC0-2068-450B-A278-B25257E9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A216C-C45A-48AC-854F-521408A5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BFAB-B2C3-4220-B03E-EAFCADF6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912D-AAC0-4A97-B960-D715149F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0840-9311-4921-9AFC-F238A88E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50B80-96BF-4A7B-83BA-E42851554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2B06B-7F4C-4CBB-AD0B-0C6E90986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4362-82A1-4538-8C5F-98E5E818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5A7F-33F4-40D6-A713-1575F8B4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3A57-592D-47FD-87B0-1B3352B9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A263-57B2-4F8A-B3FF-1CB98D0B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50A5-42D6-425E-A8C7-597F9E4F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AE67-0053-4D4E-9F6E-62E14475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D1BC-BAB0-4F41-8A42-52064A46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2D91-9733-4C58-A36D-69CC1BBB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F93F-5CD8-4D01-8EE6-89AD0E20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711E3-BCB3-4821-8581-9CBD329B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BE2F-C721-4286-B54C-084AA9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0F2D-4CF2-48D8-A8DE-9E9C4317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95B8-CA08-4FBA-86AE-1F0F2586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6E8A-213A-455C-A421-8C9FBB80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C402-D285-4944-981B-7195E9220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B652-06A4-442F-8D91-CC6A5AED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B58A-7A8B-4FE0-9DC9-D5D63F08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41C8C-BBF1-4DAD-B43C-5748E40F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DC50B-A56F-4920-B263-6A210FE2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5AF7-AA84-4372-90A4-2B6F4538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752D-9CB3-44E8-B83B-4F99A447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0A0F5-F1E2-467A-B02C-042852B1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DE8C6-A491-42AD-8E1A-3FE4AAA84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497C5-9B93-4B53-A127-20CCB2DD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C954C-EF91-41F8-AFC9-855DDB74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C9BE0-FF94-4A06-9686-D62F244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30E5B-BF9E-4624-8516-8908834E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C32E-58AC-46AA-98EA-C6828DFD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17E51-95FB-4126-84C1-335675B1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F1A9C-398A-4674-8F72-C33E2FF2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52DF-0338-4C8A-AD2B-CF445C1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E5506-85F1-453E-A6BF-5C1BDB5B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4F531-860F-46E1-A16D-0003829F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1BE5B-1FF9-4991-A5D9-87BC398F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1F94-6365-48C2-B75E-B9502A06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11F7-A4A1-47F1-82F4-E6FEF6C89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71AC-7C14-4730-BD39-800105D9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A2BB1-D1DF-488C-9E38-FF7BF4A1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CFDE-5833-4005-BBE0-33D26FE1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2419-6B3A-4AAF-9024-192DB006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9C6B-883C-4786-A6A4-7B81818E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3B9D9-75EE-4EB1-A7CC-711D02E28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242-E604-4C04-8EA0-06A0BD9E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8FC8-70E9-46DB-9FF8-D1AF5785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1C3F0-C51B-4078-8CDE-5F4F23E0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C0E2-5FA7-43DD-AE64-CD9EA3DE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8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5B3FB-C593-45C5-B336-49BD6B59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FC34-C022-4F70-BF1F-F4ED2A2F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2AF6-4E05-42EB-B0C2-A671326B6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1D69-3C55-4AB6-BE65-E749B7572F1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EE46-3716-410B-89B7-FF016847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18BD-0890-4CCF-9B7C-853DE25AB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317D-95F4-4E44-9E39-6B801B619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&amp;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07159-A7C7-4743-8908-B0B68714A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8AE-77D3-423F-915B-338D362D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Edit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BA79-381F-48BA-93F3-34A9795F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 mode </a:t>
            </a:r>
            <a:r>
              <a:rPr lang="en-US" dirty="0"/>
              <a:t>- Click inside cell, Hit Escape Key, Blue line on left</a:t>
            </a:r>
          </a:p>
          <a:p>
            <a:r>
              <a:rPr lang="en-US" dirty="0"/>
              <a:t>Shortcuts </a:t>
            </a:r>
            <a:br>
              <a:rPr lang="en-US" dirty="0"/>
            </a:br>
            <a:r>
              <a:rPr lang="en-US" dirty="0"/>
              <a:t> a - add cell above </a:t>
            </a:r>
            <a:br>
              <a:rPr lang="en-US" dirty="0"/>
            </a:br>
            <a:r>
              <a:rPr lang="en-US" dirty="0"/>
              <a:t> b – add cell below</a:t>
            </a:r>
            <a:br>
              <a:rPr lang="en-US" dirty="0"/>
            </a:br>
            <a:r>
              <a:rPr lang="en-US" dirty="0"/>
              <a:t>m – change to markdown cell</a:t>
            </a:r>
          </a:p>
          <a:p>
            <a:r>
              <a:rPr lang="en-US" dirty="0"/>
              <a:t>Edit mode – double click inside cell, Green line on left</a:t>
            </a:r>
            <a:br>
              <a:rPr lang="en-US" dirty="0"/>
            </a:br>
            <a:r>
              <a:rPr lang="en-US" dirty="0"/>
              <a:t>Shift + Enter – runs code</a:t>
            </a:r>
          </a:p>
        </p:txBody>
      </p:sp>
    </p:spTree>
    <p:extLst>
      <p:ext uri="{BB962C8B-B14F-4D97-AF65-F5344CB8AC3E}">
        <p14:creationId xmlns:p14="http://schemas.microsoft.com/office/powerpoint/2010/main" val="315760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B5C2-9D9F-490C-9256-B19AD6BC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274-42E7-4AFF-A6F9-51342AF6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package and give it an alias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be working heavily with panda’s data types: series and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5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20DC-1045-4A32-B497-7DFC1D1D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</a:t>
            </a:r>
            <a:r>
              <a:rPr lang="en-US" sz="3600" dirty="0" err="1"/>
              <a:t>dataframes</a:t>
            </a:r>
            <a:r>
              <a:rPr lang="en-US" sz="3600" dirty="0"/>
              <a:t>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1B69-45D5-4007-BE21-ECDB2290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data and column names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 = [[1,2,3],</a:t>
            </a:r>
            <a:br>
              <a:rPr lang="en-US" dirty="0"/>
            </a:br>
            <a:r>
              <a:rPr lang="en-US" dirty="0"/>
              <a:t>                                                [4,5,6],</a:t>
            </a:r>
          </a:p>
          <a:p>
            <a:pPr marL="0" indent="0">
              <a:buNone/>
            </a:pPr>
            <a:r>
              <a:rPr lang="en-US" dirty="0"/>
              <a:t>                                                [7,8,9]],</a:t>
            </a:r>
          </a:p>
          <a:p>
            <a:pPr marL="0" indent="0">
              <a:buNone/>
            </a:pPr>
            <a:r>
              <a:rPr lang="en-US" dirty="0"/>
              <a:t>                                   columns = [‘column1’, ‘column2’, ‘column3’])</a:t>
            </a:r>
          </a:p>
        </p:txBody>
      </p:sp>
    </p:spTree>
    <p:extLst>
      <p:ext uri="{BB962C8B-B14F-4D97-AF65-F5344CB8AC3E}">
        <p14:creationId xmlns:p14="http://schemas.microsoft.com/office/powerpoint/2010/main" val="223939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9A06-83F2-40EC-9D9E-DEF57E3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csv and excels files into a </a:t>
            </a:r>
            <a:r>
              <a:rPr lang="en-US" b="1" dirty="0" err="1"/>
              <a:t>dataframe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6F31-342E-410F-AEA4-5283D1F9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CSV’s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df_csv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filepath</a:t>
            </a:r>
            <a:r>
              <a:rPr lang="en-US" dirty="0"/>
              <a:t>/filename.csv”)</a:t>
            </a:r>
          </a:p>
          <a:p>
            <a:endParaRPr lang="en-US" dirty="0"/>
          </a:p>
          <a:p>
            <a:r>
              <a:rPr lang="en-US" dirty="0"/>
              <a:t>Excel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df_excel</a:t>
            </a:r>
            <a:r>
              <a:rPr lang="en-US" dirty="0"/>
              <a:t> = </a:t>
            </a:r>
            <a:r>
              <a:rPr lang="en-US" dirty="0" err="1"/>
              <a:t>pd.read_excel</a:t>
            </a:r>
            <a:r>
              <a:rPr lang="en-US" dirty="0"/>
              <a:t>(“</a:t>
            </a:r>
            <a:r>
              <a:rPr lang="en-US" dirty="0" err="1"/>
              <a:t>filepath</a:t>
            </a:r>
            <a:r>
              <a:rPr lang="en-US" dirty="0"/>
              <a:t>/filename.xlsx”)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2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A973-B64F-4B9B-917F-AC87AE5A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83C7-38A8-4440-AC43-1DF89D94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Isolating one column</a:t>
            </a:r>
          </a:p>
          <a:p>
            <a:pPr marL="0" indent="0">
              <a:buNone/>
            </a:pPr>
            <a:r>
              <a:rPr lang="en-US" dirty="0" err="1"/>
              <a:t>df.columnName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df[‘</a:t>
            </a:r>
            <a:r>
              <a:rPr lang="en-US" dirty="0" err="1"/>
              <a:t>columnName</a:t>
            </a:r>
            <a:r>
              <a:rPr lang="en-US" dirty="0"/>
              <a:t>’]</a:t>
            </a:r>
          </a:p>
          <a:p>
            <a:endParaRPr lang="en-US" dirty="0"/>
          </a:p>
          <a:p>
            <a:r>
              <a:rPr lang="en-US" dirty="0"/>
              <a:t>Accessing multiple columns – two square brackets</a:t>
            </a:r>
          </a:p>
          <a:p>
            <a:r>
              <a:rPr lang="en-US" dirty="0"/>
              <a:t>df[[‘column1’, ‘column2’, ‘column3’]]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9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D422-FD38-406B-A31E-85E6E342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EBF7-CC84-40DA-B701-BD4843BB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rows – start : stop (stops at one row BEFORE specified stopping point, i.e. if you want to stop at row 9, put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df[4:10] #returns rows with index 4 – 9</a:t>
            </a:r>
          </a:p>
          <a:p>
            <a:pPr marL="0" indent="0">
              <a:buNone/>
            </a:pPr>
            <a:r>
              <a:rPr lang="en-US" dirty="0"/>
              <a:t>df[4:]    #putting no stopping point returns all rows after starting point</a:t>
            </a:r>
          </a:p>
          <a:p>
            <a:pPr marL="0" indent="0">
              <a:buNone/>
            </a:pPr>
            <a:r>
              <a:rPr lang="en-US" dirty="0"/>
              <a:t>df[:10] #returns rows with index 0 through 9</a:t>
            </a:r>
          </a:p>
          <a:p>
            <a:pPr marL="0" indent="0">
              <a:buNone/>
            </a:pPr>
            <a:r>
              <a:rPr lang="en-US" dirty="0"/>
              <a:t>df[:-2] # returns all rows except last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5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3FD0-7438-44D9-AB75-84EC5C76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A6D1-39CF-4B17-88B6-F62C15FD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 of a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df.describe</a:t>
            </a:r>
            <a:r>
              <a:rPr lang="en-US" dirty="0"/>
              <a:t>()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for continuous variables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df.describe</a:t>
            </a:r>
            <a:r>
              <a:rPr lang="en-US" dirty="0"/>
              <a:t>(include=[‘O’])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catergorical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variables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df.column.mean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df.column.std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df.column.median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df.column.value_counts</a:t>
            </a:r>
            <a:r>
              <a:rPr lang="en-US" dirty="0"/>
              <a:t>()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#count for each category group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3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7851A-13A7-494F-9710-5EC2807804D4}"/>
</file>

<file path=customXml/itemProps2.xml><?xml version="1.0" encoding="utf-8"?>
<ds:datastoreItem xmlns:ds="http://schemas.openxmlformats.org/officeDocument/2006/customXml" ds:itemID="{F41DE7F1-03E5-4399-B4F1-AD283FA722DB}"/>
</file>

<file path=customXml/itemProps3.xml><?xml version="1.0" encoding="utf-8"?>
<ds:datastoreItem xmlns:ds="http://schemas.openxmlformats.org/officeDocument/2006/customXml" ds:itemID="{C7D9BD93-6568-45AE-8480-6C11AAD6BBF7}"/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Jupyter Notebook &amp; Pandas</vt:lpstr>
      <vt:lpstr>Command and Edit Mode</vt:lpstr>
      <vt:lpstr>Pandas</vt:lpstr>
      <vt:lpstr>Creating dataframes from scratch</vt:lpstr>
      <vt:lpstr>Importing csv and excels files into a dataframe</vt:lpstr>
      <vt:lpstr>Subsetting dataframes</vt:lpstr>
      <vt:lpstr>Subsetting continued</vt:lpstr>
      <vt:lpstr>Useful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 &amp; Pandas</dc:title>
  <dc:creator>Devin Moya</dc:creator>
  <cp:lastModifiedBy>Meredith Dodd</cp:lastModifiedBy>
  <cp:revision>8</cp:revision>
  <dcterms:created xsi:type="dcterms:W3CDTF">2020-06-09T00:26:29Z</dcterms:created>
  <dcterms:modified xsi:type="dcterms:W3CDTF">2020-06-30T23:41:40Z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