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4039"/>
    <a:srgbClr val="6E706A"/>
    <a:srgbClr val="000000"/>
    <a:srgbClr val="12130F"/>
    <a:srgbClr val="272921"/>
    <a:srgbClr val="585951"/>
    <a:srgbClr val="7C7D79"/>
    <a:srgbClr val="C6C7C3"/>
    <a:srgbClr val="3B3D36"/>
    <a:srgbClr val="A2A3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34" autoAdjust="0"/>
    <p:restoredTop sz="94660"/>
  </p:normalViewPr>
  <p:slideViewPr>
    <p:cSldViewPr snapToGrid="0">
      <p:cViewPr varScale="1">
        <p:scale>
          <a:sx n="82" d="100"/>
          <a:sy n="82" d="100"/>
        </p:scale>
        <p:origin x="60" y="1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C909D-91B7-414D-8C4B-31BA9E44911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260045"/>
            <a:ext cx="9144000" cy="4337911"/>
          </a:xfrm>
        </p:spPr>
        <p:txBody>
          <a:bodyPr anchor="ctr">
            <a:noAutofit/>
          </a:bodyPr>
          <a:lstStyle>
            <a:lvl1pPr algn="ctr">
              <a:defRPr sz="8000" baseline="0">
                <a:solidFill>
                  <a:srgbClr val="6E706A"/>
                </a:solidFill>
                <a:latin typeface="Montserrat SemiBold" pitchFamily="2" charset="77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83551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Deck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EC3FF-51B0-4F20-B818-3B9FEE80DF0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5775" y="1981200"/>
            <a:ext cx="3609975" cy="2219325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C76B65-6ED5-4197-B81D-5F9B6122988A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4457701" y="1971673"/>
            <a:ext cx="7381876" cy="4489449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20707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D3821-600C-439C-A848-3C3C89D7FB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D8B72F-26B5-435B-98D3-DA94591AC92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aseline="0">
                <a:solidFill>
                  <a:srgbClr val="3E4039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23979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6738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7050C-74CA-4411-9DDE-84EBF98DA0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i="0" baseline="0">
                <a:solidFill>
                  <a:srgbClr val="6E706A"/>
                </a:solidFill>
                <a:latin typeface="Montserrat SemiBold" pitchFamily="2" charset="77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4CF82-8C63-455C-B65E-2D6D1C448FB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  <a:cs typeface="Arial" panose="020B0604020202020204" pitchFamily="34" charset="0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  <a:cs typeface="Arial" panose="020B0604020202020204" pitchFamily="34" charset="0"/>
              </a:defRPr>
            </a:lvl2pPr>
            <a:lvl3pPr>
              <a:defRPr b="1" i="0" baseline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8DE6B-FD87-490C-8FC5-3080172FFC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Nunito Sans" pitchFamily="2" charset="77"/>
              </a:defRPr>
            </a:lvl1pPr>
          </a:lstStyle>
          <a:p>
            <a:fld id="{B9C6F34B-397E-4BFF-9065-32CCB0CD5D3B}" type="datetimeFigureOut">
              <a:rPr lang="en-US" smtClean="0"/>
              <a:pPr/>
              <a:t>3/10/2021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8E1E0-A10D-470E-85C6-56F6A06D9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Nunito Sans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20C99-A67E-46B5-9905-CA6E95954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Nunito Sans" pitchFamily="2" charset="77"/>
              </a:defRPr>
            </a:lvl1pPr>
          </a:lstStyle>
          <a:p>
            <a:fld id="{EB5CB996-F7ED-463A-B5AB-3731257D43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824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0B067-18DD-4A4E-8C18-342DF9546B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8A348-D982-4C93-8A4F-CE5ED9DBF2F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baseline="0"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274484-A116-45D3-8276-267F1CFD9A4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baseline="0"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90723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8A348-D982-4C93-8A4F-CE5ED9DBF2F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42950" y="27305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 baseline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B683B4-0BED-4620-A393-65EE79D88278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752475" y="353060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0A90780-D093-4633-92E0-BECA491E0423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572250" y="27305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082246C-4E2B-468E-9627-A8693032A0E7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6572250" y="353060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00032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8A348-D982-4C93-8A4F-CE5ED9DBF2F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42951" y="273050"/>
            <a:ext cx="2895602" cy="6261100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CF3DA90-1977-45F9-BD90-58A9C0A4B35E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4800600" y="273050"/>
            <a:ext cx="2895602" cy="6261100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9A6FCF9-06B7-4FFD-93C6-D78E2DF104BD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8477251" y="298450"/>
            <a:ext cx="2895602" cy="6261100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28734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D90C7-D2B2-45E7-804D-7A9B76C60F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E3A968-DAF6-4E84-9E22-1B5963E5477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124C1D-0145-441A-887D-264626A32C75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 baseline="0">
                <a:solidFill>
                  <a:srgbClr val="12130F"/>
                </a:solidFill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7ACFB7-24BE-47B1-ACAE-5E089B967EB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880B4D-A08C-4151-BB70-35333EC33429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>
                <a:solidFill>
                  <a:srgbClr val="12130F"/>
                </a:solidFill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C8229C-F7DC-4CB2-835D-CE77E673D8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fld id="{B9C6F34B-397E-4BFF-9065-32CCB0CD5D3B}" type="datetimeFigureOut">
              <a:rPr lang="en-US" smtClean="0"/>
              <a:pPr/>
              <a:t>3/10/2021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3888FF-1633-403F-9087-FEC0107E2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A65817-01A7-4122-84AC-A00207A5E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fld id="{EB5CB996-F7ED-463A-B5AB-3731257D43C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553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64204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EC3FF-51B0-4F20-B818-3B9FEE80DF0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333499" y="2003426"/>
            <a:ext cx="3609975" cy="1968500"/>
          </a:xfrm>
        </p:spPr>
        <p:txBody>
          <a:bodyPr/>
          <a:lstStyle>
            <a:lvl4pPr>
              <a:defRPr baseline="0">
                <a:solidFill>
                  <a:srgbClr val="12130F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EED652-1A88-4281-AB00-4EF629A2D854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1333499" y="4384676"/>
            <a:ext cx="3609975" cy="1968500"/>
          </a:xfrm>
        </p:spPr>
        <p:txBody>
          <a:bodyPr/>
          <a:lstStyle>
            <a:lvl4pPr>
              <a:defRPr baseline="0">
                <a:solidFill>
                  <a:srgbClr val="12130F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380E853-317E-41F8-B440-E4639CC1C8B8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638924" y="4384676"/>
            <a:ext cx="3609975" cy="1968500"/>
          </a:xfrm>
        </p:spPr>
        <p:txBody>
          <a:bodyPr/>
          <a:lstStyle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C7E33CE-C163-4EDB-8FC7-FE3052CDD3A7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6638925" y="2003426"/>
            <a:ext cx="3609975" cy="1968500"/>
          </a:xfrm>
        </p:spPr>
        <p:txBody>
          <a:bodyPr/>
          <a:lstStyle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50082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EC3FF-51B0-4F20-B818-3B9FEE80DF0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5775" y="1981200"/>
            <a:ext cx="3609975" cy="4489449"/>
          </a:xfrm>
        </p:spPr>
        <p:txBody>
          <a:bodyPr/>
          <a:lstStyle>
            <a:lvl4pPr>
              <a:defRPr>
                <a:solidFill>
                  <a:srgbClr val="12130F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F149B9A-4BE2-455A-9652-94FB6E01D559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4357688" y="1981199"/>
            <a:ext cx="3609975" cy="4489449"/>
          </a:xfrm>
        </p:spPr>
        <p:txBody>
          <a:bodyPr/>
          <a:lstStyle>
            <a:lvl4pPr>
              <a:defRPr baseline="0">
                <a:solidFill>
                  <a:srgbClr val="041117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C76B65-6ED5-4197-B81D-5F9B6122988A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8229601" y="1971673"/>
            <a:ext cx="3609975" cy="4489449"/>
          </a:xfrm>
        </p:spPr>
        <p:txBody>
          <a:bodyPr/>
          <a:lstStyle>
            <a:lvl4pPr>
              <a:defRPr b="0" i="0" baseline="0">
                <a:solidFill>
                  <a:srgbClr val="04111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08987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EDDC05-D50F-4AEC-B74B-6E991A898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1397C5-FBFB-4F85-819C-EDE71E41D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90330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7" r:id="rId4"/>
    <p:sldLayoutId id="2147483658" r:id="rId5"/>
    <p:sldLayoutId id="2147483653" r:id="rId6"/>
    <p:sldLayoutId id="2147483654" r:id="rId7"/>
    <p:sldLayoutId id="2147483659" r:id="rId8"/>
    <p:sldLayoutId id="2147483660" r:id="rId9"/>
    <p:sldLayoutId id="2147483661" r:id="rId10"/>
    <p:sldLayoutId id="2147483651" r:id="rId11"/>
    <p:sldLayoutId id="214748365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i="0" kern="1200" baseline="0">
          <a:solidFill>
            <a:srgbClr val="6E706A"/>
          </a:solidFill>
          <a:latin typeface="Montserrat SemiBold" pitchFamily="2" charset="77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i="0" kern="1200" baseline="0">
          <a:solidFill>
            <a:srgbClr val="585951"/>
          </a:solidFill>
          <a:latin typeface="Montserrat SemiBold" pitchFamily="2" charset="77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1" i="0" kern="1200" baseline="0">
          <a:solidFill>
            <a:srgbClr val="3E4039"/>
          </a:solidFill>
          <a:latin typeface="Montserrat SemiBold" pitchFamily="2" charset="77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100" b="1" i="0" kern="1200" baseline="0">
          <a:solidFill>
            <a:srgbClr val="27292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 baseline="0">
          <a:solidFill>
            <a:srgbClr val="12130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 baseline="0">
          <a:solidFill>
            <a:srgbClr val="00000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C83B4-4680-4B1D-8229-A50133AE86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Keyboard Shortcuts for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5AD8DA-A556-4D49-8D94-EB65C7E17C20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817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3195F-663D-4D83-A176-6C65ED099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5C217-ED76-4E15-BD01-24CDF27EA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Shift + enter</a:t>
            </a:r>
          </a:p>
          <a:p>
            <a:endParaRPr lang="en-US" dirty="0"/>
          </a:p>
          <a:p>
            <a:r>
              <a:rPr lang="en-US" dirty="0"/>
              <a:t>Anywhere in the cell </a:t>
            </a:r>
          </a:p>
          <a:p>
            <a:endParaRPr lang="en-US" dirty="0"/>
          </a:p>
          <a:p>
            <a:r>
              <a:rPr lang="en-US" dirty="0"/>
              <a:t>Don’t need to highlight the code</a:t>
            </a:r>
          </a:p>
        </p:txBody>
      </p:sp>
    </p:spTree>
    <p:extLst>
      <p:ext uri="{BB962C8B-B14F-4D97-AF65-F5344CB8AC3E}">
        <p14:creationId xmlns:p14="http://schemas.microsoft.com/office/powerpoint/2010/main" val="219729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F3975-35C1-40FA-8551-4B638C7DA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Toggling between code and cell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705A2-B96B-419F-A745-7B5DC7380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esc</a:t>
            </a:r>
          </a:p>
          <a:p>
            <a:r>
              <a:rPr lang="en-US" dirty="0"/>
              <a:t>See how it changes color?</a:t>
            </a:r>
          </a:p>
          <a:p>
            <a:pPr lvl="1"/>
            <a:r>
              <a:rPr lang="en-US" dirty="0"/>
              <a:t>Green: code</a:t>
            </a:r>
          </a:p>
          <a:p>
            <a:pPr lvl="1"/>
            <a:r>
              <a:rPr lang="en-US" dirty="0"/>
              <a:t>Blue: the cell itself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3FE0D9-267E-484E-A2EB-A7F6FED1E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8488" y="5132132"/>
            <a:ext cx="12192000" cy="10448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D180BE0-D421-455C-A82F-16835D16A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01294"/>
            <a:ext cx="12192000" cy="92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896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3FF34-32E0-413A-B2D2-04C3032BC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Markdown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18428-54F3-4A0F-9068-2E258EA2D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esc (blue) then m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3F4C15-3CB3-4928-9041-845FDA32B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016" y="2681933"/>
            <a:ext cx="9544050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907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8B357-448F-43EB-BBD6-421C55770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Closing Marks with Ease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34FBA-34CB-4EB6-B741-8DBBEA262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Highlight your code</a:t>
            </a:r>
          </a:p>
          <a:p>
            <a:endParaRPr lang="en-US" dirty="0"/>
          </a:p>
          <a:p>
            <a:r>
              <a:rPr lang="en-US" dirty="0"/>
              <a:t>Put one opening mark at the beginning and the ending mark will appear</a:t>
            </a:r>
          </a:p>
          <a:p>
            <a:pPr lvl="1"/>
            <a:r>
              <a:rPr lang="en-US" dirty="0"/>
              <a:t>“</a:t>
            </a:r>
          </a:p>
          <a:p>
            <a:pPr lvl="1"/>
            <a:r>
              <a:rPr lang="en-US" dirty="0"/>
              <a:t>‘</a:t>
            </a:r>
          </a:p>
          <a:p>
            <a:pPr lvl="1"/>
            <a:r>
              <a:rPr lang="en-US" dirty="0"/>
              <a:t>(</a:t>
            </a:r>
          </a:p>
          <a:p>
            <a:pPr lvl="1"/>
            <a:r>
              <a:rPr lang="en-US" dirty="0"/>
              <a:t>[</a:t>
            </a:r>
          </a:p>
          <a:p>
            <a:pPr lvl="1"/>
            <a:r>
              <a:rPr lang="en-US" dirty="0"/>
              <a:t>{</a:t>
            </a:r>
          </a:p>
        </p:txBody>
      </p:sp>
    </p:spTree>
    <p:extLst>
      <p:ext uri="{BB962C8B-B14F-4D97-AF65-F5344CB8AC3E}">
        <p14:creationId xmlns:p14="http://schemas.microsoft.com/office/powerpoint/2010/main" val="2255412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E9402-F88C-4E89-8688-F1D313CD8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Highlight Multiple Cells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939C6-CEC1-43ED-AABC-AB733C192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shift + j when in blue</a:t>
            </a:r>
          </a:p>
          <a:p>
            <a:endParaRPr lang="en-US" dirty="0"/>
          </a:p>
          <a:p>
            <a:r>
              <a:rPr lang="en-US" dirty="0"/>
              <a:t>Can copy and paste them into a new notebook</a:t>
            </a:r>
          </a:p>
          <a:p>
            <a:endParaRPr lang="en-US" dirty="0"/>
          </a:p>
          <a:p>
            <a:r>
              <a:rPr lang="en-US" dirty="0"/>
              <a:t>Can move them up and down within the same notebook</a:t>
            </a:r>
          </a:p>
        </p:txBody>
      </p:sp>
    </p:spTree>
    <p:extLst>
      <p:ext uri="{BB962C8B-B14F-4D97-AF65-F5344CB8AC3E}">
        <p14:creationId xmlns:p14="http://schemas.microsoft.com/office/powerpoint/2010/main" val="342013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161EA-345B-4FA6-82EA-554AFEEFB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/ Paste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74AF2-1DA4-4968-81F3-ACB181092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8872"/>
            <a:ext cx="10515600" cy="4351338"/>
          </a:xfrm>
        </p:spPr>
        <p:txBody>
          <a:bodyPr/>
          <a:lstStyle/>
          <a:p>
            <a:r>
              <a:rPr lang="en-US" dirty="0"/>
              <a:t>ctrl + c  / </a:t>
            </a:r>
            <a:r>
              <a:rPr lang="en-US" dirty="0" err="1"/>
              <a:t>cmd</a:t>
            </a:r>
            <a:r>
              <a:rPr lang="en-US" dirty="0"/>
              <a:t> + c</a:t>
            </a:r>
          </a:p>
          <a:p>
            <a:endParaRPr lang="en-US" dirty="0"/>
          </a:p>
          <a:p>
            <a:r>
              <a:rPr lang="en-US" dirty="0"/>
              <a:t>ctrl + v / </a:t>
            </a:r>
            <a:r>
              <a:rPr lang="en-US" dirty="0" err="1"/>
              <a:t>cmd</a:t>
            </a:r>
            <a:r>
              <a:rPr lang="en-US" dirty="0"/>
              <a:t> + v</a:t>
            </a:r>
          </a:p>
        </p:txBody>
      </p:sp>
    </p:spTree>
    <p:extLst>
      <p:ext uri="{BB962C8B-B14F-4D97-AF65-F5344CB8AC3E}">
        <p14:creationId xmlns:p14="http://schemas.microsoft.com/office/powerpoint/2010/main" val="1269950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13152-F91F-4B77-82C7-7102D9E07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9EB97-8C65-42F6-9ADD-5CD41021E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ctrl + z / </a:t>
            </a:r>
            <a:r>
              <a:rPr lang="en-US" dirty="0" err="1"/>
              <a:t>cmd</a:t>
            </a:r>
            <a:r>
              <a:rPr lang="en-US" dirty="0"/>
              <a:t> + z</a:t>
            </a:r>
          </a:p>
          <a:p>
            <a:endParaRPr lang="en-US" dirty="0"/>
          </a:p>
          <a:p>
            <a:r>
              <a:rPr lang="en-US" dirty="0"/>
              <a:t>Have to be clicked in the cell to do it</a:t>
            </a:r>
          </a:p>
          <a:p>
            <a:endParaRPr lang="en-US" dirty="0"/>
          </a:p>
          <a:p>
            <a:r>
              <a:rPr lang="en-US" dirty="0"/>
              <a:t>Won’t work once you’ve saved changes</a:t>
            </a:r>
          </a:p>
        </p:txBody>
      </p:sp>
    </p:spTree>
    <p:extLst>
      <p:ext uri="{BB962C8B-B14F-4D97-AF65-F5344CB8AC3E}">
        <p14:creationId xmlns:p14="http://schemas.microsoft.com/office/powerpoint/2010/main" val="1950332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E7FBA-DF8F-4236-BE19-08AE28F38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my code done yet?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C7A99-6206-4216-88B1-AEDD5C4E5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* tells you so</a:t>
            </a:r>
          </a:p>
        </p:txBody>
      </p:sp>
    </p:spTree>
    <p:extLst>
      <p:ext uri="{BB962C8B-B14F-4D97-AF65-F5344CB8AC3E}">
        <p14:creationId xmlns:p14="http://schemas.microsoft.com/office/powerpoint/2010/main" val="1473833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1767FF0BB93E24AB222FDE98EC4BE97" ma:contentTypeVersion="12" ma:contentTypeDescription="Create a new document." ma:contentTypeScope="" ma:versionID="4c26e56bc0dc6368685f472b645ccf8e">
  <xsd:schema xmlns:xsd="http://www.w3.org/2001/XMLSchema" xmlns:xs="http://www.w3.org/2001/XMLSchema" xmlns:p="http://schemas.microsoft.com/office/2006/metadata/properties" xmlns:ns2="2a19cb76-bb4e-48b2-8c9f-db86bcd5d049" xmlns:ns3="9417d0df-2027-440a-86ee-f385b6440aea" targetNamespace="http://schemas.microsoft.com/office/2006/metadata/properties" ma:root="true" ma:fieldsID="ea76c8e38826be4d742205d9718d201a" ns2:_="" ns3:_="">
    <xsd:import namespace="2a19cb76-bb4e-48b2-8c9f-db86bcd5d049"/>
    <xsd:import namespace="9417d0df-2027-440a-86ee-f385b6440aea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19cb76-bb4e-48b2-8c9f-db86bcd5d04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17d0df-2027-440a-86ee-f385b6440a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00994C7-F15A-41C1-B7EB-D811420F6DCC}"/>
</file>

<file path=customXml/itemProps2.xml><?xml version="1.0" encoding="utf-8"?>
<ds:datastoreItem xmlns:ds="http://schemas.openxmlformats.org/officeDocument/2006/customXml" ds:itemID="{13BA5318-DB88-4E1B-AA69-F8245AED9B05}"/>
</file>

<file path=customXml/itemProps3.xml><?xml version="1.0" encoding="utf-8"?>
<ds:datastoreItem xmlns:ds="http://schemas.openxmlformats.org/officeDocument/2006/customXml" ds:itemID="{FFED008E-32C6-46D6-B263-8D81B386C47E}"/>
</file>

<file path=docProps/app.xml><?xml version="1.0" encoding="utf-8"?>
<Properties xmlns="http://schemas.openxmlformats.org/officeDocument/2006/extended-properties" xmlns:vt="http://schemas.openxmlformats.org/officeDocument/2006/docPropsVTypes">
  <TotalTime>9252</TotalTime>
  <Words>155</Words>
  <Application>Microsoft Office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Montserrat SemiBold</vt:lpstr>
      <vt:lpstr>Nunito Sans</vt:lpstr>
      <vt:lpstr>Office Theme</vt:lpstr>
      <vt:lpstr>Keyboard Shortcuts for Jupyter Notebook</vt:lpstr>
      <vt:lpstr>Running Code</vt:lpstr>
      <vt:lpstr>Toggling between code and cell mode</vt:lpstr>
      <vt:lpstr>Markdown mode</vt:lpstr>
      <vt:lpstr>Add Closing Marks with Ease</vt:lpstr>
      <vt:lpstr>Highlight Multiple Cells</vt:lpstr>
      <vt:lpstr>Copy / Paste</vt:lpstr>
      <vt:lpstr>Undo</vt:lpstr>
      <vt:lpstr>Is my code done yet?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Meredith Dodd</dc:creator>
  <cp:lastModifiedBy>Meredith Dodd</cp:lastModifiedBy>
  <cp:revision>50</cp:revision>
  <dcterms:created xsi:type="dcterms:W3CDTF">2019-01-08T17:26:22Z</dcterms:created>
  <dcterms:modified xsi:type="dcterms:W3CDTF">2021-03-10T19:37:31Z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0x010100C1767FF0BB93E24AB222FDE98EC4BE97</vt:lpwstr>
  </property>
</Properties>
</file>