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E430-67AE-42A9-8D4E-D35099DD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 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56E1-6209-4664-AF5F-FC12735B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functions as arrays!</a:t>
            </a:r>
          </a:p>
          <a:p>
            <a:endParaRPr lang="en-US" dirty="0"/>
          </a:p>
          <a:p>
            <a:r>
              <a:rPr lang="en-US" dirty="0"/>
              <a:t>Use for the whole matrix</a:t>
            </a:r>
          </a:p>
          <a:p>
            <a:endParaRPr lang="en-US" dirty="0"/>
          </a:p>
          <a:p>
            <a:r>
              <a:rPr lang="en-US" dirty="0"/>
              <a:t>Or just columns: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matrixName</a:t>
            </a:r>
            <a:r>
              <a:rPr lang="en-US" dirty="0" err="1"/>
              <a:t>.agg</a:t>
            </a:r>
            <a:r>
              <a:rPr lang="en-US" dirty="0"/>
              <a:t>(axis=0)</a:t>
            </a:r>
          </a:p>
          <a:p>
            <a:endParaRPr lang="en-US" dirty="0"/>
          </a:p>
          <a:p>
            <a:r>
              <a:rPr lang="en-US" dirty="0"/>
              <a:t>Or just rows: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matrixName</a:t>
            </a:r>
            <a:r>
              <a:rPr lang="en-US" dirty="0" err="1"/>
              <a:t>.agg</a:t>
            </a:r>
            <a:r>
              <a:rPr lang="en-US" dirty="0"/>
              <a:t>(axis=1)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9649-BEEF-4AB4-B052-7B0A8840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Matrixes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3F3B-7DF6-411C-AB20-AE0259D7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794364"/>
            <a:ext cx="10515600" cy="4351338"/>
          </a:xfrm>
        </p:spPr>
        <p:txBody>
          <a:bodyPr/>
          <a:lstStyle/>
          <a:p>
            <a:r>
              <a:rPr lang="en-US" dirty="0"/>
              <a:t>Change the format of columns and rows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matrixName</a:t>
            </a:r>
            <a:r>
              <a:rPr lang="en-US" dirty="0" err="1"/>
              <a:t>.reshape</a:t>
            </a:r>
            <a:r>
              <a:rPr lang="en-US" dirty="0">
                <a:solidFill>
                  <a:srgbClr val="00B0F0"/>
                </a:solidFill>
              </a:rPr>
              <a:t>(# of rows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# of columns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Must multiply to the total number of elements </a:t>
            </a:r>
            <a:r>
              <a:rPr lang="en-US"/>
              <a:t>you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1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7F89-6A19-4A88-BCC2-16BE85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C9E2-AF63-437C-92D3-3EED2813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Pre-made Python package</a:t>
            </a:r>
          </a:p>
          <a:p>
            <a:endParaRPr lang="en-US" dirty="0"/>
          </a:p>
          <a:p>
            <a:r>
              <a:rPr lang="en-US" dirty="0"/>
              <a:t>num = numbers</a:t>
            </a:r>
          </a:p>
          <a:p>
            <a:r>
              <a:rPr lang="en-US" dirty="0" err="1"/>
              <a:t>py</a:t>
            </a:r>
            <a:r>
              <a:rPr lang="en-US" dirty="0"/>
              <a:t> = Python</a:t>
            </a:r>
          </a:p>
          <a:p>
            <a:endParaRPr lang="en-US" dirty="0"/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Working with arrays and matrices </a:t>
            </a:r>
          </a:p>
          <a:p>
            <a:pPr lvl="1"/>
            <a:r>
              <a:rPr lang="en-US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42113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FEFF-7317-4046-917B-2D82BF34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585C-C722-44B5-88F9-9DA09AC4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store data</a:t>
            </a:r>
          </a:p>
          <a:p>
            <a:endParaRPr lang="en-US" dirty="0"/>
          </a:p>
          <a:p>
            <a:r>
              <a:rPr lang="en-US" dirty="0"/>
              <a:t>Created by: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921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535-D6EB-4D8F-8342-0798A1F3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 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72AC-BFF6-45F3-98F5-992ED898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arrayName</a:t>
            </a:r>
            <a:r>
              <a:rPr lang="en-US" dirty="0" err="1"/>
              <a:t>.min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arrayName</a:t>
            </a:r>
            <a:r>
              <a:rPr lang="en-US" dirty="0" err="1"/>
              <a:t>.max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arrayName</a:t>
            </a:r>
            <a:r>
              <a:rPr lang="en-US" dirty="0" err="1"/>
              <a:t>.sum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arrayName</a:t>
            </a:r>
            <a:r>
              <a:rPr lang="en-US" dirty="0" err="1"/>
              <a:t>.mean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arrayName</a:t>
            </a:r>
            <a:r>
              <a:rPr lang="en-US" dirty="0" err="1"/>
              <a:t>.std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1001-F9A2-4963-AF52-9C371425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5643-C710-417E-B3E9-7456C07E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9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2C6E-4025-4282-9C50-57932D03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4170-F6A4-42A5-9238-F695193C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long as they are both numeric and the same length, you can do math to multiple arrays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array1</a:t>
            </a:r>
            <a:r>
              <a:rPr lang="en-US" dirty="0"/>
              <a:t> x </a:t>
            </a:r>
            <a:r>
              <a:rPr lang="en-US" dirty="0">
                <a:solidFill>
                  <a:srgbClr val="00B0F0"/>
                </a:solidFill>
              </a:rPr>
              <a:t>array2</a:t>
            </a:r>
          </a:p>
          <a:p>
            <a:endParaRPr lang="en-US" dirty="0"/>
          </a:p>
          <a:p>
            <a:r>
              <a:rPr lang="en-US" dirty="0"/>
              <a:t>OR you can do the same math to every element in one array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array1</a:t>
            </a:r>
            <a:r>
              <a:rPr lang="en-US" dirty="0"/>
              <a:t> x </a:t>
            </a:r>
            <a:r>
              <a:rPr lang="en-US" dirty="0">
                <a:solidFill>
                  <a:srgbClr val="00B0F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544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0172-1BF3-407C-9A87-C3851F7F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D24E-569F-4E50-84A5-7C86AF3C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with dimensionality</a:t>
            </a:r>
          </a:p>
          <a:p>
            <a:endParaRPr lang="en-US" dirty="0"/>
          </a:p>
          <a:p>
            <a:r>
              <a:rPr lang="en-US" dirty="0"/>
              <a:t>Both rows and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np.array</a:t>
            </a:r>
            <a:r>
              <a:rPr lang="en-US" dirty="0"/>
              <a:t>([[</a:t>
            </a: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/>
              <a:t>], [</a:t>
            </a: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/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147963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531A-B90C-46E1-AD8A-B6B7C9AE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D986-6C32-4B28-A3FB-69D6CCD9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index refers to a number’s position in an array</a:t>
            </a:r>
          </a:p>
          <a:p>
            <a:endParaRPr lang="en-US" dirty="0"/>
          </a:p>
          <a:p>
            <a:r>
              <a:rPr lang="en-US" dirty="0"/>
              <a:t>Python starts counting at zero from left to 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Array = </a:t>
            </a:r>
            <a:r>
              <a:rPr lang="en-US" dirty="0" err="1"/>
              <a:t>np.array</a:t>
            </a:r>
            <a:r>
              <a:rPr lang="en-US" dirty="0"/>
              <a:t>([1,2,3])</a:t>
            </a:r>
          </a:p>
          <a:p>
            <a:pPr marL="0" indent="0">
              <a:buNone/>
            </a:pPr>
            <a:r>
              <a:rPr lang="en-US" dirty="0"/>
              <a:t>Array[0] will give the first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9B32-A609-4EB4-B896-0DB32B9A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A53E-A454-4A1D-912B-5CFDEC62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Matrix = </a:t>
            </a:r>
            <a:r>
              <a:rPr lang="en-US" dirty="0" err="1"/>
              <a:t>np.array</a:t>
            </a:r>
            <a:r>
              <a:rPr lang="en-US" dirty="0"/>
              <a:t>([[1,2], [3,4]])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1   2 </a:t>
            </a:r>
          </a:p>
          <a:p>
            <a:pPr marL="514350" indent="-514350">
              <a:buAutoNum type="arabicPlain" startAt="3"/>
            </a:pPr>
            <a:r>
              <a:rPr lang="en-US" dirty="0"/>
              <a:t>4</a:t>
            </a:r>
          </a:p>
          <a:p>
            <a:pPr marL="514350" indent="-514350">
              <a:buAutoNum type="arabicPlain" startAt="3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Matrix[0,0] will give the top left element</a:t>
            </a:r>
          </a:p>
          <a:p>
            <a:endParaRPr lang="en-US" dirty="0"/>
          </a:p>
          <a:p>
            <a:r>
              <a:rPr lang="en-US" dirty="0"/>
              <a:t>First number = rows</a:t>
            </a:r>
          </a:p>
          <a:p>
            <a:r>
              <a:rPr lang="en-US" dirty="0"/>
              <a:t>Second number = columns</a:t>
            </a:r>
          </a:p>
        </p:txBody>
      </p:sp>
    </p:spTree>
    <p:extLst>
      <p:ext uri="{BB962C8B-B14F-4D97-AF65-F5344CB8AC3E}">
        <p14:creationId xmlns:p14="http://schemas.microsoft.com/office/powerpoint/2010/main" val="38505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6D869A-081B-4F98-BE4B-C9494A47725B}"/>
</file>

<file path=customXml/itemProps2.xml><?xml version="1.0" encoding="utf-8"?>
<ds:datastoreItem xmlns:ds="http://schemas.openxmlformats.org/officeDocument/2006/customXml" ds:itemID="{2BAACAAD-C039-4E6E-8071-D9113E1F3B92}"/>
</file>

<file path=customXml/itemProps3.xml><?xml version="1.0" encoding="utf-8"?>
<ds:datastoreItem xmlns:ds="http://schemas.openxmlformats.org/officeDocument/2006/customXml" ds:itemID="{F910C16E-52BC-440D-B692-CE541D425A07}"/>
</file>

<file path=docProps/app.xml><?xml version="1.0" encoding="utf-8"?>
<Properties xmlns="http://schemas.openxmlformats.org/officeDocument/2006/extended-properties" xmlns:vt="http://schemas.openxmlformats.org/officeDocument/2006/docPropsVTypes">
  <TotalTime>9190</TotalTime>
  <Words>257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 SemiBold</vt:lpstr>
      <vt:lpstr>Nunito Sans</vt:lpstr>
      <vt:lpstr>Office Theme</vt:lpstr>
      <vt:lpstr>numpy</vt:lpstr>
      <vt:lpstr>What is numpy?</vt:lpstr>
      <vt:lpstr>Arrays</vt:lpstr>
      <vt:lpstr>Aggregate Functions on Arrays</vt:lpstr>
      <vt:lpstr>Generating Data</vt:lpstr>
      <vt:lpstr>Math with Arrays</vt:lpstr>
      <vt:lpstr>Matrixes</vt:lpstr>
      <vt:lpstr>Indexing</vt:lpstr>
      <vt:lpstr>Matrix Indexing</vt:lpstr>
      <vt:lpstr>Aggregate Functions on Matrices</vt:lpstr>
      <vt:lpstr>Reshaping Matrixes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51</cp:revision>
  <dcterms:created xsi:type="dcterms:W3CDTF">2019-01-08T17:26:22Z</dcterms:created>
  <dcterms:modified xsi:type="dcterms:W3CDTF">2020-09-22T18:37:30Z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