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7" r:id="rId7"/>
    <p:sldId id="271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6/10/2020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/ </a:t>
            </a:r>
            <a:r>
              <a:rPr lang="en-US" dirty="0" err="1"/>
              <a:t>elif</a:t>
            </a:r>
            <a:r>
              <a:rPr lang="en-US" dirty="0"/>
              <a:t> / else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 condition </a:t>
            </a:r>
            <a:r>
              <a:rPr lang="en-US" dirty="0">
                <a:solidFill>
                  <a:srgbClr val="0070C0"/>
                </a:solidFill>
              </a:rPr>
              <a:t>== “1”: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functionName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70C0"/>
                </a:solidFill>
              </a:rPr>
              <a:t>elif</a:t>
            </a:r>
            <a:r>
              <a:rPr lang="en-US" dirty="0"/>
              <a:t> condition </a:t>
            </a:r>
            <a:r>
              <a:rPr lang="en-US" dirty="0">
                <a:solidFill>
                  <a:srgbClr val="0070C0"/>
                </a:solidFill>
              </a:rPr>
              <a:t>== “2”: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70C0"/>
                </a:solidFill>
              </a:rPr>
              <a:t>functionName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else: </a:t>
            </a:r>
          </a:p>
          <a:p>
            <a:pPr marL="0" indent="0">
              <a:buNone/>
            </a:pPr>
            <a:r>
              <a:rPr lang="en-US" dirty="0"/>
              <a:t>	print()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2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AA8FA-1242-48EF-8978-3DCB904E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1E07-C482-4751-BA65-C422978E6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it</a:t>
            </a:r>
          </a:p>
          <a:p>
            <a:endParaRPr lang="en-US" dirty="0"/>
          </a:p>
          <a:p>
            <a:r>
              <a:rPr lang="en-US" dirty="0"/>
              <a:t>Do NOT change it</a:t>
            </a:r>
          </a:p>
          <a:p>
            <a:endParaRPr lang="en-US" dirty="0"/>
          </a:p>
          <a:p>
            <a:r>
              <a:rPr lang="en-US" dirty="0"/>
              <a:t>It’s worth 25% of your total grade by itself</a:t>
            </a:r>
          </a:p>
        </p:txBody>
      </p:sp>
    </p:spTree>
    <p:extLst>
      <p:ext uri="{BB962C8B-B14F-4D97-AF65-F5344CB8AC3E}">
        <p14:creationId xmlns:p14="http://schemas.microsoft.com/office/powerpoint/2010/main" val="127437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Defined by curly brackets { } </a:t>
            </a:r>
          </a:p>
          <a:p>
            <a:endParaRPr lang="en-US" dirty="0"/>
          </a:p>
          <a:p>
            <a:r>
              <a:rPr lang="en-US" dirty="0"/>
              <a:t>Uses Key : Value pairs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DictName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= 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0070C0"/>
                </a:solidFill>
              </a:rPr>
              <a:t>‘</a:t>
            </a:r>
            <a:r>
              <a:rPr lang="en-US" dirty="0"/>
              <a:t>Key1</a:t>
            </a:r>
            <a:r>
              <a:rPr lang="en-US" dirty="0">
                <a:solidFill>
                  <a:srgbClr val="0070C0"/>
                </a:solidFill>
              </a:rPr>
              <a:t>’ : ‘</a:t>
            </a:r>
            <a:r>
              <a:rPr lang="en-US" dirty="0"/>
              <a:t>Value1</a:t>
            </a:r>
            <a:r>
              <a:rPr lang="en-US" dirty="0">
                <a:solidFill>
                  <a:srgbClr val="0070C0"/>
                </a:solidFill>
              </a:rPr>
              <a:t>’,</a:t>
            </a:r>
          </a:p>
          <a:p>
            <a:pPr marL="0" indent="0">
              <a:buNone/>
            </a:pPr>
            <a:r>
              <a:rPr lang="en-US" dirty="0"/>
              <a:t>		    	</a:t>
            </a:r>
            <a:r>
              <a:rPr lang="en-US" dirty="0">
                <a:solidFill>
                  <a:srgbClr val="0070C0"/>
                </a:solidFill>
              </a:rPr>
              <a:t>‘</a:t>
            </a:r>
            <a:r>
              <a:rPr lang="en-US" dirty="0"/>
              <a:t>Key2</a:t>
            </a:r>
            <a:r>
              <a:rPr lang="en-US" dirty="0">
                <a:solidFill>
                  <a:srgbClr val="0070C0"/>
                </a:solidFill>
              </a:rPr>
              <a:t>’ :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‘</a:t>
            </a:r>
            <a:r>
              <a:rPr lang="en-US" dirty="0"/>
              <a:t>Value2</a:t>
            </a:r>
            <a:r>
              <a:rPr lang="en-US" dirty="0">
                <a:solidFill>
                  <a:srgbClr val="0070C0"/>
                </a:solidFill>
              </a:rPr>
              <a:t>’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860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a Dictionary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Modify an existing value for a dictionary item</a:t>
            </a:r>
          </a:p>
          <a:p>
            <a:pPr marL="0" indent="0">
              <a:buNone/>
            </a:pPr>
            <a:r>
              <a:rPr lang="en-US" dirty="0" err="1"/>
              <a:t>DictName</a:t>
            </a:r>
            <a:r>
              <a:rPr lang="en-US" dirty="0">
                <a:solidFill>
                  <a:srgbClr val="0070C0"/>
                </a:solidFill>
              </a:rPr>
              <a:t>[‘</a:t>
            </a:r>
            <a:r>
              <a:rPr lang="en-US" dirty="0"/>
              <a:t>key</a:t>
            </a:r>
            <a:r>
              <a:rPr lang="en-US" dirty="0">
                <a:solidFill>
                  <a:srgbClr val="0070C0"/>
                </a:solidFill>
              </a:rPr>
              <a:t>’] = “</a:t>
            </a:r>
            <a:r>
              <a:rPr lang="en-US" dirty="0" err="1"/>
              <a:t>NewValue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Modifying an existing value for a dictionary item based on an index</a:t>
            </a:r>
          </a:p>
          <a:p>
            <a:pPr marL="0" indent="0">
              <a:buNone/>
            </a:pPr>
            <a:r>
              <a:rPr lang="en-US" dirty="0" err="1"/>
              <a:t>DictName</a:t>
            </a:r>
            <a:r>
              <a:rPr lang="en-US" dirty="0">
                <a:solidFill>
                  <a:srgbClr val="0070C0"/>
                </a:solidFill>
              </a:rPr>
              <a:t>[</a:t>
            </a:r>
            <a:r>
              <a:rPr lang="en-US" dirty="0" err="1"/>
              <a:t>indexName</a:t>
            </a:r>
            <a:r>
              <a:rPr lang="en-US" dirty="0">
                <a:solidFill>
                  <a:srgbClr val="0070C0"/>
                </a:solidFill>
              </a:rPr>
              <a:t>][‘</a:t>
            </a:r>
            <a:r>
              <a:rPr lang="en-US" dirty="0"/>
              <a:t>key</a:t>
            </a:r>
            <a:r>
              <a:rPr lang="en-US" dirty="0">
                <a:solidFill>
                  <a:srgbClr val="0070C0"/>
                </a:solidFill>
              </a:rPr>
              <a:t>’] = “</a:t>
            </a:r>
            <a:r>
              <a:rPr lang="en-US" dirty="0" err="1"/>
              <a:t>NewValue</a:t>
            </a:r>
            <a:r>
              <a:rPr lang="en-US" dirty="0">
                <a:solidFill>
                  <a:srgbClr val="0070C0"/>
                </a:solidFill>
              </a:rPr>
              <a:t>”</a:t>
            </a:r>
          </a:p>
          <a:p>
            <a:endParaRPr lang="en-US" dirty="0"/>
          </a:p>
          <a:p>
            <a:r>
              <a:rPr lang="en-US" dirty="0"/>
              <a:t>Only need quotes around the new values if they are strings</a:t>
            </a:r>
          </a:p>
        </p:txBody>
      </p:sp>
    </p:spTree>
    <p:extLst>
      <p:ext uri="{BB962C8B-B14F-4D97-AF65-F5344CB8AC3E}">
        <p14:creationId xmlns:p14="http://schemas.microsoft.com/office/powerpoint/2010/main" val="249483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6061-2617-4FCB-B706-098E223D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65D3-9DEE-4204-9323-801998347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def</a:t>
            </a:r>
            <a:r>
              <a:rPr lang="en-US" dirty="0"/>
              <a:t> </a:t>
            </a:r>
            <a:r>
              <a:rPr lang="en-US" dirty="0" err="1"/>
              <a:t>functionName</a:t>
            </a:r>
            <a:r>
              <a:rPr lang="en-US" dirty="0">
                <a:solidFill>
                  <a:srgbClr val="0070C0"/>
                </a:solidFill>
              </a:rPr>
              <a:t>():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actions</a:t>
            </a:r>
          </a:p>
        </p:txBody>
      </p:sp>
    </p:spTree>
    <p:extLst>
      <p:ext uri="{BB962C8B-B14F-4D97-AF65-F5344CB8AC3E}">
        <p14:creationId xmlns:p14="http://schemas.microsoft.com/office/powerpoint/2010/main" val="176236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.append() for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to the end of a dictionary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dictName</a:t>
            </a:r>
            <a:r>
              <a:rPr lang="en-US" dirty="0" err="1">
                <a:solidFill>
                  <a:srgbClr val="0070C0"/>
                </a:solidFill>
              </a:rPr>
              <a:t>.append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NewKeyValuePair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471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.remove() for Dictionaries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an item from a dictionary</a:t>
            </a:r>
          </a:p>
          <a:p>
            <a:endParaRPr lang="en-US" dirty="0"/>
          </a:p>
          <a:p>
            <a:r>
              <a:rPr lang="en-US" dirty="0"/>
              <a:t>Uses a similar format as .append()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dictName</a:t>
            </a:r>
            <a:r>
              <a:rPr lang="en-US" dirty="0" err="1">
                <a:solidFill>
                  <a:srgbClr val="0070C0"/>
                </a:solidFill>
              </a:rPr>
              <a:t>.remove</a:t>
            </a: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/>
              <a:t>keyValuePair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475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C1F4-6B47-4CF6-8858-44AC2BF5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BE13-D9BF-4E81-8318-689D0F7B7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create a box for user input</a:t>
            </a:r>
          </a:p>
          <a:p>
            <a:endParaRPr lang="en-US" dirty="0"/>
          </a:p>
          <a:p>
            <a:r>
              <a:rPr lang="en-US" dirty="0"/>
              <a:t>The text you add is the text that shows before the input box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input(“</a:t>
            </a:r>
            <a:r>
              <a:rPr lang="en-US" dirty="0" err="1"/>
              <a:t>instructionsToUser</a:t>
            </a:r>
            <a:r>
              <a:rPr lang="en-US" dirty="0"/>
              <a:t>”)</a:t>
            </a:r>
          </a:p>
          <a:p>
            <a:pPr marL="0" indent="0">
              <a:buNone/>
            </a:pPr>
            <a:r>
              <a:rPr lang="en-US" dirty="0"/>
              <a:t>input(“What would you like to do?”)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37FDF-ED2F-4019-AFF0-E2AF15CC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1" y="5486268"/>
            <a:ext cx="92773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41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6E64-600A-45B5-A29E-5195C9FA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988B-7FE6-41F7-9B10-D5001D9D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Converts strings to integers</a:t>
            </a:r>
          </a:p>
          <a:p>
            <a:endParaRPr lang="en-US" dirty="0"/>
          </a:p>
          <a:p>
            <a:r>
              <a:rPr lang="en-US" dirty="0"/>
              <a:t>Input comes in as text, but you’ll need to convert them to numbers to use input as an index</a:t>
            </a:r>
          </a:p>
        </p:txBody>
      </p:sp>
    </p:spTree>
    <p:extLst>
      <p:ext uri="{BB962C8B-B14F-4D97-AF65-F5344CB8AC3E}">
        <p14:creationId xmlns:p14="http://schemas.microsoft.com/office/powerpoint/2010/main" val="24360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9027E1-413F-4D4C-A0BE-9ACB24FCEAEC}"/>
</file>

<file path=customXml/itemProps2.xml><?xml version="1.0" encoding="utf-8"?>
<ds:datastoreItem xmlns:ds="http://schemas.openxmlformats.org/officeDocument/2006/customXml" ds:itemID="{A34F4B2E-5290-4822-9B9A-7385C1EC38B7}"/>
</file>

<file path=customXml/itemProps3.xml><?xml version="1.0" encoding="utf-8"?>
<ds:datastoreItem xmlns:ds="http://schemas.openxmlformats.org/officeDocument/2006/customXml" ds:itemID="{A64ECB60-3A09-48AF-9E99-6B86574F7E47}"/>
</file>

<file path=docProps/app.xml><?xml version="1.0" encoding="utf-8"?>
<Properties xmlns="http://schemas.openxmlformats.org/officeDocument/2006/extended-properties" xmlns:vt="http://schemas.openxmlformats.org/officeDocument/2006/docPropsVTypes">
  <TotalTime>10431</TotalTime>
  <Words>255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 SemiBold</vt:lpstr>
      <vt:lpstr>Nunito Sans</vt:lpstr>
      <vt:lpstr>Office Theme</vt:lpstr>
      <vt:lpstr>Python Final Project</vt:lpstr>
      <vt:lpstr>Starter Code</vt:lpstr>
      <vt:lpstr>Structure of Dictionaries</vt:lpstr>
      <vt:lpstr>Modifying a Dictionary Value</vt:lpstr>
      <vt:lpstr>Creating Functions</vt:lpstr>
      <vt:lpstr>.append() for Dictionaries</vt:lpstr>
      <vt:lpstr>.remove() for Dictionaries </vt:lpstr>
      <vt:lpstr>input()</vt:lpstr>
      <vt:lpstr>int()</vt:lpstr>
      <vt:lpstr>if / elif / else Format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42</cp:revision>
  <dcterms:created xsi:type="dcterms:W3CDTF">2019-01-08T17:26:22Z</dcterms:created>
  <dcterms:modified xsi:type="dcterms:W3CDTF">2020-06-11T20:25:05Z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