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57" r:id="rId7"/>
    <p:sldId id="258" r:id="rId8"/>
    <p:sldId id="259" r:id="rId9"/>
    <p:sldId id="262" r:id="rId10"/>
    <p:sldId id="260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Addressing Common Errors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3A7C-85C4-49B7-9161-B4194895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3253-7B3D-443E-9759-DD67BB37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the wrong shape (machine learning)</a:t>
            </a:r>
          </a:p>
          <a:p>
            <a:r>
              <a:rPr lang="en-US" dirty="0"/>
              <a:t>Data has missing values when the function doesn’t allow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AC21-35FE-4ECE-89CE-67793035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Errors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5A1A-4DB2-4C98-880F-1C013B8C2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C4D181-989D-4A8C-A2B7-0DF102068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501651"/>
          </a:xfrm>
        </p:spPr>
        <p:txBody>
          <a:bodyPr/>
          <a:lstStyle/>
          <a:p>
            <a:r>
              <a:rPr lang="en-US" dirty="0"/>
              <a:t>Look at the very bottom!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A88E1-FF5A-4E6B-9112-E40393527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C0C6FC-03E0-4090-8A50-215471226E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63346" y="3319462"/>
            <a:ext cx="3951317" cy="3252790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BE92EA4-49CD-49E4-98FF-B5CCC3035857}"/>
              </a:ext>
            </a:extLst>
          </p:cNvPr>
          <p:cNvSpPr txBox="1">
            <a:spLocks/>
          </p:cNvSpPr>
          <p:nvPr/>
        </p:nvSpPr>
        <p:spPr>
          <a:xfrm>
            <a:off x="5907088" y="2505075"/>
            <a:ext cx="5157787" cy="501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 at the terminal at the bottom!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C2193-5863-4278-8ECE-A1F8CB64C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34"/>
          <a:stretch/>
        </p:blipFill>
        <p:spPr>
          <a:xfrm>
            <a:off x="5907088" y="4162427"/>
            <a:ext cx="5655185" cy="10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1FCC6B-FE77-4ABB-BEAC-8E70BB66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Errors, Errors, Everywhere!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AAE90A-607B-44C8-A422-E60285EF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one to see the next </a:t>
            </a:r>
          </a:p>
          <a:p>
            <a:endParaRPr lang="en-US" dirty="0"/>
          </a:p>
          <a:p>
            <a:r>
              <a:rPr lang="en-US" dirty="0"/>
              <a:t>An error early on might not show right away – so if the line number it specifies looks good, then you may need to look higher up for issues too</a:t>
            </a:r>
          </a:p>
          <a:p>
            <a:endParaRPr lang="en-US" dirty="0"/>
          </a:p>
          <a:p>
            <a:r>
              <a:rPr lang="en-US" dirty="0"/>
              <a:t>Don’t panic! Troubleshooting is part of being a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86125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8861-1915-48E0-B703-2F1D09ED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SyntaxError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16AA-B215-42E3-AF20-D611B27B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a colon at the end of an if, class, def, etc.</a:t>
            </a:r>
          </a:p>
          <a:p>
            <a:r>
              <a:rPr lang="en-US" dirty="0"/>
              <a:t>Use = instead of == </a:t>
            </a:r>
          </a:p>
          <a:p>
            <a:r>
              <a:rPr lang="en-US" dirty="0"/>
              <a:t>Using a Python keyword as a variable name</a:t>
            </a:r>
          </a:p>
          <a:p>
            <a:r>
              <a:rPr lang="en-US" dirty="0"/>
              <a:t>Forgetting parentheses</a:t>
            </a:r>
          </a:p>
          <a:p>
            <a:endParaRPr lang="en-US" dirty="0"/>
          </a:p>
          <a:p>
            <a:r>
              <a:rPr lang="en-US" dirty="0"/>
              <a:t>EOL while scanning string literal</a:t>
            </a:r>
          </a:p>
          <a:p>
            <a:pPr lvl="1"/>
            <a:r>
              <a:rPr lang="en-US" dirty="0"/>
              <a:t>Missing a quotation mark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77DEA-0A1F-425E-B36E-771E04E2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9" y="5401034"/>
            <a:ext cx="10694882" cy="10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68EB-187F-47EB-95AE-E8A3895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IndentationError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3AB9-5528-43A0-96BF-7F11B652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indent after colon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25C4F-892D-4D72-A76C-621C34E8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725251"/>
            <a:ext cx="12192000" cy="7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2C1A-0571-4FA1-B8A2-DEE9EFA9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52E9-50DF-462D-B370-714FC5CF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the wrong data type</a:t>
            </a:r>
          </a:p>
          <a:p>
            <a:r>
              <a:rPr lang="en-US" dirty="0"/>
              <a:t>Trying to do something with the data the type won’t allow</a:t>
            </a:r>
          </a:p>
          <a:p>
            <a:pPr lvl="1"/>
            <a:r>
              <a:rPr lang="en-US" dirty="0"/>
              <a:t>Ex. Doing math with strings</a:t>
            </a:r>
          </a:p>
          <a:p>
            <a:r>
              <a:rPr lang="en-US" dirty="0"/>
              <a:t>Using a function without the right number of arguments </a:t>
            </a:r>
          </a:p>
          <a:p>
            <a:pPr lvl="1"/>
            <a:r>
              <a:rPr lang="en-US" dirty="0"/>
              <a:t>Don’t forget self!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107AD-FC38-403D-8A9E-9E30F8D5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4824412"/>
            <a:ext cx="112680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4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3370-EEF7-4564-86A5-5CEF03C8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EB83-4113-4C02-8CA4-4F0D5CD0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reference an index that doesn’t exist in your list or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03AEF-65B5-431B-8EF9-C578ADF6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4381500"/>
            <a:ext cx="7067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1C9A-6D6D-4C57-97B1-9760175E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84CD-F9C8-4690-A695-B33465ED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you’ve forgotten to import a package</a:t>
            </a:r>
          </a:p>
          <a:p>
            <a:r>
              <a:rPr lang="en-US" dirty="0"/>
              <a:t>When you’ve missed typed a variable or function name</a:t>
            </a:r>
          </a:p>
          <a:p>
            <a:r>
              <a:rPr lang="en-US" dirty="0"/>
              <a:t>When the variable or function doesn’t exist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B0C17-EBA1-4E3F-80D3-B92B9640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8" y="4473575"/>
            <a:ext cx="10544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4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12E2-B68F-4E5C-B83C-96C05BC5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ModuleNotFoundError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66CB-28B3-43C4-BF53-BA873C92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trying to import a package that doesn’t exist</a:t>
            </a:r>
          </a:p>
          <a:p>
            <a:endParaRPr lang="en-US" dirty="0"/>
          </a:p>
          <a:p>
            <a:r>
              <a:rPr lang="en-US" dirty="0"/>
              <a:t>For example, spelling issues!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B6F1A-84B5-4565-9647-A0B09F65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7" y="3859286"/>
            <a:ext cx="11010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9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6E47-C2B9-44FD-81A1-1EBE349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FileNotFoundError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62AF-8F1C-481B-85D9-2EEACBDC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/>
          <a:lstStyle/>
          <a:p>
            <a:r>
              <a:rPr lang="en-US" dirty="0"/>
              <a:t>Can’t bring in your data</a:t>
            </a:r>
          </a:p>
          <a:p>
            <a:r>
              <a:rPr lang="en-US" dirty="0"/>
              <a:t>Check the path</a:t>
            </a:r>
          </a:p>
          <a:p>
            <a:r>
              <a:rPr lang="en-US" dirty="0"/>
              <a:t>Check the spelling of your file</a:t>
            </a:r>
          </a:p>
          <a:p>
            <a:r>
              <a:rPr lang="en-US" dirty="0"/>
              <a:t>Check the data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1B8AB-F9AD-43E8-AD89-112AAD65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3" y="5005164"/>
            <a:ext cx="7709660" cy="7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6304-5D94-412D-97E0-B10C3B0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D9BF-D8A7-463A-9DF9-F1AEBCCD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2850"/>
          </a:xfrm>
        </p:spPr>
        <p:txBody>
          <a:bodyPr/>
          <a:lstStyle/>
          <a:p>
            <a:r>
              <a:rPr lang="en-US" dirty="0"/>
              <a:t>Can’t find the column</a:t>
            </a:r>
          </a:p>
          <a:p>
            <a:r>
              <a:rPr lang="en-US" dirty="0"/>
              <a:t>Check spelling and that it exists in the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98842-B7C7-41AE-B2AB-3BE9B23C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7" y="4460875"/>
            <a:ext cx="4578509" cy="1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5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5EFC8D-C0B5-4E69-8B13-5CA787D066BF}"/>
</file>

<file path=customXml/itemProps2.xml><?xml version="1.0" encoding="utf-8"?>
<ds:datastoreItem xmlns:ds="http://schemas.openxmlformats.org/officeDocument/2006/customXml" ds:itemID="{FD5300D5-7C51-4FA4-B487-2EEA2218BCD2}"/>
</file>

<file path=customXml/itemProps3.xml><?xml version="1.0" encoding="utf-8"?>
<ds:datastoreItem xmlns:ds="http://schemas.openxmlformats.org/officeDocument/2006/customXml" ds:itemID="{67C96D82-A79E-44C1-8057-326E4C0C9BA5}"/>
</file>

<file path=docProps/app.xml><?xml version="1.0" encoding="utf-8"?>
<Properties xmlns="http://schemas.openxmlformats.org/officeDocument/2006/extended-properties" xmlns:vt="http://schemas.openxmlformats.org/officeDocument/2006/docPropsVTypes">
  <TotalTime>10243</TotalTime>
  <Words>272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 SemiBold</vt:lpstr>
      <vt:lpstr>Nunito Sans</vt:lpstr>
      <vt:lpstr>Office Theme</vt:lpstr>
      <vt:lpstr>Addressing Common Errors in Python</vt:lpstr>
      <vt:lpstr>SyntaxError</vt:lpstr>
      <vt:lpstr>IndentationError</vt:lpstr>
      <vt:lpstr>TypeError</vt:lpstr>
      <vt:lpstr>IndexError</vt:lpstr>
      <vt:lpstr>NameError</vt:lpstr>
      <vt:lpstr>ModuleNotFoundError</vt:lpstr>
      <vt:lpstr>FileNotFoundError</vt:lpstr>
      <vt:lpstr>KeyError</vt:lpstr>
      <vt:lpstr>ValueError</vt:lpstr>
      <vt:lpstr>Where to Find Errors</vt:lpstr>
      <vt:lpstr>Errors, Errors, Everywhere!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49</cp:revision>
  <dcterms:created xsi:type="dcterms:W3CDTF">2019-01-08T17:26:22Z</dcterms:created>
  <dcterms:modified xsi:type="dcterms:W3CDTF">2020-07-16T19:30:13Z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