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7232-F815-41E4-B162-764595F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2D0F-5EB8-4277-86B2-9C27E83E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Be so technical that you lose your audience</a:t>
            </a:r>
          </a:p>
          <a:p>
            <a:endParaRPr lang="en-US" dirty="0"/>
          </a:p>
          <a:p>
            <a:r>
              <a:rPr lang="en-US" dirty="0"/>
              <a:t>Show your code or raw data in the presentation</a:t>
            </a:r>
          </a:p>
          <a:p>
            <a:endParaRPr lang="en-US" dirty="0"/>
          </a:p>
          <a:p>
            <a:r>
              <a:rPr lang="en-US" dirty="0"/>
              <a:t>Leave everything until the last minute</a:t>
            </a:r>
          </a:p>
          <a:p>
            <a:endParaRPr lang="en-US" dirty="0"/>
          </a:p>
          <a:p>
            <a:r>
              <a:rPr lang="en-US" dirty="0"/>
              <a:t>Do more than one project at a time</a:t>
            </a:r>
          </a:p>
          <a:p>
            <a:endParaRPr lang="en-US" dirty="0"/>
          </a:p>
          <a:p>
            <a:r>
              <a:rPr lang="en-US" dirty="0"/>
              <a:t>Try to make the data fit your story</a:t>
            </a:r>
          </a:p>
          <a:p>
            <a:endParaRPr lang="en-US" dirty="0"/>
          </a:p>
          <a:p>
            <a:r>
              <a:rPr lang="en-US" dirty="0"/>
              <a:t>Stick with an idea when it’s not working</a:t>
            </a:r>
          </a:p>
          <a:p>
            <a:endParaRPr lang="en-US" dirty="0"/>
          </a:p>
          <a:p>
            <a:r>
              <a:rPr lang="en-US" dirty="0"/>
              <a:t>Soldier on alone when you need help</a:t>
            </a:r>
          </a:p>
        </p:txBody>
      </p:sp>
    </p:spTree>
    <p:extLst>
      <p:ext uri="{BB962C8B-B14F-4D97-AF65-F5344CB8AC3E}">
        <p14:creationId xmlns:p14="http://schemas.microsoft.com/office/powerpoint/2010/main" val="87974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F81D-ACDB-4BB7-8F4C-3F53088A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Graduation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354A-807F-4A76-8CDD-248FD1BE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let fear hold you back</a:t>
            </a:r>
          </a:p>
          <a:p>
            <a:endParaRPr lang="en-US" dirty="0"/>
          </a:p>
          <a:p>
            <a:r>
              <a:rPr lang="en-US" dirty="0"/>
              <a:t>Work with your career services representative!</a:t>
            </a:r>
          </a:p>
          <a:p>
            <a:pPr lvl="1"/>
            <a:r>
              <a:rPr lang="en-US" dirty="0"/>
              <a:t>Resume help</a:t>
            </a:r>
          </a:p>
          <a:p>
            <a:pPr lvl="1"/>
            <a:r>
              <a:rPr lang="en-US" dirty="0"/>
              <a:t>Job application help</a:t>
            </a:r>
          </a:p>
          <a:p>
            <a:pPr lvl="1"/>
            <a:r>
              <a:rPr lang="en-US" dirty="0"/>
              <a:t>Graduation documents</a:t>
            </a:r>
          </a:p>
          <a:p>
            <a:pPr lvl="1"/>
            <a:r>
              <a:rPr lang="en-US" dirty="0"/>
              <a:t>Technical interview practice</a:t>
            </a:r>
          </a:p>
          <a:p>
            <a:pPr lvl="1"/>
            <a:endParaRPr lang="en-US" dirty="0"/>
          </a:p>
          <a:p>
            <a:r>
              <a:rPr lang="en-US" dirty="0"/>
              <a:t>We’re here FOR LIFE!</a:t>
            </a:r>
          </a:p>
        </p:txBody>
      </p:sp>
    </p:spTree>
    <p:extLst>
      <p:ext uri="{BB962C8B-B14F-4D97-AF65-F5344CB8AC3E}">
        <p14:creationId xmlns:p14="http://schemas.microsoft.com/office/powerpoint/2010/main" val="4124757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4F981-278F-4D6E-92C5-3E4FE046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021F0-A048-4C4B-9FF5-BB6EF366D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A7E3-0EFA-4198-ACAF-DBBA69B7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82FD-2DAE-4768-8CFA-33FA0E5D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every 10 days</a:t>
            </a:r>
          </a:p>
          <a:p>
            <a:endParaRPr lang="en-US" dirty="0"/>
          </a:p>
          <a:p>
            <a:r>
              <a:rPr lang="en-US" dirty="0"/>
              <a:t>Lessons due only on Sundays</a:t>
            </a:r>
          </a:p>
        </p:txBody>
      </p:sp>
    </p:spTree>
    <p:extLst>
      <p:ext uri="{BB962C8B-B14F-4D97-AF65-F5344CB8AC3E}">
        <p14:creationId xmlns:p14="http://schemas.microsoft.com/office/powerpoint/2010/main" val="364608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7A21-A622-4A08-95A5-6DFDB7F6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2D02-62AF-4C70-AB6D-94F3A943B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Daily Standup / Touchpoint</a:t>
            </a:r>
          </a:p>
          <a:p>
            <a:endParaRPr lang="en-US" dirty="0"/>
          </a:p>
          <a:p>
            <a:r>
              <a:rPr lang="en-US" dirty="0"/>
              <a:t>Slack</a:t>
            </a:r>
          </a:p>
          <a:p>
            <a:endParaRPr lang="en-US" dirty="0"/>
          </a:p>
          <a:p>
            <a:r>
              <a:rPr lang="en-US" dirty="0"/>
              <a:t>Exchange email / phone if you like</a:t>
            </a:r>
          </a:p>
          <a:p>
            <a:endParaRPr lang="en-US" dirty="0"/>
          </a:p>
          <a:p>
            <a:r>
              <a:rPr lang="en-US" dirty="0"/>
              <a:t>Trello Kanban board</a:t>
            </a:r>
          </a:p>
          <a:p>
            <a:endParaRPr lang="en-US" dirty="0"/>
          </a:p>
          <a:p>
            <a:r>
              <a:rPr lang="en-US" dirty="0"/>
              <a:t>Meet with me as a team weekly</a:t>
            </a:r>
          </a:p>
        </p:txBody>
      </p:sp>
    </p:spTree>
    <p:extLst>
      <p:ext uri="{BB962C8B-B14F-4D97-AF65-F5344CB8AC3E}">
        <p14:creationId xmlns:p14="http://schemas.microsoft.com/office/powerpoint/2010/main" val="357680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F424-2300-4EF1-93CA-4335A17E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your 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1D6C-D61B-4E7E-8476-DA683BF8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  <a:p>
            <a:endParaRPr lang="en-US" dirty="0"/>
          </a:p>
          <a:p>
            <a:r>
              <a:rPr lang="en-US" dirty="0"/>
              <a:t>Share credit equally</a:t>
            </a:r>
          </a:p>
          <a:p>
            <a:endParaRPr lang="en-US" dirty="0"/>
          </a:p>
          <a:p>
            <a:r>
              <a:rPr lang="en-US" dirty="0"/>
              <a:t>Learn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173472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6BE4-C7D9-46DB-A3B8-362290F9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Sprint Cycle – Starting Mondays!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F4CE-6EEA-4D8D-9403-225BE720E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your </a:t>
            </a:r>
            <a:r>
              <a:rPr lang="en-US" dirty="0" err="1"/>
              <a:t>kanban</a:t>
            </a:r>
            <a:r>
              <a:rPr lang="en-US" dirty="0"/>
              <a:t> board sprint on Trello</a:t>
            </a:r>
          </a:p>
          <a:p>
            <a:endParaRPr lang="en-US" dirty="0"/>
          </a:p>
          <a:p>
            <a:r>
              <a:rPr lang="en-US" dirty="0"/>
              <a:t>Start your sprint</a:t>
            </a:r>
          </a:p>
          <a:p>
            <a:endParaRPr lang="en-US" dirty="0"/>
          </a:p>
          <a:p>
            <a:r>
              <a:rPr lang="en-US" dirty="0"/>
              <a:t>Meet with me as a team weekly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9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EF9C-471C-4CC3-B1A3-92DFC2EF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Sprint Cycle – Ending Sundays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04D4-ADBA-42E7-9195-FE705AF97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Finish your Sprint</a:t>
            </a:r>
          </a:p>
          <a:p>
            <a:endParaRPr lang="en-US" dirty="0"/>
          </a:p>
          <a:p>
            <a:r>
              <a:rPr lang="en-US" dirty="0"/>
              <a:t>Weekly retrospective</a:t>
            </a:r>
          </a:p>
          <a:p>
            <a:pPr lvl="1"/>
            <a:r>
              <a:rPr lang="en-US" dirty="0"/>
              <a:t>What went well?</a:t>
            </a:r>
          </a:p>
          <a:p>
            <a:pPr lvl="1"/>
            <a:r>
              <a:rPr lang="en-US" dirty="0"/>
              <a:t>What opportunities do you have for improvement?</a:t>
            </a:r>
          </a:p>
          <a:p>
            <a:pPr lvl="1"/>
            <a:endParaRPr lang="en-US" dirty="0"/>
          </a:p>
          <a:p>
            <a:r>
              <a:rPr lang="en-US" dirty="0"/>
              <a:t>Plan the next sprint</a:t>
            </a:r>
          </a:p>
          <a:p>
            <a:endParaRPr lang="en-US" dirty="0"/>
          </a:p>
          <a:p>
            <a:r>
              <a:rPr lang="en-US" dirty="0"/>
              <a:t>Switch scrum masters</a:t>
            </a:r>
          </a:p>
          <a:p>
            <a:endParaRPr lang="en-US" dirty="0"/>
          </a:p>
          <a:p>
            <a:r>
              <a:rPr lang="en-US" dirty="0"/>
              <a:t>Turn in your LMS hands-</a:t>
            </a:r>
            <a:r>
              <a:rPr lang="en-US" dirty="0" err="1"/>
              <a:t>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32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0C6B-4E29-438A-8E55-B5EE3B1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437D-B6E1-4FE1-B9A4-43AC10EF9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Week 1: Planning</a:t>
            </a:r>
          </a:p>
          <a:p>
            <a:endParaRPr lang="en-US" dirty="0"/>
          </a:p>
          <a:p>
            <a:r>
              <a:rPr lang="en-US" dirty="0"/>
              <a:t>Week 2: Data Wrangling</a:t>
            </a:r>
          </a:p>
          <a:p>
            <a:endParaRPr lang="en-US" dirty="0"/>
          </a:p>
          <a:p>
            <a:r>
              <a:rPr lang="en-US" dirty="0"/>
              <a:t>Week 3: Exploratory Analysis</a:t>
            </a:r>
          </a:p>
          <a:p>
            <a:endParaRPr lang="en-US" dirty="0"/>
          </a:p>
          <a:p>
            <a:r>
              <a:rPr lang="en-US" dirty="0"/>
              <a:t>Week 4: Analyze Data</a:t>
            </a:r>
          </a:p>
          <a:p>
            <a:endParaRPr lang="en-US" dirty="0"/>
          </a:p>
          <a:p>
            <a:r>
              <a:rPr lang="en-US" dirty="0"/>
              <a:t>Week 5: Data Visualization and Reporting </a:t>
            </a:r>
          </a:p>
          <a:p>
            <a:endParaRPr lang="en-US" dirty="0"/>
          </a:p>
          <a:p>
            <a:r>
              <a:rPr lang="en-US" dirty="0"/>
              <a:t>Week 6: Presentation Preparation</a:t>
            </a:r>
          </a:p>
        </p:txBody>
      </p:sp>
    </p:spTree>
    <p:extLst>
      <p:ext uri="{BB962C8B-B14F-4D97-AF65-F5344CB8AC3E}">
        <p14:creationId xmlns:p14="http://schemas.microsoft.com/office/powerpoint/2010/main" val="315025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B069-1A72-4405-AFF4-B909F2F4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Week: Put your Inner Manager in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9240-8286-44F2-9301-BBCA0ADC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Choose a topic</a:t>
            </a:r>
          </a:p>
          <a:p>
            <a:endParaRPr lang="en-US" dirty="0"/>
          </a:p>
          <a:p>
            <a:r>
              <a:rPr lang="en-US" dirty="0"/>
              <a:t>Find your data </a:t>
            </a:r>
          </a:p>
          <a:p>
            <a:endParaRPr lang="en-US" dirty="0"/>
          </a:p>
          <a:p>
            <a:r>
              <a:rPr lang="en-US" dirty="0"/>
              <a:t>Pick your questions</a:t>
            </a:r>
          </a:p>
          <a:p>
            <a:endParaRPr lang="en-US" dirty="0"/>
          </a:p>
          <a:p>
            <a:r>
              <a:rPr lang="en-US" dirty="0"/>
              <a:t>Determine your analyses</a:t>
            </a:r>
          </a:p>
          <a:p>
            <a:endParaRPr lang="en-US" dirty="0"/>
          </a:p>
          <a:p>
            <a:r>
              <a:rPr lang="en-US" dirty="0"/>
              <a:t>Decide on the best software</a:t>
            </a:r>
          </a:p>
        </p:txBody>
      </p:sp>
    </p:spTree>
    <p:extLst>
      <p:ext uri="{BB962C8B-B14F-4D97-AF65-F5344CB8AC3E}">
        <p14:creationId xmlns:p14="http://schemas.microsoft.com/office/powerpoint/2010/main" val="262670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8615-A053-44A7-9B72-F71334AD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A575E-5BD3-4083-9691-0227EFFB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Set up a time to practice with me before you present</a:t>
            </a:r>
          </a:p>
          <a:p>
            <a:endParaRPr lang="en-US" dirty="0"/>
          </a:p>
          <a:p>
            <a:r>
              <a:rPr lang="en-US" dirty="0"/>
              <a:t>Have a strong take-home message</a:t>
            </a:r>
          </a:p>
          <a:p>
            <a:endParaRPr lang="en-US" dirty="0"/>
          </a:p>
          <a:p>
            <a:r>
              <a:rPr lang="en-US" dirty="0"/>
              <a:t>Make pretty, clear visuals</a:t>
            </a:r>
          </a:p>
          <a:p>
            <a:endParaRPr lang="en-US" dirty="0"/>
          </a:p>
          <a:p>
            <a:r>
              <a:rPr lang="en-US" dirty="0"/>
              <a:t>Keep in touch with me once you graduate</a:t>
            </a:r>
          </a:p>
          <a:p>
            <a:endParaRPr lang="en-US" dirty="0"/>
          </a:p>
          <a:p>
            <a:r>
              <a:rPr lang="en-US" dirty="0"/>
              <a:t>Annotate your code to showcase your work</a:t>
            </a:r>
          </a:p>
          <a:p>
            <a:endParaRPr lang="en-US" dirty="0"/>
          </a:p>
          <a:p>
            <a:r>
              <a:rPr lang="en-US" dirty="0"/>
              <a:t>Continue to build a portfolio</a:t>
            </a:r>
          </a:p>
          <a:p>
            <a:endParaRPr lang="en-US" dirty="0"/>
          </a:p>
          <a:p>
            <a:r>
              <a:rPr lang="en-US" dirty="0"/>
              <a:t>Practice talking about yourself</a:t>
            </a:r>
          </a:p>
          <a:p>
            <a:endParaRPr lang="en-US" dirty="0"/>
          </a:p>
          <a:p>
            <a:r>
              <a:rPr lang="en-US" dirty="0"/>
              <a:t>Look back in your notes/lessons for help</a:t>
            </a:r>
          </a:p>
          <a:p>
            <a:endParaRPr lang="en-US" dirty="0"/>
          </a:p>
          <a:p>
            <a:r>
              <a:rPr lang="en-US" dirty="0"/>
              <a:t>Watch prior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4838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636B66-C347-45B3-89D9-10D26DA9485B}"/>
</file>

<file path=customXml/itemProps2.xml><?xml version="1.0" encoding="utf-8"?>
<ds:datastoreItem xmlns:ds="http://schemas.openxmlformats.org/officeDocument/2006/customXml" ds:itemID="{106FAB52-6869-4DCE-986C-09FE0C8C7B79}"/>
</file>

<file path=customXml/itemProps3.xml><?xml version="1.0" encoding="utf-8"?>
<ds:datastoreItem xmlns:ds="http://schemas.openxmlformats.org/officeDocument/2006/customXml" ds:itemID="{700233CD-D5A5-4545-B41B-45FE81175254}"/>
</file>

<file path=docProps/app.xml><?xml version="1.0" encoding="utf-8"?>
<Properties xmlns="http://schemas.openxmlformats.org/officeDocument/2006/extended-properties" xmlns:vt="http://schemas.openxmlformats.org/officeDocument/2006/docPropsVTypes">
  <TotalTime>9158</TotalTime>
  <Words>317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 SemiBold</vt:lpstr>
      <vt:lpstr>Nunito Sans</vt:lpstr>
      <vt:lpstr>Office Theme</vt:lpstr>
      <vt:lpstr>Introduction to Final Project</vt:lpstr>
      <vt:lpstr>Housekeeping</vt:lpstr>
      <vt:lpstr>Communication is Key</vt:lpstr>
      <vt:lpstr>Trust your Partner</vt:lpstr>
      <vt:lpstr>Your Sprint Cycle – Starting Mondays!</vt:lpstr>
      <vt:lpstr>Your Sprint Cycle – Ending Sundays</vt:lpstr>
      <vt:lpstr>Project Planning</vt:lpstr>
      <vt:lpstr>This Week: Put your Inner Manager in Charge</vt:lpstr>
      <vt:lpstr>DOs</vt:lpstr>
      <vt:lpstr>DON’Ts</vt:lpstr>
      <vt:lpstr>Preparing for Graduation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48</cp:revision>
  <dcterms:created xsi:type="dcterms:W3CDTF">2019-01-08T17:26:22Z</dcterms:created>
  <dcterms:modified xsi:type="dcterms:W3CDTF">2020-09-29T18:48:21Z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