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10/4/2020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Finding Good Datasets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EA85-2815-43C4-8952-002D02A7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Data you Can Live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73BC-EB9B-4457-A861-3FB8D7179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doesn’t have to be perfect</a:t>
            </a:r>
          </a:p>
          <a:p>
            <a:endParaRPr lang="en-US" dirty="0"/>
          </a:p>
          <a:p>
            <a:r>
              <a:rPr lang="en-US" dirty="0"/>
              <a:t>It’s better to have GOOD, USEFUL data than bad data, even it’s not quite on the right topic</a:t>
            </a:r>
          </a:p>
          <a:p>
            <a:endParaRPr lang="en-US" dirty="0"/>
          </a:p>
          <a:p>
            <a:r>
              <a:rPr lang="en-US" dirty="0"/>
              <a:t>It’s better to choose data relatively quickly!</a:t>
            </a:r>
          </a:p>
        </p:txBody>
      </p:sp>
    </p:spTree>
    <p:extLst>
      <p:ext uri="{BB962C8B-B14F-4D97-AF65-F5344CB8AC3E}">
        <p14:creationId xmlns:p14="http://schemas.microsoft.com/office/powerpoint/2010/main" val="201626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1B59-871C-47FF-A31B-85F00D9A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of You will Use Internet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33E2-8545-433D-9AA1-1FF26D23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Kaggle</a:t>
            </a:r>
          </a:p>
          <a:p>
            <a:endParaRPr lang="en-US" dirty="0"/>
          </a:p>
          <a:p>
            <a:r>
              <a:rPr lang="en-US" dirty="0"/>
              <a:t>Google Dataset Search</a:t>
            </a:r>
          </a:p>
          <a:p>
            <a:endParaRPr lang="en-US" dirty="0"/>
          </a:p>
          <a:p>
            <a:r>
              <a:rPr lang="en-US" dirty="0"/>
              <a:t>Machine Learning Repo</a:t>
            </a:r>
          </a:p>
          <a:p>
            <a:endParaRPr lang="en-US" dirty="0"/>
          </a:p>
          <a:p>
            <a:r>
              <a:rPr lang="en-US" dirty="0"/>
              <a:t>Data.gov</a:t>
            </a:r>
          </a:p>
          <a:p>
            <a:endParaRPr lang="en-US" dirty="0"/>
          </a:p>
          <a:p>
            <a:r>
              <a:rPr lang="en-US" dirty="0"/>
              <a:t>Data World</a:t>
            </a:r>
          </a:p>
        </p:txBody>
      </p:sp>
    </p:spTree>
    <p:extLst>
      <p:ext uri="{BB962C8B-B14F-4D97-AF65-F5344CB8AC3E}">
        <p14:creationId xmlns:p14="http://schemas.microsoft.com/office/powerpoint/2010/main" val="283055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1F438F-9E3B-48AA-A44A-D6BC33B8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Considerations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BD90E-A9D9-4548-BA2B-0131AFC78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CEC1-E97A-4F8A-A04E-F3181A85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F274B-CE37-4184-BB23-3D3178A82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like wrangling?</a:t>
            </a:r>
          </a:p>
          <a:p>
            <a:r>
              <a:rPr lang="en-US" dirty="0"/>
              <a:t>How much are you willing to do?</a:t>
            </a:r>
          </a:p>
          <a:p>
            <a:r>
              <a:rPr lang="en-US" dirty="0"/>
              <a:t>Is data primarily text?</a:t>
            </a:r>
          </a:p>
          <a:p>
            <a:r>
              <a:rPr lang="en-US" dirty="0"/>
              <a:t>Does data need recoding?</a:t>
            </a:r>
          </a:p>
          <a:p>
            <a:r>
              <a:rPr lang="en-US" dirty="0"/>
              <a:t>Is data “messy?”</a:t>
            </a:r>
          </a:p>
          <a:p>
            <a:r>
              <a:rPr lang="en-US" dirty="0"/>
              <a:t>Is there a lot of missing data?</a:t>
            </a:r>
          </a:p>
          <a:p>
            <a:r>
              <a:rPr lang="en-US" dirty="0"/>
              <a:t>Do you need to generate new features / columns to make the best use of the data?</a:t>
            </a:r>
          </a:p>
        </p:txBody>
      </p:sp>
    </p:spTree>
    <p:extLst>
      <p:ext uri="{BB962C8B-B14F-4D97-AF65-F5344CB8AC3E}">
        <p14:creationId xmlns:p14="http://schemas.microsoft.com/office/powerpoint/2010/main" val="71760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6BE6-1AFC-405F-BBB8-ED247849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D8FB-A507-4A1D-8DA6-4FC2BD63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little?</a:t>
            </a:r>
          </a:p>
          <a:p>
            <a:pPr lvl="1"/>
            <a:r>
              <a:rPr lang="en-US" dirty="0"/>
              <a:t>Can you meet all sample size assumptions for your chosen analysis?</a:t>
            </a:r>
          </a:p>
          <a:p>
            <a:pPr lvl="1"/>
            <a:r>
              <a:rPr lang="en-US" dirty="0"/>
              <a:t>Maximum sample size requirement is 200</a:t>
            </a:r>
          </a:p>
          <a:p>
            <a:pPr lvl="1"/>
            <a:r>
              <a:rPr lang="en-US" dirty="0"/>
              <a:t>Do you have enough columns to report something interesting if one analysis has no significant results?</a:t>
            </a:r>
          </a:p>
          <a:p>
            <a:pPr lvl="1"/>
            <a:endParaRPr lang="en-US" dirty="0"/>
          </a:p>
          <a:p>
            <a:r>
              <a:rPr lang="en-US" dirty="0"/>
              <a:t>Too much?</a:t>
            </a:r>
          </a:p>
          <a:p>
            <a:pPr lvl="1"/>
            <a:r>
              <a:rPr lang="en-US" dirty="0"/>
              <a:t>Will you bog down your computer using standard programs like R and Python?</a:t>
            </a:r>
          </a:p>
          <a:p>
            <a:pPr lvl="1"/>
            <a:r>
              <a:rPr lang="en-US" dirty="0"/>
              <a:t>Would you need to pay for commodity computing?</a:t>
            </a:r>
          </a:p>
          <a:p>
            <a:pPr lvl="1"/>
            <a:r>
              <a:rPr lang="en-US" dirty="0"/>
              <a:t>No more than 500,000 rows typically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9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FCFD-FF75-48C3-B71C-530F65A5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Stipulations for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9E9C-35EB-4A7C-A3C5-CB4B3121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need to pay a fee?</a:t>
            </a:r>
          </a:p>
          <a:p>
            <a:endParaRPr lang="en-US" dirty="0"/>
          </a:p>
          <a:p>
            <a:r>
              <a:rPr lang="en-US" dirty="0"/>
              <a:t>Do you need to report your findings?</a:t>
            </a:r>
          </a:p>
          <a:p>
            <a:endParaRPr lang="en-US" dirty="0"/>
          </a:p>
          <a:p>
            <a:r>
              <a:rPr lang="en-US" dirty="0"/>
              <a:t>Do you need to anonymize the data?</a:t>
            </a:r>
          </a:p>
          <a:p>
            <a:endParaRPr lang="en-US" dirty="0"/>
          </a:p>
          <a:p>
            <a:r>
              <a:rPr lang="en-US" dirty="0"/>
              <a:t>Do you need to reference the data source?</a:t>
            </a:r>
          </a:p>
        </p:txBody>
      </p:sp>
    </p:spTree>
    <p:extLst>
      <p:ext uri="{BB962C8B-B14F-4D97-AF65-F5344CB8AC3E}">
        <p14:creationId xmlns:p14="http://schemas.microsoft.com/office/powerpoint/2010/main" val="166905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A037-B8D2-4921-ADD5-23485BC12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Uniqueness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E76B-9B5D-473B-ADF0-53AE89B3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possible it is better to be unique</a:t>
            </a:r>
          </a:p>
          <a:p>
            <a:endParaRPr lang="en-US" dirty="0"/>
          </a:p>
          <a:p>
            <a:r>
              <a:rPr lang="en-US" dirty="0"/>
              <a:t>But unique can be difficult! </a:t>
            </a:r>
          </a:p>
          <a:p>
            <a:endParaRPr lang="en-US" dirty="0"/>
          </a:p>
          <a:p>
            <a:r>
              <a:rPr lang="en-US" dirty="0"/>
              <a:t>Avoid built-in R / Python / SQL datasets</a:t>
            </a:r>
          </a:p>
          <a:p>
            <a:endParaRPr lang="en-US" dirty="0"/>
          </a:p>
          <a:p>
            <a:r>
              <a:rPr lang="en-US" dirty="0"/>
              <a:t>Most things on Kaggle, etc. should be ok</a:t>
            </a:r>
          </a:p>
        </p:txBody>
      </p:sp>
    </p:spTree>
    <p:extLst>
      <p:ext uri="{BB962C8B-B14F-4D97-AF65-F5344CB8AC3E}">
        <p14:creationId xmlns:p14="http://schemas.microsoft.com/office/powerpoint/2010/main" val="54394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4731-0C62-4EF0-941B-261F38A4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 Kaggle Data Search…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7C6-89AC-458B-9B13-D9D0125A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9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1B44F1-D1E2-4478-82DB-6931EC7CBFAC}"/>
</file>

<file path=customXml/itemProps2.xml><?xml version="1.0" encoding="utf-8"?>
<ds:datastoreItem xmlns:ds="http://schemas.openxmlformats.org/officeDocument/2006/customXml" ds:itemID="{6D241C6D-7278-4BDB-A501-7F7FEF8099D8}"/>
</file>

<file path=customXml/itemProps3.xml><?xml version="1.0" encoding="utf-8"?>
<ds:datastoreItem xmlns:ds="http://schemas.openxmlformats.org/officeDocument/2006/customXml" ds:itemID="{CF01E25A-54F8-42BC-95FA-F69FEE4ABE9D}"/>
</file>

<file path=docProps/app.xml><?xml version="1.0" encoding="utf-8"?>
<Properties xmlns="http://schemas.openxmlformats.org/officeDocument/2006/extended-properties" xmlns:vt="http://schemas.openxmlformats.org/officeDocument/2006/docPropsVTypes">
  <TotalTime>10461</TotalTime>
  <Words>269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Montserrat SemiBold</vt:lpstr>
      <vt:lpstr>Nunito Sans</vt:lpstr>
      <vt:lpstr>Office Theme</vt:lpstr>
      <vt:lpstr>Finding Good Datasets</vt:lpstr>
      <vt:lpstr>Find Data you Can Live With</vt:lpstr>
      <vt:lpstr>Most of You will Use Internet Data</vt:lpstr>
      <vt:lpstr>Data Considerations</vt:lpstr>
      <vt:lpstr>Data Wrangling</vt:lpstr>
      <vt:lpstr>Amount of Data</vt:lpstr>
      <vt:lpstr>Stipulations for Use</vt:lpstr>
      <vt:lpstr>Project Uniqueness </vt:lpstr>
      <vt:lpstr>Do a Kaggle Data Search…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54</cp:revision>
  <dcterms:created xsi:type="dcterms:W3CDTF">2019-01-08T17:26:22Z</dcterms:created>
  <dcterms:modified xsi:type="dcterms:W3CDTF">2020-10-05T15:32:36Z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