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1.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48" r:id="rId2"/>
  </p:sldMasterIdLst>
  <p:notesMasterIdLst>
    <p:notesMasterId r:id="rId17"/>
  </p:notesMasterIdLst>
  <p:sldIdLst>
    <p:sldId id="256" r:id="rId3"/>
    <p:sldId id="258" r:id="rId4"/>
    <p:sldId id="259" r:id="rId5"/>
    <p:sldId id="260" r:id="rId6"/>
    <p:sldId id="261" r:id="rId7"/>
    <p:sldId id="262" r:id="rId8"/>
    <p:sldId id="265" r:id="rId9"/>
    <p:sldId id="266" r:id="rId10"/>
    <p:sldId id="267" r:id="rId11"/>
    <p:sldId id="268" r:id="rId12"/>
    <p:sldId id="269" r:id="rId13"/>
    <p:sldId id="270"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6010" autoAdjust="0"/>
  </p:normalViewPr>
  <p:slideViewPr>
    <p:cSldViewPr snapToGrid="0">
      <p:cViewPr varScale="1">
        <p:scale>
          <a:sx n="95" d="100"/>
          <a:sy n="95" d="100"/>
        </p:scale>
        <p:origin x="1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23BA9-487F-41BF-BEB8-3B58B17EEA56}" type="datetimeFigureOut">
              <a:rPr lang="en-US" smtClean="0"/>
              <a:t>2/28/2020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A2765-E8A6-40C6-8443-290D38110F50}" type="slidenum">
              <a:rPr lang="en-US" smtClean="0"/>
              <a:t>‹#›</a:t>
            </a:fld>
            <a:endParaRPr lang="en-US"/>
          </a:p>
        </p:txBody>
      </p:sp>
    </p:spTree>
    <p:extLst>
      <p:ext uri="{BB962C8B-B14F-4D97-AF65-F5344CB8AC3E}">
        <p14:creationId xmlns:p14="http://schemas.microsoft.com/office/powerpoint/2010/main" val="147689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 change management system that allows you to manage version control easily.  This means that you and your partner can work on the same code at the same time and you don’t run the risk of accidentally overwriting each other.</a:t>
            </a:r>
          </a:p>
        </p:txBody>
      </p:sp>
      <p:sp>
        <p:nvSpPr>
          <p:cNvPr id="4" name="Slide Number Placeholder 3"/>
          <p:cNvSpPr>
            <a:spLocks noGrp="1"/>
          </p:cNvSpPr>
          <p:nvPr>
            <p:ph type="sldNum" sz="quarter" idx="5"/>
          </p:nvPr>
        </p:nvSpPr>
        <p:spPr/>
        <p:txBody>
          <a:bodyPr/>
          <a:lstStyle/>
          <a:p>
            <a:fld id="{E52A2765-E8A6-40C6-8443-290D38110F50}" type="slidenum">
              <a:rPr lang="en-US" smtClean="0"/>
              <a:t>2</a:t>
            </a:fld>
            <a:endParaRPr lang="en-US"/>
          </a:p>
        </p:txBody>
      </p:sp>
    </p:spTree>
    <p:extLst>
      <p:ext uri="{BB962C8B-B14F-4D97-AF65-F5344CB8AC3E}">
        <p14:creationId xmlns:p14="http://schemas.microsoft.com/office/powerpoint/2010/main" val="277739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here’s where it comes full circle! Go to your GitHub account, and you’ll be able to see the changes that you made! This is what it will look like when a potential employer views your portfolio and your profile. They’ll be able to see the work you’ve done and all the files that went into it! See that  in the middle, those “Advanced Chi-Square” files are listed, along with the name of the commit we made – Example for Workshop. You can click on those…like a potential employer would…and they can actually view all your code without downloading it.  It’s especially in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866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potential employer would…and they can actually view all your code without downloading it.  It’s especially pretty in </a:t>
            </a:r>
            <a:r>
              <a:rPr lang="en-US" dirty="0" err="1"/>
              <a:t>Jupyter</a:t>
            </a:r>
            <a:r>
              <a:rPr lang="en-US" dirty="0"/>
              <a:t> (left), though it works in R too (right) and many, many other languages! So they can see a copy of your work without the ability to modify (they would need to clone and download your repository to modify). You can show everything off related to your project, including code files, data files, your presentation, your project proposal, and anything else you can think of! You can also make those files available for your partner!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337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those files available for your partner! Once you’ve pushed to Git, your partner can then pull them down onto their local machine and make changes of their own. How? The handy dandy pull button next to the push button there.  When there are changes made, to see them on your local computer, just pull once you’ve committed and pushed your own work, and you’ll have the latest version to work with.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35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going to use GitHub in your final project for two reasons.  1) it should make life easier when sharing files if you both have copies of everything in the repo, and you can modify the documents at any time and then share them easily through Git.  2) You’ll place your entire project onto GitHub and it will be where your portfolio lives. You can include a link to GitHub on your resume, and they can check out all the files associated with your project, and see things like the amount of work you’ve put in and when you last updated things. This helps give you depth after your very breadth-driven bootcamp education!</a:t>
            </a:r>
          </a:p>
        </p:txBody>
      </p:sp>
      <p:sp>
        <p:nvSpPr>
          <p:cNvPr id="4" name="Slide Number Placeholder 3"/>
          <p:cNvSpPr>
            <a:spLocks noGrp="1"/>
          </p:cNvSpPr>
          <p:nvPr>
            <p:ph type="sldNum" sz="quarter" idx="5"/>
          </p:nvPr>
        </p:nvSpPr>
        <p:spPr/>
        <p:txBody>
          <a:bodyPr/>
          <a:lstStyle/>
          <a:p>
            <a:fld id="{E52A2765-E8A6-40C6-8443-290D38110F50}" type="slidenum">
              <a:rPr lang="en-US" smtClean="0"/>
              <a:t>3</a:t>
            </a:fld>
            <a:endParaRPr lang="en-US"/>
          </a:p>
        </p:txBody>
      </p:sp>
    </p:spTree>
    <p:extLst>
      <p:ext uri="{BB962C8B-B14F-4D97-AF65-F5344CB8AC3E}">
        <p14:creationId xmlns:p14="http://schemas.microsoft.com/office/powerpoint/2010/main" val="3737096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created your GitHub account and cloned your repository with </a:t>
            </a:r>
            <a:r>
              <a:rPr lang="en-US" dirty="0" err="1"/>
              <a:t>GitKraken</a:t>
            </a:r>
            <a:r>
              <a:rPr lang="en-US" dirty="0"/>
              <a:t>, it’s time to rock! Here’s an example of a project that I had set up as a sample for playing around a while back.  It primarily consists of recipe information, but we’ll add some data stuff to it in a minute. </a:t>
            </a:r>
          </a:p>
          <a:p>
            <a:endParaRPr lang="en-US" dirty="0"/>
          </a:p>
          <a:p>
            <a:r>
              <a:rPr lang="en-US" dirty="0"/>
              <a:t>Here’s the secret that takes some time to understand – wherever you downloaded your Git repo to is where it lives locally on your computer! You have your very own version of these files at your fingertips.  For instance, I chose to put mine in Documents and then in a folder called “</a:t>
            </a:r>
            <a:r>
              <a:rPr lang="en-US" dirty="0" err="1"/>
              <a:t>GitKraken_Project</a:t>
            </a:r>
            <a:r>
              <a:rPr lang="en-US" dirty="0"/>
              <a:t>,” but you can put yours anywhere. And it supports all type of files – not just text documents.  You can see here that I have some images.  But I can also add my data files for R or Python, or I can add PPT. </a:t>
            </a:r>
          </a:p>
        </p:txBody>
      </p:sp>
      <p:sp>
        <p:nvSpPr>
          <p:cNvPr id="4" name="Slide Number Placeholder 3"/>
          <p:cNvSpPr>
            <a:spLocks noGrp="1"/>
          </p:cNvSpPr>
          <p:nvPr>
            <p:ph type="sldNum" sz="quarter" idx="5"/>
          </p:nvPr>
        </p:nvSpPr>
        <p:spPr/>
        <p:txBody>
          <a:bodyPr/>
          <a:lstStyle/>
          <a:p>
            <a:fld id="{E52A2765-E8A6-40C6-8443-290D38110F50}" type="slidenum">
              <a:rPr lang="en-US" smtClean="0"/>
              <a:t>4</a:t>
            </a:fld>
            <a:endParaRPr lang="en-US"/>
          </a:p>
        </p:txBody>
      </p:sp>
    </p:spTree>
    <p:extLst>
      <p:ext uri="{BB962C8B-B14F-4D97-AF65-F5344CB8AC3E}">
        <p14:creationId xmlns:p14="http://schemas.microsoft.com/office/powerpoint/2010/main" val="263305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again, you can now see that I just dragged and dropped some files in here – Advanced Chi-Square Lesson </a:t>
            </a:r>
            <a:r>
              <a:rPr lang="en-US" dirty="0" err="1"/>
              <a:t>Python.ipynb</a:t>
            </a:r>
            <a:r>
              <a:rPr lang="en-US" dirty="0"/>
              <a:t> and Advanced Chi-Square Lesson, which is an R File. You could also copy and paste, but there’s no need to keep replications of these files hanging around, because GitHub keeps them nice and safe on a server once you push.  The idea I want you to grab here is that your code can live in this GitHub folder at all times.</a:t>
            </a:r>
          </a:p>
        </p:txBody>
      </p:sp>
      <p:sp>
        <p:nvSpPr>
          <p:cNvPr id="4" name="Slide Number Placeholder 3"/>
          <p:cNvSpPr>
            <a:spLocks noGrp="1"/>
          </p:cNvSpPr>
          <p:nvPr>
            <p:ph type="sldNum" sz="quarter" idx="5"/>
          </p:nvPr>
        </p:nvSpPr>
        <p:spPr/>
        <p:txBody>
          <a:bodyPr/>
          <a:lstStyle/>
          <a:p>
            <a:fld id="{E52A2765-E8A6-40C6-8443-290D38110F50}" type="slidenum">
              <a:rPr lang="en-US" smtClean="0"/>
              <a:t>5</a:t>
            </a:fld>
            <a:endParaRPr lang="en-US"/>
          </a:p>
        </p:txBody>
      </p:sp>
    </p:spTree>
    <p:extLst>
      <p:ext uri="{BB962C8B-B14F-4D97-AF65-F5344CB8AC3E}">
        <p14:creationId xmlns:p14="http://schemas.microsoft.com/office/powerpoint/2010/main" val="3632275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you want your work to be available to your partner, and ultimately, to the world! So documents living in your local folder do you no good.  You have to push them up in </a:t>
            </a:r>
            <a:r>
              <a:rPr lang="en-US" dirty="0" err="1"/>
              <a:t>GitKraken</a:t>
            </a:r>
            <a:r>
              <a:rPr lang="en-US" dirty="0"/>
              <a:t> to share them! When you open up </a:t>
            </a:r>
            <a:r>
              <a:rPr lang="en-US" dirty="0" err="1"/>
              <a:t>GitKraken</a:t>
            </a:r>
            <a:r>
              <a:rPr lang="en-US" dirty="0"/>
              <a:t>, if you only have the one repository (which you should if you followed the curriculum and are new to GitHub), then you’ll see it selected in the upper left-hand corner under “repository.” Notice that this name is the SAME NAME as your file folder! </a:t>
            </a:r>
          </a:p>
          <a:p>
            <a:endParaRPr lang="en-US" dirty="0"/>
          </a:p>
          <a:p>
            <a:r>
              <a:rPr lang="en-US" dirty="0"/>
              <a:t>Then, it shows you on the right that there are changes that have been made.  You can see that both Chi-Square files are “</a:t>
            </a:r>
            <a:r>
              <a:rPr lang="en-US" dirty="0" err="1"/>
              <a:t>Unstaged</a:t>
            </a:r>
            <a:r>
              <a:rPr lang="en-US" dirty="0"/>
              <a:t>.” This means that they are ready to roll, and you’ve made changes to them, but nothing has happened yet with them.  You haven’t prepared them (staged them) and you haven’t pushed them to the universe yet.  They are just on your local computer.  </a:t>
            </a:r>
          </a:p>
        </p:txBody>
      </p:sp>
      <p:sp>
        <p:nvSpPr>
          <p:cNvPr id="4" name="Slide Number Placeholder 3"/>
          <p:cNvSpPr>
            <a:spLocks noGrp="1"/>
          </p:cNvSpPr>
          <p:nvPr>
            <p:ph type="sldNum" sz="quarter" idx="5"/>
          </p:nvPr>
        </p:nvSpPr>
        <p:spPr/>
        <p:txBody>
          <a:bodyPr/>
          <a:lstStyle/>
          <a:p>
            <a:fld id="{E52A2765-E8A6-40C6-8443-290D38110F50}" type="slidenum">
              <a:rPr lang="en-US" smtClean="0"/>
              <a:t>6</a:t>
            </a:fld>
            <a:endParaRPr lang="en-US"/>
          </a:p>
        </p:txBody>
      </p:sp>
    </p:spTree>
    <p:extLst>
      <p:ext uri="{BB962C8B-B14F-4D97-AF65-F5344CB8AC3E}">
        <p14:creationId xmlns:p14="http://schemas.microsoft.com/office/powerpoint/2010/main" val="109169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get the ball rolling, you will need to push buttons! Who doesn’t love pushing buttons?! Specifically the button or buttons you want to push and are green, in the </a:t>
            </a:r>
            <a:r>
              <a:rPr lang="en-US" dirty="0" err="1"/>
              <a:t>unstaged</a:t>
            </a:r>
            <a:r>
              <a:rPr lang="en-US" dirty="0"/>
              <a:t> files section.  If you’re good to do them all at once, then you’ll want to “Stage all changes” and use the top button.  This is great for just getting things in quickly, but if you make a lot of changes at once and there’s a problem with them or you need to undo them, then sometimes it can make things a little tricky.  But breaking things up by file takes time.  So it’s up to you how much you “chunk” your files up. When you’re working with a sprint, often there will be ticket numbers associated, and if that’s the case when you’re on the job, you will want to stage things by issue/ticket number.  </a:t>
            </a:r>
          </a:p>
          <a:p>
            <a:endParaRPr lang="en-US" dirty="0"/>
          </a:p>
          <a:p>
            <a:r>
              <a:rPr lang="en-US" dirty="0"/>
              <a:t>In this case, I’m going to push all at once, but if you did need to do it file by file, you can hover over the file and you’ll see an individual push button for that file show up.  It’s here, since I took a screenshot while hovering.</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48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files are in the “staged” section, once I’ve used that lovely button.  This means that they are now ready to be committed.  Just like you make a commitment to a loved one to always be there, once you commit your files, they are now a part of the GitHub system.  You can write a message down below to showcase your love.  Ahem.  To say what your files include. Be descriptive, but concise.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9937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you’ll be able to see that commit with your text in the center section.  If it’s highlighted, like it is here, then you can see what files went into the commit. Here you’ve got that good old Python and R file we’ve been working with all along! But you’re not done yet….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3860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click on the push button at the top there.  This is what takes things from being fully saved locally to being made publicly available, and ready for your partner as well. Once you push, you’ll get a little message at the bottom that says that things pushed successfully (not shown here, and it disappears fast, FYI), and you then you will see that now your little computer icon, which is local, is now at the same spot with your GitHub icon (mine’s my face). Flip back and forth from this slide to the last one – the last one has master on two lines – now they are on one! That means they are synched and pushed.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2A2765-E8A6-40C6-8443-290D38110F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298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3"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2/28/2020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2/28/2020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615"/>
          </a:xfrm>
          <a:custGeom>
            <a:avLst/>
            <a:gdLst/>
            <a:ahLst/>
            <a:cxnLst/>
            <a:rect l="l" t="t" r="r" b="b"/>
            <a:pathLst>
              <a:path w="20104100" h="11308715">
                <a:moveTo>
                  <a:pt x="0" y="11308556"/>
                </a:moveTo>
                <a:lnTo>
                  <a:pt x="20104099" y="11308556"/>
                </a:lnTo>
                <a:lnTo>
                  <a:pt x="20104099" y="0"/>
                </a:lnTo>
                <a:lnTo>
                  <a:pt x="0" y="0"/>
                </a:lnTo>
                <a:lnTo>
                  <a:pt x="0" y="11308556"/>
                </a:lnTo>
                <a:close/>
              </a:path>
            </a:pathLst>
          </a:custGeom>
          <a:solidFill>
            <a:srgbClr val="162D39"/>
          </a:solidFill>
        </p:spPr>
        <p:txBody>
          <a:bodyPr wrap="square" lIns="0" tIns="0" rIns="0" bIns="0" rtlCol="0"/>
          <a:lstStyle/>
          <a:p>
            <a:endParaRPr sz="1092"/>
          </a:p>
        </p:txBody>
      </p:sp>
      <p:sp>
        <p:nvSpPr>
          <p:cNvPr id="2" name="Holder 2"/>
          <p:cNvSpPr>
            <a:spLocks noGrp="1"/>
          </p:cNvSpPr>
          <p:nvPr>
            <p:ph type="title"/>
          </p:nvPr>
        </p:nvSpPr>
        <p:spPr>
          <a:xfrm>
            <a:off x="2498583" y="4344146"/>
            <a:ext cx="7194832" cy="777445"/>
          </a:xfrm>
          <a:prstGeom prst="rect">
            <a:avLst/>
          </a:prstGeom>
        </p:spPr>
        <p:txBody>
          <a:bodyPr wrap="square" lIns="0" tIns="0" rIns="0" bIns="0">
            <a:spAutoFit/>
          </a:bodyPr>
          <a:lstStyle>
            <a:lvl1pPr>
              <a:defRPr sz="8250" b="0" i="0">
                <a:solidFill>
                  <a:schemeClr val="bg1"/>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2/28/2020</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26" Type="http://schemas.openxmlformats.org/officeDocument/2006/relationships/image" Target="../media/image36.png"/><Relationship Id="rId39" Type="http://schemas.openxmlformats.org/officeDocument/2006/relationships/image" Target="../media/image49.png"/><Relationship Id="rId21" Type="http://schemas.openxmlformats.org/officeDocument/2006/relationships/image" Target="../media/image31.png"/><Relationship Id="rId34" Type="http://schemas.openxmlformats.org/officeDocument/2006/relationships/image" Target="../media/image44.png"/><Relationship Id="rId42" Type="http://schemas.openxmlformats.org/officeDocument/2006/relationships/image" Target="../media/image52.png"/><Relationship Id="rId47" Type="http://schemas.openxmlformats.org/officeDocument/2006/relationships/image" Target="../media/image57.png"/><Relationship Id="rId50" Type="http://schemas.openxmlformats.org/officeDocument/2006/relationships/image" Target="../media/image60.png"/><Relationship Id="rId55" Type="http://schemas.openxmlformats.org/officeDocument/2006/relationships/image" Target="../media/image65.png"/><Relationship Id="rId63" Type="http://schemas.openxmlformats.org/officeDocument/2006/relationships/image" Target="../media/image73.png"/><Relationship Id="rId7" Type="http://schemas.openxmlformats.org/officeDocument/2006/relationships/image" Target="../media/image1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29" Type="http://schemas.openxmlformats.org/officeDocument/2006/relationships/image" Target="../media/image39.png"/><Relationship Id="rId41" Type="http://schemas.openxmlformats.org/officeDocument/2006/relationships/image" Target="../media/image51.png"/><Relationship Id="rId54" Type="http://schemas.openxmlformats.org/officeDocument/2006/relationships/image" Target="../media/image64.png"/><Relationship Id="rId62" Type="http://schemas.openxmlformats.org/officeDocument/2006/relationships/image" Target="../media/image72.png"/><Relationship Id="rId1" Type="http://schemas.openxmlformats.org/officeDocument/2006/relationships/slideLayout" Target="../slideLayouts/slideLayout13.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42.png"/><Relationship Id="rId37" Type="http://schemas.openxmlformats.org/officeDocument/2006/relationships/image" Target="../media/image47.png"/><Relationship Id="rId40" Type="http://schemas.openxmlformats.org/officeDocument/2006/relationships/image" Target="../media/image50.png"/><Relationship Id="rId45" Type="http://schemas.openxmlformats.org/officeDocument/2006/relationships/image" Target="../media/image55.png"/><Relationship Id="rId53" Type="http://schemas.openxmlformats.org/officeDocument/2006/relationships/image" Target="../media/image63.png"/><Relationship Id="rId58" Type="http://schemas.openxmlformats.org/officeDocument/2006/relationships/image" Target="../media/image68.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8.png"/><Relationship Id="rId36" Type="http://schemas.openxmlformats.org/officeDocument/2006/relationships/image" Target="../media/image46.png"/><Relationship Id="rId49" Type="http://schemas.openxmlformats.org/officeDocument/2006/relationships/image" Target="../media/image59.png"/><Relationship Id="rId57" Type="http://schemas.openxmlformats.org/officeDocument/2006/relationships/image" Target="../media/image67.png"/><Relationship Id="rId61" Type="http://schemas.openxmlformats.org/officeDocument/2006/relationships/image" Target="../media/image71.png"/><Relationship Id="rId10" Type="http://schemas.openxmlformats.org/officeDocument/2006/relationships/image" Target="../media/image20.png"/><Relationship Id="rId19" Type="http://schemas.openxmlformats.org/officeDocument/2006/relationships/image" Target="../media/image29.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62.png"/><Relationship Id="rId60" Type="http://schemas.openxmlformats.org/officeDocument/2006/relationships/image" Target="../media/image7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 Id="rId27" Type="http://schemas.openxmlformats.org/officeDocument/2006/relationships/image" Target="../media/image37.png"/><Relationship Id="rId30" Type="http://schemas.openxmlformats.org/officeDocument/2006/relationships/image" Target="../media/image40.png"/><Relationship Id="rId35" Type="http://schemas.openxmlformats.org/officeDocument/2006/relationships/image" Target="../media/image45.png"/><Relationship Id="rId43" Type="http://schemas.openxmlformats.org/officeDocument/2006/relationships/image" Target="../media/image53.png"/><Relationship Id="rId48" Type="http://schemas.openxmlformats.org/officeDocument/2006/relationships/image" Target="../media/image58.png"/><Relationship Id="rId56" Type="http://schemas.openxmlformats.org/officeDocument/2006/relationships/image" Target="../media/image66.png"/><Relationship Id="rId64" Type="http://schemas.openxmlformats.org/officeDocument/2006/relationships/image" Target="../media/image74.png"/><Relationship Id="rId8" Type="http://schemas.openxmlformats.org/officeDocument/2006/relationships/image" Target="../media/image18.png"/><Relationship Id="rId51" Type="http://schemas.openxmlformats.org/officeDocument/2006/relationships/image" Target="../media/image61.png"/><Relationship Id="rId3" Type="http://schemas.openxmlformats.org/officeDocument/2006/relationships/image" Target="../media/image13.png"/><Relationship Id="rId12" Type="http://schemas.openxmlformats.org/officeDocument/2006/relationships/image" Target="../media/image22.pn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3.png"/><Relationship Id="rId38" Type="http://schemas.openxmlformats.org/officeDocument/2006/relationships/image" Target="../media/image48.png"/><Relationship Id="rId46" Type="http://schemas.openxmlformats.org/officeDocument/2006/relationships/image" Target="../media/image56.png"/><Relationship Id="rId59" Type="http://schemas.openxmlformats.org/officeDocument/2006/relationships/image" Target="../media/image6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dirty="0"/>
              <a:t>Using GitHub for Final Project</a:t>
            </a:r>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Push Changes </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4" name="Picture 3">
            <a:extLst>
              <a:ext uri="{FF2B5EF4-FFF2-40B4-BE49-F238E27FC236}">
                <a16:creationId xmlns:a16="http://schemas.microsoft.com/office/drawing/2014/main" id="{0C6CFB93-76A0-4324-B6E6-7B6D47DFD8A7}"/>
              </a:ext>
            </a:extLst>
          </p:cNvPr>
          <p:cNvPicPr>
            <a:picLocks noChangeAspect="1"/>
          </p:cNvPicPr>
          <p:nvPr/>
        </p:nvPicPr>
        <p:blipFill>
          <a:blip r:embed="rId3"/>
          <a:stretch>
            <a:fillRect/>
          </a:stretch>
        </p:blipFill>
        <p:spPr>
          <a:xfrm>
            <a:off x="0" y="1747991"/>
            <a:ext cx="12192000" cy="3362017"/>
          </a:xfrm>
          <a:prstGeom prst="rect">
            <a:avLst/>
          </a:prstGeom>
        </p:spPr>
      </p:pic>
    </p:spTree>
    <p:extLst>
      <p:ext uri="{BB962C8B-B14F-4D97-AF65-F5344CB8AC3E}">
        <p14:creationId xmlns:p14="http://schemas.microsoft.com/office/powerpoint/2010/main" val="213068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View on GitHub </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62B37E4D-7485-4CBC-A89B-D362CC2049DD}"/>
              </a:ext>
            </a:extLst>
          </p:cNvPr>
          <p:cNvPicPr>
            <a:picLocks noChangeAspect="1"/>
          </p:cNvPicPr>
          <p:nvPr/>
        </p:nvPicPr>
        <p:blipFill>
          <a:blip r:embed="rId3"/>
          <a:stretch>
            <a:fillRect/>
          </a:stretch>
        </p:blipFill>
        <p:spPr>
          <a:xfrm>
            <a:off x="1341192" y="1053374"/>
            <a:ext cx="8061003" cy="5426873"/>
          </a:xfrm>
          <a:prstGeom prst="rect">
            <a:avLst/>
          </a:prstGeom>
        </p:spPr>
      </p:pic>
    </p:spTree>
    <p:extLst>
      <p:ext uri="{BB962C8B-B14F-4D97-AF65-F5344CB8AC3E}">
        <p14:creationId xmlns:p14="http://schemas.microsoft.com/office/powerpoint/2010/main" val="3283320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View Actual Files</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4" name="Picture 3">
            <a:extLst>
              <a:ext uri="{FF2B5EF4-FFF2-40B4-BE49-F238E27FC236}">
                <a16:creationId xmlns:a16="http://schemas.microsoft.com/office/drawing/2014/main" id="{7505FBD7-C473-4ACC-9874-1A92A50EB87C}"/>
              </a:ext>
            </a:extLst>
          </p:cNvPr>
          <p:cNvPicPr>
            <a:picLocks noChangeAspect="1"/>
          </p:cNvPicPr>
          <p:nvPr/>
        </p:nvPicPr>
        <p:blipFill>
          <a:blip r:embed="rId3"/>
          <a:stretch>
            <a:fillRect/>
          </a:stretch>
        </p:blipFill>
        <p:spPr>
          <a:xfrm>
            <a:off x="875348" y="1245995"/>
            <a:ext cx="6100943" cy="4813160"/>
          </a:xfrm>
          <a:prstGeom prst="rect">
            <a:avLst/>
          </a:prstGeom>
        </p:spPr>
      </p:pic>
      <p:pic>
        <p:nvPicPr>
          <p:cNvPr id="6" name="Picture 5">
            <a:extLst>
              <a:ext uri="{FF2B5EF4-FFF2-40B4-BE49-F238E27FC236}">
                <a16:creationId xmlns:a16="http://schemas.microsoft.com/office/drawing/2014/main" id="{10AD48DA-B37F-4899-89C6-ADF47CA4515B}"/>
              </a:ext>
            </a:extLst>
          </p:cNvPr>
          <p:cNvPicPr>
            <a:picLocks noChangeAspect="1"/>
          </p:cNvPicPr>
          <p:nvPr/>
        </p:nvPicPr>
        <p:blipFill>
          <a:blip r:embed="rId4"/>
          <a:stretch>
            <a:fillRect/>
          </a:stretch>
        </p:blipFill>
        <p:spPr>
          <a:xfrm>
            <a:off x="6430752" y="1493752"/>
            <a:ext cx="5424361" cy="4474969"/>
          </a:xfrm>
          <a:prstGeom prst="rect">
            <a:avLst/>
          </a:prstGeom>
        </p:spPr>
      </p:pic>
    </p:spTree>
    <p:extLst>
      <p:ext uri="{BB962C8B-B14F-4D97-AF65-F5344CB8AC3E}">
        <p14:creationId xmlns:p14="http://schemas.microsoft.com/office/powerpoint/2010/main" val="1588776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Pull Changes </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BBF1BFEF-2C40-4958-8E6D-7C467F6861A2}"/>
              </a:ext>
            </a:extLst>
          </p:cNvPr>
          <p:cNvPicPr>
            <a:picLocks noChangeAspect="1"/>
          </p:cNvPicPr>
          <p:nvPr/>
        </p:nvPicPr>
        <p:blipFill>
          <a:blip r:embed="rId3"/>
          <a:stretch>
            <a:fillRect/>
          </a:stretch>
        </p:blipFill>
        <p:spPr>
          <a:xfrm>
            <a:off x="0" y="2430448"/>
            <a:ext cx="12192000" cy="1997104"/>
          </a:xfrm>
          <a:prstGeom prst="rect">
            <a:avLst/>
          </a:prstGeom>
        </p:spPr>
      </p:pic>
    </p:spTree>
    <p:extLst>
      <p:ext uri="{BB962C8B-B14F-4D97-AF65-F5344CB8AC3E}">
        <p14:creationId xmlns:p14="http://schemas.microsoft.com/office/powerpoint/2010/main" val="2395737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64681" y="0"/>
            <a:ext cx="367352" cy="3248020"/>
          </a:xfrm>
          <a:custGeom>
            <a:avLst/>
            <a:gdLst/>
            <a:ahLst/>
            <a:cxnLst/>
            <a:rect l="l" t="t" r="r" b="b"/>
            <a:pathLst>
              <a:path w="605790" h="5356225">
                <a:moveTo>
                  <a:pt x="10921" y="0"/>
                </a:moveTo>
                <a:lnTo>
                  <a:pt x="0" y="0"/>
                </a:lnTo>
                <a:lnTo>
                  <a:pt x="0" y="3350272"/>
                </a:lnTo>
                <a:lnTo>
                  <a:pt x="1581" y="3351895"/>
                </a:lnTo>
                <a:lnTo>
                  <a:pt x="594672" y="3944945"/>
                </a:lnTo>
                <a:lnTo>
                  <a:pt x="594672" y="5355719"/>
                </a:lnTo>
                <a:lnTo>
                  <a:pt x="605594" y="5355719"/>
                </a:lnTo>
                <a:lnTo>
                  <a:pt x="605594" y="3940432"/>
                </a:lnTo>
                <a:lnTo>
                  <a:pt x="604013" y="3938809"/>
                </a:lnTo>
                <a:lnTo>
                  <a:pt x="10921" y="3345749"/>
                </a:lnTo>
                <a:lnTo>
                  <a:pt x="1092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 name="object 5"/>
          <p:cNvSpPr/>
          <p:nvPr/>
        </p:nvSpPr>
        <p:spPr>
          <a:xfrm>
            <a:off x="6990613" y="3209709"/>
            <a:ext cx="75998" cy="76004"/>
          </a:xfrm>
          <a:prstGeom prst="rect">
            <a:avLst/>
          </a:prstGeom>
          <a:blipFill>
            <a:blip r:embed="rId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 name="object 6"/>
          <p:cNvSpPr/>
          <p:nvPr/>
        </p:nvSpPr>
        <p:spPr>
          <a:xfrm>
            <a:off x="5649843" y="2762498"/>
            <a:ext cx="95865" cy="95834"/>
          </a:xfrm>
          <a:prstGeom prst="rect">
            <a:avLst/>
          </a:prstGeom>
          <a:blipFill>
            <a:blip r:embed="rId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 name="object 7"/>
          <p:cNvSpPr/>
          <p:nvPr/>
        </p:nvSpPr>
        <p:spPr>
          <a:xfrm>
            <a:off x="5694463" y="0"/>
            <a:ext cx="388915" cy="2772465"/>
          </a:xfrm>
          <a:custGeom>
            <a:avLst/>
            <a:gdLst/>
            <a:ahLst/>
            <a:cxnLst/>
            <a:rect l="l" t="t" r="r" b="b"/>
            <a:pathLst>
              <a:path w="641350" h="4572000">
                <a:moveTo>
                  <a:pt x="641048" y="0"/>
                </a:moveTo>
                <a:lnTo>
                  <a:pt x="630137" y="0"/>
                </a:lnTo>
                <a:lnTo>
                  <a:pt x="630137" y="2354646"/>
                </a:lnTo>
                <a:lnTo>
                  <a:pt x="0" y="2984784"/>
                </a:lnTo>
                <a:lnTo>
                  <a:pt x="0" y="4571930"/>
                </a:lnTo>
                <a:lnTo>
                  <a:pt x="10910" y="4571930"/>
                </a:lnTo>
                <a:lnTo>
                  <a:pt x="10910" y="2989308"/>
                </a:lnTo>
                <a:lnTo>
                  <a:pt x="641048" y="2359170"/>
                </a:lnTo>
                <a:lnTo>
                  <a:pt x="64104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 name="object 8"/>
          <p:cNvSpPr/>
          <p:nvPr/>
        </p:nvSpPr>
        <p:spPr>
          <a:xfrm>
            <a:off x="4228830" y="998210"/>
            <a:ext cx="76004" cy="76004"/>
          </a:xfrm>
          <a:prstGeom prst="rect">
            <a:avLst/>
          </a:prstGeom>
          <a:blipFill>
            <a:blip r:embed="rId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 name="object 9"/>
          <p:cNvSpPr/>
          <p:nvPr/>
        </p:nvSpPr>
        <p:spPr>
          <a:xfrm>
            <a:off x="4266831" y="0"/>
            <a:ext cx="0" cy="1036209"/>
          </a:xfrm>
          <a:custGeom>
            <a:avLst/>
            <a:gdLst/>
            <a:ahLst/>
            <a:cxnLst/>
            <a:rect l="l" t="t" r="r" b="b"/>
            <a:pathLst>
              <a:path h="1708785">
                <a:moveTo>
                  <a:pt x="0" y="0"/>
                </a:moveTo>
                <a:lnTo>
                  <a:pt x="0" y="1708785"/>
                </a:lnTo>
              </a:path>
            </a:pathLst>
          </a:custGeom>
          <a:ln w="10910">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 name="object 10"/>
          <p:cNvSpPr/>
          <p:nvPr/>
        </p:nvSpPr>
        <p:spPr>
          <a:xfrm>
            <a:off x="6505883" y="0"/>
            <a:ext cx="417025" cy="2433993"/>
          </a:xfrm>
          <a:custGeom>
            <a:avLst/>
            <a:gdLst/>
            <a:ahLst/>
            <a:cxnLst/>
            <a:rect l="l" t="t" r="r" b="b"/>
            <a:pathLst>
              <a:path w="687704" h="4013835">
                <a:moveTo>
                  <a:pt x="687380" y="0"/>
                </a:moveTo>
                <a:lnTo>
                  <a:pt x="676502" y="0"/>
                </a:lnTo>
                <a:lnTo>
                  <a:pt x="676502" y="505583"/>
                </a:lnTo>
                <a:lnTo>
                  <a:pt x="0" y="505583"/>
                </a:lnTo>
                <a:lnTo>
                  <a:pt x="0" y="2542829"/>
                </a:lnTo>
                <a:lnTo>
                  <a:pt x="1581" y="2544442"/>
                </a:lnTo>
                <a:lnTo>
                  <a:pt x="409181" y="2952000"/>
                </a:lnTo>
                <a:lnTo>
                  <a:pt x="409181" y="4013612"/>
                </a:lnTo>
                <a:lnTo>
                  <a:pt x="420091" y="4013612"/>
                </a:lnTo>
                <a:lnTo>
                  <a:pt x="420091" y="2947487"/>
                </a:lnTo>
                <a:lnTo>
                  <a:pt x="418510" y="2945864"/>
                </a:lnTo>
                <a:lnTo>
                  <a:pt x="10910" y="2538306"/>
                </a:lnTo>
                <a:lnTo>
                  <a:pt x="10910" y="516493"/>
                </a:lnTo>
                <a:lnTo>
                  <a:pt x="687380" y="516493"/>
                </a:lnTo>
                <a:lnTo>
                  <a:pt x="68738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 name="object 11"/>
          <p:cNvSpPr/>
          <p:nvPr/>
        </p:nvSpPr>
        <p:spPr>
          <a:xfrm>
            <a:off x="6709246" y="2423931"/>
            <a:ext cx="95865" cy="95865"/>
          </a:xfrm>
          <a:prstGeom prst="rect">
            <a:avLst/>
          </a:prstGeom>
          <a:blipFill>
            <a:blip r:embed="rId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 name="object 12"/>
          <p:cNvSpPr/>
          <p:nvPr/>
        </p:nvSpPr>
        <p:spPr>
          <a:xfrm>
            <a:off x="7156741" y="2423931"/>
            <a:ext cx="95865" cy="95865"/>
          </a:xfrm>
          <a:prstGeom prst="rect">
            <a:avLst/>
          </a:prstGeom>
          <a:blipFill>
            <a:blip r:embed="rId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 name="object 13"/>
          <p:cNvSpPr/>
          <p:nvPr/>
        </p:nvSpPr>
        <p:spPr>
          <a:xfrm>
            <a:off x="6797886" y="0"/>
            <a:ext cx="410094" cy="2433993"/>
          </a:xfrm>
          <a:custGeom>
            <a:avLst/>
            <a:gdLst/>
            <a:ahLst/>
            <a:cxnLst/>
            <a:rect l="l" t="t" r="r" b="b"/>
            <a:pathLst>
              <a:path w="676275" h="4013835">
                <a:moveTo>
                  <a:pt x="10910" y="0"/>
                </a:moveTo>
                <a:lnTo>
                  <a:pt x="0" y="0"/>
                </a:lnTo>
                <a:lnTo>
                  <a:pt x="0" y="2002619"/>
                </a:lnTo>
                <a:lnTo>
                  <a:pt x="1570" y="2004242"/>
                </a:lnTo>
                <a:lnTo>
                  <a:pt x="665351" y="2668013"/>
                </a:lnTo>
                <a:lnTo>
                  <a:pt x="665351" y="4013616"/>
                </a:lnTo>
                <a:lnTo>
                  <a:pt x="676262" y="4013616"/>
                </a:lnTo>
                <a:lnTo>
                  <a:pt x="676262" y="2663489"/>
                </a:lnTo>
                <a:lnTo>
                  <a:pt x="674691" y="2661866"/>
                </a:lnTo>
                <a:lnTo>
                  <a:pt x="10910" y="1998106"/>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4" name="object 14"/>
          <p:cNvSpPr/>
          <p:nvPr/>
        </p:nvSpPr>
        <p:spPr>
          <a:xfrm>
            <a:off x="5955673" y="1724155"/>
            <a:ext cx="76004" cy="76004"/>
          </a:xfrm>
          <a:prstGeom prst="rect">
            <a:avLst/>
          </a:prstGeom>
          <a:blipFill>
            <a:blip r:embed="rId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5" name="object 15"/>
          <p:cNvSpPr/>
          <p:nvPr/>
        </p:nvSpPr>
        <p:spPr>
          <a:xfrm>
            <a:off x="5990369" y="0"/>
            <a:ext cx="412789" cy="1762441"/>
          </a:xfrm>
          <a:custGeom>
            <a:avLst/>
            <a:gdLst/>
            <a:ahLst/>
            <a:cxnLst/>
            <a:rect l="l" t="t" r="r" b="b"/>
            <a:pathLst>
              <a:path w="680720" h="2906395">
                <a:moveTo>
                  <a:pt x="680241" y="0"/>
                </a:moveTo>
                <a:lnTo>
                  <a:pt x="669330" y="0"/>
                </a:lnTo>
                <a:lnTo>
                  <a:pt x="669330" y="1112573"/>
                </a:lnTo>
                <a:lnTo>
                  <a:pt x="0" y="1781913"/>
                </a:lnTo>
                <a:lnTo>
                  <a:pt x="0" y="2905932"/>
                </a:lnTo>
                <a:lnTo>
                  <a:pt x="10900" y="2905932"/>
                </a:lnTo>
                <a:lnTo>
                  <a:pt x="10900" y="1786437"/>
                </a:lnTo>
                <a:lnTo>
                  <a:pt x="680241" y="1117096"/>
                </a:lnTo>
                <a:lnTo>
                  <a:pt x="68024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6" name="object 16"/>
          <p:cNvSpPr/>
          <p:nvPr/>
        </p:nvSpPr>
        <p:spPr>
          <a:xfrm>
            <a:off x="4478444" y="0"/>
            <a:ext cx="367352" cy="1711997"/>
          </a:xfrm>
          <a:custGeom>
            <a:avLst/>
            <a:gdLst/>
            <a:ahLst/>
            <a:cxnLst/>
            <a:rect l="l" t="t" r="r" b="b"/>
            <a:pathLst>
              <a:path w="605790" h="2823210">
                <a:moveTo>
                  <a:pt x="605583" y="0"/>
                </a:moveTo>
                <a:lnTo>
                  <a:pt x="594672" y="0"/>
                </a:lnTo>
                <a:lnTo>
                  <a:pt x="594672" y="813180"/>
                </a:lnTo>
                <a:lnTo>
                  <a:pt x="1570" y="1406241"/>
                </a:lnTo>
                <a:lnTo>
                  <a:pt x="0" y="1407864"/>
                </a:lnTo>
                <a:lnTo>
                  <a:pt x="0" y="2823151"/>
                </a:lnTo>
                <a:lnTo>
                  <a:pt x="10910" y="2823151"/>
                </a:lnTo>
                <a:lnTo>
                  <a:pt x="10910" y="1412377"/>
                </a:lnTo>
                <a:lnTo>
                  <a:pt x="604013" y="819327"/>
                </a:lnTo>
                <a:lnTo>
                  <a:pt x="605583" y="817704"/>
                </a:lnTo>
                <a:lnTo>
                  <a:pt x="605583"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7" name="object 17"/>
          <p:cNvSpPr/>
          <p:nvPr/>
        </p:nvSpPr>
        <p:spPr>
          <a:xfrm>
            <a:off x="4443741" y="1673957"/>
            <a:ext cx="75998" cy="76004"/>
          </a:xfrm>
          <a:prstGeom prst="rect">
            <a:avLst/>
          </a:prstGeom>
          <a:blipFill>
            <a:blip r:embed="rId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8" name="object 18"/>
          <p:cNvSpPr/>
          <p:nvPr/>
        </p:nvSpPr>
        <p:spPr>
          <a:xfrm>
            <a:off x="4686444" y="0"/>
            <a:ext cx="417025" cy="2649244"/>
          </a:xfrm>
          <a:custGeom>
            <a:avLst/>
            <a:gdLst/>
            <a:ahLst/>
            <a:cxnLst/>
            <a:rect l="l" t="t" r="r" b="b"/>
            <a:pathLst>
              <a:path w="687704" h="4368800">
                <a:moveTo>
                  <a:pt x="687421" y="0"/>
                </a:moveTo>
                <a:lnTo>
                  <a:pt x="676502" y="0"/>
                </a:lnTo>
                <a:lnTo>
                  <a:pt x="676502" y="860539"/>
                </a:lnTo>
                <a:lnTo>
                  <a:pt x="0" y="860539"/>
                </a:lnTo>
                <a:lnTo>
                  <a:pt x="0" y="2897786"/>
                </a:lnTo>
                <a:lnTo>
                  <a:pt x="1570" y="2899398"/>
                </a:lnTo>
                <a:lnTo>
                  <a:pt x="409181" y="3306957"/>
                </a:lnTo>
                <a:lnTo>
                  <a:pt x="409181" y="4368568"/>
                </a:lnTo>
                <a:lnTo>
                  <a:pt x="420091" y="4368568"/>
                </a:lnTo>
                <a:lnTo>
                  <a:pt x="420091" y="3302444"/>
                </a:lnTo>
                <a:lnTo>
                  <a:pt x="418510" y="3300821"/>
                </a:lnTo>
                <a:lnTo>
                  <a:pt x="10910" y="2893262"/>
                </a:lnTo>
                <a:lnTo>
                  <a:pt x="10910" y="871450"/>
                </a:lnTo>
                <a:lnTo>
                  <a:pt x="687421" y="871450"/>
                </a:lnTo>
                <a:lnTo>
                  <a:pt x="68742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9" name="object 19"/>
          <p:cNvSpPr/>
          <p:nvPr/>
        </p:nvSpPr>
        <p:spPr>
          <a:xfrm>
            <a:off x="4890039" y="2639406"/>
            <a:ext cx="95389" cy="95402"/>
          </a:xfrm>
          <a:prstGeom prst="rect">
            <a:avLst/>
          </a:prstGeom>
          <a:blipFill>
            <a:blip r:embed="rId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0" name="object 20"/>
          <p:cNvSpPr/>
          <p:nvPr/>
        </p:nvSpPr>
        <p:spPr>
          <a:xfrm>
            <a:off x="4591038" y="0"/>
            <a:ext cx="417025" cy="3010820"/>
          </a:xfrm>
          <a:custGeom>
            <a:avLst/>
            <a:gdLst/>
            <a:ahLst/>
            <a:cxnLst/>
            <a:rect l="l" t="t" r="r" b="b"/>
            <a:pathLst>
              <a:path w="687704" h="4965065">
                <a:moveTo>
                  <a:pt x="10910" y="0"/>
                </a:moveTo>
                <a:lnTo>
                  <a:pt x="0" y="0"/>
                </a:lnTo>
                <a:lnTo>
                  <a:pt x="0" y="1467487"/>
                </a:lnTo>
                <a:lnTo>
                  <a:pt x="676502" y="1467487"/>
                </a:lnTo>
                <a:lnTo>
                  <a:pt x="676502" y="3489300"/>
                </a:lnTo>
                <a:lnTo>
                  <a:pt x="268913" y="3896858"/>
                </a:lnTo>
                <a:lnTo>
                  <a:pt x="267332" y="3898481"/>
                </a:lnTo>
                <a:lnTo>
                  <a:pt x="267332" y="4964606"/>
                </a:lnTo>
                <a:lnTo>
                  <a:pt x="278242" y="4964606"/>
                </a:lnTo>
                <a:lnTo>
                  <a:pt x="278242" y="3903005"/>
                </a:lnTo>
                <a:lnTo>
                  <a:pt x="685842" y="3495436"/>
                </a:lnTo>
                <a:lnTo>
                  <a:pt x="687413" y="3493823"/>
                </a:lnTo>
                <a:lnTo>
                  <a:pt x="687413" y="1456576"/>
                </a:lnTo>
                <a:lnTo>
                  <a:pt x="10910" y="1456576"/>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1" name="object 21"/>
          <p:cNvSpPr/>
          <p:nvPr/>
        </p:nvSpPr>
        <p:spPr>
          <a:xfrm>
            <a:off x="4708664" y="3000617"/>
            <a:ext cx="95865" cy="95865"/>
          </a:xfrm>
          <a:prstGeom prst="rect">
            <a:avLst/>
          </a:prstGeom>
          <a:blipFill>
            <a:blip r:embed="rId1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2" name="object 22"/>
          <p:cNvSpPr/>
          <p:nvPr/>
        </p:nvSpPr>
        <p:spPr>
          <a:xfrm>
            <a:off x="5368519" y="1099684"/>
            <a:ext cx="75998" cy="76004"/>
          </a:xfrm>
          <a:prstGeom prst="rect">
            <a:avLst/>
          </a:prstGeom>
          <a:blipFill>
            <a:blip r:embed="rId1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3" name="object 23"/>
          <p:cNvSpPr/>
          <p:nvPr/>
        </p:nvSpPr>
        <p:spPr>
          <a:xfrm>
            <a:off x="4997324" y="0"/>
            <a:ext cx="412789" cy="1137866"/>
          </a:xfrm>
          <a:custGeom>
            <a:avLst/>
            <a:gdLst/>
            <a:ahLst/>
            <a:cxnLst/>
            <a:rect l="l" t="t" r="r" b="b"/>
            <a:pathLst>
              <a:path w="680720" h="1876425">
                <a:moveTo>
                  <a:pt x="10918" y="0"/>
                </a:moveTo>
                <a:lnTo>
                  <a:pt x="0" y="0"/>
                </a:lnTo>
                <a:lnTo>
                  <a:pt x="0" y="87290"/>
                </a:lnTo>
                <a:lnTo>
                  <a:pt x="669328" y="756639"/>
                </a:lnTo>
                <a:lnTo>
                  <a:pt x="669328" y="1876124"/>
                </a:lnTo>
                <a:lnTo>
                  <a:pt x="680238" y="1876124"/>
                </a:lnTo>
                <a:lnTo>
                  <a:pt x="680238" y="752126"/>
                </a:lnTo>
                <a:lnTo>
                  <a:pt x="10918" y="82775"/>
                </a:lnTo>
                <a:lnTo>
                  <a:pt x="1091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4" name="object 24"/>
          <p:cNvSpPr/>
          <p:nvPr/>
        </p:nvSpPr>
        <p:spPr>
          <a:xfrm>
            <a:off x="5323189" y="2280141"/>
            <a:ext cx="72105" cy="72093"/>
          </a:xfrm>
          <a:prstGeom prst="rect">
            <a:avLst/>
          </a:prstGeom>
          <a:blipFill>
            <a:blip r:embed="rId1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5" name="object 25"/>
          <p:cNvSpPr/>
          <p:nvPr/>
        </p:nvSpPr>
        <p:spPr>
          <a:xfrm>
            <a:off x="5356116" y="0"/>
            <a:ext cx="348483" cy="2316548"/>
          </a:xfrm>
          <a:custGeom>
            <a:avLst/>
            <a:gdLst/>
            <a:ahLst/>
            <a:cxnLst/>
            <a:rect l="l" t="t" r="r" b="b"/>
            <a:pathLst>
              <a:path w="574675" h="3820160">
                <a:moveTo>
                  <a:pt x="574478" y="0"/>
                </a:moveTo>
                <a:lnTo>
                  <a:pt x="564129" y="0"/>
                </a:lnTo>
                <a:lnTo>
                  <a:pt x="564129" y="1912819"/>
                </a:lnTo>
                <a:lnTo>
                  <a:pt x="1497" y="2475420"/>
                </a:lnTo>
                <a:lnTo>
                  <a:pt x="0" y="2476959"/>
                </a:lnTo>
                <a:lnTo>
                  <a:pt x="0" y="3819567"/>
                </a:lnTo>
                <a:lnTo>
                  <a:pt x="10345" y="3819567"/>
                </a:lnTo>
                <a:lnTo>
                  <a:pt x="10345" y="2481241"/>
                </a:lnTo>
                <a:lnTo>
                  <a:pt x="572987" y="1918641"/>
                </a:lnTo>
                <a:lnTo>
                  <a:pt x="574478" y="1917119"/>
                </a:lnTo>
                <a:lnTo>
                  <a:pt x="57447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6" name="object 26"/>
          <p:cNvSpPr/>
          <p:nvPr/>
        </p:nvSpPr>
        <p:spPr>
          <a:xfrm>
            <a:off x="11375466" y="934364"/>
            <a:ext cx="72099" cy="72099"/>
          </a:xfrm>
          <a:prstGeom prst="rect">
            <a:avLst/>
          </a:prstGeom>
          <a:blipFill>
            <a:blip r:embed="rId1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7" name="object 27"/>
          <p:cNvSpPr/>
          <p:nvPr/>
        </p:nvSpPr>
        <p:spPr>
          <a:xfrm>
            <a:off x="11408394" y="0"/>
            <a:ext cx="165193" cy="970748"/>
          </a:xfrm>
          <a:custGeom>
            <a:avLst/>
            <a:gdLst/>
            <a:ahLst/>
            <a:cxnLst/>
            <a:rect l="l" t="t" r="r" b="b"/>
            <a:pathLst>
              <a:path w="272415" h="1600835">
                <a:moveTo>
                  <a:pt x="272330" y="0"/>
                </a:moveTo>
                <a:lnTo>
                  <a:pt x="257645" y="0"/>
                </a:lnTo>
                <a:lnTo>
                  <a:pt x="1486" y="256144"/>
                </a:lnTo>
                <a:lnTo>
                  <a:pt x="0" y="257683"/>
                </a:lnTo>
                <a:lnTo>
                  <a:pt x="0" y="1600281"/>
                </a:lnTo>
                <a:lnTo>
                  <a:pt x="10345" y="1600281"/>
                </a:lnTo>
                <a:lnTo>
                  <a:pt x="10345" y="261965"/>
                </a:lnTo>
                <a:lnTo>
                  <a:pt x="27233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8" name="object 28"/>
          <p:cNvSpPr/>
          <p:nvPr/>
        </p:nvSpPr>
        <p:spPr>
          <a:xfrm>
            <a:off x="5773684" y="3599341"/>
            <a:ext cx="72105" cy="72099"/>
          </a:xfrm>
          <a:prstGeom prst="rect">
            <a:avLst/>
          </a:prstGeom>
          <a:blipFill>
            <a:blip r:embed="rId1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29" name="object 29"/>
          <p:cNvSpPr/>
          <p:nvPr/>
        </p:nvSpPr>
        <p:spPr>
          <a:xfrm>
            <a:off x="5550596" y="0"/>
            <a:ext cx="259148" cy="3643481"/>
          </a:xfrm>
          <a:custGeom>
            <a:avLst/>
            <a:gdLst/>
            <a:ahLst/>
            <a:cxnLst/>
            <a:rect l="l" t="t" r="r" b="b"/>
            <a:pathLst>
              <a:path w="427354" h="6008370">
                <a:moveTo>
                  <a:pt x="10345" y="0"/>
                </a:moveTo>
                <a:lnTo>
                  <a:pt x="0" y="0"/>
                </a:lnTo>
                <a:lnTo>
                  <a:pt x="0" y="3582642"/>
                </a:lnTo>
                <a:lnTo>
                  <a:pt x="416615" y="3999278"/>
                </a:lnTo>
                <a:lnTo>
                  <a:pt x="416615" y="6007835"/>
                </a:lnTo>
                <a:lnTo>
                  <a:pt x="426960" y="6007835"/>
                </a:lnTo>
                <a:lnTo>
                  <a:pt x="426960" y="3994985"/>
                </a:lnTo>
                <a:lnTo>
                  <a:pt x="10345" y="3578359"/>
                </a:lnTo>
                <a:lnTo>
                  <a:pt x="1034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0" name="object 30"/>
          <p:cNvSpPr/>
          <p:nvPr/>
        </p:nvSpPr>
        <p:spPr>
          <a:xfrm>
            <a:off x="5823948" y="1384520"/>
            <a:ext cx="85134" cy="85134"/>
          </a:xfrm>
          <a:prstGeom prst="rect">
            <a:avLst/>
          </a:prstGeom>
          <a:blipFill>
            <a:blip r:embed="rId1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1" name="object 31"/>
          <p:cNvSpPr/>
          <p:nvPr/>
        </p:nvSpPr>
        <p:spPr>
          <a:xfrm>
            <a:off x="5863590" y="0"/>
            <a:ext cx="364271" cy="1393549"/>
          </a:xfrm>
          <a:custGeom>
            <a:avLst/>
            <a:gdLst/>
            <a:ahLst/>
            <a:cxnLst/>
            <a:rect l="l" t="t" r="r" b="b"/>
            <a:pathLst>
              <a:path w="600709" h="2298065">
                <a:moveTo>
                  <a:pt x="600530" y="0"/>
                </a:moveTo>
                <a:lnTo>
                  <a:pt x="590851" y="0"/>
                </a:lnTo>
                <a:lnTo>
                  <a:pt x="590851" y="507901"/>
                </a:lnTo>
                <a:lnTo>
                  <a:pt x="1403" y="1097338"/>
                </a:lnTo>
                <a:lnTo>
                  <a:pt x="0" y="1098783"/>
                </a:lnTo>
                <a:lnTo>
                  <a:pt x="0" y="2297721"/>
                </a:lnTo>
                <a:lnTo>
                  <a:pt x="9696" y="2297721"/>
                </a:lnTo>
                <a:lnTo>
                  <a:pt x="9696" y="1102783"/>
                </a:lnTo>
                <a:lnTo>
                  <a:pt x="599133" y="513356"/>
                </a:lnTo>
                <a:lnTo>
                  <a:pt x="600530" y="511917"/>
                </a:lnTo>
                <a:lnTo>
                  <a:pt x="60053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2" name="object 32"/>
          <p:cNvSpPr/>
          <p:nvPr/>
        </p:nvSpPr>
        <p:spPr>
          <a:xfrm>
            <a:off x="7050665" y="208281"/>
            <a:ext cx="85134" cy="85128"/>
          </a:xfrm>
          <a:prstGeom prst="rect">
            <a:avLst/>
          </a:prstGeom>
          <a:blipFill>
            <a:blip r:embed="rId1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3" name="object 33"/>
          <p:cNvSpPr/>
          <p:nvPr/>
        </p:nvSpPr>
        <p:spPr>
          <a:xfrm>
            <a:off x="7093243" y="0"/>
            <a:ext cx="0" cy="217176"/>
          </a:xfrm>
          <a:custGeom>
            <a:avLst/>
            <a:gdLst/>
            <a:ahLst/>
            <a:cxnLst/>
            <a:rect l="l" t="t" r="r" b="b"/>
            <a:pathLst>
              <a:path h="358140">
                <a:moveTo>
                  <a:pt x="0" y="0"/>
                </a:moveTo>
                <a:lnTo>
                  <a:pt x="0" y="357997"/>
                </a:lnTo>
              </a:path>
            </a:pathLst>
          </a:custGeom>
          <a:ln w="9685">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4" name="object 34"/>
          <p:cNvSpPr/>
          <p:nvPr/>
        </p:nvSpPr>
        <p:spPr>
          <a:xfrm>
            <a:off x="4777926" y="2009005"/>
            <a:ext cx="72111" cy="72105"/>
          </a:xfrm>
          <a:prstGeom prst="rect">
            <a:avLst/>
          </a:prstGeom>
          <a:blipFill>
            <a:blip r:embed="rId1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5" name="object 35"/>
          <p:cNvSpPr/>
          <p:nvPr/>
        </p:nvSpPr>
        <p:spPr>
          <a:xfrm>
            <a:off x="4810850" y="0"/>
            <a:ext cx="259148" cy="2045078"/>
          </a:xfrm>
          <a:custGeom>
            <a:avLst/>
            <a:gdLst/>
            <a:ahLst/>
            <a:cxnLst/>
            <a:rect l="l" t="t" r="r" b="b"/>
            <a:pathLst>
              <a:path w="427354" h="3372485">
                <a:moveTo>
                  <a:pt x="426971" y="0"/>
                </a:moveTo>
                <a:lnTo>
                  <a:pt x="416626" y="0"/>
                </a:lnTo>
                <a:lnTo>
                  <a:pt x="416626" y="942974"/>
                </a:lnTo>
                <a:lnTo>
                  <a:pt x="0" y="1359611"/>
                </a:lnTo>
                <a:lnTo>
                  <a:pt x="0" y="3372440"/>
                </a:lnTo>
                <a:lnTo>
                  <a:pt x="10345" y="3372440"/>
                </a:lnTo>
                <a:lnTo>
                  <a:pt x="10345" y="1363893"/>
                </a:lnTo>
                <a:lnTo>
                  <a:pt x="426971" y="947267"/>
                </a:lnTo>
                <a:lnTo>
                  <a:pt x="42697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6" name="object 36"/>
          <p:cNvSpPr/>
          <p:nvPr/>
        </p:nvSpPr>
        <p:spPr>
          <a:xfrm>
            <a:off x="5188007" y="1579417"/>
            <a:ext cx="72105" cy="72093"/>
          </a:xfrm>
          <a:prstGeom prst="rect">
            <a:avLst/>
          </a:prstGeom>
          <a:blipFill>
            <a:blip r:embed="rId1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7" name="object 37"/>
          <p:cNvSpPr/>
          <p:nvPr/>
        </p:nvSpPr>
        <p:spPr>
          <a:xfrm>
            <a:off x="5220920" y="0"/>
            <a:ext cx="391611" cy="1615731"/>
          </a:xfrm>
          <a:custGeom>
            <a:avLst/>
            <a:gdLst/>
            <a:ahLst/>
            <a:cxnLst/>
            <a:rect l="l" t="t" r="r" b="b"/>
            <a:pathLst>
              <a:path w="645795" h="2664460">
                <a:moveTo>
                  <a:pt x="645304" y="0"/>
                </a:moveTo>
                <a:lnTo>
                  <a:pt x="634954" y="0"/>
                </a:lnTo>
                <a:lnTo>
                  <a:pt x="634954" y="962766"/>
                </a:lnTo>
                <a:lnTo>
                  <a:pt x="0" y="1597741"/>
                </a:lnTo>
                <a:lnTo>
                  <a:pt x="0" y="2664023"/>
                </a:lnTo>
                <a:lnTo>
                  <a:pt x="10345" y="2664023"/>
                </a:lnTo>
                <a:lnTo>
                  <a:pt x="10345" y="1602034"/>
                </a:lnTo>
                <a:lnTo>
                  <a:pt x="645304" y="967054"/>
                </a:lnTo>
                <a:lnTo>
                  <a:pt x="645304"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8" name="object 38"/>
          <p:cNvSpPr/>
          <p:nvPr/>
        </p:nvSpPr>
        <p:spPr>
          <a:xfrm>
            <a:off x="3785035" y="1"/>
            <a:ext cx="367352" cy="3228766"/>
          </a:xfrm>
          <a:custGeom>
            <a:avLst/>
            <a:gdLst/>
            <a:ahLst/>
            <a:cxnLst/>
            <a:rect l="l" t="t" r="r" b="b"/>
            <a:pathLst>
              <a:path w="605790" h="5324475">
                <a:moveTo>
                  <a:pt x="10909" y="0"/>
                </a:moveTo>
                <a:lnTo>
                  <a:pt x="0" y="0"/>
                </a:lnTo>
                <a:lnTo>
                  <a:pt x="0" y="3318944"/>
                </a:lnTo>
                <a:lnTo>
                  <a:pt x="1569" y="3320555"/>
                </a:lnTo>
                <a:lnTo>
                  <a:pt x="594671" y="3913615"/>
                </a:lnTo>
                <a:lnTo>
                  <a:pt x="594671" y="5324379"/>
                </a:lnTo>
                <a:lnTo>
                  <a:pt x="605582" y="5324379"/>
                </a:lnTo>
                <a:lnTo>
                  <a:pt x="605582" y="3909092"/>
                </a:lnTo>
                <a:lnTo>
                  <a:pt x="604011" y="3907469"/>
                </a:lnTo>
                <a:lnTo>
                  <a:pt x="10909" y="3314419"/>
                </a:lnTo>
                <a:lnTo>
                  <a:pt x="10909"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9" name="object 39"/>
          <p:cNvSpPr/>
          <p:nvPr/>
        </p:nvSpPr>
        <p:spPr>
          <a:xfrm>
            <a:off x="4110961" y="3190710"/>
            <a:ext cx="75998" cy="76004"/>
          </a:xfrm>
          <a:prstGeom prst="rect">
            <a:avLst/>
          </a:prstGeom>
          <a:blipFill>
            <a:blip r:embed="rId1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0" name="object 40"/>
          <p:cNvSpPr/>
          <p:nvPr/>
        </p:nvSpPr>
        <p:spPr>
          <a:xfrm>
            <a:off x="506004" y="0"/>
            <a:ext cx="367352" cy="1413187"/>
          </a:xfrm>
          <a:custGeom>
            <a:avLst/>
            <a:gdLst/>
            <a:ahLst/>
            <a:cxnLst/>
            <a:rect l="l" t="t" r="r" b="b"/>
            <a:pathLst>
              <a:path w="605790" h="2330450">
                <a:moveTo>
                  <a:pt x="10910" y="0"/>
                </a:moveTo>
                <a:lnTo>
                  <a:pt x="0" y="0"/>
                </a:lnTo>
                <a:lnTo>
                  <a:pt x="0" y="324530"/>
                </a:lnTo>
                <a:lnTo>
                  <a:pt x="1570" y="326142"/>
                </a:lnTo>
                <a:lnTo>
                  <a:pt x="594672" y="919203"/>
                </a:lnTo>
                <a:lnTo>
                  <a:pt x="594672" y="2329966"/>
                </a:lnTo>
                <a:lnTo>
                  <a:pt x="605583" y="2329966"/>
                </a:lnTo>
                <a:lnTo>
                  <a:pt x="605583" y="914680"/>
                </a:lnTo>
                <a:lnTo>
                  <a:pt x="604013" y="913057"/>
                </a:lnTo>
                <a:lnTo>
                  <a:pt x="10910" y="320007"/>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1" name="object 41"/>
          <p:cNvSpPr/>
          <p:nvPr/>
        </p:nvSpPr>
        <p:spPr>
          <a:xfrm>
            <a:off x="831930" y="1374895"/>
            <a:ext cx="75998" cy="76004"/>
          </a:xfrm>
          <a:prstGeom prst="rect">
            <a:avLst/>
          </a:prstGeom>
          <a:blipFill>
            <a:blip r:embed="rId2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2" name="object 42"/>
          <p:cNvSpPr/>
          <p:nvPr/>
        </p:nvSpPr>
        <p:spPr>
          <a:xfrm>
            <a:off x="3136654" y="2773722"/>
            <a:ext cx="95865" cy="95834"/>
          </a:xfrm>
          <a:prstGeom prst="rect">
            <a:avLst/>
          </a:prstGeom>
          <a:blipFill>
            <a:blip r:embed="rId2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3" name="object 43"/>
          <p:cNvSpPr/>
          <p:nvPr/>
        </p:nvSpPr>
        <p:spPr>
          <a:xfrm>
            <a:off x="3181280" y="0"/>
            <a:ext cx="388915" cy="2784017"/>
          </a:xfrm>
          <a:custGeom>
            <a:avLst/>
            <a:gdLst/>
            <a:ahLst/>
            <a:cxnLst/>
            <a:rect l="l" t="t" r="r" b="b"/>
            <a:pathLst>
              <a:path w="641350" h="4591050">
                <a:moveTo>
                  <a:pt x="641048" y="0"/>
                </a:moveTo>
                <a:lnTo>
                  <a:pt x="630137" y="0"/>
                </a:lnTo>
                <a:lnTo>
                  <a:pt x="630137" y="2373165"/>
                </a:lnTo>
                <a:lnTo>
                  <a:pt x="0" y="3003303"/>
                </a:lnTo>
                <a:lnTo>
                  <a:pt x="0" y="4590438"/>
                </a:lnTo>
                <a:lnTo>
                  <a:pt x="10910" y="4590438"/>
                </a:lnTo>
                <a:lnTo>
                  <a:pt x="10910" y="3007816"/>
                </a:lnTo>
                <a:lnTo>
                  <a:pt x="641048" y="2377678"/>
                </a:lnTo>
                <a:lnTo>
                  <a:pt x="64104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4" name="object 44"/>
          <p:cNvSpPr/>
          <p:nvPr/>
        </p:nvSpPr>
        <p:spPr>
          <a:xfrm>
            <a:off x="57334" y="2045170"/>
            <a:ext cx="75998" cy="76004"/>
          </a:xfrm>
          <a:prstGeom prst="rect">
            <a:avLst/>
          </a:prstGeom>
          <a:blipFill>
            <a:blip r:embed="rId2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5" name="object 45"/>
          <p:cNvSpPr/>
          <p:nvPr/>
        </p:nvSpPr>
        <p:spPr>
          <a:xfrm>
            <a:off x="92027" y="0"/>
            <a:ext cx="273011" cy="2083199"/>
          </a:xfrm>
          <a:custGeom>
            <a:avLst/>
            <a:gdLst/>
            <a:ahLst/>
            <a:cxnLst/>
            <a:rect l="l" t="t" r="r" b="b"/>
            <a:pathLst>
              <a:path w="450215" h="3435350">
                <a:moveTo>
                  <a:pt x="450090" y="0"/>
                </a:moveTo>
                <a:lnTo>
                  <a:pt x="439180" y="0"/>
                </a:lnTo>
                <a:lnTo>
                  <a:pt x="439180" y="874309"/>
                </a:lnTo>
                <a:lnTo>
                  <a:pt x="0" y="1313500"/>
                </a:lnTo>
                <a:lnTo>
                  <a:pt x="0" y="3435310"/>
                </a:lnTo>
                <a:lnTo>
                  <a:pt x="10910" y="3435310"/>
                </a:lnTo>
                <a:lnTo>
                  <a:pt x="10910" y="1318013"/>
                </a:lnTo>
                <a:lnTo>
                  <a:pt x="450090" y="878833"/>
                </a:lnTo>
                <a:lnTo>
                  <a:pt x="45009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6" name="object 46"/>
          <p:cNvSpPr/>
          <p:nvPr/>
        </p:nvSpPr>
        <p:spPr>
          <a:xfrm>
            <a:off x="3626239" y="0"/>
            <a:ext cx="417025" cy="2433993"/>
          </a:xfrm>
          <a:custGeom>
            <a:avLst/>
            <a:gdLst/>
            <a:ahLst/>
            <a:cxnLst/>
            <a:rect l="l" t="t" r="r" b="b"/>
            <a:pathLst>
              <a:path w="687704" h="4013835">
                <a:moveTo>
                  <a:pt x="687403" y="0"/>
                </a:moveTo>
                <a:lnTo>
                  <a:pt x="676509" y="0"/>
                </a:lnTo>
                <a:lnTo>
                  <a:pt x="676509" y="505583"/>
                </a:lnTo>
                <a:lnTo>
                  <a:pt x="0" y="505583"/>
                </a:lnTo>
                <a:lnTo>
                  <a:pt x="0" y="2542833"/>
                </a:lnTo>
                <a:lnTo>
                  <a:pt x="1577" y="2544442"/>
                </a:lnTo>
                <a:lnTo>
                  <a:pt x="409177" y="2952000"/>
                </a:lnTo>
                <a:lnTo>
                  <a:pt x="409177" y="4013612"/>
                </a:lnTo>
                <a:lnTo>
                  <a:pt x="420088" y="4013612"/>
                </a:lnTo>
                <a:lnTo>
                  <a:pt x="420088" y="2947487"/>
                </a:lnTo>
                <a:lnTo>
                  <a:pt x="418506" y="2945864"/>
                </a:lnTo>
                <a:lnTo>
                  <a:pt x="10917" y="2538306"/>
                </a:lnTo>
                <a:lnTo>
                  <a:pt x="10917" y="516493"/>
                </a:lnTo>
                <a:lnTo>
                  <a:pt x="687403" y="516493"/>
                </a:lnTo>
                <a:lnTo>
                  <a:pt x="687403"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7" name="object 47"/>
          <p:cNvSpPr/>
          <p:nvPr/>
        </p:nvSpPr>
        <p:spPr>
          <a:xfrm>
            <a:off x="3829593" y="2423931"/>
            <a:ext cx="95871" cy="95865"/>
          </a:xfrm>
          <a:prstGeom prst="rect">
            <a:avLst/>
          </a:prstGeom>
          <a:blipFill>
            <a:blip r:embed="rId2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8" name="object 48"/>
          <p:cNvSpPr/>
          <p:nvPr/>
        </p:nvSpPr>
        <p:spPr>
          <a:xfrm>
            <a:off x="4236381" y="2423931"/>
            <a:ext cx="95865" cy="95865"/>
          </a:xfrm>
          <a:prstGeom prst="rect">
            <a:avLst/>
          </a:prstGeom>
          <a:blipFill>
            <a:blip r:embed="rId2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49" name="object 49"/>
          <p:cNvSpPr/>
          <p:nvPr/>
        </p:nvSpPr>
        <p:spPr>
          <a:xfrm>
            <a:off x="3877525" y="0"/>
            <a:ext cx="410094" cy="2433993"/>
          </a:xfrm>
          <a:custGeom>
            <a:avLst/>
            <a:gdLst/>
            <a:ahLst/>
            <a:cxnLst/>
            <a:rect l="l" t="t" r="r" b="b"/>
            <a:pathLst>
              <a:path w="676275" h="4013835">
                <a:moveTo>
                  <a:pt x="10910" y="0"/>
                </a:moveTo>
                <a:lnTo>
                  <a:pt x="0" y="0"/>
                </a:lnTo>
                <a:lnTo>
                  <a:pt x="0" y="2002619"/>
                </a:lnTo>
                <a:lnTo>
                  <a:pt x="1570" y="2004242"/>
                </a:lnTo>
                <a:lnTo>
                  <a:pt x="665340" y="2668013"/>
                </a:lnTo>
                <a:lnTo>
                  <a:pt x="665340" y="4013616"/>
                </a:lnTo>
                <a:lnTo>
                  <a:pt x="676262" y="4013616"/>
                </a:lnTo>
                <a:lnTo>
                  <a:pt x="676262" y="2663489"/>
                </a:lnTo>
                <a:lnTo>
                  <a:pt x="674681" y="2661866"/>
                </a:lnTo>
                <a:lnTo>
                  <a:pt x="10910" y="1998106"/>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0" name="object 50"/>
          <p:cNvSpPr/>
          <p:nvPr/>
        </p:nvSpPr>
        <p:spPr>
          <a:xfrm>
            <a:off x="3090790" y="802977"/>
            <a:ext cx="75998" cy="76004"/>
          </a:xfrm>
          <a:prstGeom prst="rect">
            <a:avLst/>
          </a:prstGeom>
          <a:blipFill>
            <a:blip r:embed="rId2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1" name="object 51"/>
          <p:cNvSpPr/>
          <p:nvPr/>
        </p:nvSpPr>
        <p:spPr>
          <a:xfrm>
            <a:off x="3125481" y="0"/>
            <a:ext cx="169043" cy="840981"/>
          </a:xfrm>
          <a:custGeom>
            <a:avLst/>
            <a:gdLst/>
            <a:ahLst/>
            <a:cxnLst/>
            <a:rect l="l" t="t" r="r" b="b"/>
            <a:pathLst>
              <a:path w="278764" h="1386840">
                <a:moveTo>
                  <a:pt x="278249" y="0"/>
                </a:moveTo>
                <a:lnTo>
                  <a:pt x="262819" y="0"/>
                </a:lnTo>
                <a:lnTo>
                  <a:pt x="0" y="262823"/>
                </a:lnTo>
                <a:lnTo>
                  <a:pt x="0" y="1386831"/>
                </a:lnTo>
                <a:lnTo>
                  <a:pt x="10910" y="1386831"/>
                </a:lnTo>
                <a:lnTo>
                  <a:pt x="10910" y="267347"/>
                </a:lnTo>
                <a:lnTo>
                  <a:pt x="278249"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2" name="object 52"/>
          <p:cNvSpPr/>
          <p:nvPr/>
        </p:nvSpPr>
        <p:spPr>
          <a:xfrm>
            <a:off x="428" y="0"/>
            <a:ext cx="186371" cy="356955"/>
          </a:xfrm>
          <a:custGeom>
            <a:avLst/>
            <a:gdLst/>
            <a:ahLst/>
            <a:cxnLst/>
            <a:rect l="l" t="t" r="r" b="b"/>
            <a:pathLst>
              <a:path w="307340" h="588645">
                <a:moveTo>
                  <a:pt x="306934" y="0"/>
                </a:moveTo>
                <a:lnTo>
                  <a:pt x="296017" y="0"/>
                </a:lnTo>
                <a:lnTo>
                  <a:pt x="296017" y="276695"/>
                </a:lnTo>
                <a:lnTo>
                  <a:pt x="0" y="572691"/>
                </a:lnTo>
                <a:lnTo>
                  <a:pt x="0" y="588156"/>
                </a:lnTo>
                <a:lnTo>
                  <a:pt x="305357" y="282820"/>
                </a:lnTo>
                <a:lnTo>
                  <a:pt x="306934" y="281212"/>
                </a:lnTo>
                <a:lnTo>
                  <a:pt x="306934"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3" name="object 53"/>
          <p:cNvSpPr/>
          <p:nvPr/>
        </p:nvSpPr>
        <p:spPr>
          <a:xfrm>
            <a:off x="1731626" y="1730600"/>
            <a:ext cx="75998" cy="76004"/>
          </a:xfrm>
          <a:prstGeom prst="rect">
            <a:avLst/>
          </a:prstGeom>
          <a:blipFill>
            <a:blip r:embed="rId2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4" name="object 54"/>
          <p:cNvSpPr/>
          <p:nvPr/>
        </p:nvSpPr>
        <p:spPr>
          <a:xfrm>
            <a:off x="1499996" y="0"/>
            <a:ext cx="273011" cy="1768602"/>
          </a:xfrm>
          <a:custGeom>
            <a:avLst/>
            <a:gdLst/>
            <a:ahLst/>
            <a:cxnLst/>
            <a:rect l="l" t="t" r="r" b="b"/>
            <a:pathLst>
              <a:path w="450214" h="2916555">
                <a:moveTo>
                  <a:pt x="10920" y="0"/>
                </a:moveTo>
                <a:lnTo>
                  <a:pt x="0" y="0"/>
                </a:lnTo>
                <a:lnTo>
                  <a:pt x="0" y="360090"/>
                </a:lnTo>
                <a:lnTo>
                  <a:pt x="439179" y="799270"/>
                </a:lnTo>
                <a:lnTo>
                  <a:pt x="439179" y="2916545"/>
                </a:lnTo>
                <a:lnTo>
                  <a:pt x="450089" y="2916545"/>
                </a:lnTo>
                <a:lnTo>
                  <a:pt x="450089" y="794746"/>
                </a:lnTo>
                <a:lnTo>
                  <a:pt x="10920" y="355566"/>
                </a:lnTo>
                <a:lnTo>
                  <a:pt x="1092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5" name="object 55"/>
          <p:cNvSpPr/>
          <p:nvPr/>
        </p:nvSpPr>
        <p:spPr>
          <a:xfrm>
            <a:off x="1202938" y="0"/>
            <a:ext cx="388915" cy="2453631"/>
          </a:xfrm>
          <a:custGeom>
            <a:avLst/>
            <a:gdLst/>
            <a:ahLst/>
            <a:cxnLst/>
            <a:rect l="l" t="t" r="r" b="b"/>
            <a:pathLst>
              <a:path w="641350" h="4046220">
                <a:moveTo>
                  <a:pt x="10908" y="0"/>
                </a:moveTo>
                <a:lnTo>
                  <a:pt x="0" y="0"/>
                </a:lnTo>
                <a:lnTo>
                  <a:pt x="0" y="1833076"/>
                </a:lnTo>
                <a:lnTo>
                  <a:pt x="630135" y="2463212"/>
                </a:lnTo>
                <a:lnTo>
                  <a:pt x="630135" y="4045844"/>
                </a:lnTo>
                <a:lnTo>
                  <a:pt x="641046" y="4045844"/>
                </a:lnTo>
                <a:lnTo>
                  <a:pt x="641046" y="2458699"/>
                </a:lnTo>
                <a:lnTo>
                  <a:pt x="10908" y="1828561"/>
                </a:lnTo>
                <a:lnTo>
                  <a:pt x="1090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6" name="object 56"/>
          <p:cNvSpPr/>
          <p:nvPr/>
        </p:nvSpPr>
        <p:spPr>
          <a:xfrm>
            <a:off x="1550675" y="2415394"/>
            <a:ext cx="76004" cy="76004"/>
          </a:xfrm>
          <a:prstGeom prst="rect">
            <a:avLst/>
          </a:prstGeom>
          <a:blipFill>
            <a:blip r:embed="rId2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7" name="object 57"/>
          <p:cNvSpPr/>
          <p:nvPr/>
        </p:nvSpPr>
        <p:spPr>
          <a:xfrm>
            <a:off x="838545" y="0"/>
            <a:ext cx="417025" cy="3010820"/>
          </a:xfrm>
          <a:custGeom>
            <a:avLst/>
            <a:gdLst/>
            <a:ahLst/>
            <a:cxnLst/>
            <a:rect l="l" t="t" r="r" b="b"/>
            <a:pathLst>
              <a:path w="687705" h="4965065">
                <a:moveTo>
                  <a:pt x="10921" y="0"/>
                </a:moveTo>
                <a:lnTo>
                  <a:pt x="0" y="0"/>
                </a:lnTo>
                <a:lnTo>
                  <a:pt x="0" y="1467487"/>
                </a:lnTo>
                <a:lnTo>
                  <a:pt x="676513" y="1467487"/>
                </a:lnTo>
                <a:lnTo>
                  <a:pt x="676513" y="3489300"/>
                </a:lnTo>
                <a:lnTo>
                  <a:pt x="268913" y="3896858"/>
                </a:lnTo>
                <a:lnTo>
                  <a:pt x="267332" y="3898481"/>
                </a:lnTo>
                <a:lnTo>
                  <a:pt x="267332" y="4964606"/>
                </a:lnTo>
                <a:lnTo>
                  <a:pt x="278242" y="4964606"/>
                </a:lnTo>
                <a:lnTo>
                  <a:pt x="278242" y="3903005"/>
                </a:lnTo>
                <a:lnTo>
                  <a:pt x="685853" y="3495436"/>
                </a:lnTo>
                <a:lnTo>
                  <a:pt x="687423" y="3493824"/>
                </a:lnTo>
                <a:lnTo>
                  <a:pt x="687423" y="1456576"/>
                </a:lnTo>
                <a:lnTo>
                  <a:pt x="10921" y="1456576"/>
                </a:lnTo>
                <a:lnTo>
                  <a:pt x="1092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8" name="object 58"/>
          <p:cNvSpPr/>
          <p:nvPr/>
        </p:nvSpPr>
        <p:spPr>
          <a:xfrm>
            <a:off x="956170" y="3000617"/>
            <a:ext cx="95865" cy="95865"/>
          </a:xfrm>
          <a:prstGeom prst="rect">
            <a:avLst/>
          </a:prstGeom>
          <a:blipFill>
            <a:blip r:embed="rId2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59" name="object 59"/>
          <p:cNvSpPr/>
          <p:nvPr/>
        </p:nvSpPr>
        <p:spPr>
          <a:xfrm>
            <a:off x="309160" y="2406059"/>
            <a:ext cx="95859" cy="95865"/>
          </a:xfrm>
          <a:prstGeom prst="rect">
            <a:avLst/>
          </a:prstGeom>
          <a:blipFill>
            <a:blip r:embed="rId2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0" name="object 60"/>
          <p:cNvSpPr/>
          <p:nvPr/>
        </p:nvSpPr>
        <p:spPr>
          <a:xfrm>
            <a:off x="353795" y="0"/>
            <a:ext cx="410094" cy="2416280"/>
          </a:xfrm>
          <a:custGeom>
            <a:avLst/>
            <a:gdLst/>
            <a:ahLst/>
            <a:cxnLst/>
            <a:rect l="l" t="t" r="r" b="b"/>
            <a:pathLst>
              <a:path w="676275" h="3984625">
                <a:moveTo>
                  <a:pt x="676251" y="0"/>
                </a:moveTo>
                <a:lnTo>
                  <a:pt x="665340" y="0"/>
                </a:lnTo>
                <a:lnTo>
                  <a:pt x="665340" y="1968631"/>
                </a:lnTo>
                <a:lnTo>
                  <a:pt x="1570" y="2632402"/>
                </a:lnTo>
                <a:lnTo>
                  <a:pt x="0" y="2634014"/>
                </a:lnTo>
                <a:lnTo>
                  <a:pt x="0" y="3984141"/>
                </a:lnTo>
                <a:lnTo>
                  <a:pt x="10910" y="3984141"/>
                </a:lnTo>
                <a:lnTo>
                  <a:pt x="10910" y="2638538"/>
                </a:lnTo>
                <a:lnTo>
                  <a:pt x="674681" y="1974767"/>
                </a:lnTo>
                <a:lnTo>
                  <a:pt x="676251" y="1973155"/>
                </a:lnTo>
                <a:lnTo>
                  <a:pt x="67625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1" name="object 61"/>
          <p:cNvSpPr/>
          <p:nvPr/>
        </p:nvSpPr>
        <p:spPr>
          <a:xfrm>
            <a:off x="463209" y="992977"/>
            <a:ext cx="75998" cy="76004"/>
          </a:xfrm>
          <a:prstGeom prst="rect">
            <a:avLst/>
          </a:prstGeom>
          <a:blipFill>
            <a:blip r:embed="rId3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2" name="object 62"/>
          <p:cNvSpPr/>
          <p:nvPr/>
        </p:nvSpPr>
        <p:spPr>
          <a:xfrm>
            <a:off x="145800" y="0"/>
            <a:ext cx="358880" cy="1031203"/>
          </a:xfrm>
          <a:custGeom>
            <a:avLst/>
            <a:gdLst/>
            <a:ahLst/>
            <a:cxnLst/>
            <a:rect l="l" t="t" r="r" b="b"/>
            <a:pathLst>
              <a:path w="591819" h="1700530">
                <a:moveTo>
                  <a:pt x="15432" y="0"/>
                </a:moveTo>
                <a:lnTo>
                  <a:pt x="0" y="0"/>
                </a:lnTo>
                <a:lnTo>
                  <a:pt x="580651" y="580660"/>
                </a:lnTo>
                <a:lnTo>
                  <a:pt x="580651" y="1700155"/>
                </a:lnTo>
                <a:lnTo>
                  <a:pt x="591562" y="1700155"/>
                </a:lnTo>
                <a:lnTo>
                  <a:pt x="591562" y="576147"/>
                </a:lnTo>
                <a:lnTo>
                  <a:pt x="15432"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3" name="object 63"/>
          <p:cNvSpPr/>
          <p:nvPr/>
        </p:nvSpPr>
        <p:spPr>
          <a:xfrm>
            <a:off x="2311354" y="2280141"/>
            <a:ext cx="72105" cy="72093"/>
          </a:xfrm>
          <a:prstGeom prst="rect">
            <a:avLst/>
          </a:prstGeom>
          <a:blipFill>
            <a:blip r:embed="rId1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4" name="object 64"/>
          <p:cNvSpPr/>
          <p:nvPr/>
        </p:nvSpPr>
        <p:spPr>
          <a:xfrm>
            <a:off x="2344275" y="0"/>
            <a:ext cx="348483" cy="2316548"/>
          </a:xfrm>
          <a:custGeom>
            <a:avLst/>
            <a:gdLst/>
            <a:ahLst/>
            <a:cxnLst/>
            <a:rect l="l" t="t" r="r" b="b"/>
            <a:pathLst>
              <a:path w="574675" h="3820160">
                <a:moveTo>
                  <a:pt x="574485" y="0"/>
                </a:moveTo>
                <a:lnTo>
                  <a:pt x="564139" y="0"/>
                </a:lnTo>
                <a:lnTo>
                  <a:pt x="564139" y="1912819"/>
                </a:lnTo>
                <a:lnTo>
                  <a:pt x="1507" y="2475420"/>
                </a:lnTo>
                <a:lnTo>
                  <a:pt x="0" y="2476959"/>
                </a:lnTo>
                <a:lnTo>
                  <a:pt x="0" y="3819567"/>
                </a:lnTo>
                <a:lnTo>
                  <a:pt x="10345" y="3819567"/>
                </a:lnTo>
                <a:lnTo>
                  <a:pt x="10345" y="2481241"/>
                </a:lnTo>
                <a:lnTo>
                  <a:pt x="572998" y="1918641"/>
                </a:lnTo>
                <a:lnTo>
                  <a:pt x="574485" y="1917112"/>
                </a:lnTo>
                <a:lnTo>
                  <a:pt x="57448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5" name="object 65"/>
          <p:cNvSpPr/>
          <p:nvPr/>
        </p:nvSpPr>
        <p:spPr>
          <a:xfrm>
            <a:off x="2134986" y="3047770"/>
            <a:ext cx="72105" cy="72099"/>
          </a:xfrm>
          <a:prstGeom prst="rect">
            <a:avLst/>
          </a:prstGeom>
          <a:blipFill>
            <a:blip r:embed="rId3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6" name="object 66"/>
          <p:cNvSpPr/>
          <p:nvPr/>
        </p:nvSpPr>
        <p:spPr>
          <a:xfrm>
            <a:off x="1911892" y="1"/>
            <a:ext cx="259148" cy="3091683"/>
          </a:xfrm>
          <a:custGeom>
            <a:avLst/>
            <a:gdLst/>
            <a:ahLst/>
            <a:cxnLst/>
            <a:rect l="l" t="t" r="r" b="b"/>
            <a:pathLst>
              <a:path w="427354" h="5098415">
                <a:moveTo>
                  <a:pt x="10355" y="0"/>
                </a:moveTo>
                <a:lnTo>
                  <a:pt x="0" y="0"/>
                </a:lnTo>
                <a:lnTo>
                  <a:pt x="0" y="2673056"/>
                </a:lnTo>
                <a:lnTo>
                  <a:pt x="416636" y="3089693"/>
                </a:lnTo>
                <a:lnTo>
                  <a:pt x="416636" y="5098249"/>
                </a:lnTo>
                <a:lnTo>
                  <a:pt x="426981" y="5098249"/>
                </a:lnTo>
                <a:lnTo>
                  <a:pt x="426981" y="3085399"/>
                </a:lnTo>
                <a:lnTo>
                  <a:pt x="10355" y="2668773"/>
                </a:lnTo>
                <a:lnTo>
                  <a:pt x="1035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7" name="object 67"/>
          <p:cNvSpPr/>
          <p:nvPr/>
        </p:nvSpPr>
        <p:spPr>
          <a:xfrm>
            <a:off x="4066721" y="340715"/>
            <a:ext cx="85128" cy="85122"/>
          </a:xfrm>
          <a:prstGeom prst="rect">
            <a:avLst/>
          </a:prstGeom>
          <a:blipFill>
            <a:blip r:embed="rId3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8" name="object 68"/>
          <p:cNvSpPr/>
          <p:nvPr/>
        </p:nvSpPr>
        <p:spPr>
          <a:xfrm>
            <a:off x="4109294" y="0"/>
            <a:ext cx="0" cy="349639"/>
          </a:xfrm>
          <a:custGeom>
            <a:avLst/>
            <a:gdLst/>
            <a:ahLst/>
            <a:cxnLst/>
            <a:rect l="l" t="t" r="r" b="b"/>
            <a:pathLst>
              <a:path h="576580">
                <a:moveTo>
                  <a:pt x="0" y="0"/>
                </a:moveTo>
                <a:lnTo>
                  <a:pt x="0" y="576394"/>
                </a:lnTo>
              </a:path>
            </a:pathLst>
          </a:custGeom>
          <a:ln w="9685">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69" name="object 69"/>
          <p:cNvSpPr/>
          <p:nvPr/>
        </p:nvSpPr>
        <p:spPr>
          <a:xfrm>
            <a:off x="2482105" y="0"/>
            <a:ext cx="85128" cy="115169"/>
          </a:xfrm>
          <a:prstGeom prst="rect">
            <a:avLst/>
          </a:prstGeom>
          <a:blipFill>
            <a:blip r:embed="rId3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0" name="object 70"/>
          <p:cNvSpPr/>
          <p:nvPr/>
        </p:nvSpPr>
        <p:spPr>
          <a:xfrm>
            <a:off x="2079471" y="782760"/>
            <a:ext cx="85122" cy="85128"/>
          </a:xfrm>
          <a:prstGeom prst="rect">
            <a:avLst/>
          </a:prstGeom>
          <a:blipFill>
            <a:blip r:embed="rId3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1" name="object 71"/>
          <p:cNvSpPr/>
          <p:nvPr/>
        </p:nvSpPr>
        <p:spPr>
          <a:xfrm>
            <a:off x="2119114" y="0"/>
            <a:ext cx="73162" cy="791693"/>
          </a:xfrm>
          <a:custGeom>
            <a:avLst/>
            <a:gdLst/>
            <a:ahLst/>
            <a:cxnLst/>
            <a:rect l="l" t="t" r="r" b="b"/>
            <a:pathLst>
              <a:path w="120650" h="1305560">
                <a:moveTo>
                  <a:pt x="120110" y="0"/>
                </a:moveTo>
                <a:lnTo>
                  <a:pt x="106373" y="0"/>
                </a:lnTo>
                <a:lnTo>
                  <a:pt x="1392" y="104980"/>
                </a:lnTo>
                <a:lnTo>
                  <a:pt x="0" y="106425"/>
                </a:lnTo>
                <a:lnTo>
                  <a:pt x="0" y="1305352"/>
                </a:lnTo>
                <a:lnTo>
                  <a:pt x="9685" y="1305352"/>
                </a:lnTo>
                <a:lnTo>
                  <a:pt x="9685" y="110425"/>
                </a:lnTo>
                <a:lnTo>
                  <a:pt x="1201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2" name="object 72"/>
          <p:cNvSpPr/>
          <p:nvPr/>
        </p:nvSpPr>
        <p:spPr>
          <a:xfrm>
            <a:off x="1237344" y="477350"/>
            <a:ext cx="85128" cy="85128"/>
          </a:xfrm>
          <a:prstGeom prst="rect">
            <a:avLst/>
          </a:prstGeom>
          <a:blipFill>
            <a:blip r:embed="rId3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3" name="object 73"/>
          <p:cNvSpPr/>
          <p:nvPr/>
        </p:nvSpPr>
        <p:spPr>
          <a:xfrm>
            <a:off x="1279922" y="0"/>
            <a:ext cx="0" cy="486337"/>
          </a:xfrm>
          <a:custGeom>
            <a:avLst/>
            <a:gdLst/>
            <a:ahLst/>
            <a:cxnLst/>
            <a:rect l="l" t="t" r="r" b="b"/>
            <a:pathLst>
              <a:path h="802005">
                <a:moveTo>
                  <a:pt x="0" y="0"/>
                </a:moveTo>
                <a:lnTo>
                  <a:pt x="0" y="801712"/>
                </a:lnTo>
              </a:path>
            </a:pathLst>
          </a:custGeom>
          <a:ln w="9685">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4" name="object 74"/>
          <p:cNvSpPr/>
          <p:nvPr/>
        </p:nvSpPr>
        <p:spPr>
          <a:xfrm>
            <a:off x="2659187" y="2688962"/>
            <a:ext cx="90938" cy="90913"/>
          </a:xfrm>
          <a:prstGeom prst="rect">
            <a:avLst/>
          </a:prstGeom>
          <a:blipFill>
            <a:blip r:embed="rId3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5" name="object 75"/>
          <p:cNvSpPr/>
          <p:nvPr/>
        </p:nvSpPr>
        <p:spPr>
          <a:xfrm>
            <a:off x="2701519" y="0"/>
            <a:ext cx="368892" cy="2698533"/>
          </a:xfrm>
          <a:custGeom>
            <a:avLst/>
            <a:gdLst/>
            <a:ahLst/>
            <a:cxnLst/>
            <a:rect l="l" t="t" r="r" b="b"/>
            <a:pathLst>
              <a:path w="608329" h="4450080">
                <a:moveTo>
                  <a:pt x="608121" y="0"/>
                </a:moveTo>
                <a:lnTo>
                  <a:pt x="597782" y="0"/>
                </a:lnTo>
                <a:lnTo>
                  <a:pt x="597782" y="2346405"/>
                </a:lnTo>
                <a:lnTo>
                  <a:pt x="0" y="2944188"/>
                </a:lnTo>
                <a:lnTo>
                  <a:pt x="0" y="4449828"/>
                </a:lnTo>
                <a:lnTo>
                  <a:pt x="10345" y="4449828"/>
                </a:lnTo>
                <a:lnTo>
                  <a:pt x="10345" y="2948470"/>
                </a:lnTo>
                <a:lnTo>
                  <a:pt x="608121" y="2350704"/>
                </a:lnTo>
                <a:lnTo>
                  <a:pt x="60812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6" name="object 76"/>
          <p:cNvSpPr/>
          <p:nvPr/>
        </p:nvSpPr>
        <p:spPr>
          <a:xfrm>
            <a:off x="2476126" y="2009005"/>
            <a:ext cx="72105" cy="72105"/>
          </a:xfrm>
          <a:prstGeom prst="rect">
            <a:avLst/>
          </a:prstGeom>
          <a:blipFill>
            <a:blip r:embed="rId3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7" name="object 77"/>
          <p:cNvSpPr/>
          <p:nvPr/>
        </p:nvSpPr>
        <p:spPr>
          <a:xfrm>
            <a:off x="2509037" y="0"/>
            <a:ext cx="259148" cy="2045078"/>
          </a:xfrm>
          <a:custGeom>
            <a:avLst/>
            <a:gdLst/>
            <a:ahLst/>
            <a:cxnLst/>
            <a:rect l="l" t="t" r="r" b="b"/>
            <a:pathLst>
              <a:path w="427354" h="3372485">
                <a:moveTo>
                  <a:pt x="426981" y="0"/>
                </a:moveTo>
                <a:lnTo>
                  <a:pt x="416636" y="0"/>
                </a:lnTo>
                <a:lnTo>
                  <a:pt x="416636" y="942974"/>
                </a:lnTo>
                <a:lnTo>
                  <a:pt x="0" y="1359611"/>
                </a:lnTo>
                <a:lnTo>
                  <a:pt x="0" y="3372440"/>
                </a:lnTo>
                <a:lnTo>
                  <a:pt x="10355" y="3372440"/>
                </a:lnTo>
                <a:lnTo>
                  <a:pt x="10355" y="1363893"/>
                </a:lnTo>
                <a:lnTo>
                  <a:pt x="426981" y="947267"/>
                </a:lnTo>
                <a:lnTo>
                  <a:pt x="42698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8" name="object 78"/>
          <p:cNvSpPr/>
          <p:nvPr/>
        </p:nvSpPr>
        <p:spPr>
          <a:xfrm>
            <a:off x="1560823" y="967256"/>
            <a:ext cx="72099" cy="72093"/>
          </a:xfrm>
          <a:prstGeom prst="rect">
            <a:avLst/>
          </a:prstGeom>
          <a:blipFill>
            <a:blip r:embed="rId1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9" name="object 79"/>
          <p:cNvSpPr/>
          <p:nvPr/>
        </p:nvSpPr>
        <p:spPr>
          <a:xfrm>
            <a:off x="1593731" y="0"/>
            <a:ext cx="365811" cy="1003478"/>
          </a:xfrm>
          <a:custGeom>
            <a:avLst/>
            <a:gdLst/>
            <a:ahLst/>
            <a:cxnLst/>
            <a:rect l="l" t="t" r="r" b="b"/>
            <a:pathLst>
              <a:path w="603250" h="1654810">
                <a:moveTo>
                  <a:pt x="602864" y="0"/>
                </a:moveTo>
                <a:lnTo>
                  <a:pt x="588226" y="0"/>
                </a:lnTo>
                <a:lnTo>
                  <a:pt x="0" y="588236"/>
                </a:lnTo>
                <a:lnTo>
                  <a:pt x="0" y="1654518"/>
                </a:lnTo>
                <a:lnTo>
                  <a:pt x="10345" y="1654518"/>
                </a:lnTo>
                <a:lnTo>
                  <a:pt x="10345" y="592519"/>
                </a:lnTo>
                <a:lnTo>
                  <a:pt x="602864"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0" name="object 80"/>
          <p:cNvSpPr/>
          <p:nvPr/>
        </p:nvSpPr>
        <p:spPr>
          <a:xfrm>
            <a:off x="3384166" y="1894802"/>
            <a:ext cx="75998" cy="76004"/>
          </a:xfrm>
          <a:prstGeom prst="rect">
            <a:avLst/>
          </a:prstGeom>
          <a:blipFill>
            <a:blip r:embed="rId3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1" name="object 81"/>
          <p:cNvSpPr/>
          <p:nvPr/>
        </p:nvSpPr>
        <p:spPr>
          <a:xfrm>
            <a:off x="3418852" y="0"/>
            <a:ext cx="273011" cy="1933024"/>
          </a:xfrm>
          <a:custGeom>
            <a:avLst/>
            <a:gdLst/>
            <a:ahLst/>
            <a:cxnLst/>
            <a:rect l="l" t="t" r="r" b="b"/>
            <a:pathLst>
              <a:path w="450214" h="3187700">
                <a:moveTo>
                  <a:pt x="450101" y="0"/>
                </a:moveTo>
                <a:lnTo>
                  <a:pt x="439190" y="0"/>
                </a:lnTo>
                <a:lnTo>
                  <a:pt x="439190" y="626341"/>
                </a:lnTo>
                <a:lnTo>
                  <a:pt x="0" y="1065532"/>
                </a:lnTo>
                <a:lnTo>
                  <a:pt x="0" y="3187341"/>
                </a:lnTo>
                <a:lnTo>
                  <a:pt x="10910" y="3187341"/>
                </a:lnTo>
                <a:lnTo>
                  <a:pt x="10910" y="1070045"/>
                </a:lnTo>
                <a:lnTo>
                  <a:pt x="450101" y="630864"/>
                </a:lnTo>
                <a:lnTo>
                  <a:pt x="45010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2" name="object 82"/>
          <p:cNvSpPr/>
          <p:nvPr/>
        </p:nvSpPr>
        <p:spPr>
          <a:xfrm>
            <a:off x="11779350" y="1539463"/>
            <a:ext cx="76004" cy="76004"/>
          </a:xfrm>
          <a:prstGeom prst="rect">
            <a:avLst/>
          </a:prstGeom>
          <a:blipFill>
            <a:blip r:embed="rId3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3" name="object 83"/>
          <p:cNvSpPr/>
          <p:nvPr/>
        </p:nvSpPr>
        <p:spPr>
          <a:xfrm>
            <a:off x="11814042" y="0"/>
            <a:ext cx="273011" cy="1577610"/>
          </a:xfrm>
          <a:custGeom>
            <a:avLst/>
            <a:gdLst/>
            <a:ahLst/>
            <a:cxnLst/>
            <a:rect l="l" t="t" r="r" b="b"/>
            <a:pathLst>
              <a:path w="450215" h="2601595">
                <a:moveTo>
                  <a:pt x="450091" y="0"/>
                </a:moveTo>
                <a:lnTo>
                  <a:pt x="439190" y="0"/>
                </a:lnTo>
                <a:lnTo>
                  <a:pt x="439190" y="40360"/>
                </a:lnTo>
                <a:lnTo>
                  <a:pt x="0" y="479541"/>
                </a:lnTo>
                <a:lnTo>
                  <a:pt x="0" y="2601361"/>
                </a:lnTo>
                <a:lnTo>
                  <a:pt x="10910" y="2601361"/>
                </a:lnTo>
                <a:lnTo>
                  <a:pt x="10910" y="484064"/>
                </a:lnTo>
                <a:lnTo>
                  <a:pt x="450091" y="44884"/>
                </a:lnTo>
                <a:lnTo>
                  <a:pt x="45009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4" name="object 84"/>
          <p:cNvSpPr/>
          <p:nvPr/>
        </p:nvSpPr>
        <p:spPr>
          <a:xfrm>
            <a:off x="6929385" y="1947740"/>
            <a:ext cx="95865" cy="95871"/>
          </a:xfrm>
          <a:prstGeom prst="rect">
            <a:avLst/>
          </a:prstGeom>
          <a:blipFill>
            <a:blip r:embed="rId4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5" name="object 85"/>
          <p:cNvSpPr/>
          <p:nvPr/>
        </p:nvSpPr>
        <p:spPr>
          <a:xfrm>
            <a:off x="6570530" y="0"/>
            <a:ext cx="410094" cy="1957668"/>
          </a:xfrm>
          <a:custGeom>
            <a:avLst/>
            <a:gdLst/>
            <a:ahLst/>
            <a:cxnLst/>
            <a:rect l="l" t="t" r="r" b="b"/>
            <a:pathLst>
              <a:path w="676275" h="3228340">
                <a:moveTo>
                  <a:pt x="10910" y="0"/>
                </a:moveTo>
                <a:lnTo>
                  <a:pt x="0" y="0"/>
                </a:lnTo>
                <a:lnTo>
                  <a:pt x="0" y="1217353"/>
                </a:lnTo>
                <a:lnTo>
                  <a:pt x="1570" y="1218976"/>
                </a:lnTo>
                <a:lnTo>
                  <a:pt x="665340" y="1882736"/>
                </a:lnTo>
                <a:lnTo>
                  <a:pt x="665340" y="3228339"/>
                </a:lnTo>
                <a:lnTo>
                  <a:pt x="676251" y="3228339"/>
                </a:lnTo>
                <a:lnTo>
                  <a:pt x="676251" y="1878223"/>
                </a:lnTo>
                <a:lnTo>
                  <a:pt x="674681" y="1876590"/>
                </a:lnTo>
                <a:lnTo>
                  <a:pt x="10910" y="1212840"/>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6" name="object 86"/>
          <p:cNvSpPr/>
          <p:nvPr/>
        </p:nvSpPr>
        <p:spPr>
          <a:xfrm>
            <a:off x="5923837" y="0"/>
            <a:ext cx="339627" cy="2589174"/>
          </a:xfrm>
          <a:custGeom>
            <a:avLst/>
            <a:gdLst/>
            <a:ahLst/>
            <a:cxnLst/>
            <a:rect l="l" t="t" r="r" b="b"/>
            <a:pathLst>
              <a:path w="560070" h="4269740">
                <a:moveTo>
                  <a:pt x="559801" y="0"/>
                </a:moveTo>
                <a:lnTo>
                  <a:pt x="550911" y="0"/>
                </a:lnTo>
                <a:lnTo>
                  <a:pt x="550911" y="1217610"/>
                </a:lnTo>
                <a:lnTo>
                  <a:pt x="0" y="1217610"/>
                </a:lnTo>
                <a:lnTo>
                  <a:pt x="0" y="2989927"/>
                </a:lnTo>
                <a:lnTo>
                  <a:pt x="1273" y="2991337"/>
                </a:lnTo>
                <a:lnTo>
                  <a:pt x="333211" y="3345891"/>
                </a:lnTo>
                <a:lnTo>
                  <a:pt x="333211" y="4269444"/>
                </a:lnTo>
                <a:lnTo>
                  <a:pt x="342101" y="4269444"/>
                </a:lnTo>
                <a:lnTo>
                  <a:pt x="342101" y="3341954"/>
                </a:lnTo>
                <a:lnTo>
                  <a:pt x="340813" y="3340551"/>
                </a:lnTo>
                <a:lnTo>
                  <a:pt x="8886" y="2985996"/>
                </a:lnTo>
                <a:lnTo>
                  <a:pt x="8886" y="1227108"/>
                </a:lnTo>
                <a:lnTo>
                  <a:pt x="559801" y="1227108"/>
                </a:lnTo>
                <a:lnTo>
                  <a:pt x="55980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7" name="object 87"/>
          <p:cNvSpPr/>
          <p:nvPr/>
        </p:nvSpPr>
        <p:spPr>
          <a:xfrm>
            <a:off x="6090415" y="2550992"/>
            <a:ext cx="75998" cy="76004"/>
          </a:xfrm>
          <a:prstGeom prst="rect">
            <a:avLst/>
          </a:prstGeom>
          <a:blipFill>
            <a:blip r:embed="rId4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8" name="object 88"/>
          <p:cNvSpPr/>
          <p:nvPr/>
        </p:nvSpPr>
        <p:spPr>
          <a:xfrm>
            <a:off x="6930729" y="0"/>
            <a:ext cx="0" cy="941098"/>
          </a:xfrm>
          <a:custGeom>
            <a:avLst/>
            <a:gdLst/>
            <a:ahLst/>
            <a:cxnLst/>
            <a:rect l="l" t="t" r="r" b="b"/>
            <a:pathLst>
              <a:path h="1551940">
                <a:moveTo>
                  <a:pt x="0" y="0"/>
                </a:moveTo>
                <a:lnTo>
                  <a:pt x="0" y="1551933"/>
                </a:lnTo>
              </a:path>
            </a:pathLst>
          </a:custGeom>
          <a:ln w="10910">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89" name="object 89"/>
          <p:cNvSpPr/>
          <p:nvPr/>
        </p:nvSpPr>
        <p:spPr>
          <a:xfrm>
            <a:off x="6893045" y="903097"/>
            <a:ext cx="75998" cy="76004"/>
          </a:xfrm>
          <a:prstGeom prst="rect">
            <a:avLst/>
          </a:prstGeom>
          <a:blipFill>
            <a:blip r:embed="rId4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0" name="object 90"/>
          <p:cNvSpPr/>
          <p:nvPr/>
        </p:nvSpPr>
        <p:spPr>
          <a:xfrm>
            <a:off x="11742087" y="0"/>
            <a:ext cx="417025" cy="2846397"/>
          </a:xfrm>
          <a:custGeom>
            <a:avLst/>
            <a:gdLst/>
            <a:ahLst/>
            <a:cxnLst/>
            <a:rect l="l" t="t" r="r" b="b"/>
            <a:pathLst>
              <a:path w="687705" h="4693920">
                <a:moveTo>
                  <a:pt x="10900" y="0"/>
                </a:moveTo>
                <a:lnTo>
                  <a:pt x="0" y="0"/>
                </a:lnTo>
                <a:lnTo>
                  <a:pt x="0" y="1196703"/>
                </a:lnTo>
                <a:lnTo>
                  <a:pt x="676492" y="1196703"/>
                </a:lnTo>
                <a:lnTo>
                  <a:pt x="676492" y="3218515"/>
                </a:lnTo>
                <a:lnTo>
                  <a:pt x="268903" y="3626074"/>
                </a:lnTo>
                <a:lnTo>
                  <a:pt x="267321" y="3627697"/>
                </a:lnTo>
                <a:lnTo>
                  <a:pt x="267321" y="4693811"/>
                </a:lnTo>
                <a:lnTo>
                  <a:pt x="278232" y="4693811"/>
                </a:lnTo>
                <a:lnTo>
                  <a:pt x="278232" y="3632210"/>
                </a:lnTo>
                <a:lnTo>
                  <a:pt x="685832" y="3224651"/>
                </a:lnTo>
                <a:lnTo>
                  <a:pt x="687413" y="3223039"/>
                </a:lnTo>
                <a:lnTo>
                  <a:pt x="687413" y="1185792"/>
                </a:lnTo>
                <a:lnTo>
                  <a:pt x="10900" y="1185792"/>
                </a:lnTo>
                <a:lnTo>
                  <a:pt x="1090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1" name="object 91"/>
          <p:cNvSpPr/>
          <p:nvPr/>
        </p:nvSpPr>
        <p:spPr>
          <a:xfrm>
            <a:off x="11859707" y="2836405"/>
            <a:ext cx="95871" cy="95865"/>
          </a:xfrm>
          <a:prstGeom prst="rect">
            <a:avLst/>
          </a:prstGeom>
          <a:blipFill>
            <a:blip r:embed="rId4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2" name="object 92"/>
          <p:cNvSpPr/>
          <p:nvPr/>
        </p:nvSpPr>
        <p:spPr>
          <a:xfrm>
            <a:off x="10713294" y="1389263"/>
            <a:ext cx="75998" cy="76004"/>
          </a:xfrm>
          <a:prstGeom prst="rect">
            <a:avLst/>
          </a:prstGeom>
          <a:blipFill>
            <a:blip r:embed="rId4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3" name="object 93"/>
          <p:cNvSpPr/>
          <p:nvPr/>
        </p:nvSpPr>
        <p:spPr>
          <a:xfrm>
            <a:off x="10385631" y="0"/>
            <a:ext cx="368892" cy="1427434"/>
          </a:xfrm>
          <a:custGeom>
            <a:avLst/>
            <a:gdLst/>
            <a:ahLst/>
            <a:cxnLst/>
            <a:rect l="l" t="t" r="r" b="b"/>
            <a:pathLst>
              <a:path w="608330" h="2353945">
                <a:moveTo>
                  <a:pt x="10336" y="0"/>
                </a:moveTo>
                <a:lnTo>
                  <a:pt x="0" y="0"/>
                </a:lnTo>
                <a:lnTo>
                  <a:pt x="0" y="254555"/>
                </a:lnTo>
                <a:lnTo>
                  <a:pt x="597753" y="852320"/>
                </a:lnTo>
                <a:lnTo>
                  <a:pt x="597753" y="2353677"/>
                </a:lnTo>
                <a:lnTo>
                  <a:pt x="608109" y="2353677"/>
                </a:lnTo>
                <a:lnTo>
                  <a:pt x="608109" y="848037"/>
                </a:lnTo>
                <a:lnTo>
                  <a:pt x="10336" y="250254"/>
                </a:lnTo>
                <a:lnTo>
                  <a:pt x="10336"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4" name="object 94"/>
          <p:cNvSpPr/>
          <p:nvPr/>
        </p:nvSpPr>
        <p:spPr>
          <a:xfrm>
            <a:off x="9647328" y="1575822"/>
            <a:ext cx="85122" cy="85128"/>
          </a:xfrm>
          <a:prstGeom prst="rect">
            <a:avLst/>
          </a:prstGeom>
          <a:blipFill>
            <a:blip r:embed="rId4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5" name="object 95"/>
          <p:cNvSpPr/>
          <p:nvPr/>
        </p:nvSpPr>
        <p:spPr>
          <a:xfrm>
            <a:off x="9686964" y="0"/>
            <a:ext cx="364271" cy="1584926"/>
          </a:xfrm>
          <a:custGeom>
            <a:avLst/>
            <a:gdLst/>
            <a:ahLst/>
            <a:cxnLst/>
            <a:rect l="l" t="t" r="r" b="b"/>
            <a:pathLst>
              <a:path w="600709" h="2613660">
                <a:moveTo>
                  <a:pt x="600526" y="0"/>
                </a:moveTo>
                <a:lnTo>
                  <a:pt x="590840" y="0"/>
                </a:lnTo>
                <a:lnTo>
                  <a:pt x="590840" y="823366"/>
                </a:lnTo>
                <a:lnTo>
                  <a:pt x="1403" y="1412803"/>
                </a:lnTo>
                <a:lnTo>
                  <a:pt x="0" y="1414248"/>
                </a:lnTo>
                <a:lnTo>
                  <a:pt x="0" y="2613175"/>
                </a:lnTo>
                <a:lnTo>
                  <a:pt x="9696" y="2613175"/>
                </a:lnTo>
                <a:lnTo>
                  <a:pt x="9696" y="1418248"/>
                </a:lnTo>
                <a:lnTo>
                  <a:pt x="599133" y="828811"/>
                </a:lnTo>
                <a:lnTo>
                  <a:pt x="600526" y="827376"/>
                </a:lnTo>
                <a:lnTo>
                  <a:pt x="600526"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6" name="object 96"/>
          <p:cNvSpPr/>
          <p:nvPr/>
        </p:nvSpPr>
        <p:spPr>
          <a:xfrm>
            <a:off x="10385557" y="1067905"/>
            <a:ext cx="85128" cy="85134"/>
          </a:xfrm>
          <a:prstGeom prst="rect">
            <a:avLst/>
          </a:prstGeom>
          <a:blipFill>
            <a:blip r:embed="rId4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7" name="object 97"/>
          <p:cNvSpPr/>
          <p:nvPr/>
        </p:nvSpPr>
        <p:spPr>
          <a:xfrm>
            <a:off x="10425199" y="0"/>
            <a:ext cx="358110" cy="1077026"/>
          </a:xfrm>
          <a:custGeom>
            <a:avLst/>
            <a:gdLst/>
            <a:ahLst/>
            <a:cxnLst/>
            <a:rect l="l" t="t" r="r" b="b"/>
            <a:pathLst>
              <a:path w="590550" h="1776095">
                <a:moveTo>
                  <a:pt x="590356" y="0"/>
                </a:moveTo>
                <a:lnTo>
                  <a:pt x="576618" y="0"/>
                </a:lnTo>
                <a:lnTo>
                  <a:pt x="1403" y="575215"/>
                </a:lnTo>
                <a:lnTo>
                  <a:pt x="0" y="576660"/>
                </a:lnTo>
                <a:lnTo>
                  <a:pt x="0" y="1775587"/>
                </a:lnTo>
                <a:lnTo>
                  <a:pt x="9685" y="1775587"/>
                </a:lnTo>
                <a:lnTo>
                  <a:pt x="9685" y="580660"/>
                </a:lnTo>
                <a:lnTo>
                  <a:pt x="590356"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8" name="object 98"/>
          <p:cNvSpPr/>
          <p:nvPr/>
        </p:nvSpPr>
        <p:spPr>
          <a:xfrm>
            <a:off x="956601" y="0"/>
            <a:ext cx="85125" cy="43876"/>
          </a:xfrm>
          <a:prstGeom prst="rect">
            <a:avLst/>
          </a:prstGeom>
          <a:blipFill>
            <a:blip r:embed="rId4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99" name="object 99"/>
          <p:cNvSpPr/>
          <p:nvPr/>
        </p:nvSpPr>
        <p:spPr>
          <a:xfrm>
            <a:off x="2934355" y="0"/>
            <a:ext cx="367352" cy="1413187"/>
          </a:xfrm>
          <a:custGeom>
            <a:avLst/>
            <a:gdLst/>
            <a:ahLst/>
            <a:cxnLst/>
            <a:rect l="l" t="t" r="r" b="b"/>
            <a:pathLst>
              <a:path w="605789" h="2330450">
                <a:moveTo>
                  <a:pt x="10910" y="0"/>
                </a:moveTo>
                <a:lnTo>
                  <a:pt x="0" y="0"/>
                </a:lnTo>
                <a:lnTo>
                  <a:pt x="0" y="324530"/>
                </a:lnTo>
                <a:lnTo>
                  <a:pt x="1570" y="326142"/>
                </a:lnTo>
                <a:lnTo>
                  <a:pt x="594672" y="919203"/>
                </a:lnTo>
                <a:lnTo>
                  <a:pt x="594672" y="2329966"/>
                </a:lnTo>
                <a:lnTo>
                  <a:pt x="605583" y="2329966"/>
                </a:lnTo>
                <a:lnTo>
                  <a:pt x="605583" y="914680"/>
                </a:lnTo>
                <a:lnTo>
                  <a:pt x="604013" y="913057"/>
                </a:lnTo>
                <a:lnTo>
                  <a:pt x="10910" y="320007"/>
                </a:lnTo>
                <a:lnTo>
                  <a:pt x="10910"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0" name="object 100"/>
          <p:cNvSpPr/>
          <p:nvPr/>
        </p:nvSpPr>
        <p:spPr>
          <a:xfrm>
            <a:off x="3260281" y="1374895"/>
            <a:ext cx="76004" cy="76004"/>
          </a:xfrm>
          <a:prstGeom prst="rect">
            <a:avLst/>
          </a:prstGeom>
          <a:blipFill>
            <a:blip r:embed="rId4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1" name="object 101"/>
          <p:cNvSpPr/>
          <p:nvPr/>
        </p:nvSpPr>
        <p:spPr>
          <a:xfrm>
            <a:off x="11202183" y="0"/>
            <a:ext cx="367352" cy="2279197"/>
          </a:xfrm>
          <a:custGeom>
            <a:avLst/>
            <a:gdLst/>
            <a:ahLst/>
            <a:cxnLst/>
            <a:rect l="l" t="t" r="r" b="b"/>
            <a:pathLst>
              <a:path w="605790" h="3758565">
                <a:moveTo>
                  <a:pt x="10907" y="0"/>
                </a:moveTo>
                <a:lnTo>
                  <a:pt x="0" y="0"/>
                </a:lnTo>
                <a:lnTo>
                  <a:pt x="0" y="1752704"/>
                </a:lnTo>
                <a:lnTo>
                  <a:pt x="1567" y="1754324"/>
                </a:lnTo>
                <a:lnTo>
                  <a:pt x="594669" y="2347374"/>
                </a:lnTo>
                <a:lnTo>
                  <a:pt x="594669" y="3758148"/>
                </a:lnTo>
                <a:lnTo>
                  <a:pt x="605580" y="3758148"/>
                </a:lnTo>
                <a:lnTo>
                  <a:pt x="605580" y="2342861"/>
                </a:lnTo>
                <a:lnTo>
                  <a:pt x="604009" y="2341238"/>
                </a:lnTo>
                <a:lnTo>
                  <a:pt x="10907" y="1748188"/>
                </a:lnTo>
                <a:lnTo>
                  <a:pt x="10907"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2" name="object 102"/>
          <p:cNvSpPr/>
          <p:nvPr/>
        </p:nvSpPr>
        <p:spPr>
          <a:xfrm>
            <a:off x="11528114" y="2240939"/>
            <a:ext cx="75998" cy="76004"/>
          </a:xfrm>
          <a:prstGeom prst="rect">
            <a:avLst/>
          </a:prstGeom>
          <a:blipFill>
            <a:blip r:embed="rId4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3" name="object 103"/>
          <p:cNvSpPr/>
          <p:nvPr/>
        </p:nvSpPr>
        <p:spPr>
          <a:xfrm>
            <a:off x="9368177" y="2256106"/>
            <a:ext cx="95865" cy="95840"/>
          </a:xfrm>
          <a:prstGeom prst="rect">
            <a:avLst/>
          </a:prstGeom>
          <a:blipFill>
            <a:blip r:embed="rId5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4" name="object 104"/>
          <p:cNvSpPr/>
          <p:nvPr/>
        </p:nvSpPr>
        <p:spPr>
          <a:xfrm>
            <a:off x="9412803" y="0"/>
            <a:ext cx="388915" cy="2266105"/>
          </a:xfrm>
          <a:custGeom>
            <a:avLst/>
            <a:gdLst/>
            <a:ahLst/>
            <a:cxnLst/>
            <a:rect l="l" t="t" r="r" b="b"/>
            <a:pathLst>
              <a:path w="641350" h="3736975">
                <a:moveTo>
                  <a:pt x="641048" y="0"/>
                </a:moveTo>
                <a:lnTo>
                  <a:pt x="630137" y="0"/>
                </a:lnTo>
                <a:lnTo>
                  <a:pt x="630137" y="1519578"/>
                </a:lnTo>
                <a:lnTo>
                  <a:pt x="0" y="2149716"/>
                </a:lnTo>
                <a:lnTo>
                  <a:pt x="0" y="3736861"/>
                </a:lnTo>
                <a:lnTo>
                  <a:pt x="10910" y="3736861"/>
                </a:lnTo>
                <a:lnTo>
                  <a:pt x="10910" y="2154229"/>
                </a:lnTo>
                <a:lnTo>
                  <a:pt x="641048" y="1524091"/>
                </a:lnTo>
                <a:lnTo>
                  <a:pt x="64104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5" name="object 105"/>
          <p:cNvSpPr/>
          <p:nvPr/>
        </p:nvSpPr>
        <p:spPr>
          <a:xfrm>
            <a:off x="11048375" y="2045170"/>
            <a:ext cx="75998" cy="76004"/>
          </a:xfrm>
          <a:prstGeom prst="rect">
            <a:avLst/>
          </a:prstGeom>
          <a:blipFill>
            <a:blip r:embed="rId5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6" name="object 106"/>
          <p:cNvSpPr/>
          <p:nvPr/>
        </p:nvSpPr>
        <p:spPr>
          <a:xfrm>
            <a:off x="11083062" y="0"/>
            <a:ext cx="273011" cy="2083199"/>
          </a:xfrm>
          <a:custGeom>
            <a:avLst/>
            <a:gdLst/>
            <a:ahLst/>
            <a:cxnLst/>
            <a:rect l="l" t="t" r="r" b="b"/>
            <a:pathLst>
              <a:path w="450215" h="3435350">
                <a:moveTo>
                  <a:pt x="450045" y="0"/>
                </a:moveTo>
                <a:lnTo>
                  <a:pt x="439180" y="0"/>
                </a:lnTo>
                <a:lnTo>
                  <a:pt x="439180" y="874309"/>
                </a:lnTo>
                <a:lnTo>
                  <a:pt x="0" y="1313500"/>
                </a:lnTo>
                <a:lnTo>
                  <a:pt x="0" y="3435310"/>
                </a:lnTo>
                <a:lnTo>
                  <a:pt x="10910" y="3435310"/>
                </a:lnTo>
                <a:lnTo>
                  <a:pt x="10910" y="1318013"/>
                </a:lnTo>
                <a:lnTo>
                  <a:pt x="450045" y="878879"/>
                </a:lnTo>
                <a:lnTo>
                  <a:pt x="45004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7" name="object 107"/>
          <p:cNvSpPr/>
          <p:nvPr/>
        </p:nvSpPr>
        <p:spPr>
          <a:xfrm>
            <a:off x="7217876" y="1140018"/>
            <a:ext cx="75998" cy="76004"/>
          </a:xfrm>
          <a:prstGeom prst="rect">
            <a:avLst/>
          </a:prstGeom>
          <a:blipFill>
            <a:blip r:embed="rId5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8" name="object 108"/>
          <p:cNvSpPr/>
          <p:nvPr/>
        </p:nvSpPr>
        <p:spPr>
          <a:xfrm>
            <a:off x="7255878" y="0"/>
            <a:ext cx="0" cy="1178298"/>
          </a:xfrm>
          <a:custGeom>
            <a:avLst/>
            <a:gdLst/>
            <a:ahLst/>
            <a:cxnLst/>
            <a:rect l="l" t="t" r="r" b="b"/>
            <a:pathLst>
              <a:path h="1943100">
                <a:moveTo>
                  <a:pt x="0" y="0"/>
                </a:moveTo>
                <a:lnTo>
                  <a:pt x="0" y="1942635"/>
                </a:lnTo>
              </a:path>
            </a:pathLst>
          </a:custGeom>
          <a:ln w="10910">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9" name="object 109"/>
          <p:cNvSpPr/>
          <p:nvPr/>
        </p:nvSpPr>
        <p:spPr>
          <a:xfrm>
            <a:off x="10948119" y="0"/>
            <a:ext cx="43512" cy="680794"/>
          </a:xfrm>
          <a:custGeom>
            <a:avLst/>
            <a:gdLst/>
            <a:ahLst/>
            <a:cxnLst/>
            <a:rect l="l" t="t" r="r" b="b"/>
            <a:pathLst>
              <a:path w="71755" h="1122680">
                <a:moveTo>
                  <a:pt x="15466" y="0"/>
                </a:moveTo>
                <a:lnTo>
                  <a:pt x="0" y="0"/>
                </a:lnTo>
                <a:lnTo>
                  <a:pt x="60804" y="60798"/>
                </a:lnTo>
                <a:lnTo>
                  <a:pt x="60804" y="1122410"/>
                </a:lnTo>
                <a:lnTo>
                  <a:pt x="71715" y="1122410"/>
                </a:lnTo>
                <a:lnTo>
                  <a:pt x="71715" y="56285"/>
                </a:lnTo>
                <a:lnTo>
                  <a:pt x="70134" y="54662"/>
                </a:lnTo>
                <a:lnTo>
                  <a:pt x="15466"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0" name="object 110"/>
          <p:cNvSpPr/>
          <p:nvPr/>
        </p:nvSpPr>
        <p:spPr>
          <a:xfrm>
            <a:off x="10940220" y="670703"/>
            <a:ext cx="95871" cy="95859"/>
          </a:xfrm>
          <a:prstGeom prst="rect">
            <a:avLst/>
          </a:prstGeom>
          <a:blipFill>
            <a:blip r:embed="rId5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1" name="object 111"/>
          <p:cNvSpPr/>
          <p:nvPr/>
        </p:nvSpPr>
        <p:spPr>
          <a:xfrm>
            <a:off x="10201621" y="1"/>
            <a:ext cx="75960" cy="53589"/>
          </a:xfrm>
          <a:prstGeom prst="rect">
            <a:avLst/>
          </a:prstGeom>
          <a:blipFill>
            <a:blip r:embed="rId5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2" name="object 112"/>
          <p:cNvSpPr/>
          <p:nvPr/>
        </p:nvSpPr>
        <p:spPr>
          <a:xfrm>
            <a:off x="4384791" y="0"/>
            <a:ext cx="75998" cy="125811"/>
          </a:xfrm>
          <a:prstGeom prst="rect">
            <a:avLst/>
          </a:prstGeom>
          <a:blipFill>
            <a:blip r:embed="rId55"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3" name="object 113"/>
          <p:cNvSpPr/>
          <p:nvPr/>
        </p:nvSpPr>
        <p:spPr>
          <a:xfrm>
            <a:off x="9361267" y="436903"/>
            <a:ext cx="75998" cy="76004"/>
          </a:xfrm>
          <a:prstGeom prst="rect">
            <a:avLst/>
          </a:prstGeom>
          <a:blipFill>
            <a:blip r:embed="rId4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4" name="object 114"/>
          <p:cNvSpPr/>
          <p:nvPr/>
        </p:nvSpPr>
        <p:spPr>
          <a:xfrm>
            <a:off x="9399262" y="0"/>
            <a:ext cx="0" cy="475170"/>
          </a:xfrm>
          <a:custGeom>
            <a:avLst/>
            <a:gdLst/>
            <a:ahLst/>
            <a:cxnLst/>
            <a:rect l="l" t="t" r="r" b="b"/>
            <a:pathLst>
              <a:path h="783590">
                <a:moveTo>
                  <a:pt x="0" y="0"/>
                </a:moveTo>
                <a:lnTo>
                  <a:pt x="0" y="783160"/>
                </a:lnTo>
              </a:path>
            </a:pathLst>
          </a:custGeom>
          <a:ln w="10921">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5" name="object 115"/>
          <p:cNvSpPr/>
          <p:nvPr/>
        </p:nvSpPr>
        <p:spPr>
          <a:xfrm>
            <a:off x="7403246" y="0"/>
            <a:ext cx="207550" cy="1730095"/>
          </a:xfrm>
          <a:custGeom>
            <a:avLst/>
            <a:gdLst/>
            <a:ahLst/>
            <a:cxnLst/>
            <a:rect l="l" t="t" r="r" b="b"/>
            <a:pathLst>
              <a:path w="342265" h="2853055">
                <a:moveTo>
                  <a:pt x="8845" y="0"/>
                </a:moveTo>
                <a:lnTo>
                  <a:pt x="0" y="0"/>
                </a:lnTo>
                <a:lnTo>
                  <a:pt x="0" y="1573063"/>
                </a:lnTo>
                <a:lnTo>
                  <a:pt x="1244" y="1574428"/>
                </a:lnTo>
                <a:lnTo>
                  <a:pt x="333181" y="1928983"/>
                </a:lnTo>
                <a:lnTo>
                  <a:pt x="333181" y="2852536"/>
                </a:lnTo>
                <a:lnTo>
                  <a:pt x="342060" y="2852536"/>
                </a:lnTo>
                <a:lnTo>
                  <a:pt x="342060" y="1925056"/>
                </a:lnTo>
                <a:lnTo>
                  <a:pt x="340783" y="1923642"/>
                </a:lnTo>
                <a:lnTo>
                  <a:pt x="8845" y="1569077"/>
                </a:lnTo>
                <a:lnTo>
                  <a:pt x="884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6" name="object 116"/>
          <p:cNvSpPr/>
          <p:nvPr/>
        </p:nvSpPr>
        <p:spPr>
          <a:xfrm>
            <a:off x="7569799" y="1691774"/>
            <a:ext cx="76004" cy="76004"/>
          </a:xfrm>
          <a:prstGeom prst="rect">
            <a:avLst/>
          </a:prstGeom>
          <a:blipFill>
            <a:blip r:embed="rId4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7" name="object 117"/>
          <p:cNvSpPr/>
          <p:nvPr/>
        </p:nvSpPr>
        <p:spPr>
          <a:xfrm>
            <a:off x="7809052" y="0"/>
            <a:ext cx="367352" cy="2182545"/>
          </a:xfrm>
          <a:custGeom>
            <a:avLst/>
            <a:gdLst/>
            <a:ahLst/>
            <a:cxnLst/>
            <a:rect l="l" t="t" r="r" b="b"/>
            <a:pathLst>
              <a:path w="605790" h="3599179">
                <a:moveTo>
                  <a:pt x="605583" y="0"/>
                </a:moveTo>
                <a:lnTo>
                  <a:pt x="594672" y="0"/>
                </a:lnTo>
                <a:lnTo>
                  <a:pt x="594672" y="1588859"/>
                </a:lnTo>
                <a:lnTo>
                  <a:pt x="1570" y="2181920"/>
                </a:lnTo>
                <a:lnTo>
                  <a:pt x="0" y="2183532"/>
                </a:lnTo>
                <a:lnTo>
                  <a:pt x="0" y="3598829"/>
                </a:lnTo>
                <a:lnTo>
                  <a:pt x="10910" y="3598829"/>
                </a:lnTo>
                <a:lnTo>
                  <a:pt x="10910" y="2188066"/>
                </a:lnTo>
                <a:lnTo>
                  <a:pt x="604013" y="1595006"/>
                </a:lnTo>
                <a:lnTo>
                  <a:pt x="605583" y="1593393"/>
                </a:lnTo>
                <a:lnTo>
                  <a:pt x="605583"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8" name="object 118"/>
          <p:cNvSpPr/>
          <p:nvPr/>
        </p:nvSpPr>
        <p:spPr>
          <a:xfrm>
            <a:off x="7774355" y="2144335"/>
            <a:ext cx="75998" cy="76004"/>
          </a:xfrm>
          <a:prstGeom prst="rect">
            <a:avLst/>
          </a:prstGeom>
          <a:blipFill>
            <a:blip r:embed="rId56"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19" name="object 119"/>
          <p:cNvSpPr/>
          <p:nvPr/>
        </p:nvSpPr>
        <p:spPr>
          <a:xfrm>
            <a:off x="8117127" y="0"/>
            <a:ext cx="417025" cy="2649244"/>
          </a:xfrm>
          <a:custGeom>
            <a:avLst/>
            <a:gdLst/>
            <a:ahLst/>
            <a:cxnLst/>
            <a:rect l="l" t="t" r="r" b="b"/>
            <a:pathLst>
              <a:path w="687705" h="4368800">
                <a:moveTo>
                  <a:pt x="687392" y="0"/>
                </a:moveTo>
                <a:lnTo>
                  <a:pt x="676482" y="0"/>
                </a:lnTo>
                <a:lnTo>
                  <a:pt x="676482" y="860539"/>
                </a:lnTo>
                <a:lnTo>
                  <a:pt x="0" y="860539"/>
                </a:lnTo>
                <a:lnTo>
                  <a:pt x="0" y="2897818"/>
                </a:lnTo>
                <a:lnTo>
                  <a:pt x="1549" y="2899398"/>
                </a:lnTo>
                <a:lnTo>
                  <a:pt x="409150" y="3306957"/>
                </a:lnTo>
                <a:lnTo>
                  <a:pt x="409150" y="4368568"/>
                </a:lnTo>
                <a:lnTo>
                  <a:pt x="420060" y="4368568"/>
                </a:lnTo>
                <a:lnTo>
                  <a:pt x="420060" y="3302444"/>
                </a:lnTo>
                <a:lnTo>
                  <a:pt x="418479" y="3300821"/>
                </a:lnTo>
                <a:lnTo>
                  <a:pt x="10889" y="2893262"/>
                </a:lnTo>
                <a:lnTo>
                  <a:pt x="10889" y="871450"/>
                </a:lnTo>
                <a:lnTo>
                  <a:pt x="687392" y="871450"/>
                </a:lnTo>
                <a:lnTo>
                  <a:pt x="687392"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0" name="object 120"/>
          <p:cNvSpPr/>
          <p:nvPr/>
        </p:nvSpPr>
        <p:spPr>
          <a:xfrm>
            <a:off x="8320695" y="2639406"/>
            <a:ext cx="95402" cy="95402"/>
          </a:xfrm>
          <a:prstGeom prst="rect">
            <a:avLst/>
          </a:prstGeom>
          <a:blipFill>
            <a:blip r:embed="rId57"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1" name="object 121"/>
          <p:cNvSpPr/>
          <p:nvPr/>
        </p:nvSpPr>
        <p:spPr>
          <a:xfrm>
            <a:off x="7605035" y="0"/>
            <a:ext cx="417025" cy="3010820"/>
          </a:xfrm>
          <a:custGeom>
            <a:avLst/>
            <a:gdLst/>
            <a:ahLst/>
            <a:cxnLst/>
            <a:rect l="l" t="t" r="r" b="b"/>
            <a:pathLst>
              <a:path w="687705" h="4965065">
                <a:moveTo>
                  <a:pt x="10912" y="0"/>
                </a:moveTo>
                <a:lnTo>
                  <a:pt x="0" y="0"/>
                </a:lnTo>
                <a:lnTo>
                  <a:pt x="0" y="1467487"/>
                </a:lnTo>
                <a:lnTo>
                  <a:pt x="676504" y="1467487"/>
                </a:lnTo>
                <a:lnTo>
                  <a:pt x="676504" y="3489300"/>
                </a:lnTo>
                <a:lnTo>
                  <a:pt x="268894" y="3896858"/>
                </a:lnTo>
                <a:lnTo>
                  <a:pt x="267313" y="3898481"/>
                </a:lnTo>
                <a:lnTo>
                  <a:pt x="267313" y="4964606"/>
                </a:lnTo>
                <a:lnTo>
                  <a:pt x="278223" y="4964606"/>
                </a:lnTo>
                <a:lnTo>
                  <a:pt x="278223" y="3903005"/>
                </a:lnTo>
                <a:lnTo>
                  <a:pt x="685844" y="3495436"/>
                </a:lnTo>
                <a:lnTo>
                  <a:pt x="687405" y="3493823"/>
                </a:lnTo>
                <a:lnTo>
                  <a:pt x="687405" y="1456576"/>
                </a:lnTo>
                <a:lnTo>
                  <a:pt x="10912" y="1456576"/>
                </a:lnTo>
                <a:lnTo>
                  <a:pt x="10912"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2" name="object 122"/>
          <p:cNvSpPr/>
          <p:nvPr/>
        </p:nvSpPr>
        <p:spPr>
          <a:xfrm>
            <a:off x="7722656" y="3000617"/>
            <a:ext cx="95865" cy="95865"/>
          </a:xfrm>
          <a:prstGeom prst="rect">
            <a:avLst/>
          </a:prstGeom>
          <a:blipFill>
            <a:blip r:embed="rId1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3" name="object 123"/>
          <p:cNvSpPr/>
          <p:nvPr/>
        </p:nvSpPr>
        <p:spPr>
          <a:xfrm>
            <a:off x="10219139" y="2047693"/>
            <a:ext cx="75998" cy="76004"/>
          </a:xfrm>
          <a:prstGeom prst="rect">
            <a:avLst/>
          </a:prstGeom>
          <a:blipFill>
            <a:blip r:embed="rId58"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4" name="object 124"/>
          <p:cNvSpPr/>
          <p:nvPr/>
        </p:nvSpPr>
        <p:spPr>
          <a:xfrm>
            <a:off x="9891471" y="0"/>
            <a:ext cx="368892" cy="2085895"/>
          </a:xfrm>
          <a:custGeom>
            <a:avLst/>
            <a:gdLst/>
            <a:ahLst/>
            <a:cxnLst/>
            <a:rect l="l" t="t" r="r" b="b"/>
            <a:pathLst>
              <a:path w="608330" h="3439795">
                <a:moveTo>
                  <a:pt x="10345" y="0"/>
                </a:moveTo>
                <a:lnTo>
                  <a:pt x="0" y="0"/>
                </a:lnTo>
                <a:lnTo>
                  <a:pt x="0" y="1340334"/>
                </a:lnTo>
                <a:lnTo>
                  <a:pt x="597772" y="1938117"/>
                </a:lnTo>
                <a:lnTo>
                  <a:pt x="597772" y="3439475"/>
                </a:lnTo>
                <a:lnTo>
                  <a:pt x="608128" y="3439475"/>
                </a:lnTo>
                <a:lnTo>
                  <a:pt x="608128" y="1933824"/>
                </a:lnTo>
                <a:lnTo>
                  <a:pt x="10345" y="1336052"/>
                </a:lnTo>
                <a:lnTo>
                  <a:pt x="1034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5" name="object 125"/>
          <p:cNvSpPr/>
          <p:nvPr/>
        </p:nvSpPr>
        <p:spPr>
          <a:xfrm>
            <a:off x="9807957" y="3294371"/>
            <a:ext cx="72099" cy="72105"/>
          </a:xfrm>
          <a:prstGeom prst="rect">
            <a:avLst/>
          </a:prstGeom>
          <a:blipFill>
            <a:blip r:embed="rId59"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6" name="object 126"/>
          <p:cNvSpPr/>
          <p:nvPr/>
        </p:nvSpPr>
        <p:spPr>
          <a:xfrm>
            <a:off x="9584857" y="0"/>
            <a:ext cx="259148" cy="3338510"/>
          </a:xfrm>
          <a:custGeom>
            <a:avLst/>
            <a:gdLst/>
            <a:ahLst/>
            <a:cxnLst/>
            <a:rect l="l" t="t" r="r" b="b"/>
            <a:pathLst>
              <a:path w="427355" h="5505450">
                <a:moveTo>
                  <a:pt x="10345" y="0"/>
                </a:moveTo>
                <a:lnTo>
                  <a:pt x="0" y="0"/>
                </a:lnTo>
                <a:lnTo>
                  <a:pt x="0" y="3079719"/>
                </a:lnTo>
                <a:lnTo>
                  <a:pt x="416636" y="3496355"/>
                </a:lnTo>
                <a:lnTo>
                  <a:pt x="416636" y="5504901"/>
                </a:lnTo>
                <a:lnTo>
                  <a:pt x="426981" y="5504901"/>
                </a:lnTo>
                <a:lnTo>
                  <a:pt x="426981" y="3492062"/>
                </a:lnTo>
                <a:lnTo>
                  <a:pt x="10345" y="3075426"/>
                </a:lnTo>
                <a:lnTo>
                  <a:pt x="10345"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7" name="object 127"/>
          <p:cNvSpPr/>
          <p:nvPr/>
        </p:nvSpPr>
        <p:spPr>
          <a:xfrm>
            <a:off x="12163476" y="32969"/>
            <a:ext cx="28110" cy="79323"/>
          </a:xfrm>
          <a:custGeom>
            <a:avLst/>
            <a:gdLst/>
            <a:ahLst/>
            <a:cxnLst/>
            <a:rect l="l" t="t" r="r" b="b"/>
            <a:pathLst>
              <a:path w="46355" h="130810">
                <a:moveTo>
                  <a:pt x="46332" y="0"/>
                </a:moveTo>
                <a:lnTo>
                  <a:pt x="42897" y="694"/>
                </a:lnTo>
                <a:lnTo>
                  <a:pt x="20579" y="15748"/>
                </a:lnTo>
                <a:lnTo>
                  <a:pt x="5523" y="38054"/>
                </a:lnTo>
                <a:lnTo>
                  <a:pt x="0" y="65336"/>
                </a:lnTo>
                <a:lnTo>
                  <a:pt x="5523" y="92647"/>
                </a:lnTo>
                <a:lnTo>
                  <a:pt x="20579" y="114969"/>
                </a:lnTo>
                <a:lnTo>
                  <a:pt x="42897" y="130029"/>
                </a:lnTo>
                <a:lnTo>
                  <a:pt x="46332" y="130723"/>
                </a:lnTo>
                <a:lnTo>
                  <a:pt x="46332" y="97924"/>
                </a:lnTo>
                <a:lnTo>
                  <a:pt x="41136" y="94416"/>
                </a:lnTo>
                <a:lnTo>
                  <a:pt x="32307" y="81334"/>
                </a:lnTo>
                <a:lnTo>
                  <a:pt x="29067" y="65336"/>
                </a:lnTo>
                <a:lnTo>
                  <a:pt x="32307" y="49350"/>
                </a:lnTo>
                <a:lnTo>
                  <a:pt x="41136" y="36285"/>
                </a:lnTo>
                <a:lnTo>
                  <a:pt x="46332" y="32784"/>
                </a:lnTo>
                <a:lnTo>
                  <a:pt x="46332"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8" name="object 128"/>
          <p:cNvSpPr/>
          <p:nvPr/>
        </p:nvSpPr>
        <p:spPr>
          <a:xfrm>
            <a:off x="8287532" y="782760"/>
            <a:ext cx="85128" cy="85128"/>
          </a:xfrm>
          <a:prstGeom prst="rect">
            <a:avLst/>
          </a:prstGeom>
          <a:blipFill>
            <a:blip r:embed="rId60"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29" name="object 129"/>
          <p:cNvSpPr/>
          <p:nvPr/>
        </p:nvSpPr>
        <p:spPr>
          <a:xfrm>
            <a:off x="8327167" y="0"/>
            <a:ext cx="73162" cy="791693"/>
          </a:xfrm>
          <a:custGeom>
            <a:avLst/>
            <a:gdLst/>
            <a:ahLst/>
            <a:cxnLst/>
            <a:rect l="l" t="t" r="r" b="b"/>
            <a:pathLst>
              <a:path w="120650" h="1305560">
                <a:moveTo>
                  <a:pt x="120121" y="0"/>
                </a:moveTo>
                <a:lnTo>
                  <a:pt x="106394" y="0"/>
                </a:lnTo>
                <a:lnTo>
                  <a:pt x="1413" y="104980"/>
                </a:lnTo>
                <a:lnTo>
                  <a:pt x="0" y="106425"/>
                </a:lnTo>
                <a:lnTo>
                  <a:pt x="0" y="1305352"/>
                </a:lnTo>
                <a:lnTo>
                  <a:pt x="9696" y="1305352"/>
                </a:lnTo>
                <a:lnTo>
                  <a:pt x="9696" y="110425"/>
                </a:lnTo>
                <a:lnTo>
                  <a:pt x="120121"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0" name="object 130"/>
          <p:cNvSpPr/>
          <p:nvPr/>
        </p:nvSpPr>
        <p:spPr>
          <a:xfrm>
            <a:off x="7865411" y="338949"/>
            <a:ext cx="85128" cy="85128"/>
          </a:xfrm>
          <a:prstGeom prst="rect">
            <a:avLst/>
          </a:prstGeom>
          <a:blipFill>
            <a:blip r:embed="rId61"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1" name="object 131"/>
          <p:cNvSpPr/>
          <p:nvPr/>
        </p:nvSpPr>
        <p:spPr>
          <a:xfrm>
            <a:off x="7907994" y="0"/>
            <a:ext cx="0" cy="348098"/>
          </a:xfrm>
          <a:custGeom>
            <a:avLst/>
            <a:gdLst/>
            <a:ahLst/>
            <a:cxnLst/>
            <a:rect l="l" t="t" r="r" b="b"/>
            <a:pathLst>
              <a:path h="574040">
                <a:moveTo>
                  <a:pt x="0" y="0"/>
                </a:moveTo>
                <a:lnTo>
                  <a:pt x="0" y="573490"/>
                </a:lnTo>
              </a:path>
            </a:pathLst>
          </a:custGeom>
          <a:ln w="9685">
            <a:solidFill>
              <a:srgbClr val="A4A4A4"/>
            </a:solidFill>
          </a:ln>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2" name="object 132"/>
          <p:cNvSpPr/>
          <p:nvPr/>
        </p:nvSpPr>
        <p:spPr>
          <a:xfrm>
            <a:off x="8876683" y="1701914"/>
            <a:ext cx="85128" cy="85134"/>
          </a:xfrm>
          <a:prstGeom prst="rect">
            <a:avLst/>
          </a:prstGeom>
          <a:blipFill>
            <a:blip r:embed="rId62"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3" name="object 133"/>
          <p:cNvSpPr/>
          <p:nvPr/>
        </p:nvSpPr>
        <p:spPr>
          <a:xfrm>
            <a:off x="8916318" y="0"/>
            <a:ext cx="364271" cy="1710842"/>
          </a:xfrm>
          <a:custGeom>
            <a:avLst/>
            <a:gdLst/>
            <a:ahLst/>
            <a:cxnLst/>
            <a:rect l="l" t="t" r="r" b="b"/>
            <a:pathLst>
              <a:path w="600709" h="2821305">
                <a:moveTo>
                  <a:pt x="600536" y="0"/>
                </a:moveTo>
                <a:lnTo>
                  <a:pt x="590851" y="0"/>
                </a:lnTo>
                <a:lnTo>
                  <a:pt x="590851" y="1031301"/>
                </a:lnTo>
                <a:lnTo>
                  <a:pt x="1413" y="1620738"/>
                </a:lnTo>
                <a:lnTo>
                  <a:pt x="0" y="1622183"/>
                </a:lnTo>
                <a:lnTo>
                  <a:pt x="0" y="2821121"/>
                </a:lnTo>
                <a:lnTo>
                  <a:pt x="9706" y="2821121"/>
                </a:lnTo>
                <a:lnTo>
                  <a:pt x="9706" y="1626194"/>
                </a:lnTo>
                <a:lnTo>
                  <a:pt x="599144" y="1036756"/>
                </a:lnTo>
                <a:lnTo>
                  <a:pt x="600536" y="1035322"/>
                </a:lnTo>
                <a:lnTo>
                  <a:pt x="600536"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4" name="object 134"/>
          <p:cNvSpPr/>
          <p:nvPr/>
        </p:nvSpPr>
        <p:spPr>
          <a:xfrm>
            <a:off x="8791564" y="2009005"/>
            <a:ext cx="72111" cy="72105"/>
          </a:xfrm>
          <a:prstGeom prst="rect">
            <a:avLst/>
          </a:prstGeom>
          <a:blipFill>
            <a:blip r:embed="rId63"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5" name="object 135"/>
          <p:cNvSpPr/>
          <p:nvPr/>
        </p:nvSpPr>
        <p:spPr>
          <a:xfrm>
            <a:off x="8824487" y="0"/>
            <a:ext cx="259148" cy="2045078"/>
          </a:xfrm>
          <a:custGeom>
            <a:avLst/>
            <a:gdLst/>
            <a:ahLst/>
            <a:cxnLst/>
            <a:rect l="l" t="t" r="r" b="b"/>
            <a:pathLst>
              <a:path w="427355" h="3372485">
                <a:moveTo>
                  <a:pt x="426968" y="0"/>
                </a:moveTo>
                <a:lnTo>
                  <a:pt x="416626" y="0"/>
                </a:lnTo>
                <a:lnTo>
                  <a:pt x="416626" y="942974"/>
                </a:lnTo>
                <a:lnTo>
                  <a:pt x="0" y="1359611"/>
                </a:lnTo>
                <a:lnTo>
                  <a:pt x="0" y="3372440"/>
                </a:lnTo>
                <a:lnTo>
                  <a:pt x="10345" y="3372440"/>
                </a:lnTo>
                <a:lnTo>
                  <a:pt x="10345" y="1363893"/>
                </a:lnTo>
                <a:lnTo>
                  <a:pt x="426968" y="947271"/>
                </a:lnTo>
                <a:lnTo>
                  <a:pt x="42696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6" name="object 136"/>
          <p:cNvSpPr/>
          <p:nvPr/>
        </p:nvSpPr>
        <p:spPr>
          <a:xfrm>
            <a:off x="8706219" y="975140"/>
            <a:ext cx="90944" cy="90944"/>
          </a:xfrm>
          <a:prstGeom prst="rect">
            <a:avLst/>
          </a:prstGeom>
          <a:blipFill>
            <a:blip r:embed="rId64" cstate="print"/>
            <a:stretch>
              <a:fillRect/>
            </a:stretch>
          </a:blip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37" name="object 137"/>
          <p:cNvSpPr/>
          <p:nvPr/>
        </p:nvSpPr>
        <p:spPr>
          <a:xfrm>
            <a:off x="8410284" y="0"/>
            <a:ext cx="344633" cy="985765"/>
          </a:xfrm>
          <a:custGeom>
            <a:avLst/>
            <a:gdLst/>
            <a:ahLst/>
            <a:cxnLst/>
            <a:rect l="l" t="t" r="r" b="b"/>
            <a:pathLst>
              <a:path w="568325" h="1625600">
                <a:moveTo>
                  <a:pt x="14678" y="0"/>
                </a:moveTo>
                <a:lnTo>
                  <a:pt x="0" y="0"/>
                </a:lnTo>
                <a:lnTo>
                  <a:pt x="557809" y="557809"/>
                </a:lnTo>
                <a:lnTo>
                  <a:pt x="557809" y="1625221"/>
                </a:lnTo>
                <a:lnTo>
                  <a:pt x="568154" y="1625221"/>
                </a:lnTo>
                <a:lnTo>
                  <a:pt x="568154" y="553516"/>
                </a:lnTo>
                <a:lnTo>
                  <a:pt x="566657" y="551987"/>
                </a:lnTo>
                <a:lnTo>
                  <a:pt x="14678" y="0"/>
                </a:lnTo>
                <a:close/>
              </a:path>
            </a:pathLst>
          </a:custGeom>
          <a:solidFill>
            <a:srgbClr val="A4A4A4"/>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43" name="Title 139">
            <a:extLst>
              <a:ext uri="{FF2B5EF4-FFF2-40B4-BE49-F238E27FC236}">
                <a16:creationId xmlns:a16="http://schemas.microsoft.com/office/drawing/2014/main" id="{4FAE5B6F-B13F-5345-BDD2-9C1C3B3CB330}"/>
              </a:ext>
            </a:extLst>
          </p:cNvPr>
          <p:cNvSpPr>
            <a:spLocks noGrp="1"/>
          </p:cNvSpPr>
          <p:nvPr>
            <p:ph type="title"/>
          </p:nvPr>
        </p:nvSpPr>
        <p:spPr>
          <a:xfrm>
            <a:off x="2498837" y="3942721"/>
            <a:ext cx="7194327" cy="677108"/>
          </a:xfrm>
        </p:spPr>
        <p:txBody>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algn="ctr"/>
            <a:r>
              <a:rPr lang="en-US" sz="4400" b="1" dirty="0">
                <a:solidFill>
                  <a:srgbClr val="70E0D3"/>
                </a:solidFill>
                <a:latin typeface="Montserrat" pitchFamily="2" charset="77"/>
              </a:rPr>
              <a:t>Questions?</a:t>
            </a:r>
          </a:p>
        </p:txBody>
      </p:sp>
    </p:spTree>
    <p:extLst>
      <p:ext uri="{BB962C8B-B14F-4D97-AF65-F5344CB8AC3E}">
        <p14:creationId xmlns:p14="http://schemas.microsoft.com/office/powerpoint/2010/main" val="1819166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endParaRPr sz="662"/>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4314653"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What is Git / GitHub?</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nSpc>
                <a:spcPct val="100000"/>
              </a:lnSpc>
              <a:spcBef>
                <a:spcPts val="69"/>
              </a:spcBef>
              <a:tabLst>
                <a:tab pos="282252" algn="l"/>
                <a:tab pos="483255" algn="l"/>
                <a:tab pos="757806" algn="l"/>
                <a:tab pos="1036592" algn="l"/>
              </a:tabLst>
            </a:pPr>
            <a:endParaRPr sz="2122" dirty="0">
              <a:latin typeface="Montserrat Medium" pitchFamily="2" charset="77"/>
              <a:cs typeface="Arial"/>
            </a:endParaRPr>
          </a:p>
        </p:txBody>
      </p:sp>
      <p:sp>
        <p:nvSpPr>
          <p:cNvPr id="9" name="object 5">
            <a:extLst>
              <a:ext uri="{FF2B5EF4-FFF2-40B4-BE49-F238E27FC236}">
                <a16:creationId xmlns:a16="http://schemas.microsoft.com/office/drawing/2014/main" id="{0145751E-F1D3-5040-AAA7-16EEF03ED45E}"/>
              </a:ext>
            </a:extLst>
          </p:cNvPr>
          <p:cNvSpPr txBox="1"/>
          <p:nvPr/>
        </p:nvSpPr>
        <p:spPr>
          <a:xfrm>
            <a:off x="458655" y="1055077"/>
            <a:ext cx="358212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nSpc>
                <a:spcPct val="100000"/>
              </a:lnSpc>
              <a:spcBef>
                <a:spcPts val="69"/>
              </a:spcBef>
              <a:tabLst>
                <a:tab pos="282252" algn="l"/>
                <a:tab pos="483255" algn="l"/>
                <a:tab pos="757806" algn="l"/>
                <a:tab pos="1036592" algn="l"/>
              </a:tabLst>
            </a:pPr>
            <a:r>
              <a:rPr lang="en-US" sz="2183" b="1" dirty="0">
                <a:solidFill>
                  <a:srgbClr val="0E374A"/>
                </a:solidFill>
                <a:latin typeface="Montserrat SemiBold" pitchFamily="2" charset="77"/>
                <a:cs typeface="Arial"/>
              </a:rPr>
              <a:t>Change-management System</a:t>
            </a:r>
            <a:endParaRPr sz="2183" b="1" dirty="0">
              <a:solidFill>
                <a:srgbClr val="0E374A"/>
              </a:solidFill>
              <a:latin typeface="Montserrat SemiBold" pitchFamily="2" charset="77"/>
              <a:cs typeface="Arial"/>
            </a:endParaRPr>
          </a:p>
        </p:txBody>
      </p:sp>
      <p:sp>
        <p:nvSpPr>
          <p:cNvPr id="14" name="object 5">
            <a:extLst>
              <a:ext uri="{FF2B5EF4-FFF2-40B4-BE49-F238E27FC236}">
                <a16:creationId xmlns:a16="http://schemas.microsoft.com/office/drawing/2014/main" id="{11E7DF9E-8518-435A-A95A-717F669F166F}"/>
              </a:ext>
            </a:extLst>
          </p:cNvPr>
          <p:cNvSpPr txBox="1"/>
          <p:nvPr/>
        </p:nvSpPr>
        <p:spPr>
          <a:xfrm>
            <a:off x="447985" y="1766664"/>
            <a:ext cx="7634948"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nSpc>
                <a:spcPct val="100000"/>
              </a:lnSpc>
              <a:spcBef>
                <a:spcPts val="69"/>
              </a:spcBef>
              <a:tabLst>
                <a:tab pos="282252" algn="l"/>
                <a:tab pos="483255" algn="l"/>
                <a:tab pos="757806" algn="l"/>
                <a:tab pos="1036592" algn="l"/>
              </a:tabLst>
            </a:pPr>
            <a:r>
              <a:rPr lang="en-US" sz="2183" b="1" dirty="0">
                <a:solidFill>
                  <a:srgbClr val="0E374A"/>
                </a:solidFill>
                <a:latin typeface="Montserrat SemiBold" pitchFamily="2" charset="77"/>
                <a:cs typeface="Arial"/>
              </a:rPr>
              <a:t>Allows multiple users to work on the same code at the same time</a:t>
            </a:r>
            <a:endParaRPr sz="2183" b="1" dirty="0">
              <a:solidFill>
                <a:srgbClr val="0E374A"/>
              </a:solidFill>
              <a:latin typeface="Montserrat SemiBold" pitchFamily="2" charset="77"/>
              <a:cs typeface="Arial"/>
            </a:endParaRPr>
          </a:p>
        </p:txBody>
      </p:sp>
    </p:spTree>
    <p:extLst>
      <p:ext uri="{BB962C8B-B14F-4D97-AF65-F5344CB8AC3E}">
        <p14:creationId xmlns:p14="http://schemas.microsoft.com/office/powerpoint/2010/main" val="2826423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88993" y="219949"/>
            <a:ext cx="5001643"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Why Use GitHub?</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sp>
        <p:nvSpPr>
          <p:cNvPr id="9" name="object 5">
            <a:extLst>
              <a:ext uri="{FF2B5EF4-FFF2-40B4-BE49-F238E27FC236}">
                <a16:creationId xmlns:a16="http://schemas.microsoft.com/office/drawing/2014/main" id="{0145751E-F1D3-5040-AAA7-16EEF03ED45E}"/>
              </a:ext>
            </a:extLst>
          </p:cNvPr>
          <p:cNvSpPr txBox="1"/>
          <p:nvPr/>
        </p:nvSpPr>
        <p:spPr>
          <a:xfrm>
            <a:off x="458655" y="1555505"/>
            <a:ext cx="4631981"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r>
              <a:rPr lang="en-US" sz="2183" b="1" dirty="0">
                <a:solidFill>
                  <a:srgbClr val="0E374A"/>
                </a:solidFill>
                <a:latin typeface="Montserrat SemiBold" pitchFamily="2" charset="77"/>
                <a:cs typeface="Arial"/>
              </a:rPr>
              <a:t>1. Seamlessly Integrate Changes</a:t>
            </a:r>
            <a:endParaRPr kumimoji="0" sz="2183" b="1" i="0" u="none" strike="noStrike" kern="1200" cap="none" spc="0" normalizeH="0" baseline="0" noProof="0" dirty="0">
              <a:ln>
                <a:noFill/>
              </a:ln>
              <a:solidFill>
                <a:srgbClr val="0E374A"/>
              </a:solidFill>
              <a:effectLst/>
              <a:uLnTx/>
              <a:uFillTx/>
              <a:latin typeface="Montserrat SemiBold" pitchFamily="2" charset="77"/>
              <a:ea typeface="+mn-ea"/>
              <a:cs typeface="Arial"/>
            </a:endParaRPr>
          </a:p>
        </p:txBody>
      </p:sp>
      <p:grpSp>
        <p:nvGrpSpPr>
          <p:cNvPr id="4" name="Group 3">
            <a:extLst>
              <a:ext uri="{FF2B5EF4-FFF2-40B4-BE49-F238E27FC236}">
                <a16:creationId xmlns:a16="http://schemas.microsoft.com/office/drawing/2014/main" id="{97C3FD42-A6B7-49B5-A6CD-778F9C976B42}"/>
              </a:ext>
            </a:extLst>
          </p:cNvPr>
          <p:cNvGrpSpPr/>
          <p:nvPr/>
        </p:nvGrpSpPr>
        <p:grpSpPr>
          <a:xfrm>
            <a:off x="458655" y="2771342"/>
            <a:ext cx="6099423" cy="642965"/>
            <a:chOff x="755650" y="4015703"/>
            <a:chExt cx="10058400" cy="1060297"/>
          </a:xfrm>
        </p:grpSpPr>
        <p:sp>
          <p:nvSpPr>
            <p:cNvPr id="14" name="object 5">
              <a:extLst>
                <a:ext uri="{FF2B5EF4-FFF2-40B4-BE49-F238E27FC236}">
                  <a16:creationId xmlns:a16="http://schemas.microsoft.com/office/drawing/2014/main" id="{2B114C82-EDF6-4EBF-A07B-1E58472CC938}"/>
                </a:ext>
              </a:extLst>
            </p:cNvPr>
            <p:cNvSpPr txBox="1"/>
            <p:nvPr/>
          </p:nvSpPr>
          <p:spPr>
            <a:xfrm>
              <a:off x="755650" y="4015703"/>
              <a:ext cx="5029200" cy="561975"/>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r>
                <a:rPr kumimoji="0" lang="en-US" sz="2183" b="1" i="0" u="none" strike="noStrike" kern="1200" cap="none" spc="0" normalizeH="0" baseline="0" noProof="0" dirty="0">
                  <a:ln>
                    <a:noFill/>
                  </a:ln>
                  <a:solidFill>
                    <a:srgbClr val="0E374A"/>
                  </a:solidFill>
                  <a:effectLst/>
                  <a:uLnTx/>
                  <a:uFillTx/>
                  <a:latin typeface="Montserrat SemiBold" pitchFamily="2" charset="77"/>
                  <a:ea typeface="+mn-ea"/>
                  <a:cs typeface="Arial"/>
                </a:rPr>
                <a:t>2. Show off </a:t>
              </a:r>
              <a:r>
                <a:rPr lang="en-US" sz="2183" b="1" dirty="0">
                  <a:solidFill>
                    <a:srgbClr val="0E374A"/>
                  </a:solidFill>
                  <a:latin typeface="Montserrat SemiBold" pitchFamily="2" charset="77"/>
                  <a:cs typeface="Arial"/>
                </a:rPr>
                <a:t>your Work</a:t>
              </a:r>
              <a:endParaRPr kumimoji="0" sz="2183" b="1" i="0" u="none" strike="noStrike" kern="1200" cap="none" spc="0" normalizeH="0" baseline="0" noProof="0" dirty="0">
                <a:ln>
                  <a:noFill/>
                </a:ln>
                <a:solidFill>
                  <a:srgbClr val="0E374A"/>
                </a:solidFill>
                <a:effectLst/>
                <a:uLnTx/>
                <a:uFillTx/>
                <a:latin typeface="Montserrat SemiBold" pitchFamily="2" charset="77"/>
                <a:ea typeface="+mn-ea"/>
                <a:cs typeface="Arial"/>
              </a:endParaRPr>
            </a:p>
          </p:txBody>
        </p:sp>
        <p:sp>
          <p:nvSpPr>
            <p:cNvPr id="15" name="object 6">
              <a:extLst>
                <a:ext uri="{FF2B5EF4-FFF2-40B4-BE49-F238E27FC236}">
                  <a16:creationId xmlns:a16="http://schemas.microsoft.com/office/drawing/2014/main" id="{52DB2821-7174-4844-990A-577B0117AD37}"/>
                </a:ext>
              </a:extLst>
            </p:cNvPr>
            <p:cNvSpPr txBox="1"/>
            <p:nvPr/>
          </p:nvSpPr>
          <p:spPr>
            <a:xfrm>
              <a:off x="755650" y="4571375"/>
              <a:ext cx="10058400" cy="504625"/>
            </a:xfrm>
            <a:prstGeom prst="rect">
              <a:avLst/>
            </a:prstGeom>
          </p:spPr>
          <p:txBody>
            <a:bodyPr vert="horz" wrap="square" lIns="0" tIns="731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180980" marR="3081" lvl="0" indent="-173279" algn="l" defTabSz="554492" rtl="0" eaLnBrk="1" fontAlgn="auto" latinLnBrk="0" hangingPunct="1">
                <a:lnSpc>
                  <a:spcPct val="100499"/>
                </a:lnSpc>
                <a:spcBef>
                  <a:spcPts val="58"/>
                </a:spcBef>
                <a:spcAft>
                  <a:spcPts val="0"/>
                </a:spcAft>
                <a:buClrTx/>
                <a:buSzTx/>
                <a:buFont typeface="Arial" panose="020B0604020202020204" pitchFamily="34" charset="0"/>
                <a:buChar char="•"/>
                <a:tabLst/>
                <a:defRPr/>
              </a:pPr>
              <a:r>
                <a:rPr lang="en-US" sz="1455" dirty="0">
                  <a:solidFill>
                    <a:prstClr val="black"/>
                  </a:solidFill>
                  <a:latin typeface="Nunito" pitchFamily="2" charset="77"/>
                  <a:cs typeface="Arial"/>
                </a:rPr>
                <a:t>GitHub is a place to showcase the pieces of your portfolio</a:t>
              </a:r>
            </a:p>
          </p:txBody>
        </p:sp>
      </p:grpSp>
    </p:spTree>
    <p:extLst>
      <p:ext uri="{BB962C8B-B14F-4D97-AF65-F5344CB8AC3E}">
        <p14:creationId xmlns:p14="http://schemas.microsoft.com/office/powerpoint/2010/main" val="3530155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774057"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Once you’re Set Up…</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BAB5B319-AB97-43C4-9A79-D4BB2C9C9DA4}"/>
              </a:ext>
            </a:extLst>
          </p:cNvPr>
          <p:cNvPicPr>
            <a:picLocks noChangeAspect="1"/>
          </p:cNvPicPr>
          <p:nvPr/>
        </p:nvPicPr>
        <p:blipFill>
          <a:blip r:embed="rId3"/>
          <a:stretch>
            <a:fillRect/>
          </a:stretch>
        </p:blipFill>
        <p:spPr>
          <a:xfrm>
            <a:off x="0" y="1211405"/>
            <a:ext cx="12192000" cy="4435190"/>
          </a:xfrm>
          <a:prstGeom prst="rect">
            <a:avLst/>
          </a:prstGeom>
        </p:spPr>
      </p:pic>
    </p:spTree>
    <p:extLst>
      <p:ext uri="{BB962C8B-B14F-4D97-AF65-F5344CB8AC3E}">
        <p14:creationId xmlns:p14="http://schemas.microsoft.com/office/powerpoint/2010/main" val="2659152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Drag and Drop Files in</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3485A2FE-FDAC-4617-9027-526C2DFFBFC4}"/>
              </a:ext>
            </a:extLst>
          </p:cNvPr>
          <p:cNvPicPr>
            <a:picLocks noChangeAspect="1"/>
          </p:cNvPicPr>
          <p:nvPr/>
        </p:nvPicPr>
        <p:blipFill>
          <a:blip r:embed="rId3"/>
          <a:stretch>
            <a:fillRect/>
          </a:stretch>
        </p:blipFill>
        <p:spPr>
          <a:xfrm>
            <a:off x="0" y="984899"/>
            <a:ext cx="12192000" cy="4888201"/>
          </a:xfrm>
          <a:prstGeom prst="rect">
            <a:avLst/>
          </a:prstGeom>
        </p:spPr>
      </p:pic>
    </p:spTree>
    <p:extLst>
      <p:ext uri="{BB962C8B-B14F-4D97-AF65-F5344CB8AC3E}">
        <p14:creationId xmlns:p14="http://schemas.microsoft.com/office/powerpoint/2010/main" val="50825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491738" y="219932"/>
            <a:ext cx="6623921"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Open Changes in </a:t>
            </a:r>
            <a:r>
              <a:rPr lang="en-US" sz="2426" b="1" spc="91" dirty="0" err="1">
                <a:latin typeface="Montserrat" pitchFamily="2" charset="77"/>
              </a:rPr>
              <a:t>GitKraken</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4" name="Picture 3">
            <a:extLst>
              <a:ext uri="{FF2B5EF4-FFF2-40B4-BE49-F238E27FC236}">
                <a16:creationId xmlns:a16="http://schemas.microsoft.com/office/drawing/2014/main" id="{ECCF485E-3BDB-453C-A134-37B391ACC83C}"/>
              </a:ext>
            </a:extLst>
          </p:cNvPr>
          <p:cNvPicPr>
            <a:picLocks noChangeAspect="1"/>
          </p:cNvPicPr>
          <p:nvPr/>
        </p:nvPicPr>
        <p:blipFill>
          <a:blip r:embed="rId3"/>
          <a:stretch>
            <a:fillRect/>
          </a:stretch>
        </p:blipFill>
        <p:spPr>
          <a:xfrm>
            <a:off x="0" y="960285"/>
            <a:ext cx="10651253" cy="5772435"/>
          </a:xfrm>
          <a:prstGeom prst="rect">
            <a:avLst/>
          </a:prstGeom>
        </p:spPr>
      </p:pic>
    </p:spTree>
    <p:extLst>
      <p:ext uri="{BB962C8B-B14F-4D97-AF65-F5344CB8AC3E}">
        <p14:creationId xmlns:p14="http://schemas.microsoft.com/office/powerpoint/2010/main" val="394290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Stage Files</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F5BDF052-FD9A-45F5-A70A-00E4834D8876}"/>
              </a:ext>
            </a:extLst>
          </p:cNvPr>
          <p:cNvPicPr>
            <a:picLocks noChangeAspect="1"/>
          </p:cNvPicPr>
          <p:nvPr/>
        </p:nvPicPr>
        <p:blipFill>
          <a:blip r:embed="rId3"/>
          <a:stretch>
            <a:fillRect/>
          </a:stretch>
        </p:blipFill>
        <p:spPr>
          <a:xfrm>
            <a:off x="492369" y="974691"/>
            <a:ext cx="10735818" cy="5769326"/>
          </a:xfrm>
          <a:prstGeom prst="rect">
            <a:avLst/>
          </a:prstGeom>
        </p:spPr>
      </p:pic>
    </p:spTree>
    <p:extLst>
      <p:ext uri="{BB962C8B-B14F-4D97-AF65-F5344CB8AC3E}">
        <p14:creationId xmlns:p14="http://schemas.microsoft.com/office/powerpoint/2010/main" val="300699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spc="91" dirty="0">
                <a:latin typeface="Montserrat" pitchFamily="2" charset="77"/>
              </a:rPr>
              <a:t>Commit</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4" name="Picture 3">
            <a:extLst>
              <a:ext uri="{FF2B5EF4-FFF2-40B4-BE49-F238E27FC236}">
                <a16:creationId xmlns:a16="http://schemas.microsoft.com/office/drawing/2014/main" id="{56BEFBE4-7A07-4E5A-9D3D-B482B1FCE788}"/>
              </a:ext>
            </a:extLst>
          </p:cNvPr>
          <p:cNvPicPr>
            <a:picLocks noChangeAspect="1"/>
          </p:cNvPicPr>
          <p:nvPr/>
        </p:nvPicPr>
        <p:blipFill>
          <a:blip r:embed="rId3"/>
          <a:stretch>
            <a:fillRect/>
          </a:stretch>
        </p:blipFill>
        <p:spPr>
          <a:xfrm>
            <a:off x="358480" y="834966"/>
            <a:ext cx="11475040" cy="5782368"/>
          </a:xfrm>
          <a:prstGeom prst="rect">
            <a:avLst/>
          </a:prstGeom>
        </p:spPr>
      </p:pic>
    </p:spTree>
    <p:extLst>
      <p:ext uri="{BB962C8B-B14F-4D97-AF65-F5344CB8AC3E}">
        <p14:creationId xmlns:p14="http://schemas.microsoft.com/office/powerpoint/2010/main" val="1967103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8" y="113607"/>
            <a:ext cx="5371266" cy="570665"/>
          </a:xfrm>
          <a:custGeom>
            <a:avLst/>
            <a:gdLst/>
            <a:ahLst/>
            <a:cxnLst/>
            <a:rect l="l" t="t" r="r" b="b"/>
            <a:pathLst>
              <a:path w="8857615" h="941069">
                <a:moveTo>
                  <a:pt x="8857007" y="0"/>
                </a:moveTo>
                <a:lnTo>
                  <a:pt x="0" y="0"/>
                </a:lnTo>
                <a:lnTo>
                  <a:pt x="0" y="940892"/>
                </a:lnTo>
                <a:lnTo>
                  <a:pt x="8432685" y="940892"/>
                </a:lnTo>
                <a:lnTo>
                  <a:pt x="885700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1518567" y="6216478"/>
            <a:ext cx="673093" cy="527538"/>
          </a:xfrm>
          <a:custGeom>
            <a:avLst/>
            <a:gdLst/>
            <a:ahLst/>
            <a:cxnLst/>
            <a:rect l="l" t="t" r="r" b="b"/>
            <a:pathLst>
              <a:path w="1109980" h="869950">
                <a:moveTo>
                  <a:pt x="1109830" y="0"/>
                </a:moveTo>
                <a:lnTo>
                  <a:pt x="0" y="0"/>
                </a:lnTo>
                <a:lnTo>
                  <a:pt x="345455" y="869774"/>
                </a:lnTo>
                <a:lnTo>
                  <a:pt x="1109830" y="869774"/>
                </a:lnTo>
                <a:lnTo>
                  <a:pt x="1109830"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1395806" y="6216480"/>
            <a:ext cx="281482" cy="527538"/>
          </a:xfrm>
          <a:custGeom>
            <a:avLst/>
            <a:gdLst/>
            <a:ahLst/>
            <a:cxnLst/>
            <a:rect l="l" t="t" r="r" b="b"/>
            <a:pathLst>
              <a:path w="464184" h="869950">
                <a:moveTo>
                  <a:pt x="118677" y="0"/>
                </a:moveTo>
                <a:lnTo>
                  <a:pt x="0" y="0"/>
                </a:lnTo>
                <a:lnTo>
                  <a:pt x="345465" y="869774"/>
                </a:lnTo>
                <a:lnTo>
                  <a:pt x="464132" y="869774"/>
                </a:lnTo>
                <a:lnTo>
                  <a:pt x="118677" y="0"/>
                </a:lnTo>
                <a:close/>
              </a:path>
            </a:pathLst>
          </a:custGeom>
          <a:solidFill>
            <a:srgbClr val="57ADA3"/>
          </a:solidFill>
        </p:spPr>
        <p:txBody>
          <a:bodyPr wrap="square" lIns="0" tIns="0" rIns="0" bIns="0" rtlCol="0"/>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0" marR="0" lvl="0" indent="0" algn="l" defTabSz="554492" rtl="0" eaLnBrk="1" fontAlgn="auto" latinLnBrk="0" hangingPunct="1">
              <a:lnSpc>
                <a:spcPct val="100000"/>
              </a:lnSpc>
              <a:spcBef>
                <a:spcPts val="0"/>
              </a:spcBef>
              <a:spcAft>
                <a:spcPts val="0"/>
              </a:spcAft>
              <a:buClrTx/>
              <a:buSzTx/>
              <a:buFontTx/>
              <a:buNone/>
              <a:tabLst/>
              <a:defRPr/>
            </a:pPr>
            <a:endParaRPr kumimoji="0" sz="1092"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4">
            <a:extLst>
              <a:ext uri="{FF2B5EF4-FFF2-40B4-BE49-F238E27FC236}">
                <a16:creationId xmlns:a16="http://schemas.microsoft.com/office/drawing/2014/main" id="{8363A1D3-3726-924B-86BD-8519F81602F2}"/>
              </a:ext>
            </a:extLst>
          </p:cNvPr>
          <p:cNvSpPr txBox="1">
            <a:spLocks noGrp="1"/>
          </p:cNvSpPr>
          <p:nvPr>
            <p:ph type="title"/>
          </p:nvPr>
        </p:nvSpPr>
        <p:spPr>
          <a:xfrm>
            <a:off x="196387" y="240666"/>
            <a:ext cx="3912680" cy="382250"/>
          </a:xfrm>
          <a:prstGeom prst="rect">
            <a:avLst/>
          </a:prstGeom>
        </p:spPr>
        <p:txBody>
          <a:bodyPr vert="horz" wrap="square" lIns="0" tIns="8856" rIns="0" bIns="0" rtlCol="0">
            <a:sp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r">
              <a:lnSpc>
                <a:spcPct val="100000"/>
              </a:lnSpc>
              <a:spcBef>
                <a:spcPts val="69"/>
              </a:spcBef>
              <a:tabLst>
                <a:tab pos="333080" algn="l"/>
                <a:tab pos="629195" algn="l"/>
                <a:tab pos="950338" algn="l"/>
                <a:tab pos="1277642" algn="l"/>
                <a:tab pos="1550653" algn="l"/>
                <a:tab pos="1758972" algn="l"/>
                <a:tab pos="2099369" algn="l"/>
              </a:tabLst>
            </a:pPr>
            <a:r>
              <a:rPr lang="en-US" sz="2426" b="1" dirty="0">
                <a:latin typeface="Montserrat" pitchFamily="2" charset="77"/>
              </a:rPr>
              <a:t>Examine Commit</a:t>
            </a:r>
            <a:endParaRPr sz="2426" b="1" dirty="0">
              <a:latin typeface="Montserrat" pitchFamily="2" charset="77"/>
            </a:endParaRPr>
          </a:p>
        </p:txBody>
      </p:sp>
      <p:sp>
        <p:nvSpPr>
          <p:cNvPr id="11" name="object 5">
            <a:extLst>
              <a:ext uri="{FF2B5EF4-FFF2-40B4-BE49-F238E27FC236}">
                <a16:creationId xmlns:a16="http://schemas.microsoft.com/office/drawing/2014/main" id="{E4FC94E8-02DB-EE4C-AFF2-D0D853A4B1AD}"/>
              </a:ext>
            </a:extLst>
          </p:cNvPr>
          <p:cNvSpPr txBox="1"/>
          <p:nvPr/>
        </p:nvSpPr>
        <p:spPr>
          <a:xfrm>
            <a:off x="2722834" y="240666"/>
            <a:ext cx="2217972" cy="340782"/>
          </a:xfrm>
          <a:prstGeom prst="rect">
            <a:avLst/>
          </a:prstGeom>
        </p:spPr>
        <p:txBody>
          <a:bodyPr vert="horz" wrap="square" lIns="0" tIns="8856" rIns="0" bIns="0" rtlCol="0">
            <a:noAutofit/>
          </a:bodyPr>
          <a:lstStyle>
            <a:defPPr>
              <a:defRPr lang="en-US"/>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marR="0" lvl="0" indent="0" algn="l" defTabSz="554492" rtl="0" eaLnBrk="1" fontAlgn="auto" latinLnBrk="0" hangingPunct="1">
              <a:lnSpc>
                <a:spcPct val="100000"/>
              </a:lnSpc>
              <a:spcBef>
                <a:spcPts val="69"/>
              </a:spcBef>
              <a:spcAft>
                <a:spcPts val="0"/>
              </a:spcAft>
              <a:buClrTx/>
              <a:buSzTx/>
              <a:buFontTx/>
              <a:buNone/>
              <a:tabLst>
                <a:tab pos="282252" algn="l"/>
                <a:tab pos="483255" algn="l"/>
                <a:tab pos="757806" algn="l"/>
                <a:tab pos="1036592" algn="l"/>
              </a:tabLst>
              <a:defRPr/>
            </a:pPr>
            <a:endParaRPr kumimoji="0" sz="2122" b="0" i="0" u="none" strike="noStrike" kern="1200" cap="none" spc="0" normalizeH="0" baseline="0" noProof="0" dirty="0">
              <a:ln>
                <a:noFill/>
              </a:ln>
              <a:solidFill>
                <a:prstClr val="black"/>
              </a:solidFill>
              <a:effectLst/>
              <a:uLnTx/>
              <a:uFillTx/>
              <a:latin typeface="Montserrat Medium" pitchFamily="2" charset="77"/>
              <a:ea typeface="+mn-ea"/>
              <a:cs typeface="Arial"/>
            </a:endParaRPr>
          </a:p>
        </p:txBody>
      </p:sp>
      <p:pic>
        <p:nvPicPr>
          <p:cNvPr id="5" name="Picture 4">
            <a:extLst>
              <a:ext uri="{FF2B5EF4-FFF2-40B4-BE49-F238E27FC236}">
                <a16:creationId xmlns:a16="http://schemas.microsoft.com/office/drawing/2014/main" id="{9518C4AA-9857-4D1E-AE16-5B091F27E9B1}"/>
              </a:ext>
            </a:extLst>
          </p:cNvPr>
          <p:cNvPicPr>
            <a:picLocks noChangeAspect="1"/>
          </p:cNvPicPr>
          <p:nvPr/>
        </p:nvPicPr>
        <p:blipFill>
          <a:blip r:embed="rId3"/>
          <a:stretch>
            <a:fillRect/>
          </a:stretch>
        </p:blipFill>
        <p:spPr>
          <a:xfrm>
            <a:off x="196387" y="2030544"/>
            <a:ext cx="11253649" cy="2581650"/>
          </a:xfrm>
          <a:prstGeom prst="rect">
            <a:avLst/>
          </a:prstGeom>
        </p:spPr>
      </p:pic>
    </p:spTree>
    <p:extLst>
      <p:ext uri="{BB962C8B-B14F-4D97-AF65-F5344CB8AC3E}">
        <p14:creationId xmlns:p14="http://schemas.microsoft.com/office/powerpoint/2010/main" val="345386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003FC3-B7E1-4D79-92AD-3FBB1FA5F599}"/>
</file>

<file path=customXml/itemProps2.xml><?xml version="1.0" encoding="utf-8"?>
<ds:datastoreItem xmlns:ds="http://schemas.openxmlformats.org/officeDocument/2006/customXml" ds:itemID="{EA2085AB-4002-4456-8C6D-337D85024BB8}"/>
</file>

<file path=customXml/itemProps3.xml><?xml version="1.0" encoding="utf-8"?>
<ds:datastoreItem xmlns:ds="http://schemas.openxmlformats.org/officeDocument/2006/customXml" ds:itemID="{333E5102-218D-4C70-99C7-1C094B51496A}"/>
</file>

<file path=docProps/app.xml><?xml version="1.0" encoding="utf-8"?>
<Properties xmlns="http://schemas.openxmlformats.org/officeDocument/2006/extended-properties" xmlns:vt="http://schemas.openxmlformats.org/officeDocument/2006/docPropsVTypes">
  <TotalTime>9300</TotalTime>
  <Words>1517</Words>
  <Application>Microsoft Office PowerPoint</Application>
  <PresentationFormat>Widescreen</PresentationFormat>
  <Paragraphs>49</Paragraphs>
  <Slides>14</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Montserrat</vt:lpstr>
      <vt:lpstr>Montserrat Medium</vt:lpstr>
      <vt:lpstr>Montserrat SemiBold</vt:lpstr>
      <vt:lpstr>Nunito</vt:lpstr>
      <vt:lpstr>Nunito Sans</vt:lpstr>
      <vt:lpstr>Office Theme</vt:lpstr>
      <vt:lpstr>Office Theme</vt:lpstr>
      <vt:lpstr>Using GitHub for Final Project</vt:lpstr>
      <vt:lpstr>What is Git / GitHub?</vt:lpstr>
      <vt:lpstr>Why Use GitHub?</vt:lpstr>
      <vt:lpstr>Once you’re Set Up…</vt:lpstr>
      <vt:lpstr>Drag and Drop Files in</vt:lpstr>
      <vt:lpstr>Open Changes in GitKraken</vt:lpstr>
      <vt:lpstr>Stage Files</vt:lpstr>
      <vt:lpstr>Commit</vt:lpstr>
      <vt:lpstr>Examine Commit</vt:lpstr>
      <vt:lpstr>Push Changes </vt:lpstr>
      <vt:lpstr>View on GitHub </vt:lpstr>
      <vt:lpstr>View Actual Files</vt:lpstr>
      <vt:lpstr>Pull Changes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Meredith Dodd</cp:lastModifiedBy>
  <cp:revision>45</cp:revision>
  <dcterms:created xsi:type="dcterms:W3CDTF">2019-01-08T17:26:22Z</dcterms:created>
  <dcterms:modified xsi:type="dcterms:W3CDTF">2020-02-28T22:54:17Z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