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Determining Data Wrangling Needs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112AD0-5320-4D56-AC30-84C542EE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97680-FC0C-466B-9981-EEF16C7F2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0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4F9B-FBB6-47BD-8226-A92E4E34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Starts with the Analysis!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9C55-E5D1-4AD6-A535-ADB5416D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need to know what analyses you’re using before you can determine data wrangling</a:t>
            </a:r>
          </a:p>
          <a:p>
            <a:endParaRPr lang="en-US" dirty="0"/>
          </a:p>
          <a:p>
            <a:r>
              <a:rPr lang="en-US" dirty="0"/>
              <a:t>Check Data Wrangling and Visualization – Choosing the Right Statistic </a:t>
            </a:r>
          </a:p>
          <a:p>
            <a:endParaRPr lang="en-US" dirty="0"/>
          </a:p>
          <a:p>
            <a:r>
              <a:rPr lang="en-US" dirty="0"/>
              <a:t>Understand the IVs and DVs for your questions</a:t>
            </a:r>
          </a:p>
          <a:p>
            <a:pPr lvl="1"/>
            <a:r>
              <a:rPr lang="en-US" dirty="0"/>
              <a:t>Categorical? How many levels?</a:t>
            </a:r>
          </a:p>
          <a:p>
            <a:pPr lvl="1"/>
            <a:r>
              <a:rPr lang="en-US" dirty="0"/>
              <a:t>Continuous? </a:t>
            </a:r>
          </a:p>
          <a:p>
            <a:pPr lvl="1"/>
            <a:r>
              <a:rPr lang="en-US" dirty="0"/>
              <a:t>How many of each?</a:t>
            </a:r>
          </a:p>
        </p:txBody>
      </p:sp>
    </p:spTree>
    <p:extLst>
      <p:ext uri="{BB962C8B-B14F-4D97-AF65-F5344CB8AC3E}">
        <p14:creationId xmlns:p14="http://schemas.microsoft.com/office/powerpoint/2010/main" val="267235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7B49-80E4-41C3-AD40-2EFADE19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up the Assumptions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9E14-D909-415A-BFA8-DDBA2897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them in the LMS</a:t>
            </a:r>
          </a:p>
          <a:p>
            <a:endParaRPr lang="en-US" dirty="0"/>
          </a:p>
          <a:p>
            <a:r>
              <a:rPr lang="en-US" dirty="0"/>
              <a:t>You can ask for assistance finding the particular location</a:t>
            </a:r>
          </a:p>
        </p:txBody>
      </p:sp>
    </p:spTree>
    <p:extLst>
      <p:ext uri="{BB962C8B-B14F-4D97-AF65-F5344CB8AC3E}">
        <p14:creationId xmlns:p14="http://schemas.microsoft.com/office/powerpoint/2010/main" val="116584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DE15-1F07-4FF9-ADBE-723CB1D6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ask about your variables…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D2DE-F6B9-4824-85BE-870E08C8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data need to be recoded?</a:t>
            </a:r>
          </a:p>
          <a:p>
            <a:endParaRPr lang="en-US" dirty="0"/>
          </a:p>
          <a:p>
            <a:r>
              <a:rPr lang="en-US" dirty="0"/>
              <a:t>Does your data need to be a particular type?</a:t>
            </a:r>
          </a:p>
          <a:p>
            <a:endParaRPr lang="en-US" dirty="0"/>
          </a:p>
          <a:p>
            <a:r>
              <a:rPr lang="en-US" dirty="0"/>
              <a:t>Do you need to categorize or re-categorize your data?</a:t>
            </a:r>
          </a:p>
          <a:p>
            <a:endParaRPr lang="en-US" dirty="0"/>
          </a:p>
          <a:p>
            <a:r>
              <a:rPr lang="en-US" dirty="0"/>
              <a:t>Do you have time/date data that needs to be reformatted for usefulness?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8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DE15-1F07-4FF9-ADBE-723CB1D6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ask about your data…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D2DE-F6B9-4824-85BE-870E08C8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Do you have missing data to remove?</a:t>
            </a:r>
          </a:p>
          <a:p>
            <a:endParaRPr lang="en-US" dirty="0"/>
          </a:p>
          <a:p>
            <a:r>
              <a:rPr lang="en-US" dirty="0"/>
              <a:t>Do you still have enough data once you remove rows with missing information?</a:t>
            </a:r>
          </a:p>
          <a:p>
            <a:endParaRPr lang="en-US" dirty="0"/>
          </a:p>
          <a:p>
            <a:r>
              <a:rPr lang="en-US" dirty="0"/>
              <a:t>Do you have too much data, and need to remove some to increase processing speeds?</a:t>
            </a:r>
          </a:p>
          <a:p>
            <a:endParaRPr lang="en-US" dirty="0"/>
          </a:p>
          <a:p>
            <a:r>
              <a:rPr lang="en-US" dirty="0"/>
              <a:t>Do any columns need to be renamed? Are there spaces in your columns?</a:t>
            </a:r>
          </a:p>
          <a:p>
            <a:endParaRPr lang="en-US" dirty="0"/>
          </a:p>
          <a:p>
            <a:r>
              <a:rPr lang="en-US" dirty="0"/>
              <a:t>Is the data in the right shape for the analysis, or will it need to be transformed?</a:t>
            </a:r>
          </a:p>
        </p:txBody>
      </p:sp>
    </p:spTree>
    <p:extLst>
      <p:ext uri="{BB962C8B-B14F-4D97-AF65-F5344CB8AC3E}">
        <p14:creationId xmlns:p14="http://schemas.microsoft.com/office/powerpoint/2010/main" val="129265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DE15-1F07-4FF9-ADBE-723CB1D6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multiple datasets?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D2DE-F6B9-4824-85BE-870E08C8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you want to add columns (merge) or rows (append)?</a:t>
            </a:r>
          </a:p>
          <a:p>
            <a:endParaRPr lang="en-US" dirty="0"/>
          </a:p>
          <a:p>
            <a:r>
              <a:rPr lang="en-US" dirty="0"/>
              <a:t>Is there a common link between them? </a:t>
            </a:r>
          </a:p>
          <a:p>
            <a:endParaRPr lang="en-US" dirty="0"/>
          </a:p>
          <a:p>
            <a:r>
              <a:rPr lang="en-US" dirty="0"/>
              <a:t>Is that link unique? Or will you need to aggregate data?</a:t>
            </a:r>
          </a:p>
          <a:p>
            <a:endParaRPr lang="en-US" dirty="0"/>
          </a:p>
          <a:p>
            <a:r>
              <a:rPr lang="en-US" dirty="0"/>
              <a:t>Do they have all the same columns?</a:t>
            </a:r>
          </a:p>
          <a:p>
            <a:endParaRPr lang="en-US" dirty="0"/>
          </a:p>
          <a:p>
            <a:r>
              <a:rPr lang="en-US" dirty="0"/>
              <a:t>Are the columns all named the same?</a:t>
            </a:r>
          </a:p>
        </p:txBody>
      </p:sp>
    </p:spTree>
    <p:extLst>
      <p:ext uri="{BB962C8B-B14F-4D97-AF65-F5344CB8AC3E}">
        <p14:creationId xmlns:p14="http://schemas.microsoft.com/office/powerpoint/2010/main" val="47607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DB3E-5351-4891-BF3C-F7FD1E90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to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D9E1-4006-414B-8200-BA5994CD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Normality</a:t>
            </a:r>
          </a:p>
          <a:p>
            <a:r>
              <a:rPr lang="en-US" dirty="0"/>
              <a:t>Multicollinearity </a:t>
            </a:r>
          </a:p>
          <a:p>
            <a:r>
              <a:rPr lang="en-US" dirty="0"/>
              <a:t>Sample size</a:t>
            </a:r>
          </a:p>
          <a:p>
            <a:r>
              <a:rPr lang="en-US" dirty="0"/>
              <a:t>Homoscedasticity</a:t>
            </a:r>
          </a:p>
          <a:p>
            <a:r>
              <a:rPr lang="en-US" dirty="0"/>
              <a:t>Homogeneity of variance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Linearity</a:t>
            </a:r>
          </a:p>
        </p:txBody>
      </p:sp>
    </p:spTree>
    <p:extLst>
      <p:ext uri="{BB962C8B-B14F-4D97-AF65-F5344CB8AC3E}">
        <p14:creationId xmlns:p14="http://schemas.microsoft.com/office/powerpoint/2010/main" val="207799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078F-7282-41A7-8AFE-F6E49697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do visuals in Python / 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4A8F-CAF7-487D-9657-6522A95A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your data need to be in a particular format for the visual?</a:t>
            </a:r>
          </a:p>
          <a:p>
            <a:endParaRPr lang="en-US" dirty="0"/>
          </a:p>
          <a:p>
            <a:r>
              <a:rPr lang="en-US" dirty="0"/>
              <a:t>Do you require a particular data type?</a:t>
            </a:r>
          </a:p>
        </p:txBody>
      </p:sp>
    </p:spTree>
    <p:extLst>
      <p:ext uri="{BB962C8B-B14F-4D97-AF65-F5344CB8AC3E}">
        <p14:creationId xmlns:p14="http://schemas.microsoft.com/office/powerpoint/2010/main" val="119356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C491-BAD6-4E40-A62A-9BDFFCE1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Organized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2EC5-2015-4CF7-9EB8-8BA4DA92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cards in Trello for each task</a:t>
            </a:r>
          </a:p>
          <a:p>
            <a:endParaRPr lang="en-US" dirty="0"/>
          </a:p>
          <a:p>
            <a:r>
              <a:rPr lang="en-US" dirty="0"/>
              <a:t>Have separate cards for “determine what to do” and “do it”</a:t>
            </a:r>
          </a:p>
          <a:p>
            <a:endParaRPr lang="en-US" dirty="0"/>
          </a:p>
          <a:p>
            <a:r>
              <a:rPr lang="en-US" dirty="0"/>
              <a:t>Add in cards for study time or refreshing</a:t>
            </a:r>
          </a:p>
        </p:txBody>
      </p:sp>
    </p:spTree>
    <p:extLst>
      <p:ext uri="{BB962C8B-B14F-4D97-AF65-F5344CB8AC3E}">
        <p14:creationId xmlns:p14="http://schemas.microsoft.com/office/powerpoint/2010/main" val="334442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973BA8-F13C-4632-9DB4-39752780B884}"/>
</file>

<file path=customXml/itemProps2.xml><?xml version="1.0" encoding="utf-8"?>
<ds:datastoreItem xmlns:ds="http://schemas.openxmlformats.org/officeDocument/2006/customXml" ds:itemID="{1A5B7B7F-38F5-4EDC-A118-7EA9406808E5}"/>
</file>

<file path=customXml/itemProps3.xml><?xml version="1.0" encoding="utf-8"?>
<ds:datastoreItem xmlns:ds="http://schemas.openxmlformats.org/officeDocument/2006/customXml" ds:itemID="{1AEED9DB-F185-4A77-8856-E07D54F74569}"/>
</file>

<file path=docProps/app.xml><?xml version="1.0" encoding="utf-8"?>
<Properties xmlns="http://schemas.openxmlformats.org/officeDocument/2006/extended-properties" xmlns:vt="http://schemas.openxmlformats.org/officeDocument/2006/docPropsVTypes">
  <TotalTime>9389</TotalTime>
  <Words>346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 SemiBold</vt:lpstr>
      <vt:lpstr>Nunito Sans</vt:lpstr>
      <vt:lpstr>Office Theme</vt:lpstr>
      <vt:lpstr>Determining Data Wrangling Needs</vt:lpstr>
      <vt:lpstr>It all Starts with the Analysis!</vt:lpstr>
      <vt:lpstr>Look up the Assumptions and Requirements</vt:lpstr>
      <vt:lpstr>Some things to ask about your variables…</vt:lpstr>
      <vt:lpstr>Some things to ask about your data…</vt:lpstr>
      <vt:lpstr>Do you have multiple datasets?</vt:lpstr>
      <vt:lpstr>Assumptions to think about</vt:lpstr>
      <vt:lpstr>If you want to do visuals in Python / R…</vt:lpstr>
      <vt:lpstr>Stay Organized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49</cp:revision>
  <dcterms:created xsi:type="dcterms:W3CDTF">2019-01-08T17:26:22Z</dcterms:created>
  <dcterms:modified xsi:type="dcterms:W3CDTF">2020-10-07T18:20:24Z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