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8" r:id="rId10"/>
    <p:sldId id="263" r:id="rId11"/>
    <p:sldId id="264" r:id="rId12"/>
    <p:sldId id="265" r:id="rId13"/>
    <p:sldId id="266" r:id="rId14"/>
    <p:sldId id="275" r:id="rId15"/>
    <p:sldId id="269" r:id="rId16"/>
    <p:sldId id="274" r:id="rId17"/>
    <p:sldId id="270" r:id="rId18"/>
    <p:sldId id="271" r:id="rId19"/>
    <p:sldId id="272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Beautiful and Engaging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E602-53E1-4C1E-99F1-791F266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5604-39E5-4366-BCF3-8A63F7E9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ONE SLIDE</a:t>
            </a:r>
          </a:p>
          <a:p>
            <a:endParaRPr lang="en-US" dirty="0"/>
          </a:p>
          <a:p>
            <a:r>
              <a:rPr lang="en-US" dirty="0"/>
              <a:t>Sum up the results section </a:t>
            </a:r>
          </a:p>
          <a:p>
            <a:pPr lvl="1"/>
            <a:r>
              <a:rPr lang="en-US" dirty="0"/>
              <a:t>What changed?</a:t>
            </a:r>
          </a:p>
          <a:p>
            <a:pPr lvl="1"/>
            <a:r>
              <a:rPr lang="en-US" dirty="0"/>
              <a:t>What didn’t change?</a:t>
            </a:r>
          </a:p>
          <a:p>
            <a:pPr lvl="1"/>
            <a:r>
              <a:rPr lang="en-US" dirty="0"/>
              <a:t>What was significant?</a:t>
            </a:r>
          </a:p>
          <a:p>
            <a:pPr lvl="1"/>
            <a:r>
              <a:rPr lang="en-US" dirty="0"/>
              <a:t>What were the predictors?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1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7FC1-F52A-4125-8142-B81ADFB4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B770-3BB8-4D85-A575-8DA6E223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JUST ONE SLIDE</a:t>
            </a:r>
          </a:p>
          <a:p>
            <a:endParaRPr lang="en-US" dirty="0"/>
          </a:p>
          <a:p>
            <a:r>
              <a:rPr lang="en-US" dirty="0"/>
              <a:t>What is the big picture takeaway?</a:t>
            </a:r>
          </a:p>
          <a:p>
            <a:endParaRPr lang="en-US" dirty="0"/>
          </a:p>
          <a:p>
            <a:r>
              <a:rPr lang="en-US" dirty="0"/>
              <a:t>What do you want someone to take action on?</a:t>
            </a:r>
          </a:p>
          <a:p>
            <a:endParaRPr lang="en-US" dirty="0"/>
          </a:p>
          <a:p>
            <a:r>
              <a:rPr lang="en-US" dirty="0"/>
              <a:t>What is the most important part of this work? </a:t>
            </a:r>
          </a:p>
          <a:p>
            <a:endParaRPr lang="en-US" dirty="0"/>
          </a:p>
          <a:p>
            <a:r>
              <a:rPr lang="en-US" dirty="0"/>
              <a:t>How does this project change:</a:t>
            </a:r>
          </a:p>
          <a:p>
            <a:pPr lvl="1"/>
            <a:r>
              <a:rPr lang="en-US" dirty="0"/>
              <a:t>Lives</a:t>
            </a:r>
          </a:p>
          <a:p>
            <a:pPr lvl="1"/>
            <a:r>
              <a:rPr lang="en-US" dirty="0"/>
              <a:t>The industry</a:t>
            </a:r>
          </a:p>
          <a:p>
            <a:pPr lvl="1"/>
            <a:r>
              <a:rPr lang="en-US" dirty="0"/>
              <a:t>A company’s business operations, profit margin, efficiency…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5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68A0-052D-437E-9FB6-FB1B488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6CC1-D44D-4680-8345-8DCE475F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an ending slide with “Questions?” on it</a:t>
            </a:r>
          </a:p>
          <a:p>
            <a:endParaRPr lang="en-US" dirty="0"/>
          </a:p>
          <a:p>
            <a:r>
              <a:rPr lang="en-US" dirty="0"/>
              <a:t>Be prepared for questions from staff like:</a:t>
            </a:r>
          </a:p>
          <a:p>
            <a:pPr lvl="1"/>
            <a:r>
              <a:rPr lang="en-US" dirty="0"/>
              <a:t>If you had more time, what else would you do?</a:t>
            </a:r>
          </a:p>
          <a:p>
            <a:pPr lvl="1"/>
            <a:r>
              <a:rPr lang="en-US" dirty="0"/>
              <a:t>What’s next for you?</a:t>
            </a:r>
          </a:p>
          <a:p>
            <a:pPr lvl="1"/>
            <a:r>
              <a:rPr lang="en-US" dirty="0"/>
              <a:t>What was the most difficult part of this project?</a:t>
            </a:r>
          </a:p>
          <a:p>
            <a:pPr lvl="1"/>
            <a:endParaRPr lang="en-US" dirty="0"/>
          </a:p>
          <a:p>
            <a:r>
              <a:rPr lang="en-US" dirty="0"/>
              <a:t>The more questions about your work, the better you did!</a:t>
            </a:r>
          </a:p>
          <a:p>
            <a:endParaRPr lang="en-US" dirty="0"/>
          </a:p>
          <a:p>
            <a:r>
              <a:rPr lang="en-US" dirty="0"/>
              <a:t>Can have slides in reserve to handle anticipated questions</a:t>
            </a:r>
          </a:p>
        </p:txBody>
      </p:sp>
    </p:spTree>
    <p:extLst>
      <p:ext uri="{BB962C8B-B14F-4D97-AF65-F5344CB8AC3E}">
        <p14:creationId xmlns:p14="http://schemas.microsoft.com/office/powerpoint/2010/main" val="159554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7E2-D0DC-4244-A73D-B5627944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handle references?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DDFC-A6ED-4686-A659-1479B302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borrow people’s work, you must cite it</a:t>
            </a:r>
          </a:p>
          <a:p>
            <a:endParaRPr lang="en-US" dirty="0"/>
          </a:p>
          <a:p>
            <a:r>
              <a:rPr lang="en-US" dirty="0"/>
              <a:t>Put name and year in bottom right corner, tiny text</a:t>
            </a:r>
          </a:p>
          <a:p>
            <a:endParaRPr lang="en-US" dirty="0"/>
          </a:p>
          <a:p>
            <a:r>
              <a:rPr lang="en-US" dirty="0"/>
              <a:t>Put whole reference at the end of the deck, only show if asked</a:t>
            </a:r>
          </a:p>
        </p:txBody>
      </p:sp>
    </p:spTree>
    <p:extLst>
      <p:ext uri="{BB962C8B-B14F-4D97-AF65-F5344CB8AC3E}">
        <p14:creationId xmlns:p14="http://schemas.microsoft.com/office/powerpoint/2010/main" val="96398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22E93-EA4D-4ADF-8E3D-6795B48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15B08-317E-4011-A0AD-EDE1AE64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5DF1-0506-4703-8AE5-7AD04A25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my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BE67-9CF4-4C75-869C-788EBB01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Fellow project students </a:t>
            </a:r>
          </a:p>
          <a:p>
            <a:endParaRPr lang="en-US" dirty="0"/>
          </a:p>
          <a:p>
            <a:r>
              <a:rPr lang="en-US" dirty="0"/>
              <a:t>Staff at your school and Woz U</a:t>
            </a:r>
          </a:p>
          <a:p>
            <a:endParaRPr lang="en-US" dirty="0"/>
          </a:p>
          <a:p>
            <a:r>
              <a:rPr lang="en-US" dirty="0"/>
              <a:t>Potential employers</a:t>
            </a:r>
          </a:p>
          <a:p>
            <a:endParaRPr lang="en-US" dirty="0"/>
          </a:p>
          <a:p>
            <a:r>
              <a:rPr lang="en-US" dirty="0"/>
              <a:t>Current students and graduates</a:t>
            </a:r>
          </a:p>
        </p:txBody>
      </p:sp>
    </p:spTree>
    <p:extLst>
      <p:ext uri="{BB962C8B-B14F-4D97-AF65-F5344CB8AC3E}">
        <p14:creationId xmlns:p14="http://schemas.microsoft.com/office/powerpoint/2010/main" val="211021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E5E2-6B24-4222-A377-A088813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tone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8A0D-C973-46C8-BA9D-7ABD7ECD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 to a non-technical audience</a:t>
            </a:r>
          </a:p>
          <a:p>
            <a:endParaRPr lang="en-US" dirty="0"/>
          </a:p>
          <a:p>
            <a:r>
              <a:rPr lang="en-US" dirty="0"/>
              <a:t>Communicating technical info easily is a skill itself </a:t>
            </a:r>
          </a:p>
          <a:p>
            <a:endParaRPr lang="en-US" dirty="0"/>
          </a:p>
          <a:p>
            <a:r>
              <a:rPr lang="en-US" dirty="0"/>
              <a:t>Keep it light and fun</a:t>
            </a:r>
          </a:p>
          <a:p>
            <a:endParaRPr lang="en-US" dirty="0"/>
          </a:p>
          <a:p>
            <a:r>
              <a:rPr lang="en-US" dirty="0"/>
              <a:t>Practice, so you aren’t nervous and don’t </a:t>
            </a:r>
            <a:r>
              <a:rPr lang="en-US"/>
              <a:t>go too </a:t>
            </a:r>
            <a:r>
              <a:rPr lang="en-US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154946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CD61-D3A1-438E-B83A-AB2A1D62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WIIFM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B82F-EE2A-4D42-8C98-E7E2E9DB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“What’s in it for me?”</a:t>
            </a:r>
          </a:p>
          <a:p>
            <a:endParaRPr lang="en-US" dirty="0"/>
          </a:p>
          <a:p>
            <a:r>
              <a:rPr lang="en-US" dirty="0"/>
              <a:t>You should answer this throughout your presentation</a:t>
            </a:r>
          </a:p>
          <a:p>
            <a:endParaRPr lang="en-US" dirty="0"/>
          </a:p>
          <a:p>
            <a:r>
              <a:rPr lang="en-US" dirty="0"/>
              <a:t>Clearly hit on it in the conclusions</a:t>
            </a:r>
          </a:p>
          <a:p>
            <a:endParaRPr lang="en-US" dirty="0"/>
          </a:p>
          <a:p>
            <a:r>
              <a:rPr lang="en-US" dirty="0"/>
              <a:t>Helps engage your audience – put yourself in their shoes and hook them in</a:t>
            </a:r>
          </a:p>
        </p:txBody>
      </p:sp>
    </p:spTree>
    <p:extLst>
      <p:ext uri="{BB962C8B-B14F-4D97-AF65-F5344CB8AC3E}">
        <p14:creationId xmlns:p14="http://schemas.microsoft.com/office/powerpoint/2010/main" val="372312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CB9A-1CB9-4907-A923-130783BE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Signpost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829A-96C6-41D4-B9A1-5F45521E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them an outline</a:t>
            </a:r>
          </a:p>
          <a:p>
            <a:endParaRPr lang="en-US" dirty="0"/>
          </a:p>
          <a:p>
            <a:r>
              <a:rPr lang="en-US" dirty="0"/>
              <a:t>Tell them where they are in your presentation at any given time</a:t>
            </a:r>
          </a:p>
          <a:p>
            <a:endParaRPr lang="en-US" dirty="0"/>
          </a:p>
          <a:p>
            <a:r>
              <a:rPr lang="en-US" dirty="0"/>
              <a:t>Divide up results by evaluation question</a:t>
            </a:r>
          </a:p>
          <a:p>
            <a:endParaRPr lang="en-US" dirty="0"/>
          </a:p>
          <a:p>
            <a:r>
              <a:rPr lang="en-US" dirty="0"/>
              <a:t>Use sub-headers </a:t>
            </a:r>
          </a:p>
        </p:txBody>
      </p:sp>
    </p:spTree>
    <p:extLst>
      <p:ext uri="{BB962C8B-B14F-4D97-AF65-F5344CB8AC3E}">
        <p14:creationId xmlns:p14="http://schemas.microsoft.com/office/powerpoint/2010/main" val="318387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E265-8683-44C7-A1B2-6E618138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D3FA-2CE9-4C60-B084-3323D31F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background graphics should not be distracting</a:t>
            </a:r>
          </a:p>
          <a:p>
            <a:r>
              <a:rPr lang="en-US" dirty="0"/>
              <a:t>Your text must stand out from your background (high contrast)</a:t>
            </a:r>
          </a:p>
          <a:p>
            <a:r>
              <a:rPr lang="en-US" dirty="0"/>
              <a:t>No neon colors. Period.</a:t>
            </a:r>
          </a:p>
          <a:p>
            <a:r>
              <a:rPr lang="en-US" dirty="0"/>
              <a:t>Don’t use black backgrounds </a:t>
            </a:r>
          </a:p>
          <a:p>
            <a:r>
              <a:rPr lang="en-US" dirty="0"/>
              <a:t>No more than 3 colors</a:t>
            </a:r>
          </a:p>
          <a:p>
            <a:r>
              <a:rPr lang="en-US" dirty="0"/>
              <a:t>Same font size, type, and color throughout </a:t>
            </a:r>
          </a:p>
          <a:p>
            <a:r>
              <a:rPr lang="en-US" dirty="0"/>
              <a:t>Slides should look the same no matter who made them</a:t>
            </a:r>
          </a:p>
        </p:txBody>
      </p:sp>
    </p:spTree>
    <p:extLst>
      <p:ext uri="{BB962C8B-B14F-4D97-AF65-F5344CB8AC3E}">
        <p14:creationId xmlns:p14="http://schemas.microsoft.com/office/powerpoint/2010/main" val="158550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AC78F-853F-4BAA-A988-1C534136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your Slide Deck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18B48-4202-41D6-86C5-D3018FB14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A3EC-A95C-4138-8598-B7359D19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Read off Your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9A4B-799A-4ACA-A593-1B440555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should be summaries of your discussion</a:t>
            </a:r>
          </a:p>
          <a:p>
            <a:endParaRPr lang="en-US" dirty="0"/>
          </a:p>
          <a:p>
            <a:r>
              <a:rPr lang="en-US" dirty="0"/>
              <a:t>Create a script, but then practice it and ultimately ditch it</a:t>
            </a:r>
          </a:p>
          <a:p>
            <a:endParaRPr lang="en-US" dirty="0"/>
          </a:p>
          <a:p>
            <a:r>
              <a:rPr lang="en-US" dirty="0"/>
              <a:t>Utilize the notes section in PPT</a:t>
            </a:r>
          </a:p>
          <a:p>
            <a:endParaRPr lang="en-US" dirty="0"/>
          </a:p>
          <a:p>
            <a:r>
              <a:rPr lang="en-US" dirty="0"/>
              <a:t>Slides should be text-minimal</a:t>
            </a:r>
          </a:p>
        </p:txBody>
      </p:sp>
    </p:spTree>
    <p:extLst>
      <p:ext uri="{BB962C8B-B14F-4D97-AF65-F5344CB8AC3E}">
        <p14:creationId xmlns:p14="http://schemas.microsoft.com/office/powerpoint/2010/main" val="270954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CE94A-FA6F-41E1-B399-92B3FDC0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28D6-4E19-42CF-8BA0-58355820E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800DCD-32B7-4BC2-AAD3-268618B1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5522D-A8BB-44D7-9AEA-A5049F20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your project</a:t>
            </a:r>
          </a:p>
          <a:p>
            <a:endParaRPr lang="en-US" dirty="0"/>
          </a:p>
          <a:p>
            <a:r>
              <a:rPr lang="en-US" dirty="0"/>
              <a:t>Have fun with it! Make it catchy </a:t>
            </a:r>
          </a:p>
          <a:p>
            <a:endParaRPr lang="en-US" dirty="0"/>
          </a:p>
          <a:p>
            <a:r>
              <a:rPr lang="en-US" dirty="0"/>
              <a:t>List your teammates in alphabetical order by last name if applicable</a:t>
            </a:r>
          </a:p>
          <a:p>
            <a:endParaRPr lang="en-US" dirty="0"/>
          </a:p>
          <a:p>
            <a:r>
              <a:rPr lang="en-US" dirty="0"/>
              <a:t>School logos are a bonus </a:t>
            </a:r>
          </a:p>
        </p:txBody>
      </p:sp>
    </p:spTree>
    <p:extLst>
      <p:ext uri="{BB962C8B-B14F-4D97-AF65-F5344CB8AC3E}">
        <p14:creationId xmlns:p14="http://schemas.microsoft.com/office/powerpoint/2010/main" val="240644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D461-9EE3-4C02-ADD2-A18C671E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6205-7D19-459D-AB41-852A6FBB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slide per teammate </a:t>
            </a:r>
          </a:p>
          <a:p>
            <a:endParaRPr lang="en-US" dirty="0"/>
          </a:p>
          <a:p>
            <a:r>
              <a:rPr lang="en-US" dirty="0"/>
              <a:t>Bullet point your:</a:t>
            </a:r>
          </a:p>
          <a:p>
            <a:pPr lvl="1"/>
            <a:r>
              <a:rPr lang="en-US" dirty="0"/>
              <a:t>Prior education if applicable </a:t>
            </a:r>
          </a:p>
          <a:p>
            <a:pPr lvl="1"/>
            <a:r>
              <a:rPr lang="en-US" dirty="0"/>
              <a:t>Employment </a:t>
            </a:r>
          </a:p>
          <a:p>
            <a:pPr lvl="1"/>
            <a:r>
              <a:rPr lang="en-US" dirty="0"/>
              <a:t>Subject matter expertise</a:t>
            </a:r>
          </a:p>
          <a:p>
            <a:pPr lvl="1"/>
            <a:r>
              <a:rPr lang="en-US" dirty="0"/>
              <a:t>Where you were last or currently employed</a:t>
            </a:r>
          </a:p>
          <a:p>
            <a:pPr lvl="1"/>
            <a:endParaRPr lang="en-US" dirty="0"/>
          </a:p>
          <a:p>
            <a:r>
              <a:rPr lang="en-US" dirty="0"/>
              <a:t>A picture of yourself is a bonus</a:t>
            </a:r>
          </a:p>
          <a:p>
            <a:endParaRPr lang="en-US" dirty="0"/>
          </a:p>
          <a:p>
            <a:r>
              <a:rPr lang="en-US" dirty="0"/>
              <a:t>Connect who you are to your project or DS</a:t>
            </a:r>
          </a:p>
          <a:p>
            <a:endParaRPr lang="en-US" dirty="0"/>
          </a:p>
          <a:p>
            <a:r>
              <a:rPr lang="en-US" dirty="0"/>
              <a:t>Sell yourself! Potential employers may see this</a:t>
            </a:r>
          </a:p>
        </p:txBody>
      </p:sp>
    </p:spTree>
    <p:extLst>
      <p:ext uri="{BB962C8B-B14F-4D97-AF65-F5344CB8AC3E}">
        <p14:creationId xmlns:p14="http://schemas.microsoft.com/office/powerpoint/2010/main" val="291900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4051-5BED-4844-B2D0-05E5409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/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7857-E874-4A10-8954-41FED7C2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Wind up to your evaluation questions</a:t>
            </a:r>
          </a:p>
          <a:p>
            <a:endParaRPr lang="en-US" dirty="0"/>
          </a:p>
          <a:p>
            <a:r>
              <a:rPr lang="en-US" dirty="0"/>
              <a:t>What does someone need to know to understand your project topic?</a:t>
            </a:r>
          </a:p>
          <a:p>
            <a:endParaRPr lang="en-US" dirty="0"/>
          </a:p>
          <a:p>
            <a:r>
              <a:rPr lang="en-US" dirty="0"/>
              <a:t>What is relevant to understanding your results and findings?</a:t>
            </a:r>
          </a:p>
          <a:p>
            <a:endParaRPr lang="en-US" dirty="0"/>
          </a:p>
          <a:p>
            <a:r>
              <a:rPr lang="en-US" dirty="0"/>
              <a:t>Start general and get more specific – storytelling! </a:t>
            </a:r>
          </a:p>
          <a:p>
            <a:endParaRPr lang="en-US" dirty="0"/>
          </a:p>
          <a:p>
            <a:r>
              <a:rPr lang="en-US" dirty="0"/>
              <a:t>Don’t overload them</a:t>
            </a:r>
          </a:p>
          <a:p>
            <a:endParaRPr lang="en-US" dirty="0"/>
          </a:p>
          <a:p>
            <a:r>
              <a:rPr lang="en-US" dirty="0"/>
              <a:t>Approximately 3-5 slides</a:t>
            </a:r>
          </a:p>
        </p:txBody>
      </p:sp>
    </p:spTree>
    <p:extLst>
      <p:ext uri="{BB962C8B-B14F-4D97-AF65-F5344CB8AC3E}">
        <p14:creationId xmlns:p14="http://schemas.microsoft.com/office/powerpoint/2010/main" val="2298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8278-09BA-49E7-8D00-AC0827F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BBC-BEB7-4438-ABAF-9F6A7EEE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questions</a:t>
            </a:r>
          </a:p>
          <a:p>
            <a:endParaRPr lang="en-US" dirty="0"/>
          </a:p>
          <a:p>
            <a:r>
              <a:rPr lang="en-US" dirty="0"/>
              <a:t>Talk about how you:</a:t>
            </a:r>
          </a:p>
          <a:p>
            <a:pPr lvl="1"/>
            <a:r>
              <a:rPr lang="en-US" dirty="0"/>
              <a:t>Gathered / found data</a:t>
            </a:r>
          </a:p>
          <a:p>
            <a:pPr lvl="1"/>
            <a:r>
              <a:rPr lang="en-US" dirty="0"/>
              <a:t>Manipulated /wrangled data</a:t>
            </a:r>
          </a:p>
          <a:p>
            <a:pPr lvl="1"/>
            <a:r>
              <a:rPr lang="en-US" dirty="0"/>
              <a:t>Created new variables</a:t>
            </a:r>
          </a:p>
          <a:p>
            <a:endParaRPr lang="en-US" dirty="0"/>
          </a:p>
          <a:p>
            <a:r>
              <a:rPr lang="en-US" dirty="0"/>
              <a:t>Approximately 1-3 slides</a:t>
            </a:r>
          </a:p>
        </p:txBody>
      </p:sp>
    </p:spTree>
    <p:extLst>
      <p:ext uri="{BB962C8B-B14F-4D97-AF65-F5344CB8AC3E}">
        <p14:creationId xmlns:p14="http://schemas.microsoft.com/office/powerpoint/2010/main" val="228871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836-F927-4435-98A4-7DE083C5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3549-B8D4-4B92-B58A-AD61AAA1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languages did you use?</a:t>
            </a:r>
          </a:p>
          <a:p>
            <a:endParaRPr lang="en-US" dirty="0"/>
          </a:p>
          <a:p>
            <a:r>
              <a:rPr lang="en-US" dirty="0"/>
              <a:t>What tools did you work with?</a:t>
            </a:r>
          </a:p>
          <a:p>
            <a:endParaRPr lang="en-US" dirty="0"/>
          </a:p>
          <a:p>
            <a:r>
              <a:rPr lang="en-US" dirty="0"/>
              <a:t>How much data do you have?</a:t>
            </a:r>
          </a:p>
          <a:p>
            <a:endParaRPr lang="en-US" dirty="0"/>
          </a:p>
          <a:p>
            <a:r>
              <a:rPr lang="en-US" dirty="0"/>
              <a:t>Can provide summary statistics here </a:t>
            </a:r>
          </a:p>
          <a:p>
            <a:endParaRPr lang="en-US" dirty="0"/>
          </a:p>
          <a:p>
            <a:r>
              <a:rPr lang="en-US" dirty="0"/>
              <a:t>Don’t include code</a:t>
            </a:r>
          </a:p>
        </p:txBody>
      </p:sp>
    </p:spTree>
    <p:extLst>
      <p:ext uri="{BB962C8B-B14F-4D97-AF65-F5344CB8AC3E}">
        <p14:creationId xmlns:p14="http://schemas.microsoft.com/office/powerpoint/2010/main" val="266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0D26-FCF4-4E0E-8DBA-24C03F97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A6D8-11B3-4A26-879E-B8BD0265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meat and potatoes!</a:t>
            </a:r>
          </a:p>
          <a:p>
            <a:endParaRPr lang="en-US" dirty="0"/>
          </a:p>
          <a:p>
            <a:r>
              <a:rPr lang="en-US" dirty="0"/>
              <a:t>Longest part of your presentation </a:t>
            </a:r>
          </a:p>
          <a:p>
            <a:endParaRPr lang="en-US" dirty="0"/>
          </a:p>
          <a:p>
            <a:r>
              <a:rPr lang="en-US" dirty="0"/>
              <a:t>Discuss exploratory findings </a:t>
            </a:r>
          </a:p>
          <a:p>
            <a:endParaRPr lang="en-US" dirty="0"/>
          </a:p>
          <a:p>
            <a:r>
              <a:rPr lang="en-US" dirty="0"/>
              <a:t>Order them to tell your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0D26-FCF4-4E0E-8DBA-24C03F97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A6D8-11B3-4A26-879E-B8BD0265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slide should be visual with a summary header</a:t>
            </a:r>
          </a:p>
          <a:p>
            <a:endParaRPr lang="en-US" dirty="0"/>
          </a:p>
          <a:p>
            <a:r>
              <a:rPr lang="en-US" dirty="0"/>
              <a:t>Relevant p values can go in the bottom right corner</a:t>
            </a:r>
          </a:p>
          <a:p>
            <a:endParaRPr lang="en-US" dirty="0"/>
          </a:p>
          <a:p>
            <a:r>
              <a:rPr lang="en-US" dirty="0"/>
              <a:t>Each slide should cover different information </a:t>
            </a:r>
          </a:p>
          <a:p>
            <a:endParaRPr lang="en-US" dirty="0"/>
          </a:p>
          <a:p>
            <a:r>
              <a:rPr lang="en-US" dirty="0"/>
              <a:t>Code should not be shown</a:t>
            </a:r>
          </a:p>
        </p:txBody>
      </p:sp>
    </p:spTree>
    <p:extLst>
      <p:ext uri="{BB962C8B-B14F-4D97-AF65-F5344CB8AC3E}">
        <p14:creationId xmlns:p14="http://schemas.microsoft.com/office/powerpoint/2010/main" val="402973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0D19BE-C0DC-4F84-A16F-E779F6557824}"/>
</file>

<file path=customXml/itemProps2.xml><?xml version="1.0" encoding="utf-8"?>
<ds:datastoreItem xmlns:ds="http://schemas.openxmlformats.org/officeDocument/2006/customXml" ds:itemID="{77F95C10-4884-4BE5-9140-AA47AD5717FB}"/>
</file>

<file path=customXml/itemProps3.xml><?xml version="1.0" encoding="utf-8"?>
<ds:datastoreItem xmlns:ds="http://schemas.openxmlformats.org/officeDocument/2006/customXml" ds:itemID="{2024EDBB-7B6A-4B52-B495-839605E243F7}"/>
</file>

<file path=docProps/app.xml><?xml version="1.0" encoding="utf-8"?>
<Properties xmlns="http://schemas.openxmlformats.org/officeDocument/2006/extended-properties" xmlns:vt="http://schemas.openxmlformats.org/officeDocument/2006/docPropsVTypes">
  <TotalTime>9432</TotalTime>
  <Words>632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Montserrat SemiBold</vt:lpstr>
      <vt:lpstr>Nunito Sans</vt:lpstr>
      <vt:lpstr>Office Theme</vt:lpstr>
      <vt:lpstr>Building a Beautiful and Engaging Slide Deck</vt:lpstr>
      <vt:lpstr>Sections of your Slide Deck</vt:lpstr>
      <vt:lpstr>Title Slide</vt:lpstr>
      <vt:lpstr>Your Background</vt:lpstr>
      <vt:lpstr>Project Background / Intro</vt:lpstr>
      <vt:lpstr>Methods</vt:lpstr>
      <vt:lpstr>Methods</vt:lpstr>
      <vt:lpstr>Results </vt:lpstr>
      <vt:lpstr>Results </vt:lpstr>
      <vt:lpstr>Summary</vt:lpstr>
      <vt:lpstr>Conclusions</vt:lpstr>
      <vt:lpstr>Questions</vt:lpstr>
      <vt:lpstr>How do I handle references?</vt:lpstr>
      <vt:lpstr>General Advice</vt:lpstr>
      <vt:lpstr>Who’s my audience?</vt:lpstr>
      <vt:lpstr>What tone should I use?</vt:lpstr>
      <vt:lpstr>WIIFM</vt:lpstr>
      <vt:lpstr>Signpost your work</vt:lpstr>
      <vt:lpstr>Aesthetics</vt:lpstr>
      <vt:lpstr>Don’t Read off Your Slide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56</cp:revision>
  <dcterms:created xsi:type="dcterms:W3CDTF">2019-01-08T17:26:22Z</dcterms:created>
  <dcterms:modified xsi:type="dcterms:W3CDTF">2020-10-29T22:41:36Z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