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CF63-02C5-4295-9689-47326693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719E-5AE6-4A7F-8278-FFA06EA72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Scroll through your data and get a feel for it</a:t>
            </a:r>
          </a:p>
          <a:p>
            <a:endParaRPr lang="en-US" dirty="0"/>
          </a:p>
          <a:p>
            <a:r>
              <a:rPr lang="en-US" dirty="0"/>
              <a:t>What columns do you have?</a:t>
            </a:r>
          </a:p>
          <a:p>
            <a:endParaRPr lang="en-US" dirty="0"/>
          </a:p>
          <a:p>
            <a:r>
              <a:rPr lang="en-US" dirty="0"/>
              <a:t>What are the typical values?</a:t>
            </a:r>
          </a:p>
          <a:p>
            <a:endParaRPr lang="en-US" dirty="0"/>
          </a:p>
          <a:p>
            <a:r>
              <a:rPr lang="en-US" dirty="0"/>
              <a:t>Does anything strike you as odd?</a:t>
            </a:r>
          </a:p>
          <a:p>
            <a:endParaRPr lang="en-US" dirty="0"/>
          </a:p>
          <a:p>
            <a:r>
              <a:rPr lang="en-US" dirty="0"/>
              <a:t>Use a gut check</a:t>
            </a:r>
          </a:p>
        </p:txBody>
      </p:sp>
    </p:spTree>
    <p:extLst>
      <p:ext uri="{BB962C8B-B14F-4D97-AF65-F5344CB8AC3E}">
        <p14:creationId xmlns:p14="http://schemas.microsoft.com/office/powerpoint/2010/main" val="257022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6ADC-E27E-4535-9681-40B61D9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Curious!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E5B4-4963-456A-A95E-8D8B7304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wonder…</a:t>
            </a:r>
          </a:p>
          <a:p>
            <a:endParaRPr lang="en-US" dirty="0"/>
          </a:p>
          <a:p>
            <a:r>
              <a:rPr lang="en-US" dirty="0"/>
              <a:t>Why? </a:t>
            </a:r>
          </a:p>
          <a:p>
            <a:endParaRPr lang="en-US" dirty="0"/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Anything making you scratch your head and go “huh?”</a:t>
            </a:r>
          </a:p>
          <a:p>
            <a:endParaRPr lang="en-US" dirty="0"/>
          </a:p>
          <a:p>
            <a:r>
              <a:rPr lang="en-US" dirty="0"/>
              <a:t>How are your variables related to each other?</a:t>
            </a:r>
          </a:p>
        </p:txBody>
      </p:sp>
    </p:spTree>
    <p:extLst>
      <p:ext uri="{BB962C8B-B14F-4D97-AF65-F5344CB8AC3E}">
        <p14:creationId xmlns:p14="http://schemas.microsoft.com/office/powerpoint/2010/main" val="231588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4CE8-8652-42D7-BE14-60852B74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9959-39BB-4AAD-ACE9-F56D2D79F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Correlation matrix</a:t>
            </a:r>
          </a:p>
          <a:p>
            <a:endParaRPr lang="en-US" dirty="0"/>
          </a:p>
          <a:p>
            <a:r>
              <a:rPr lang="en-US" dirty="0"/>
              <a:t>Descriptive statistics</a:t>
            </a:r>
          </a:p>
          <a:p>
            <a:endParaRPr lang="en-US" dirty="0"/>
          </a:p>
          <a:p>
            <a:r>
              <a:rPr lang="en-US" dirty="0"/>
              <a:t>Create visuals, all sorts</a:t>
            </a:r>
          </a:p>
          <a:p>
            <a:endParaRPr lang="en-US" dirty="0"/>
          </a:p>
          <a:p>
            <a:r>
              <a:rPr lang="en-US" dirty="0"/>
              <a:t>Create crosstabs, all sorts</a:t>
            </a:r>
          </a:p>
          <a:p>
            <a:endParaRPr lang="en-US" dirty="0"/>
          </a:p>
          <a:p>
            <a:r>
              <a:rPr lang="en-US" dirty="0"/>
              <a:t>Slice and dice your data in Tableau</a:t>
            </a:r>
          </a:p>
        </p:txBody>
      </p:sp>
    </p:spTree>
    <p:extLst>
      <p:ext uri="{BB962C8B-B14F-4D97-AF65-F5344CB8AC3E}">
        <p14:creationId xmlns:p14="http://schemas.microsoft.com/office/powerpoint/2010/main" val="410821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40CD-0205-4C96-8E0E-6189C5FF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no! I’m behind!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7CFA-CCB4-4F37-820E-D91169FB5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Wrangling take longer than expected?</a:t>
            </a:r>
          </a:p>
          <a:p>
            <a:endParaRPr lang="en-US" dirty="0"/>
          </a:p>
          <a:p>
            <a:r>
              <a:rPr lang="en-US" dirty="0"/>
              <a:t>Change data sets? </a:t>
            </a:r>
          </a:p>
          <a:p>
            <a:endParaRPr lang="en-US" dirty="0"/>
          </a:p>
          <a:p>
            <a:r>
              <a:rPr lang="en-US" dirty="0"/>
              <a:t>Out sick or have a family emergency?</a:t>
            </a:r>
          </a:p>
          <a:p>
            <a:endParaRPr lang="en-US" dirty="0"/>
          </a:p>
          <a:p>
            <a:r>
              <a:rPr lang="en-US" dirty="0"/>
              <a:t>You can skip the exploratory phase entirely</a:t>
            </a:r>
          </a:p>
        </p:txBody>
      </p:sp>
    </p:spTree>
    <p:extLst>
      <p:ext uri="{BB962C8B-B14F-4D97-AF65-F5344CB8AC3E}">
        <p14:creationId xmlns:p14="http://schemas.microsoft.com/office/powerpoint/2010/main" val="27173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5B06D-0351-47CC-8F03-4D5A72CB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20ADD-697F-4D40-A3FC-16144CEF5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2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B065A4-FCFC-4865-9839-9636D4C07285}"/>
</file>

<file path=customXml/itemProps2.xml><?xml version="1.0" encoding="utf-8"?>
<ds:datastoreItem xmlns:ds="http://schemas.openxmlformats.org/officeDocument/2006/customXml" ds:itemID="{B9083B7C-313D-44AE-B965-5562E5C0FA56}"/>
</file>

<file path=customXml/itemProps3.xml><?xml version="1.0" encoding="utf-8"?>
<ds:datastoreItem xmlns:ds="http://schemas.openxmlformats.org/officeDocument/2006/customXml" ds:itemID="{111BA087-E11A-4E70-B3AF-8763991A6F47}"/>
</file>

<file path=docProps/app.xml><?xml version="1.0" encoding="utf-8"?>
<Properties xmlns="http://schemas.openxmlformats.org/officeDocument/2006/extended-properties" xmlns:vt="http://schemas.openxmlformats.org/officeDocument/2006/docPropsVTypes">
  <TotalTime>9429</TotalTime>
  <Words>125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SemiBold</vt:lpstr>
      <vt:lpstr>Nunito Sans</vt:lpstr>
      <vt:lpstr>Office Theme</vt:lpstr>
      <vt:lpstr>Exploratory Data Analysis</vt:lpstr>
      <vt:lpstr>Explore!</vt:lpstr>
      <vt:lpstr>Be Curious!</vt:lpstr>
      <vt:lpstr>Things to do</vt:lpstr>
      <vt:lpstr>Oh no! I’m behind!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59</cp:revision>
  <dcterms:created xsi:type="dcterms:W3CDTF">2019-01-08T17:26:22Z</dcterms:created>
  <dcterms:modified xsi:type="dcterms:W3CDTF">2020-10-15T20:56:41Z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