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972BC-1ED6-4EA6-BA3F-902BD7CF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LinkedIn?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06076-43E4-41D3-910E-4D4EC6BE6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Business-specific social media</a:t>
            </a:r>
          </a:p>
          <a:p>
            <a:endParaRPr lang="en-US" dirty="0"/>
          </a:p>
          <a:p>
            <a:r>
              <a:rPr lang="en-US" dirty="0"/>
              <a:t>Create a resume profile</a:t>
            </a:r>
          </a:p>
          <a:p>
            <a:endParaRPr lang="en-US" dirty="0"/>
          </a:p>
          <a:p>
            <a:r>
              <a:rPr lang="en-US" dirty="0"/>
              <a:t>See business-related news feeds</a:t>
            </a:r>
          </a:p>
          <a:p>
            <a:endParaRPr lang="en-US" dirty="0"/>
          </a:p>
          <a:p>
            <a:r>
              <a:rPr lang="en-US" dirty="0"/>
              <a:t>Network with other professionals</a:t>
            </a:r>
          </a:p>
          <a:p>
            <a:endParaRPr lang="en-US" dirty="0"/>
          </a:p>
          <a:p>
            <a:r>
              <a:rPr lang="en-US" dirty="0"/>
              <a:t>Apply for jobs</a:t>
            </a:r>
          </a:p>
        </p:txBody>
      </p:sp>
    </p:spTree>
    <p:extLst>
      <p:ext uri="{BB962C8B-B14F-4D97-AF65-F5344CB8AC3E}">
        <p14:creationId xmlns:p14="http://schemas.microsoft.com/office/powerpoint/2010/main" val="244694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73743-52ED-43F0-B273-93B68036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DC53-FC26-4F1A-9E26-AC9C16D6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way to network virtually</a:t>
            </a:r>
          </a:p>
          <a:p>
            <a:endParaRPr lang="en-US" dirty="0"/>
          </a:p>
          <a:p>
            <a:r>
              <a:rPr lang="en-US" dirty="0"/>
              <a:t>Employers can scope you out</a:t>
            </a:r>
          </a:p>
          <a:p>
            <a:endParaRPr lang="en-US" dirty="0"/>
          </a:p>
          <a:p>
            <a:r>
              <a:rPr lang="en-US" dirty="0"/>
              <a:t>Nearly everyone is on LinkedIn</a:t>
            </a:r>
          </a:p>
        </p:txBody>
      </p:sp>
    </p:spTree>
    <p:extLst>
      <p:ext uri="{BB962C8B-B14F-4D97-AF65-F5344CB8AC3E}">
        <p14:creationId xmlns:p14="http://schemas.microsoft.com/office/powerpoint/2010/main" val="189751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0D40-CBD1-4D04-A084-9BA7BC30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17DF-B576-4EFE-A332-E2904A8B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Should match your resume </a:t>
            </a:r>
          </a:p>
          <a:p>
            <a:endParaRPr lang="en-US" dirty="0"/>
          </a:p>
          <a:p>
            <a:r>
              <a:rPr lang="en-US" dirty="0"/>
              <a:t>Add a professional picture</a:t>
            </a:r>
          </a:p>
          <a:p>
            <a:endParaRPr lang="en-US" dirty="0"/>
          </a:p>
          <a:p>
            <a:r>
              <a:rPr lang="en-US" dirty="0"/>
              <a:t>Add a background</a:t>
            </a:r>
          </a:p>
          <a:p>
            <a:endParaRPr lang="en-US" dirty="0"/>
          </a:p>
          <a:p>
            <a:r>
              <a:rPr lang="en-US" dirty="0"/>
              <a:t>Fill in every section you can</a:t>
            </a:r>
          </a:p>
          <a:p>
            <a:endParaRPr lang="en-US" dirty="0"/>
          </a:p>
          <a:p>
            <a:r>
              <a:rPr lang="en-US" dirty="0"/>
              <a:t>Ask for skills endorsements </a:t>
            </a:r>
          </a:p>
          <a:p>
            <a:endParaRPr lang="en-US" dirty="0"/>
          </a:p>
          <a:p>
            <a:r>
              <a:rPr lang="en-US" dirty="0"/>
              <a:t>Ask and give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949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FF04-BDD3-4019-90F9-E90D348C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35CB2-7C92-4763-9829-9B889CF7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LinkedIn to automatically pull from your email contacts and you will be amazed</a:t>
            </a:r>
          </a:p>
          <a:p>
            <a:endParaRPr lang="en-US" dirty="0"/>
          </a:p>
          <a:p>
            <a:r>
              <a:rPr lang="en-US" dirty="0"/>
              <a:t>LinkedIn will suggest new people that your connections know</a:t>
            </a:r>
          </a:p>
          <a:p>
            <a:endParaRPr lang="en-US" dirty="0"/>
          </a:p>
          <a:p>
            <a:r>
              <a:rPr lang="en-US" dirty="0"/>
              <a:t>Always send a message with a connection request</a:t>
            </a:r>
          </a:p>
          <a:p>
            <a:endParaRPr lang="en-US" dirty="0"/>
          </a:p>
          <a:p>
            <a:r>
              <a:rPr lang="en-US" dirty="0"/>
              <a:t>You can follow individuals, groups, or companies</a:t>
            </a:r>
          </a:p>
        </p:txBody>
      </p:sp>
    </p:spTree>
    <p:extLst>
      <p:ext uri="{BB962C8B-B14F-4D97-AF65-F5344CB8AC3E}">
        <p14:creationId xmlns:p14="http://schemas.microsoft.com/office/powerpoint/2010/main" val="317702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E34A-1CC0-4B8B-9D77-FA62435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2 Job Search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33161-44CC-443B-BA9E-CD6FC486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Skills match / keywords</a:t>
            </a:r>
          </a:p>
          <a:p>
            <a:endParaRPr lang="en-US" dirty="0"/>
          </a:p>
          <a:p>
            <a:r>
              <a:rPr lang="en-US" dirty="0"/>
              <a:t>Sort by Date Posted and look in the first 24 hours</a:t>
            </a:r>
          </a:p>
          <a:p>
            <a:pPr lvl="1"/>
            <a:r>
              <a:rPr lang="en-US" dirty="0"/>
              <a:t>Ideally be in the first 100 applicants</a:t>
            </a:r>
          </a:p>
          <a:p>
            <a:pPr lvl="1"/>
            <a:r>
              <a:rPr lang="en-US" dirty="0"/>
              <a:t>Top 20 is best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7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0A42-B53D-492B-A222-61CD49D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Job Search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72EF-A34A-4514-B612-5B78049B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Easy apply</a:t>
            </a:r>
          </a:p>
          <a:p>
            <a:endParaRPr lang="en-US" dirty="0"/>
          </a:p>
          <a:p>
            <a:r>
              <a:rPr lang="en-US" dirty="0"/>
              <a:t>Alerts</a:t>
            </a:r>
          </a:p>
          <a:p>
            <a:endParaRPr lang="en-US" dirty="0"/>
          </a:p>
          <a:p>
            <a:r>
              <a:rPr lang="en-US" dirty="0"/>
              <a:t>Follow companies you really like</a:t>
            </a:r>
          </a:p>
          <a:p>
            <a:endParaRPr lang="en-US" dirty="0"/>
          </a:p>
          <a:p>
            <a:r>
              <a:rPr lang="en-US" dirty="0"/>
              <a:t>Look at your connections and talk with them, especially for small companies</a:t>
            </a:r>
          </a:p>
          <a:p>
            <a:endParaRPr lang="en-US" dirty="0"/>
          </a:p>
          <a:p>
            <a:r>
              <a:rPr lang="en-US" dirty="0"/>
              <a:t>There’s a phone app just for Job Search on LinkedIn</a:t>
            </a:r>
          </a:p>
        </p:txBody>
      </p:sp>
    </p:spTree>
    <p:extLst>
      <p:ext uri="{BB962C8B-B14F-4D97-AF65-F5344CB8AC3E}">
        <p14:creationId xmlns:p14="http://schemas.microsoft.com/office/powerpoint/2010/main" val="289031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D4D3-4ADF-4011-A61F-447AADD4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Tips on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3B2-FCA7-4ABC-A068-47798BD8F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regularly!</a:t>
            </a:r>
          </a:p>
        </p:txBody>
      </p:sp>
    </p:spTree>
    <p:extLst>
      <p:ext uri="{BB962C8B-B14F-4D97-AF65-F5344CB8AC3E}">
        <p14:creationId xmlns:p14="http://schemas.microsoft.com/office/powerpoint/2010/main" val="363578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D-4092-46B2-ACB6-74C1E157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Active!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7E38-4B52-4BB0-B8D7-B2C8D724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posts about resources you like and your journey</a:t>
            </a:r>
          </a:p>
          <a:p>
            <a:endParaRPr lang="en-US" dirty="0"/>
          </a:p>
          <a:p>
            <a:r>
              <a:rPr lang="en-US" dirty="0"/>
              <a:t>Endorse others’ posts</a:t>
            </a:r>
          </a:p>
          <a:p>
            <a:endParaRPr lang="en-US" dirty="0"/>
          </a:p>
          <a:p>
            <a:r>
              <a:rPr lang="en-US" dirty="0"/>
              <a:t>Connect with those who have posts you like</a:t>
            </a:r>
          </a:p>
        </p:txBody>
      </p:sp>
    </p:spTree>
    <p:extLst>
      <p:ext uri="{BB962C8B-B14F-4D97-AF65-F5344CB8AC3E}">
        <p14:creationId xmlns:p14="http://schemas.microsoft.com/office/powerpoint/2010/main" val="77116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13104-46AC-4CBA-85DB-79CC1D3906EF}"/>
</file>

<file path=customXml/itemProps2.xml><?xml version="1.0" encoding="utf-8"?>
<ds:datastoreItem xmlns:ds="http://schemas.openxmlformats.org/officeDocument/2006/customXml" ds:itemID="{9DDE7BC7-954E-4533-9FBD-CDE1F65DAC5D}"/>
</file>

<file path=customXml/itemProps3.xml><?xml version="1.0" encoding="utf-8"?>
<ds:datastoreItem xmlns:ds="http://schemas.openxmlformats.org/officeDocument/2006/customXml" ds:itemID="{BEC7A1E9-AC66-4B36-8676-940104A3265F}"/>
</file>

<file path=docProps/app.xml><?xml version="1.0" encoding="utf-8"?>
<Properties xmlns="http://schemas.openxmlformats.org/officeDocument/2006/extended-properties" xmlns:vt="http://schemas.openxmlformats.org/officeDocument/2006/docPropsVTypes">
  <TotalTime>9990</TotalTime>
  <Words>210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LinkedIn</vt:lpstr>
      <vt:lpstr>What is LinkedIn?</vt:lpstr>
      <vt:lpstr>Why should I use it?</vt:lpstr>
      <vt:lpstr>Making your Profile</vt:lpstr>
      <vt:lpstr>Connections</vt:lpstr>
      <vt:lpstr>Top 2 Job Search Tips</vt:lpstr>
      <vt:lpstr>Other Job Search Tips</vt:lpstr>
      <vt:lpstr>Networking Tips on LinkedIn</vt:lpstr>
      <vt:lpstr>Get Active!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52</cp:revision>
  <dcterms:created xsi:type="dcterms:W3CDTF">2019-01-08T17:26:22Z</dcterms:created>
  <dcterms:modified xsi:type="dcterms:W3CDTF">2020-10-16T17:51:36Z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