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1" r:id="rId6"/>
    <p:sldId id="259" r:id="rId7"/>
    <p:sldId id="260" r:id="rId8"/>
    <p:sldId id="262" r:id="rId9"/>
    <p:sldId id="266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8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11/3/2020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11/3/2020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Practice Makes Perfect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74982-A877-44BA-AC2F-64F5304A1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Enjoy the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4FF5B-69C5-4636-A26D-AD730BBBC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A Quick Word From: The Manager of the Store Where Charmin Bears Steal  Toilet Paper | | Observer">
            <a:extLst>
              <a:ext uri="{FF2B5EF4-FFF2-40B4-BE49-F238E27FC236}">
                <a16:creationId xmlns:a16="http://schemas.microsoft.com/office/drawing/2014/main" id="{6FF12F03-830B-4EBB-B3C7-881BEC097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142" y="1690688"/>
            <a:ext cx="7265070" cy="417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928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212628-1256-4C84-BC24-6B4BBB44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8D0F83-31D1-4C0D-B588-EF925C8647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1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E8FD-9DC4-498B-9645-E6FD7C7FD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Professional Physical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F6082-339A-4501-AAB0-9E6A6676B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See what background shows in your video camera</a:t>
            </a:r>
          </a:p>
          <a:p>
            <a:endParaRPr lang="en-US" dirty="0"/>
          </a:p>
          <a:p>
            <a:r>
              <a:rPr lang="en-US" dirty="0"/>
              <a:t>Ensure your background is:</a:t>
            </a:r>
          </a:p>
          <a:p>
            <a:pPr lvl="1"/>
            <a:r>
              <a:rPr lang="en-US" dirty="0"/>
              <a:t>Clean </a:t>
            </a:r>
          </a:p>
          <a:p>
            <a:pPr lvl="1"/>
            <a:r>
              <a:rPr lang="en-US" dirty="0"/>
              <a:t>Uncluttered </a:t>
            </a:r>
          </a:p>
          <a:p>
            <a:pPr lvl="1"/>
            <a:r>
              <a:rPr lang="en-US" dirty="0"/>
              <a:t>Neutral</a:t>
            </a:r>
          </a:p>
          <a:p>
            <a:pPr lvl="1"/>
            <a:endParaRPr lang="en-US" dirty="0"/>
          </a:p>
          <a:p>
            <a:r>
              <a:rPr lang="en-US" dirty="0"/>
              <a:t>Avoid:</a:t>
            </a:r>
          </a:p>
          <a:p>
            <a:pPr lvl="1"/>
            <a:r>
              <a:rPr lang="en-US" dirty="0"/>
              <a:t>Potentially offensive displays</a:t>
            </a:r>
          </a:p>
          <a:p>
            <a:pPr lvl="1"/>
            <a:r>
              <a:rPr lang="en-US" dirty="0"/>
              <a:t>Unmade beds</a:t>
            </a:r>
          </a:p>
          <a:p>
            <a:pPr lvl="1"/>
            <a:r>
              <a:rPr lang="en-US" dirty="0"/>
              <a:t>Dirty laundry</a:t>
            </a:r>
          </a:p>
        </p:txBody>
      </p:sp>
    </p:spTree>
    <p:extLst>
      <p:ext uri="{BB962C8B-B14F-4D97-AF65-F5344CB8AC3E}">
        <p14:creationId xmlns:p14="http://schemas.microsoft.com/office/powerpoint/2010/main" val="363954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D598-192B-44D2-9CF5-CF26BDD7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Professional Online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18D79-C054-4801-A1AC-181C24D74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you turn off slack, email, phone notifications etc. </a:t>
            </a:r>
          </a:p>
          <a:p>
            <a:endParaRPr lang="en-US" dirty="0"/>
          </a:p>
          <a:p>
            <a:r>
              <a:rPr lang="en-US" dirty="0"/>
              <a:t>Your desktop background should be appropriate </a:t>
            </a:r>
          </a:p>
          <a:p>
            <a:endParaRPr lang="en-US" dirty="0"/>
          </a:p>
          <a:p>
            <a:r>
              <a:rPr lang="en-US" dirty="0"/>
              <a:t>Have your files ready to roll</a:t>
            </a:r>
          </a:p>
          <a:p>
            <a:endParaRPr lang="en-US" dirty="0"/>
          </a:p>
          <a:p>
            <a:r>
              <a:rPr lang="en-US" dirty="0"/>
              <a:t>Know your controls in advance </a:t>
            </a:r>
          </a:p>
        </p:txBody>
      </p:sp>
    </p:spTree>
    <p:extLst>
      <p:ext uri="{BB962C8B-B14F-4D97-AF65-F5344CB8AC3E}">
        <p14:creationId xmlns:p14="http://schemas.microsoft.com/office/powerpoint/2010/main" val="467185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DBFE-9978-4D64-BAE1-E48F5B32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Ensure you Look Professional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A7E86-731E-40C2-908A-F169B29C6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your camera angled correctly? </a:t>
            </a:r>
          </a:p>
          <a:p>
            <a:endParaRPr lang="en-US" dirty="0"/>
          </a:p>
          <a:p>
            <a:r>
              <a:rPr lang="en-US" dirty="0"/>
              <a:t>Do you have enough light so that your face is showing clearly?</a:t>
            </a:r>
          </a:p>
          <a:p>
            <a:endParaRPr lang="en-US" dirty="0"/>
          </a:p>
          <a:p>
            <a:r>
              <a:rPr lang="en-US" dirty="0"/>
              <a:t>Are you facing your camera?</a:t>
            </a:r>
          </a:p>
          <a:p>
            <a:endParaRPr lang="en-US" dirty="0"/>
          </a:p>
          <a:p>
            <a:r>
              <a:rPr lang="en-US" dirty="0"/>
              <a:t>Are you wearing a professional top?</a:t>
            </a:r>
          </a:p>
        </p:txBody>
      </p:sp>
    </p:spTree>
    <p:extLst>
      <p:ext uri="{BB962C8B-B14F-4D97-AF65-F5344CB8AC3E}">
        <p14:creationId xmlns:p14="http://schemas.microsoft.com/office/powerpoint/2010/main" val="76474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1E0A-E5F2-44A3-95DB-0A9D815E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Language is Important!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A41B2-8901-4F74-9264-1B67C68BD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Curtail swaying</a:t>
            </a:r>
          </a:p>
          <a:p>
            <a:endParaRPr lang="en-US" dirty="0"/>
          </a:p>
          <a:p>
            <a:r>
              <a:rPr lang="en-US" dirty="0"/>
              <a:t>Don’t flap your hands too much</a:t>
            </a:r>
          </a:p>
          <a:p>
            <a:endParaRPr lang="en-US" dirty="0"/>
          </a:p>
          <a:p>
            <a:r>
              <a:rPr lang="en-US" dirty="0"/>
              <a:t>Look straight at the camera </a:t>
            </a:r>
          </a:p>
          <a:p>
            <a:endParaRPr lang="en-US" dirty="0"/>
          </a:p>
          <a:p>
            <a:r>
              <a:rPr lang="en-US" dirty="0"/>
              <a:t>Sit up straight</a:t>
            </a:r>
          </a:p>
        </p:txBody>
      </p:sp>
    </p:spTree>
    <p:extLst>
      <p:ext uri="{BB962C8B-B14F-4D97-AF65-F5344CB8AC3E}">
        <p14:creationId xmlns:p14="http://schemas.microsoft.com/office/powerpoint/2010/main" val="3350353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1E9B9-124A-4E8C-A8BF-36546DE50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Ensure you Sound Professional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BD641-DD3E-451D-8EA2-CB4DACABE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your microphone beforehand to ensure sound quality</a:t>
            </a:r>
          </a:p>
          <a:p>
            <a:endParaRPr lang="en-US" dirty="0"/>
          </a:p>
          <a:p>
            <a:r>
              <a:rPr lang="en-US" dirty="0"/>
              <a:t>Are you talking into your camera / microphone?</a:t>
            </a:r>
          </a:p>
          <a:p>
            <a:endParaRPr lang="en-US" dirty="0"/>
          </a:p>
          <a:p>
            <a:r>
              <a:rPr lang="en-US" dirty="0"/>
              <a:t>Are there distracting background noises to eliminate?</a:t>
            </a:r>
          </a:p>
          <a:p>
            <a:endParaRPr lang="en-US" dirty="0"/>
          </a:p>
          <a:p>
            <a:r>
              <a:rPr lang="en-US" dirty="0"/>
              <a:t>Stay muted during others’ presentations </a:t>
            </a:r>
          </a:p>
        </p:txBody>
      </p:sp>
    </p:spTree>
    <p:extLst>
      <p:ext uri="{BB962C8B-B14F-4D97-AF65-F5344CB8AC3E}">
        <p14:creationId xmlns:p14="http://schemas.microsoft.com/office/powerpoint/2010/main" val="120034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0EC6C-103D-4BE1-B513-A52794CF5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Practice, Practice, Practice!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16342-A285-4830-85EC-29490A950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you’re comfortable public speaking: at least 2x</a:t>
            </a:r>
          </a:p>
          <a:p>
            <a:endParaRPr lang="en-US" dirty="0"/>
          </a:p>
          <a:p>
            <a:r>
              <a:rPr lang="en-US" dirty="0"/>
              <a:t>If you’re uncomfortable public speaking: at least 5x</a:t>
            </a:r>
          </a:p>
          <a:p>
            <a:endParaRPr lang="en-US" dirty="0"/>
          </a:p>
          <a:p>
            <a:r>
              <a:rPr lang="en-US" dirty="0"/>
              <a:t>Pay attention to:</a:t>
            </a:r>
          </a:p>
          <a:p>
            <a:pPr lvl="1"/>
            <a:r>
              <a:rPr lang="en-US" dirty="0"/>
              <a:t>Ums, </a:t>
            </a:r>
            <a:r>
              <a:rPr lang="en-US" dirty="0" err="1"/>
              <a:t>Uhs</a:t>
            </a:r>
            <a:r>
              <a:rPr lang="en-US" dirty="0"/>
              <a:t>, ands, you knows, so…</a:t>
            </a:r>
          </a:p>
          <a:p>
            <a:pPr lvl="1"/>
            <a:r>
              <a:rPr lang="en-US" dirty="0"/>
              <a:t>Pace – are you motoring through too quickly?</a:t>
            </a:r>
          </a:p>
          <a:p>
            <a:pPr lvl="1"/>
            <a:endParaRPr lang="en-US" dirty="0"/>
          </a:p>
          <a:p>
            <a:r>
              <a:rPr lang="en-US" dirty="0"/>
              <a:t>The more you practice, the less nervous you will be and the more confident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72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E1C86-478C-429F-9BDD-A963E4005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your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4626B-E985-4328-931A-333762322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you’re particularly nervous, invite family and friends</a:t>
            </a:r>
          </a:p>
          <a:p>
            <a:endParaRPr lang="en-US" dirty="0"/>
          </a:p>
          <a:p>
            <a:r>
              <a:rPr lang="en-US" dirty="0"/>
              <a:t>Give them questions you can answer comfortably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73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E9D35-022A-4517-ACFC-BDD16F615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get a Recording Shared…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6469F-74F8-437A-9988-14AA1B253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practice with me</a:t>
            </a:r>
          </a:p>
          <a:p>
            <a:endParaRPr lang="en-US" dirty="0"/>
          </a:p>
          <a:p>
            <a:r>
              <a:rPr lang="en-US" dirty="0"/>
              <a:t>You must complete the media release form</a:t>
            </a:r>
          </a:p>
          <a:p>
            <a:endParaRPr lang="en-US" dirty="0"/>
          </a:p>
          <a:p>
            <a:r>
              <a:rPr lang="en-US" dirty="0"/>
              <a:t>I have ultimate say because I want your best foot forward</a:t>
            </a:r>
          </a:p>
        </p:txBody>
      </p:sp>
    </p:spTree>
    <p:extLst>
      <p:ext uri="{BB962C8B-B14F-4D97-AF65-F5344CB8AC3E}">
        <p14:creationId xmlns:p14="http://schemas.microsoft.com/office/powerpoint/2010/main" val="111204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C96671-A8F4-423C-9EB4-E0D0E01CFA20}"/>
</file>

<file path=customXml/itemProps2.xml><?xml version="1.0" encoding="utf-8"?>
<ds:datastoreItem xmlns:ds="http://schemas.openxmlformats.org/officeDocument/2006/customXml" ds:itemID="{FD4317E2-4C93-4E74-BF0E-00DD197FF82C}"/>
</file>

<file path=customXml/itemProps3.xml><?xml version="1.0" encoding="utf-8"?>
<ds:datastoreItem xmlns:ds="http://schemas.openxmlformats.org/officeDocument/2006/customXml" ds:itemID="{0BD5A992-71C3-4923-82F9-A8234B957416}"/>
</file>

<file path=docProps/app.xml><?xml version="1.0" encoding="utf-8"?>
<Properties xmlns="http://schemas.openxmlformats.org/officeDocument/2006/extended-properties" xmlns:vt="http://schemas.openxmlformats.org/officeDocument/2006/docPropsVTypes">
  <TotalTime>9296</TotalTime>
  <Words>276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Montserrat SemiBold</vt:lpstr>
      <vt:lpstr>Nunito Sans</vt:lpstr>
      <vt:lpstr>Office Theme</vt:lpstr>
      <vt:lpstr>Practice Makes Perfect Presentation</vt:lpstr>
      <vt:lpstr>Create a Professional Physical Environment</vt:lpstr>
      <vt:lpstr>Create a Professional Online Environment</vt:lpstr>
      <vt:lpstr>Ensure you Look Professional</vt:lpstr>
      <vt:lpstr>Body Language is Important!</vt:lpstr>
      <vt:lpstr>Ensure you Sound Professional</vt:lpstr>
      <vt:lpstr>Practice, Practice, Practice!</vt:lpstr>
      <vt:lpstr>Stack your Audience</vt:lpstr>
      <vt:lpstr>To get a Recording Shared…</vt:lpstr>
      <vt:lpstr>Enjoy the Go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Cameron Dodd</cp:lastModifiedBy>
  <cp:revision>52</cp:revision>
  <dcterms:created xsi:type="dcterms:W3CDTF">2019-01-08T17:26:22Z</dcterms:created>
  <dcterms:modified xsi:type="dcterms:W3CDTF">2020-11-03T20:59:30Z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