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039"/>
    <a:srgbClr val="6E706A"/>
    <a:srgbClr val="000000"/>
    <a:srgbClr val="12130F"/>
    <a:srgbClr val="272921"/>
    <a:srgbClr val="585951"/>
    <a:srgbClr val="7C7D79"/>
    <a:srgbClr val="C6C7C3"/>
    <a:srgbClr val="3B3D36"/>
    <a:srgbClr val="A2A3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909D-91B7-414D-8C4B-31BA9E4491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60045"/>
            <a:ext cx="9144000" cy="4337911"/>
          </a:xfrm>
        </p:spPr>
        <p:txBody>
          <a:bodyPr anchor="ctr">
            <a:noAutofit/>
          </a:bodyPr>
          <a:lstStyle>
            <a:lvl1pPr algn="ctr">
              <a:defRPr sz="800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5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Deck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2219325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457701" y="1971673"/>
            <a:ext cx="7381876" cy="4489449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70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21-600C-439C-A848-3C3C89D7F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8B72F-26B5-435B-98D3-DA94591AC92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3E4039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397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673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050C-74CA-4411-9DDE-84EBF98DA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 baseline="0">
                <a:solidFill>
                  <a:srgbClr val="6E706A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4CF82-8C63-455C-B65E-2D6D1C448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  <a:cs typeface="Arial" panose="020B0604020202020204" pitchFamily="34" charset="0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  <a:cs typeface="Arial" panose="020B0604020202020204" pitchFamily="34" charset="0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8DE6B-FD87-490C-8FC5-3080172F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B9C6F34B-397E-4BFF-9065-32CCB0CD5D3B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E1E0-A10D-470E-85C6-56F6A06D9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C99-A67E-46B5-9905-CA6E9595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 b="0" i="0">
                <a:latin typeface="Nunito Sans" pitchFamily="2" charset="77"/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2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B067-18DD-4A4E-8C18-342DF9546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74484-A116-45D3-8276-267F1CFD9A4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aseline="0"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072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 baseline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B683B4-0BED-4620-A393-65EE79D8827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752475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A90780-D093-4633-92E0-BECA491E0423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572250" y="27305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82246C-4E2B-468E-9627-A8693032A0E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572250" y="3530600"/>
            <a:ext cx="4676775" cy="3155950"/>
          </a:xfrm>
        </p:spPr>
        <p:txBody>
          <a:bodyPr/>
          <a:lstStyle>
            <a:lvl1pPr>
              <a:defRPr b="1" i="0">
                <a:solidFill>
                  <a:srgbClr val="585951"/>
                </a:solidFill>
                <a:latin typeface="Montserrat SemiBold" pitchFamily="2" charset="77"/>
              </a:defRPr>
            </a:lvl1pPr>
            <a:lvl2pPr>
              <a:defRPr b="1" i="0">
                <a:solidFill>
                  <a:srgbClr val="3E4039"/>
                </a:solidFill>
                <a:latin typeface="Montserrat SemiBold" pitchFamily="2" charset="77"/>
              </a:defRPr>
            </a:lvl2pPr>
            <a:lvl3pPr>
              <a:defRPr b="1" i="0"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03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A348-D982-4C93-8A4F-CE5ED9DBF2F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42951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CF3DA90-1977-45F9-BD90-58A9C0A4B35E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4800600" y="2730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A6FCF9-06B7-4FFD-93C6-D78E2DF104BD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8477251" y="298450"/>
            <a:ext cx="2895602" cy="6261100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873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90C7-D2B2-45E7-804D-7A9B76C60F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A968-DAF6-4E84-9E22-1B5963E547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4C1D-0145-441A-887D-264626A32C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CFB7-24BE-47B1-ACAE-5E089B967EB3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80B4D-A08C-4151-BB70-35333EC3342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585951"/>
                </a:solidFill>
              </a:defRPr>
            </a:lvl1pPr>
            <a:lvl2pPr>
              <a:defRPr>
                <a:solidFill>
                  <a:srgbClr val="3E4039"/>
                </a:solidFill>
              </a:defRPr>
            </a:lvl2pPr>
            <a:lvl3pPr>
              <a:defRPr>
                <a:solidFill>
                  <a:srgbClr val="272921"/>
                </a:solidFill>
              </a:defRPr>
            </a:lvl3pPr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8229C-F7DC-4CB2-835D-CE77E673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B9C6F34B-397E-4BFF-9065-32CCB0CD5D3B}" type="datetimeFigureOut">
              <a:rPr lang="en-US" smtClean="0"/>
              <a:pPr/>
              <a:t>10/20/2020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3888FF-1633-403F-9087-FEC0107E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A65817-01A7-4122-84AC-A00207A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E706A"/>
                </a:solidFill>
              </a:defRPr>
            </a:lvl1pPr>
          </a:lstStyle>
          <a:p>
            <a:fld id="{EB5CB996-F7ED-463A-B5AB-3731257D43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5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6E70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420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333499" y="200342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4EED652-1A88-4281-AB00-4EF629A2D85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333499" y="4384676"/>
            <a:ext cx="3609975" cy="1968500"/>
          </a:xfrm>
        </p:spPr>
        <p:txBody>
          <a:bodyPr/>
          <a:lstStyle>
            <a:lvl4pPr>
              <a:defRPr baseline="0"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380E853-317E-41F8-B440-E4639CC1C8B8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638924" y="438467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7E33CE-C163-4EDB-8FC7-FE3052CDD3A7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638925" y="2003426"/>
            <a:ext cx="3609975" cy="1968500"/>
          </a:xfrm>
        </p:spPr>
        <p:txBody>
          <a:bodyPr/>
          <a:lstStyle>
            <a:lvl4pPr>
              <a:defRPr b="0" i="0" baseline="0">
                <a:solidFill>
                  <a:srgbClr val="12130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5008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A3B3-53BF-4D6F-8EC5-80448BFD1F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EC3FF-51B0-4F20-B818-3B9FEE80DF0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5775" y="1981200"/>
            <a:ext cx="3609975" cy="4489449"/>
          </a:xfrm>
        </p:spPr>
        <p:txBody>
          <a:bodyPr/>
          <a:lstStyle>
            <a:lvl4pPr>
              <a:defRPr>
                <a:solidFill>
                  <a:srgbClr val="12130F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F149B9A-4BE2-455A-9652-94FB6E01D559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357688" y="1981199"/>
            <a:ext cx="3609975" cy="4489449"/>
          </a:xfrm>
        </p:spPr>
        <p:txBody>
          <a:bodyPr/>
          <a:lstStyle>
            <a:lvl4pPr>
              <a:defRPr baseline="0">
                <a:solidFill>
                  <a:srgbClr val="041117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C76B65-6ED5-4197-B81D-5F9B6122988A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8229601" y="1971673"/>
            <a:ext cx="3609975" cy="4489449"/>
          </a:xfrm>
        </p:spPr>
        <p:txBody>
          <a:bodyPr/>
          <a:lstStyle>
            <a:lvl4pPr>
              <a:defRPr b="0" i="0" baseline="0">
                <a:solidFill>
                  <a:srgbClr val="04111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898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DDC05-D50F-4AEC-B74B-6E991A898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397C5-FBFB-4F85-819C-EDE71E41D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33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7" r:id="rId4"/>
    <p:sldLayoutId id="2147483658" r:id="rId5"/>
    <p:sldLayoutId id="2147483653" r:id="rId6"/>
    <p:sldLayoutId id="2147483654" r:id="rId7"/>
    <p:sldLayoutId id="2147483659" r:id="rId8"/>
    <p:sldLayoutId id="2147483660" r:id="rId9"/>
    <p:sldLayoutId id="2147483661" r:id="rId10"/>
    <p:sldLayoutId id="2147483651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kern="1200" baseline="0">
          <a:solidFill>
            <a:srgbClr val="6E706A"/>
          </a:solidFill>
          <a:latin typeface="Montserrat SemiBold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 baseline="0">
          <a:solidFill>
            <a:srgbClr val="585951"/>
          </a:solidFill>
          <a:latin typeface="Montserrat SemiBold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i="0" kern="1200" baseline="0">
          <a:solidFill>
            <a:srgbClr val="3E4039"/>
          </a:solidFill>
          <a:latin typeface="Montserrat SemiBold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1" i="0" kern="1200" baseline="0">
          <a:solidFill>
            <a:srgbClr val="27292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rgbClr val="12130F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83B4-4680-4B1D-8229-A50133AE86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Title Here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AD8DA-A556-4D49-8D94-EB65C7E17C2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1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767FF0BB93E24AB222FDE98EC4BE97" ma:contentTypeVersion="12" ma:contentTypeDescription="Create a new document." ma:contentTypeScope="" ma:versionID="4c26e56bc0dc6368685f472b645ccf8e">
  <xsd:schema xmlns:xsd="http://www.w3.org/2001/XMLSchema" xmlns:xs="http://www.w3.org/2001/XMLSchema" xmlns:p="http://schemas.microsoft.com/office/2006/metadata/properties" xmlns:ns2="2a19cb76-bb4e-48b2-8c9f-db86bcd5d049" xmlns:ns3="9417d0df-2027-440a-86ee-f385b6440aea" targetNamespace="http://schemas.microsoft.com/office/2006/metadata/properties" ma:root="true" ma:fieldsID="ea76c8e38826be4d742205d9718d201a" ns2:_="" ns3:_="">
    <xsd:import namespace="2a19cb76-bb4e-48b2-8c9f-db86bcd5d049"/>
    <xsd:import namespace="9417d0df-2027-440a-86ee-f385b6440ae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19cb76-bb4e-48b2-8c9f-db86bcd5d04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17d0df-2027-440a-86ee-f385b6440a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514820E-AF06-407F-861D-8502D5CFFAFC}"/>
</file>

<file path=customXml/itemProps2.xml><?xml version="1.0" encoding="utf-8"?>
<ds:datastoreItem xmlns:ds="http://schemas.openxmlformats.org/officeDocument/2006/customXml" ds:itemID="{43193079-2689-40B0-9A46-726D0D2800CF}"/>
</file>

<file path=customXml/itemProps3.xml><?xml version="1.0" encoding="utf-8"?>
<ds:datastoreItem xmlns:ds="http://schemas.openxmlformats.org/officeDocument/2006/customXml" ds:itemID="{C1AE6D2F-E0A5-45B4-A5B7-637CE4CCEF8D}"/>
</file>

<file path=docProps/app.xml><?xml version="1.0" encoding="utf-8"?>
<Properties xmlns="http://schemas.openxmlformats.org/officeDocument/2006/extended-properties" xmlns:vt="http://schemas.openxmlformats.org/officeDocument/2006/docPropsVTypes">
  <TotalTime>9148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Montserrat SemiBold</vt:lpstr>
      <vt:lpstr>Nunito Sans</vt:lpstr>
      <vt:lpstr>Office Theme</vt:lpstr>
      <vt:lpstr>Title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Meredith Dodd</dc:creator>
  <cp:lastModifiedBy>Cameron Dodd</cp:lastModifiedBy>
  <cp:revision>46</cp:revision>
  <dcterms:created xsi:type="dcterms:W3CDTF">2019-01-08T17:26:22Z</dcterms:created>
  <dcterms:modified xsi:type="dcterms:W3CDTF">2020-10-20T19:47:47Z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0x010100C1767FF0BB93E24AB222FDE98EC4BE97</vt:lpwstr>
  </property>
</Properties>
</file>