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60045"/>
            <a:ext cx="10218821" cy="4337911"/>
          </a:xfrm>
        </p:spPr>
        <p:txBody>
          <a:bodyPr/>
          <a:lstStyle/>
          <a:p>
            <a:r>
              <a:rPr lang="en-US" dirty="0"/>
              <a:t>To Infinity and Beyond: </a:t>
            </a:r>
            <a:br>
              <a:rPr lang="en-US" dirty="0"/>
            </a:br>
            <a:r>
              <a:rPr lang="en-US" dirty="0"/>
              <a:t>Portfolios, Marketing Yourself, and More!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Buzz Lightyear (#M19) – FiGPiN">
            <a:extLst>
              <a:ext uri="{FF2B5EF4-FFF2-40B4-BE49-F238E27FC236}">
                <a16:creationId xmlns:a16="http://schemas.microsoft.com/office/drawing/2014/main" id="{14E8897D-3AF8-4078-8AC7-79A7E603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8970"/>
            <a:ext cx="2778709" cy="486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A476-ED00-4C99-896F-09FD77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Just the Beginning…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D485-8689-40C9-837F-9CCBFD00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working on portfolio projects</a:t>
            </a:r>
          </a:p>
          <a:p>
            <a:endParaRPr lang="en-US" dirty="0"/>
          </a:p>
          <a:p>
            <a:r>
              <a:rPr lang="en-US" dirty="0"/>
              <a:t>Participate in a data contest</a:t>
            </a:r>
          </a:p>
          <a:p>
            <a:endParaRPr lang="en-US" dirty="0"/>
          </a:p>
          <a:p>
            <a:r>
              <a:rPr lang="en-US" dirty="0"/>
              <a:t>Stay in touch</a:t>
            </a:r>
          </a:p>
          <a:p>
            <a:endParaRPr lang="en-US" dirty="0"/>
          </a:p>
          <a:p>
            <a:r>
              <a:rPr lang="en-US" dirty="0"/>
              <a:t>Woz for Life</a:t>
            </a:r>
          </a:p>
        </p:txBody>
      </p:sp>
    </p:spTree>
    <p:extLst>
      <p:ext uri="{BB962C8B-B14F-4D97-AF65-F5344CB8AC3E}">
        <p14:creationId xmlns:p14="http://schemas.microsoft.com/office/powerpoint/2010/main" val="41727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5883-B4BB-4044-B840-8ABB03C3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202F-6E08-4BF4-8E2F-1617925A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more than one project to be competitive</a:t>
            </a:r>
          </a:p>
          <a:p>
            <a:endParaRPr lang="en-US" dirty="0"/>
          </a:p>
          <a:p>
            <a:r>
              <a:rPr lang="en-US" dirty="0"/>
              <a:t>Get guidance from us</a:t>
            </a:r>
          </a:p>
          <a:p>
            <a:endParaRPr lang="en-US" dirty="0"/>
          </a:p>
          <a:p>
            <a:r>
              <a:rPr lang="en-US" dirty="0"/>
              <a:t>Best way to get a job in data science</a:t>
            </a:r>
          </a:p>
          <a:p>
            <a:endParaRPr lang="en-US" dirty="0"/>
          </a:p>
          <a:p>
            <a:r>
              <a:rPr lang="en-US" dirty="0"/>
              <a:t>Participate in data contests (ours or others like Kaggle)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6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AA0-B480-4F62-B333-0573BE5B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Woz for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709E-E6FF-45B4-A0E7-F584DF08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Remain in the slack channel</a:t>
            </a:r>
          </a:p>
          <a:p>
            <a:endParaRPr lang="en-US" dirty="0"/>
          </a:p>
          <a:p>
            <a:r>
              <a:rPr lang="en-US" dirty="0"/>
              <a:t>Access to all new workshops</a:t>
            </a:r>
          </a:p>
          <a:p>
            <a:endParaRPr lang="en-US" dirty="0"/>
          </a:p>
          <a:p>
            <a:r>
              <a:rPr lang="en-US" dirty="0"/>
              <a:t>New content updates by request</a:t>
            </a:r>
          </a:p>
          <a:p>
            <a:endParaRPr lang="en-US" dirty="0"/>
          </a:p>
          <a:p>
            <a:r>
              <a:rPr lang="en-US" dirty="0"/>
              <a:t>Career services for life (if you already have them)</a:t>
            </a:r>
          </a:p>
          <a:p>
            <a:endParaRPr lang="en-US" dirty="0"/>
          </a:p>
          <a:p>
            <a:r>
              <a:rPr lang="en-US" dirty="0"/>
              <a:t>Participate in contests, office hours, and any other extras</a:t>
            </a:r>
          </a:p>
        </p:txBody>
      </p:sp>
    </p:spTree>
    <p:extLst>
      <p:ext uri="{BB962C8B-B14F-4D97-AF65-F5344CB8AC3E}">
        <p14:creationId xmlns:p14="http://schemas.microsoft.com/office/powerpoint/2010/main" val="166509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F30A-39C0-4D30-9F21-0BB163CB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BB86-4B17-4634-8D88-59E0D39D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 yourself</a:t>
            </a:r>
          </a:p>
          <a:p>
            <a:endParaRPr lang="en-US" dirty="0"/>
          </a:p>
          <a:p>
            <a:r>
              <a:rPr lang="en-US" dirty="0"/>
              <a:t>List out your strengths and weaknesses</a:t>
            </a:r>
          </a:p>
          <a:p>
            <a:endParaRPr lang="en-US" dirty="0"/>
          </a:p>
          <a:p>
            <a:r>
              <a:rPr lang="en-US" dirty="0"/>
              <a:t>Don’t be afraid to advocate for yourself</a:t>
            </a:r>
          </a:p>
          <a:p>
            <a:endParaRPr lang="en-US" dirty="0"/>
          </a:p>
          <a:p>
            <a:r>
              <a:rPr lang="en-US" dirty="0"/>
              <a:t>Battle imposter syndrome</a:t>
            </a:r>
          </a:p>
        </p:txBody>
      </p:sp>
    </p:spTree>
    <p:extLst>
      <p:ext uri="{BB962C8B-B14F-4D97-AF65-F5344CB8AC3E}">
        <p14:creationId xmlns:p14="http://schemas.microsoft.com/office/powerpoint/2010/main" val="128204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374B-99A3-4B8B-AC4C-3603B1E5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Elevator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7C57-039F-4E62-83F3-A99BCB5B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than a paragraph explaining: </a:t>
            </a:r>
          </a:p>
          <a:p>
            <a:pPr lvl="1"/>
            <a:r>
              <a:rPr lang="en-US" dirty="0"/>
              <a:t>Who you are </a:t>
            </a:r>
          </a:p>
          <a:p>
            <a:pPr lvl="1"/>
            <a:r>
              <a:rPr lang="en-US" dirty="0"/>
              <a:t>What you do</a:t>
            </a:r>
          </a:p>
          <a:p>
            <a:pPr lvl="1"/>
            <a:r>
              <a:rPr lang="en-US" dirty="0"/>
              <a:t>What your career goals are</a:t>
            </a:r>
          </a:p>
          <a:p>
            <a:pPr lvl="1"/>
            <a:endParaRPr lang="en-US" dirty="0"/>
          </a:p>
          <a:p>
            <a:r>
              <a:rPr lang="en-US" dirty="0"/>
              <a:t>Practice it</a:t>
            </a:r>
          </a:p>
          <a:p>
            <a:endParaRPr lang="en-US" dirty="0"/>
          </a:p>
          <a:p>
            <a:r>
              <a:rPr lang="en-US" dirty="0"/>
              <a:t>Use it in networking</a:t>
            </a:r>
          </a:p>
        </p:txBody>
      </p:sp>
    </p:spTree>
    <p:extLst>
      <p:ext uri="{BB962C8B-B14F-4D97-AF65-F5344CB8AC3E}">
        <p14:creationId xmlns:p14="http://schemas.microsoft.com/office/powerpoint/2010/main" val="406003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9CFC-28D4-4F1F-B61F-FD2D3EDA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Involved!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3FD1-B718-46B7-A869-EE635008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  <a:p>
            <a:endParaRPr lang="en-US" dirty="0"/>
          </a:p>
          <a:p>
            <a:r>
              <a:rPr lang="en-US" dirty="0"/>
              <a:t>Free conferences </a:t>
            </a:r>
          </a:p>
          <a:p>
            <a:endParaRPr lang="en-US" dirty="0"/>
          </a:p>
          <a:p>
            <a:r>
              <a:rPr lang="en-US" dirty="0"/>
              <a:t>Meet Ups</a:t>
            </a:r>
          </a:p>
          <a:p>
            <a:endParaRPr lang="en-US" dirty="0"/>
          </a:p>
          <a:p>
            <a:r>
              <a:rPr lang="en-US" dirty="0"/>
              <a:t>Stay connected to </a:t>
            </a:r>
            <a:r>
              <a:rPr lang="en-US"/>
              <a:t>your fellow peers</a:t>
            </a:r>
          </a:p>
        </p:txBody>
      </p:sp>
    </p:spTree>
    <p:extLst>
      <p:ext uri="{BB962C8B-B14F-4D97-AF65-F5344CB8AC3E}">
        <p14:creationId xmlns:p14="http://schemas.microsoft.com/office/powerpoint/2010/main" val="181744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D452-9F19-4C5C-9F5B-FBF92B19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00D39-F782-477C-A255-422EDB05F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4880E1-7DD1-4568-9F78-0A10ACB8A6BE}"/>
</file>

<file path=customXml/itemProps2.xml><?xml version="1.0" encoding="utf-8"?>
<ds:datastoreItem xmlns:ds="http://schemas.openxmlformats.org/officeDocument/2006/customXml" ds:itemID="{E793E102-BC76-4A84-A609-F273CAE1B0E3}"/>
</file>

<file path=customXml/itemProps3.xml><?xml version="1.0" encoding="utf-8"?>
<ds:datastoreItem xmlns:ds="http://schemas.openxmlformats.org/officeDocument/2006/customXml" ds:itemID="{171AD217-08EA-44AA-9832-183555F6A137}"/>
</file>

<file path=docProps/app.xml><?xml version="1.0" encoding="utf-8"?>
<Properties xmlns="http://schemas.openxmlformats.org/officeDocument/2006/extended-properties" xmlns:vt="http://schemas.openxmlformats.org/officeDocument/2006/docPropsVTypes">
  <TotalTime>10645</TotalTime>
  <Words>177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 SemiBold</vt:lpstr>
      <vt:lpstr>Nunito Sans</vt:lpstr>
      <vt:lpstr>Office Theme</vt:lpstr>
      <vt:lpstr>To Infinity and Beyond:  Portfolios, Marketing Yourself, and More! </vt:lpstr>
      <vt:lpstr>This is Just the Beginning…</vt:lpstr>
      <vt:lpstr>Portfolio Projects</vt:lpstr>
      <vt:lpstr>Woz for Life</vt:lpstr>
      <vt:lpstr>Marketing Yourself</vt:lpstr>
      <vt:lpstr>Create an Elevator Speech</vt:lpstr>
      <vt:lpstr>Get Involved!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52</cp:revision>
  <dcterms:created xsi:type="dcterms:W3CDTF">2019-01-08T17:26:22Z</dcterms:created>
  <dcterms:modified xsi:type="dcterms:W3CDTF">2020-11-05T21:12:02Z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