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D3B8-02EF-4965-82C7-26BF58307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94B48-1EFA-464E-9DC0-44FEE0DBA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684A0-FDC0-4DDC-8467-25DECDC3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FD36-FA24-4B9C-A755-5BEB5201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FC4D8-4851-4B69-A61F-A7D36341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24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4E00-EEE0-4CEA-9597-5E729FDA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0E94F-4F26-429A-93A9-4E1875BA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24B0B-7ADA-4F45-ABDA-B889F020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84EDD-D089-4F2F-AE47-80DAC634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8A21C-A024-4C77-A5E2-D84A274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4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7EE60-2091-46E3-950E-317B35CFB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A32FF-D561-4D9E-9409-D4BF1435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31ECA-E6C6-4497-B7B2-EE2E070B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9610-7766-4EF0-8B5B-8B4161B4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610B-C901-4847-A9A9-8BE85D4A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4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9DCE-6344-46FC-8E2C-4A2A4BFC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48A96-126E-4BA4-8910-85CD3299D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96A84-7702-412C-A9A5-3E9EBCC0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3EBC2-50D2-4996-B1D3-AD219A28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2F6F5-82B4-40BB-9D25-F4BFBC4F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56F2-E85C-47A7-89AF-CB8849B5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E936E-CE39-4426-B783-67DEB82CC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7947-0D27-44B4-8357-810356FE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DE498-053D-4E19-9A3D-647DE563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9B76-1292-4717-B6F2-2D1F5F6B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6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0BDF-3B83-4AAC-94B3-18815C7B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68FC-82D9-4247-BED8-0AAD9214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5238C-8DB9-43CF-AD61-7A745D5A3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5D2D2-294A-4076-AEE8-BF45112A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2C58-3D2A-4B16-9F1E-D2CAE123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97870-5C07-43C7-A265-D8C8FE1E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6AF8-0DB7-44B8-980A-F16F600C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2B4AA-1E52-466F-932F-387D76D50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6955-F680-4D3D-9A5C-ECE30A6F5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9028B-B7AD-40E5-8FD0-50B1F04DD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ACB7-E843-413C-AFA9-A7FC3B8DF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592AC-8449-4492-8E4D-508463243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1F882-CDA5-411C-8690-81BA6D38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6A416-A7C0-422E-84A7-86E7CFB49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C727-1B8E-40B3-9945-0BC66CE6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B2113-324F-44E9-AED1-993C3CFF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28CE2-2C2B-46FB-BB79-EF7235E6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3E146-4B3E-43BF-B494-54FF60C9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1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62623-34C9-4FE7-AF14-E8015890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0F1C0-3293-4E92-A0A8-7FF9321BF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FD91D-AC9E-47E4-893B-EF80ADDA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47F5-0458-4B42-A280-2B13A98B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E944-178F-41D7-80D7-133226C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79060-B6B0-43AB-BC42-0F79D61A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8F5C4-0D70-4EC4-870F-B7C9F7673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22374-74A4-4299-9A4D-3844B433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6C3B1-80C8-4F2E-8620-DC08E838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49BBE-A6C3-4FC8-8323-3E2D0A6E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34AF0-3288-4D4C-AE20-73F454182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80087-70DB-46BE-8A18-7D5384FCB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0C390-A5DC-40C1-A446-B0109025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3D75-36DB-4777-A82A-4C15DE5F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0E573-AF1F-402D-9202-17A38BA6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4887F-6B05-4955-AA4F-5833EEC3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D83CD-BFEB-44F3-9678-7240C55A2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46BE7-8491-40E4-8263-31A738904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1F17E-F06C-4E33-9F67-47DEDE1EAECC}" type="datetimeFigureOut">
              <a:rPr lang="en-US" smtClean="0"/>
              <a:t>7/11/2019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92FC-7160-4EA4-BB07-0566E6B66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B7E0-48DD-458A-AC53-689650A9B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B7A66-9058-4F24-979A-989A50A96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4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D8CD1-F068-48AC-9497-A39804731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440" y="532002"/>
            <a:ext cx="6096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7C3CF-8D7C-4A4F-8BB5-2EC298ADE730}"/>
              </a:ext>
            </a:extLst>
          </p:cNvPr>
          <p:cNvSpPr txBox="1"/>
          <p:nvPr/>
        </p:nvSpPr>
        <p:spPr>
          <a:xfrm>
            <a:off x="991299" y="1317072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Monochromatic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F205F-BEAE-4CE5-B97B-96B2C31E720D}"/>
              </a:ext>
            </a:extLst>
          </p:cNvPr>
          <p:cNvSpPr txBox="1"/>
          <p:nvPr/>
        </p:nvSpPr>
        <p:spPr>
          <a:xfrm>
            <a:off x="991299" y="2610374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Analogous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32ED5E-F323-450D-AC2F-307883447C0E}"/>
              </a:ext>
            </a:extLst>
          </p:cNvPr>
          <p:cNvSpPr txBox="1"/>
          <p:nvPr/>
        </p:nvSpPr>
        <p:spPr>
          <a:xfrm>
            <a:off x="991299" y="3903676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Complementary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B36BD-41B5-4F37-A761-D6061D598330}"/>
              </a:ext>
            </a:extLst>
          </p:cNvPr>
          <p:cNvSpPr txBox="1"/>
          <p:nvPr/>
        </p:nvSpPr>
        <p:spPr>
          <a:xfrm>
            <a:off x="991299" y="5265839"/>
            <a:ext cx="206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Triad</a:t>
            </a:r>
          </a:p>
        </p:txBody>
      </p:sp>
    </p:spTree>
    <p:extLst>
      <p:ext uri="{BB962C8B-B14F-4D97-AF65-F5344CB8AC3E}">
        <p14:creationId xmlns:p14="http://schemas.microsoft.com/office/powerpoint/2010/main" val="67282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1</cp:revision>
  <dcterms:created xsi:type="dcterms:W3CDTF">2019-07-12T00:15:31Z</dcterms:created>
  <dcterms:modified xsi:type="dcterms:W3CDTF">2019-07-12T00:18:49Z</dcterms:modified>
</cp:coreProperties>
</file>