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Model Accuracy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C7C1-C3FC-495B-B374-313E35A0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Hyperparameter?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9BCB-E586-41C4-AE9F-EDBC83053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feature you can mess with that may potentially improve accuracy</a:t>
            </a:r>
          </a:p>
          <a:p>
            <a:endParaRPr lang="en-US" dirty="0"/>
          </a:p>
          <a:p>
            <a:r>
              <a:rPr lang="en-US" dirty="0"/>
              <a:t>Every ML model has its own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0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99BF-CD19-4C47-9E94-5CA7EF8F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for DT and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7FA2-555E-48C0-95C2-D7F02F13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depth</a:t>
            </a:r>
          </a:p>
          <a:p>
            <a:endParaRPr lang="en-US" dirty="0"/>
          </a:p>
          <a:p>
            <a:r>
              <a:rPr lang="en-US" dirty="0"/>
              <a:t>Number of estimators</a:t>
            </a:r>
          </a:p>
          <a:p>
            <a:endParaRPr lang="en-US" dirty="0"/>
          </a:p>
          <a:p>
            <a:r>
              <a:rPr lang="en-US" dirty="0"/>
              <a:t>Maximum number of features</a:t>
            </a:r>
          </a:p>
          <a:p>
            <a:endParaRPr lang="en-US" dirty="0"/>
          </a:p>
          <a:p>
            <a:r>
              <a:rPr lang="en-US" dirty="0"/>
              <a:t>Minimum number of samples for a leaf</a:t>
            </a:r>
          </a:p>
        </p:txBody>
      </p:sp>
    </p:spTree>
    <p:extLst>
      <p:ext uri="{BB962C8B-B14F-4D97-AF65-F5344CB8AC3E}">
        <p14:creationId xmlns:p14="http://schemas.microsoft.com/office/powerpoint/2010/main" val="332835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3039B-FD77-45FF-B02F-75ED3C19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B271-0F01-4D1B-80AC-8510F362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15" y="1887619"/>
            <a:ext cx="10515600" cy="4351338"/>
          </a:xfrm>
        </p:spPr>
        <p:txBody>
          <a:bodyPr/>
          <a:lstStyle/>
          <a:p>
            <a:r>
              <a:rPr lang="en-US" dirty="0"/>
              <a:t>How far down the roots of your tree go </a:t>
            </a:r>
          </a:p>
          <a:p>
            <a:r>
              <a:rPr lang="en-US" dirty="0"/>
              <a:t>How many nodes its allowed to pass through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EA47E-ABFD-4F62-BE77-F79CB5B36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572" y="2970325"/>
            <a:ext cx="5884682" cy="37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492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8817-A8C8-409F-B169-42C65E76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Estimators (RF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3A8D-65B9-48A6-83A0-943004AD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trees you allow in your forest</a:t>
            </a:r>
          </a:p>
          <a:p>
            <a:endParaRPr lang="en-US" dirty="0"/>
          </a:p>
          <a:p>
            <a:r>
              <a:rPr lang="en-US" dirty="0"/>
              <a:t>More trees = better accuracy and more time</a:t>
            </a:r>
          </a:p>
        </p:txBody>
      </p:sp>
    </p:spTree>
    <p:extLst>
      <p:ext uri="{BB962C8B-B14F-4D97-AF65-F5344CB8AC3E}">
        <p14:creationId xmlns:p14="http://schemas.microsoft.com/office/powerpoint/2010/main" val="70083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4C33-FEE4-46B5-B75C-AF008FE3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2B21-70BC-4A64-A9D8-5F7DB855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branches / decision points on the tree in total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36EC1-D876-4141-BF86-1FF30621F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07"/>
          <a:stretch/>
        </p:blipFill>
        <p:spPr>
          <a:xfrm>
            <a:off x="3220572" y="2970325"/>
            <a:ext cx="4978031" cy="3724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137FE8-6984-4753-B498-5ADC22CFD6C9}"/>
              </a:ext>
            </a:extLst>
          </p:cNvPr>
          <p:cNvSpPr txBox="1"/>
          <p:nvPr/>
        </p:nvSpPr>
        <p:spPr>
          <a:xfrm>
            <a:off x="5987512" y="2593244"/>
            <a:ext cx="216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2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336DF-7F00-411D-BBCB-69A14374EEA4}"/>
              </a:ext>
            </a:extLst>
          </p:cNvPr>
          <p:cNvSpPr txBox="1"/>
          <p:nvPr/>
        </p:nvSpPr>
        <p:spPr>
          <a:xfrm>
            <a:off x="7031066" y="4001294"/>
            <a:ext cx="216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2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21A9C-6B45-4FF4-8B15-9CD059ED07AB}"/>
              </a:ext>
            </a:extLst>
          </p:cNvPr>
          <p:cNvSpPr txBox="1"/>
          <p:nvPr/>
        </p:nvSpPr>
        <p:spPr>
          <a:xfrm>
            <a:off x="4835472" y="3835691"/>
            <a:ext cx="216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tserrat SemiBold" panose="000007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176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05D1-F016-4B4B-9C2E-A85C5214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5398-4109-4917-AE33-A3577CEB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data points sorted at each feature</a:t>
            </a:r>
          </a:p>
          <a:p>
            <a:endParaRPr lang="en-US" dirty="0"/>
          </a:p>
          <a:p>
            <a:r>
              <a:rPr lang="en-US" dirty="0"/>
              <a:t>Is it useful if the decision rule only applies to one or two data points?</a:t>
            </a:r>
          </a:p>
        </p:txBody>
      </p:sp>
    </p:spTree>
    <p:extLst>
      <p:ext uri="{BB962C8B-B14F-4D97-AF65-F5344CB8AC3E}">
        <p14:creationId xmlns:p14="http://schemas.microsoft.com/office/powerpoint/2010/main" val="407336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82BFC6-B2FA-467C-9613-2446AB2A793D}"/>
</file>

<file path=customXml/itemProps2.xml><?xml version="1.0" encoding="utf-8"?>
<ds:datastoreItem xmlns:ds="http://schemas.openxmlformats.org/officeDocument/2006/customXml" ds:itemID="{6EB7D98F-9620-435B-B930-25DB3973BAFB}"/>
</file>

<file path=customXml/itemProps3.xml><?xml version="1.0" encoding="utf-8"?>
<ds:datastoreItem xmlns:ds="http://schemas.openxmlformats.org/officeDocument/2006/customXml" ds:itemID="{52946334-3BA5-4EF5-A3AE-7E073481133C}"/>
</file>

<file path=docProps/app.xml><?xml version="1.0" encoding="utf-8"?>
<Properties xmlns="http://schemas.openxmlformats.org/officeDocument/2006/extended-properties" xmlns:vt="http://schemas.openxmlformats.org/officeDocument/2006/docPropsVTypes">
  <TotalTime>12036</TotalTime>
  <Words>130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 SemiBold</vt:lpstr>
      <vt:lpstr>Nunito Sans</vt:lpstr>
      <vt:lpstr>Office Theme</vt:lpstr>
      <vt:lpstr>Improving Model Accuracy</vt:lpstr>
      <vt:lpstr>What’s a Hyperparameter?</vt:lpstr>
      <vt:lpstr>Hyperparameters for DT and RF</vt:lpstr>
      <vt:lpstr>Depth</vt:lpstr>
      <vt:lpstr>Number of Estimators (RF only)</vt:lpstr>
      <vt:lpstr>Number of Features</vt:lpstr>
      <vt:lpstr>Number of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61</cp:revision>
  <dcterms:created xsi:type="dcterms:W3CDTF">2019-01-08T17:26:22Z</dcterms:created>
  <dcterms:modified xsi:type="dcterms:W3CDTF">2021-03-24T20:52:51Z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