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5C9"/>
    <a:srgbClr val="E00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5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2" y="365124"/>
            <a:ext cx="108813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12" y="1409699"/>
            <a:ext cx="10881360" cy="475488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2" y="365125"/>
            <a:ext cx="10908588" cy="79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112" y="1244600"/>
            <a:ext cx="5211416" cy="4932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1244600"/>
            <a:ext cx="5299820" cy="4932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2" y="407958"/>
            <a:ext cx="108813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12" y="1436689"/>
            <a:ext cx="5028489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112" y="2390430"/>
            <a:ext cx="5028488" cy="38521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2398" y="1436689"/>
            <a:ext cx="5028490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2398" y="2390430"/>
            <a:ext cx="5028490" cy="38521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4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1" y="365124"/>
            <a:ext cx="1088136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8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11" y="365125"/>
            <a:ext cx="108813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11" y="1473200"/>
            <a:ext cx="10881360" cy="469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0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t-mess-express2">
            <a:extLst>
              <a:ext uri="{FF2B5EF4-FFF2-40B4-BE49-F238E27FC236}">
                <a16:creationId xmlns:a16="http://schemas.microsoft.com/office/drawing/2014/main" id="{45E07F4E-6E0B-4B1B-B283-35330AA3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20000">
            <a:off x="5520467" y="794675"/>
            <a:ext cx="5169547" cy="51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30389-2D55-4E93-91EE-0D62FEBF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47" y="1455105"/>
            <a:ext cx="4876800" cy="2061825"/>
          </a:xfrm>
        </p:spPr>
        <p:txBody>
          <a:bodyPr anchor="t">
            <a:noAutofit/>
          </a:bodyPr>
          <a:lstStyle/>
          <a:p>
            <a:pPr algn="ctr"/>
            <a:r>
              <a:rPr lang="en-US" sz="6000" dirty="0"/>
              <a:t>Group Final</a:t>
            </a:r>
            <a:br>
              <a:rPr lang="en-US" sz="6000" dirty="0"/>
            </a:br>
            <a:r>
              <a:rPr lang="en-US" sz="6000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AB01C-F789-4901-B7DE-098DD566E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199" y="3956181"/>
            <a:ext cx="2799259" cy="22160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i="0" dirty="0">
                <a:solidFill>
                  <a:srgbClr val="0E1116"/>
                </a:solidFill>
                <a:effectLst/>
                <a:latin typeface="+mj-lt"/>
                <a:cs typeface="Arabic Typesetting" panose="020B0604020202020204" pitchFamily="66" charset="-78"/>
              </a:rPr>
              <a:t>Team Members: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 dirty="0">
                <a:effectLst/>
                <a:latin typeface="+mj-lt"/>
                <a:cs typeface="Arabic Typesetting" panose="020B0604020202020204" pitchFamily="66" charset="-78"/>
              </a:rPr>
              <a:t>Samantha Diaz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 dirty="0">
                <a:effectLst/>
                <a:latin typeface="+mj-lt"/>
                <a:cs typeface="Arabic Typesetting" panose="020B0604020202020204" pitchFamily="66" charset="-78"/>
              </a:rPr>
              <a:t>Destiny Riley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 dirty="0">
                <a:effectLst/>
                <a:latin typeface="+mj-lt"/>
                <a:cs typeface="Arabic Typesetting" panose="020B0604020202020204" pitchFamily="66" charset="-78"/>
              </a:rPr>
              <a:t>Brandy M. Roane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 dirty="0">
                <a:effectLst/>
                <a:latin typeface="+mj-lt"/>
                <a:cs typeface="Arabic Typesetting" panose="020B0604020202020204" pitchFamily="66" charset="-78"/>
              </a:rPr>
              <a:t>Amy Swanson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i="0" dirty="0">
                <a:effectLst/>
                <a:latin typeface="+mj-lt"/>
                <a:cs typeface="Arabic Typesetting" panose="020B0604020202020204" pitchFamily="66" charset="-78"/>
              </a:rPr>
              <a:t>Stephanie </a:t>
            </a:r>
            <a:r>
              <a:rPr lang="en-US" sz="6400" i="0" dirty="0" err="1">
                <a:effectLst/>
                <a:latin typeface="+mj-lt"/>
                <a:cs typeface="Arabic Typesetting" panose="020B0604020202020204" pitchFamily="66" charset="-78"/>
              </a:rPr>
              <a:t>VanLeishout</a:t>
            </a:r>
            <a:endParaRPr lang="en-US" sz="6400" i="0" dirty="0">
              <a:effectLst/>
              <a:latin typeface="+mj-lt"/>
              <a:cs typeface="Arabic Typesetting" panose="020B0604020202020204" pitchFamily="66" charset="-78"/>
            </a:endParaRPr>
          </a:p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1495-1AF4-431A-A550-ACEFFF4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DD32-6391-4FBD-996C-DC221832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379C-0BEF-4C9D-921F-D05D3DA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How it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EE09-2FD5-4EA2-B2AF-8770723C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1A87-A624-49FF-AE9D-6EAFED94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How it’s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95E1-BB49-4F2B-B4A5-5124EF0A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0522-4EF4-4771-A18C-0768460C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4F30-9F5F-4453-90AF-47319CF2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1982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StreetscapeVTI</vt:lpstr>
      <vt:lpstr>Group Final Project</vt:lpstr>
      <vt:lpstr>Introduction</vt:lpstr>
      <vt:lpstr>How it started…</vt:lpstr>
      <vt:lpstr>How it’s going…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Final Project</dc:title>
  <dc:creator>AMY SWANSON</dc:creator>
  <cp:lastModifiedBy>Roane, Brandy</cp:lastModifiedBy>
  <cp:revision>3</cp:revision>
  <dcterms:created xsi:type="dcterms:W3CDTF">2022-04-03T03:48:23Z</dcterms:created>
  <dcterms:modified xsi:type="dcterms:W3CDTF">2022-04-05T17:05:44Z</dcterms:modified>
</cp:coreProperties>
</file>