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65C9"/>
    <a:srgbClr val="E006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465013-36A0-4A12-BF12-F7C77185A22A}" v="2" dt="2022-04-03T04:02:15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7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5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4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2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5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2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8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4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3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3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8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708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823CBA3-A477-422D-9E7A-F9FE7EC90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1F34718-B77C-44AC-9F07-230139CBB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4442386" y="512794"/>
            <a:ext cx="7325687" cy="576252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0067990-9821-4102-BDE2-9B6F206D0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520000">
            <a:off x="5321999" y="-179835"/>
            <a:ext cx="5576780" cy="7119258"/>
          </a:xfrm>
          <a:custGeom>
            <a:avLst/>
            <a:gdLst>
              <a:gd name="connsiteX0" fmla="*/ 0 w 5643596"/>
              <a:gd name="connsiteY0" fmla="*/ 5321182 h 7192213"/>
              <a:gd name="connsiteX1" fmla="*/ 7176 w 5643596"/>
              <a:gd name="connsiteY1" fmla="*/ 5292545 h 7192213"/>
              <a:gd name="connsiteX2" fmla="*/ 4191 w 5643596"/>
              <a:gd name="connsiteY2" fmla="*/ 5273215 h 7192213"/>
              <a:gd name="connsiteX3" fmla="*/ 11880 w 5643596"/>
              <a:gd name="connsiteY3" fmla="*/ 5237214 h 7192213"/>
              <a:gd name="connsiteX4" fmla="*/ 18963 w 5643596"/>
              <a:gd name="connsiteY4" fmla="*/ 5184548 h 7192213"/>
              <a:gd name="connsiteX5" fmla="*/ 26514 w 5643596"/>
              <a:gd name="connsiteY5" fmla="*/ 5148294 h 7192213"/>
              <a:gd name="connsiteX6" fmla="*/ 28826 w 5643596"/>
              <a:gd name="connsiteY6" fmla="*/ 5141304 h 7192213"/>
              <a:gd name="connsiteX7" fmla="*/ 28826 w 5643596"/>
              <a:gd name="connsiteY7" fmla="*/ 4904080 h 7192213"/>
              <a:gd name="connsiteX8" fmla="*/ 26241 w 5643596"/>
              <a:gd name="connsiteY8" fmla="*/ 4886580 h 7192213"/>
              <a:gd name="connsiteX9" fmla="*/ 28826 w 5643596"/>
              <a:gd name="connsiteY9" fmla="*/ 4827542 h 7192213"/>
              <a:gd name="connsiteX10" fmla="*/ 25306 w 5643596"/>
              <a:gd name="connsiteY10" fmla="*/ 4818968 h 7192213"/>
              <a:gd name="connsiteX11" fmla="*/ 28826 w 5643596"/>
              <a:gd name="connsiteY11" fmla="*/ 4761248 h 7192213"/>
              <a:gd name="connsiteX12" fmla="*/ 25835 w 5643596"/>
              <a:gd name="connsiteY12" fmla="*/ 4698008 h 7192213"/>
              <a:gd name="connsiteX13" fmla="*/ 17801 w 5643596"/>
              <a:gd name="connsiteY13" fmla="*/ 4693286 h 7192213"/>
              <a:gd name="connsiteX14" fmla="*/ 17096 w 5643596"/>
              <a:gd name="connsiteY14" fmla="*/ 4679416 h 7192213"/>
              <a:gd name="connsiteX15" fmla="*/ 17250 w 5643596"/>
              <a:gd name="connsiteY15" fmla="*/ 4657582 h 7192213"/>
              <a:gd name="connsiteX16" fmla="*/ 25682 w 5643596"/>
              <a:gd name="connsiteY16" fmla="*/ 4608673 h 7192213"/>
              <a:gd name="connsiteX17" fmla="*/ 20696 w 5643596"/>
              <a:gd name="connsiteY17" fmla="*/ 27254 h 7192213"/>
              <a:gd name="connsiteX18" fmla="*/ 44529 w 5643596"/>
              <a:gd name="connsiteY18" fmla="*/ 3139 h 7192213"/>
              <a:gd name="connsiteX19" fmla="*/ 64219 w 5643596"/>
              <a:gd name="connsiteY19" fmla="*/ 24 h 7192213"/>
              <a:gd name="connsiteX20" fmla="*/ 2653439 w 5643596"/>
              <a:gd name="connsiteY20" fmla="*/ 0 h 7192213"/>
              <a:gd name="connsiteX21" fmla="*/ 2959929 w 5643596"/>
              <a:gd name="connsiteY21" fmla="*/ 0 h 7192213"/>
              <a:gd name="connsiteX22" fmla="*/ 5549063 w 5643596"/>
              <a:gd name="connsiteY22" fmla="*/ 0 h 7192213"/>
              <a:gd name="connsiteX23" fmla="*/ 5549068 w 5643596"/>
              <a:gd name="connsiteY23" fmla="*/ 2 h 7192213"/>
              <a:gd name="connsiteX24" fmla="*/ 5553587 w 5643596"/>
              <a:gd name="connsiteY24" fmla="*/ 0 h 7192213"/>
              <a:gd name="connsiteX25" fmla="*/ 5559961 w 5643596"/>
              <a:gd name="connsiteY25" fmla="*/ 3034 h 7192213"/>
              <a:gd name="connsiteX26" fmla="*/ 5596211 w 5643596"/>
              <a:gd name="connsiteY26" fmla="*/ 3034 h 7192213"/>
              <a:gd name="connsiteX27" fmla="*/ 5629738 w 5643596"/>
              <a:gd name="connsiteY27" fmla="*/ 36562 h 7192213"/>
              <a:gd name="connsiteX28" fmla="*/ 5629738 w 5643596"/>
              <a:gd name="connsiteY28" fmla="*/ 900024 h 7192213"/>
              <a:gd name="connsiteX29" fmla="*/ 5635688 w 5643596"/>
              <a:gd name="connsiteY29" fmla="*/ 909622 h 7192213"/>
              <a:gd name="connsiteX30" fmla="*/ 5642313 w 5643596"/>
              <a:gd name="connsiteY30" fmla="*/ 954494 h 7192213"/>
              <a:gd name="connsiteX31" fmla="*/ 5643596 w 5643596"/>
              <a:gd name="connsiteY31" fmla="*/ 984662 h 7192213"/>
              <a:gd name="connsiteX32" fmla="*/ 5643342 w 5643596"/>
              <a:gd name="connsiteY32" fmla="*/ 989039 h 7192213"/>
              <a:gd name="connsiteX33" fmla="*/ 5634273 w 5643596"/>
              <a:gd name="connsiteY33" fmla="*/ 1025230 h 7192213"/>
              <a:gd name="connsiteX34" fmla="*/ 5638840 w 5643596"/>
              <a:gd name="connsiteY34" fmla="*/ 1028604 h 7192213"/>
              <a:gd name="connsiteX35" fmla="*/ 5643496 w 5643596"/>
              <a:gd name="connsiteY35" fmla="*/ 1039944 h 7192213"/>
              <a:gd name="connsiteX36" fmla="*/ 5638045 w 5643596"/>
              <a:gd name="connsiteY36" fmla="*/ 1049661 h 7192213"/>
              <a:gd name="connsiteX37" fmla="*/ 5629738 w 5643596"/>
              <a:gd name="connsiteY37" fmla="*/ 1088555 h 7192213"/>
              <a:gd name="connsiteX38" fmla="*/ 5629738 w 5643596"/>
              <a:gd name="connsiteY38" fmla="*/ 1346803 h 7192213"/>
              <a:gd name="connsiteX39" fmla="*/ 5629738 w 5643596"/>
              <a:gd name="connsiteY39" fmla="*/ 2782524 h 7192213"/>
              <a:gd name="connsiteX40" fmla="*/ 5629738 w 5643596"/>
              <a:gd name="connsiteY40" fmla="*/ 4092765 h 7192213"/>
              <a:gd name="connsiteX41" fmla="*/ 5629737 w 5643596"/>
              <a:gd name="connsiteY41" fmla="*/ 4092767 h 7192213"/>
              <a:gd name="connsiteX42" fmla="*/ 5629737 w 5643596"/>
              <a:gd name="connsiteY42" fmla="*/ 4412818 h 7192213"/>
              <a:gd name="connsiteX43" fmla="*/ 5629737 w 5643596"/>
              <a:gd name="connsiteY43" fmla="*/ 5426373 h 7192213"/>
              <a:gd name="connsiteX44" fmla="*/ 5629737 w 5643596"/>
              <a:gd name="connsiteY44" fmla="*/ 5848539 h 7192213"/>
              <a:gd name="connsiteX45" fmla="*/ 5629737 w 5643596"/>
              <a:gd name="connsiteY45" fmla="*/ 6736614 h 7192213"/>
              <a:gd name="connsiteX46" fmla="*/ 5629737 w 5643596"/>
              <a:gd name="connsiteY46" fmla="*/ 7158780 h 7192213"/>
              <a:gd name="connsiteX47" fmla="*/ 5596210 w 5643596"/>
              <a:gd name="connsiteY47" fmla="*/ 7192213 h 7192213"/>
              <a:gd name="connsiteX48" fmla="*/ 1982520 w 5643596"/>
              <a:gd name="connsiteY48" fmla="*/ 7192213 h 7192213"/>
              <a:gd name="connsiteX49" fmla="*/ 1976650 w 5643596"/>
              <a:gd name="connsiteY49" fmla="*/ 7189772 h 7192213"/>
              <a:gd name="connsiteX50" fmla="*/ 64205 w 5643596"/>
              <a:gd name="connsiteY50" fmla="*/ 7189772 h 7192213"/>
              <a:gd name="connsiteX51" fmla="*/ 28826 w 5643596"/>
              <a:gd name="connsiteY51" fmla="*/ 7165867 h 7192213"/>
              <a:gd name="connsiteX52" fmla="*/ 28826 w 5643596"/>
              <a:gd name="connsiteY52" fmla="*/ 6079439 h 7192213"/>
              <a:gd name="connsiteX53" fmla="*/ 18871 w 5643596"/>
              <a:gd name="connsiteY53" fmla="*/ 6043977 h 7192213"/>
              <a:gd name="connsiteX54" fmla="*/ 28826 w 5643596"/>
              <a:gd name="connsiteY54" fmla="*/ 6007501 h 7192213"/>
              <a:gd name="connsiteX55" fmla="*/ 28826 w 5643596"/>
              <a:gd name="connsiteY55" fmla="*/ 5521424 h 7192213"/>
              <a:gd name="connsiteX56" fmla="*/ 28826 w 5643596"/>
              <a:gd name="connsiteY56" fmla="*/ 5456903 h 7192213"/>
              <a:gd name="connsiteX57" fmla="*/ 18216 w 5643596"/>
              <a:gd name="connsiteY57" fmla="*/ 5420866 h 7192213"/>
              <a:gd name="connsiteX58" fmla="*/ 6056 w 5643596"/>
              <a:gd name="connsiteY58" fmla="*/ 5384020 h 7192213"/>
              <a:gd name="connsiteX59" fmla="*/ 815 w 5643596"/>
              <a:gd name="connsiteY59" fmla="*/ 5348515 h 7192213"/>
              <a:gd name="connsiteX0" fmla="*/ 0 w 5643596"/>
              <a:gd name="connsiteY0" fmla="*/ 5321182 h 7192213"/>
              <a:gd name="connsiteX1" fmla="*/ 7176 w 5643596"/>
              <a:gd name="connsiteY1" fmla="*/ 5292545 h 7192213"/>
              <a:gd name="connsiteX2" fmla="*/ 4191 w 5643596"/>
              <a:gd name="connsiteY2" fmla="*/ 5273215 h 7192213"/>
              <a:gd name="connsiteX3" fmla="*/ 11880 w 5643596"/>
              <a:gd name="connsiteY3" fmla="*/ 5237214 h 7192213"/>
              <a:gd name="connsiteX4" fmla="*/ 18963 w 5643596"/>
              <a:gd name="connsiteY4" fmla="*/ 5184548 h 7192213"/>
              <a:gd name="connsiteX5" fmla="*/ 26514 w 5643596"/>
              <a:gd name="connsiteY5" fmla="*/ 5148294 h 7192213"/>
              <a:gd name="connsiteX6" fmla="*/ 28826 w 5643596"/>
              <a:gd name="connsiteY6" fmla="*/ 5141304 h 7192213"/>
              <a:gd name="connsiteX7" fmla="*/ 28826 w 5643596"/>
              <a:gd name="connsiteY7" fmla="*/ 4904080 h 7192213"/>
              <a:gd name="connsiteX8" fmla="*/ 26241 w 5643596"/>
              <a:gd name="connsiteY8" fmla="*/ 4886580 h 7192213"/>
              <a:gd name="connsiteX9" fmla="*/ 28826 w 5643596"/>
              <a:gd name="connsiteY9" fmla="*/ 4827542 h 7192213"/>
              <a:gd name="connsiteX10" fmla="*/ 25306 w 5643596"/>
              <a:gd name="connsiteY10" fmla="*/ 4818968 h 7192213"/>
              <a:gd name="connsiteX11" fmla="*/ 28826 w 5643596"/>
              <a:gd name="connsiteY11" fmla="*/ 4761248 h 7192213"/>
              <a:gd name="connsiteX12" fmla="*/ 25835 w 5643596"/>
              <a:gd name="connsiteY12" fmla="*/ 4698008 h 7192213"/>
              <a:gd name="connsiteX13" fmla="*/ 17801 w 5643596"/>
              <a:gd name="connsiteY13" fmla="*/ 4693286 h 7192213"/>
              <a:gd name="connsiteX14" fmla="*/ 17096 w 5643596"/>
              <a:gd name="connsiteY14" fmla="*/ 4679416 h 7192213"/>
              <a:gd name="connsiteX15" fmla="*/ 17250 w 5643596"/>
              <a:gd name="connsiteY15" fmla="*/ 4657582 h 7192213"/>
              <a:gd name="connsiteX16" fmla="*/ 25682 w 5643596"/>
              <a:gd name="connsiteY16" fmla="*/ 4608673 h 7192213"/>
              <a:gd name="connsiteX17" fmla="*/ 20696 w 5643596"/>
              <a:gd name="connsiteY17" fmla="*/ 27254 h 7192213"/>
              <a:gd name="connsiteX18" fmla="*/ 44529 w 5643596"/>
              <a:gd name="connsiteY18" fmla="*/ 3139 h 7192213"/>
              <a:gd name="connsiteX19" fmla="*/ 64219 w 5643596"/>
              <a:gd name="connsiteY19" fmla="*/ 24 h 7192213"/>
              <a:gd name="connsiteX20" fmla="*/ 2653439 w 5643596"/>
              <a:gd name="connsiteY20" fmla="*/ 0 h 7192213"/>
              <a:gd name="connsiteX21" fmla="*/ 2959929 w 5643596"/>
              <a:gd name="connsiteY21" fmla="*/ 0 h 7192213"/>
              <a:gd name="connsiteX22" fmla="*/ 5549063 w 5643596"/>
              <a:gd name="connsiteY22" fmla="*/ 0 h 7192213"/>
              <a:gd name="connsiteX23" fmla="*/ 5549068 w 5643596"/>
              <a:gd name="connsiteY23" fmla="*/ 2 h 7192213"/>
              <a:gd name="connsiteX24" fmla="*/ 5553587 w 5643596"/>
              <a:gd name="connsiteY24" fmla="*/ 0 h 7192213"/>
              <a:gd name="connsiteX25" fmla="*/ 5559961 w 5643596"/>
              <a:gd name="connsiteY25" fmla="*/ 3034 h 7192213"/>
              <a:gd name="connsiteX26" fmla="*/ 5596211 w 5643596"/>
              <a:gd name="connsiteY26" fmla="*/ 3034 h 7192213"/>
              <a:gd name="connsiteX27" fmla="*/ 5629738 w 5643596"/>
              <a:gd name="connsiteY27" fmla="*/ 36562 h 7192213"/>
              <a:gd name="connsiteX28" fmla="*/ 5629738 w 5643596"/>
              <a:gd name="connsiteY28" fmla="*/ 900024 h 7192213"/>
              <a:gd name="connsiteX29" fmla="*/ 5635688 w 5643596"/>
              <a:gd name="connsiteY29" fmla="*/ 909622 h 7192213"/>
              <a:gd name="connsiteX30" fmla="*/ 5642313 w 5643596"/>
              <a:gd name="connsiteY30" fmla="*/ 954494 h 7192213"/>
              <a:gd name="connsiteX31" fmla="*/ 5643596 w 5643596"/>
              <a:gd name="connsiteY31" fmla="*/ 984662 h 7192213"/>
              <a:gd name="connsiteX32" fmla="*/ 5643342 w 5643596"/>
              <a:gd name="connsiteY32" fmla="*/ 989039 h 7192213"/>
              <a:gd name="connsiteX33" fmla="*/ 5634273 w 5643596"/>
              <a:gd name="connsiteY33" fmla="*/ 1025230 h 7192213"/>
              <a:gd name="connsiteX34" fmla="*/ 5638840 w 5643596"/>
              <a:gd name="connsiteY34" fmla="*/ 1028604 h 7192213"/>
              <a:gd name="connsiteX35" fmla="*/ 5643496 w 5643596"/>
              <a:gd name="connsiteY35" fmla="*/ 1039944 h 7192213"/>
              <a:gd name="connsiteX36" fmla="*/ 5638045 w 5643596"/>
              <a:gd name="connsiteY36" fmla="*/ 1049661 h 7192213"/>
              <a:gd name="connsiteX37" fmla="*/ 5629738 w 5643596"/>
              <a:gd name="connsiteY37" fmla="*/ 1088555 h 7192213"/>
              <a:gd name="connsiteX38" fmla="*/ 5629738 w 5643596"/>
              <a:gd name="connsiteY38" fmla="*/ 1346803 h 7192213"/>
              <a:gd name="connsiteX39" fmla="*/ 5629738 w 5643596"/>
              <a:gd name="connsiteY39" fmla="*/ 4092765 h 7192213"/>
              <a:gd name="connsiteX40" fmla="*/ 5629737 w 5643596"/>
              <a:gd name="connsiteY40" fmla="*/ 4092767 h 7192213"/>
              <a:gd name="connsiteX41" fmla="*/ 5629737 w 5643596"/>
              <a:gd name="connsiteY41" fmla="*/ 4412818 h 7192213"/>
              <a:gd name="connsiteX42" fmla="*/ 5629737 w 5643596"/>
              <a:gd name="connsiteY42" fmla="*/ 5426373 h 7192213"/>
              <a:gd name="connsiteX43" fmla="*/ 5629737 w 5643596"/>
              <a:gd name="connsiteY43" fmla="*/ 5848539 h 7192213"/>
              <a:gd name="connsiteX44" fmla="*/ 5629737 w 5643596"/>
              <a:gd name="connsiteY44" fmla="*/ 6736614 h 7192213"/>
              <a:gd name="connsiteX45" fmla="*/ 5629737 w 5643596"/>
              <a:gd name="connsiteY45" fmla="*/ 7158780 h 7192213"/>
              <a:gd name="connsiteX46" fmla="*/ 5596210 w 5643596"/>
              <a:gd name="connsiteY46" fmla="*/ 7192213 h 7192213"/>
              <a:gd name="connsiteX47" fmla="*/ 1982520 w 5643596"/>
              <a:gd name="connsiteY47" fmla="*/ 7192213 h 7192213"/>
              <a:gd name="connsiteX48" fmla="*/ 1976650 w 5643596"/>
              <a:gd name="connsiteY48" fmla="*/ 7189772 h 7192213"/>
              <a:gd name="connsiteX49" fmla="*/ 64205 w 5643596"/>
              <a:gd name="connsiteY49" fmla="*/ 7189772 h 7192213"/>
              <a:gd name="connsiteX50" fmla="*/ 28826 w 5643596"/>
              <a:gd name="connsiteY50" fmla="*/ 7165867 h 7192213"/>
              <a:gd name="connsiteX51" fmla="*/ 28826 w 5643596"/>
              <a:gd name="connsiteY51" fmla="*/ 6079439 h 7192213"/>
              <a:gd name="connsiteX52" fmla="*/ 18871 w 5643596"/>
              <a:gd name="connsiteY52" fmla="*/ 6043977 h 7192213"/>
              <a:gd name="connsiteX53" fmla="*/ 28826 w 5643596"/>
              <a:gd name="connsiteY53" fmla="*/ 6007501 h 7192213"/>
              <a:gd name="connsiteX54" fmla="*/ 28826 w 5643596"/>
              <a:gd name="connsiteY54" fmla="*/ 5521424 h 7192213"/>
              <a:gd name="connsiteX55" fmla="*/ 28826 w 5643596"/>
              <a:gd name="connsiteY55" fmla="*/ 5456903 h 7192213"/>
              <a:gd name="connsiteX56" fmla="*/ 18216 w 5643596"/>
              <a:gd name="connsiteY56" fmla="*/ 5420866 h 7192213"/>
              <a:gd name="connsiteX57" fmla="*/ 6056 w 5643596"/>
              <a:gd name="connsiteY57" fmla="*/ 5384020 h 7192213"/>
              <a:gd name="connsiteX58" fmla="*/ 815 w 5643596"/>
              <a:gd name="connsiteY58" fmla="*/ 5348515 h 7192213"/>
              <a:gd name="connsiteX59" fmla="*/ 0 w 5643596"/>
              <a:gd name="connsiteY59" fmla="*/ 5321182 h 7192213"/>
              <a:gd name="connsiteX0" fmla="*/ 0 w 5643596"/>
              <a:gd name="connsiteY0" fmla="*/ 5321182 h 7192213"/>
              <a:gd name="connsiteX1" fmla="*/ 7176 w 5643596"/>
              <a:gd name="connsiteY1" fmla="*/ 5292545 h 7192213"/>
              <a:gd name="connsiteX2" fmla="*/ 4191 w 5643596"/>
              <a:gd name="connsiteY2" fmla="*/ 5273215 h 7192213"/>
              <a:gd name="connsiteX3" fmla="*/ 11880 w 5643596"/>
              <a:gd name="connsiteY3" fmla="*/ 5237214 h 7192213"/>
              <a:gd name="connsiteX4" fmla="*/ 18963 w 5643596"/>
              <a:gd name="connsiteY4" fmla="*/ 5184548 h 7192213"/>
              <a:gd name="connsiteX5" fmla="*/ 26514 w 5643596"/>
              <a:gd name="connsiteY5" fmla="*/ 5148294 h 7192213"/>
              <a:gd name="connsiteX6" fmla="*/ 28826 w 5643596"/>
              <a:gd name="connsiteY6" fmla="*/ 5141304 h 7192213"/>
              <a:gd name="connsiteX7" fmla="*/ 28826 w 5643596"/>
              <a:gd name="connsiteY7" fmla="*/ 4904080 h 7192213"/>
              <a:gd name="connsiteX8" fmla="*/ 26241 w 5643596"/>
              <a:gd name="connsiteY8" fmla="*/ 4886580 h 7192213"/>
              <a:gd name="connsiteX9" fmla="*/ 28826 w 5643596"/>
              <a:gd name="connsiteY9" fmla="*/ 4827542 h 7192213"/>
              <a:gd name="connsiteX10" fmla="*/ 25306 w 5643596"/>
              <a:gd name="connsiteY10" fmla="*/ 4818968 h 7192213"/>
              <a:gd name="connsiteX11" fmla="*/ 28826 w 5643596"/>
              <a:gd name="connsiteY11" fmla="*/ 4761248 h 7192213"/>
              <a:gd name="connsiteX12" fmla="*/ 25835 w 5643596"/>
              <a:gd name="connsiteY12" fmla="*/ 4698008 h 7192213"/>
              <a:gd name="connsiteX13" fmla="*/ 17801 w 5643596"/>
              <a:gd name="connsiteY13" fmla="*/ 4693286 h 7192213"/>
              <a:gd name="connsiteX14" fmla="*/ 17096 w 5643596"/>
              <a:gd name="connsiteY14" fmla="*/ 4679416 h 7192213"/>
              <a:gd name="connsiteX15" fmla="*/ 17250 w 5643596"/>
              <a:gd name="connsiteY15" fmla="*/ 4657582 h 7192213"/>
              <a:gd name="connsiteX16" fmla="*/ 25682 w 5643596"/>
              <a:gd name="connsiteY16" fmla="*/ 4608673 h 7192213"/>
              <a:gd name="connsiteX17" fmla="*/ 20696 w 5643596"/>
              <a:gd name="connsiteY17" fmla="*/ 27254 h 7192213"/>
              <a:gd name="connsiteX18" fmla="*/ 44529 w 5643596"/>
              <a:gd name="connsiteY18" fmla="*/ 3139 h 7192213"/>
              <a:gd name="connsiteX19" fmla="*/ 64219 w 5643596"/>
              <a:gd name="connsiteY19" fmla="*/ 24 h 7192213"/>
              <a:gd name="connsiteX20" fmla="*/ 2653439 w 5643596"/>
              <a:gd name="connsiteY20" fmla="*/ 0 h 7192213"/>
              <a:gd name="connsiteX21" fmla="*/ 2959929 w 5643596"/>
              <a:gd name="connsiteY21" fmla="*/ 0 h 7192213"/>
              <a:gd name="connsiteX22" fmla="*/ 5549063 w 5643596"/>
              <a:gd name="connsiteY22" fmla="*/ 0 h 7192213"/>
              <a:gd name="connsiteX23" fmla="*/ 5549068 w 5643596"/>
              <a:gd name="connsiteY23" fmla="*/ 2 h 7192213"/>
              <a:gd name="connsiteX24" fmla="*/ 5553587 w 5643596"/>
              <a:gd name="connsiteY24" fmla="*/ 0 h 7192213"/>
              <a:gd name="connsiteX25" fmla="*/ 5559961 w 5643596"/>
              <a:gd name="connsiteY25" fmla="*/ 3034 h 7192213"/>
              <a:gd name="connsiteX26" fmla="*/ 5596211 w 5643596"/>
              <a:gd name="connsiteY26" fmla="*/ 3034 h 7192213"/>
              <a:gd name="connsiteX27" fmla="*/ 5629738 w 5643596"/>
              <a:gd name="connsiteY27" fmla="*/ 36562 h 7192213"/>
              <a:gd name="connsiteX28" fmla="*/ 5629738 w 5643596"/>
              <a:gd name="connsiteY28" fmla="*/ 900024 h 7192213"/>
              <a:gd name="connsiteX29" fmla="*/ 5635688 w 5643596"/>
              <a:gd name="connsiteY29" fmla="*/ 909622 h 7192213"/>
              <a:gd name="connsiteX30" fmla="*/ 5642313 w 5643596"/>
              <a:gd name="connsiteY30" fmla="*/ 954494 h 7192213"/>
              <a:gd name="connsiteX31" fmla="*/ 5643596 w 5643596"/>
              <a:gd name="connsiteY31" fmla="*/ 984662 h 7192213"/>
              <a:gd name="connsiteX32" fmla="*/ 5643342 w 5643596"/>
              <a:gd name="connsiteY32" fmla="*/ 989039 h 7192213"/>
              <a:gd name="connsiteX33" fmla="*/ 5634273 w 5643596"/>
              <a:gd name="connsiteY33" fmla="*/ 1025230 h 7192213"/>
              <a:gd name="connsiteX34" fmla="*/ 5638840 w 5643596"/>
              <a:gd name="connsiteY34" fmla="*/ 1028604 h 7192213"/>
              <a:gd name="connsiteX35" fmla="*/ 5643496 w 5643596"/>
              <a:gd name="connsiteY35" fmla="*/ 1039944 h 7192213"/>
              <a:gd name="connsiteX36" fmla="*/ 5638045 w 5643596"/>
              <a:gd name="connsiteY36" fmla="*/ 1049661 h 7192213"/>
              <a:gd name="connsiteX37" fmla="*/ 5629738 w 5643596"/>
              <a:gd name="connsiteY37" fmla="*/ 1088555 h 7192213"/>
              <a:gd name="connsiteX38" fmla="*/ 5629738 w 5643596"/>
              <a:gd name="connsiteY38" fmla="*/ 4092765 h 7192213"/>
              <a:gd name="connsiteX39" fmla="*/ 5629737 w 5643596"/>
              <a:gd name="connsiteY39" fmla="*/ 4092767 h 7192213"/>
              <a:gd name="connsiteX40" fmla="*/ 5629737 w 5643596"/>
              <a:gd name="connsiteY40" fmla="*/ 4412818 h 7192213"/>
              <a:gd name="connsiteX41" fmla="*/ 5629737 w 5643596"/>
              <a:gd name="connsiteY41" fmla="*/ 5426373 h 7192213"/>
              <a:gd name="connsiteX42" fmla="*/ 5629737 w 5643596"/>
              <a:gd name="connsiteY42" fmla="*/ 5848539 h 7192213"/>
              <a:gd name="connsiteX43" fmla="*/ 5629737 w 5643596"/>
              <a:gd name="connsiteY43" fmla="*/ 6736614 h 7192213"/>
              <a:gd name="connsiteX44" fmla="*/ 5629737 w 5643596"/>
              <a:gd name="connsiteY44" fmla="*/ 7158780 h 7192213"/>
              <a:gd name="connsiteX45" fmla="*/ 5596210 w 5643596"/>
              <a:gd name="connsiteY45" fmla="*/ 7192213 h 7192213"/>
              <a:gd name="connsiteX46" fmla="*/ 1982520 w 5643596"/>
              <a:gd name="connsiteY46" fmla="*/ 7192213 h 7192213"/>
              <a:gd name="connsiteX47" fmla="*/ 1976650 w 5643596"/>
              <a:gd name="connsiteY47" fmla="*/ 7189772 h 7192213"/>
              <a:gd name="connsiteX48" fmla="*/ 64205 w 5643596"/>
              <a:gd name="connsiteY48" fmla="*/ 7189772 h 7192213"/>
              <a:gd name="connsiteX49" fmla="*/ 28826 w 5643596"/>
              <a:gd name="connsiteY49" fmla="*/ 7165867 h 7192213"/>
              <a:gd name="connsiteX50" fmla="*/ 28826 w 5643596"/>
              <a:gd name="connsiteY50" fmla="*/ 6079439 h 7192213"/>
              <a:gd name="connsiteX51" fmla="*/ 18871 w 5643596"/>
              <a:gd name="connsiteY51" fmla="*/ 6043977 h 7192213"/>
              <a:gd name="connsiteX52" fmla="*/ 28826 w 5643596"/>
              <a:gd name="connsiteY52" fmla="*/ 6007501 h 7192213"/>
              <a:gd name="connsiteX53" fmla="*/ 28826 w 5643596"/>
              <a:gd name="connsiteY53" fmla="*/ 5521424 h 7192213"/>
              <a:gd name="connsiteX54" fmla="*/ 28826 w 5643596"/>
              <a:gd name="connsiteY54" fmla="*/ 5456903 h 7192213"/>
              <a:gd name="connsiteX55" fmla="*/ 18216 w 5643596"/>
              <a:gd name="connsiteY55" fmla="*/ 5420866 h 7192213"/>
              <a:gd name="connsiteX56" fmla="*/ 6056 w 5643596"/>
              <a:gd name="connsiteY56" fmla="*/ 5384020 h 7192213"/>
              <a:gd name="connsiteX57" fmla="*/ 815 w 5643596"/>
              <a:gd name="connsiteY57" fmla="*/ 5348515 h 7192213"/>
              <a:gd name="connsiteX58" fmla="*/ 0 w 5643596"/>
              <a:gd name="connsiteY58" fmla="*/ 5321182 h 7192213"/>
              <a:gd name="connsiteX0" fmla="*/ 0 w 5643596"/>
              <a:gd name="connsiteY0" fmla="*/ 5321182 h 7192213"/>
              <a:gd name="connsiteX1" fmla="*/ 7176 w 5643596"/>
              <a:gd name="connsiteY1" fmla="*/ 5292545 h 7192213"/>
              <a:gd name="connsiteX2" fmla="*/ 4191 w 5643596"/>
              <a:gd name="connsiteY2" fmla="*/ 5273215 h 7192213"/>
              <a:gd name="connsiteX3" fmla="*/ 11880 w 5643596"/>
              <a:gd name="connsiteY3" fmla="*/ 5237214 h 7192213"/>
              <a:gd name="connsiteX4" fmla="*/ 18963 w 5643596"/>
              <a:gd name="connsiteY4" fmla="*/ 5184548 h 7192213"/>
              <a:gd name="connsiteX5" fmla="*/ 26514 w 5643596"/>
              <a:gd name="connsiteY5" fmla="*/ 5148294 h 7192213"/>
              <a:gd name="connsiteX6" fmla="*/ 28826 w 5643596"/>
              <a:gd name="connsiteY6" fmla="*/ 5141304 h 7192213"/>
              <a:gd name="connsiteX7" fmla="*/ 28826 w 5643596"/>
              <a:gd name="connsiteY7" fmla="*/ 4904080 h 7192213"/>
              <a:gd name="connsiteX8" fmla="*/ 26241 w 5643596"/>
              <a:gd name="connsiteY8" fmla="*/ 4886580 h 7192213"/>
              <a:gd name="connsiteX9" fmla="*/ 28826 w 5643596"/>
              <a:gd name="connsiteY9" fmla="*/ 4827542 h 7192213"/>
              <a:gd name="connsiteX10" fmla="*/ 25306 w 5643596"/>
              <a:gd name="connsiteY10" fmla="*/ 4818968 h 7192213"/>
              <a:gd name="connsiteX11" fmla="*/ 28826 w 5643596"/>
              <a:gd name="connsiteY11" fmla="*/ 4761248 h 7192213"/>
              <a:gd name="connsiteX12" fmla="*/ 25835 w 5643596"/>
              <a:gd name="connsiteY12" fmla="*/ 4698008 h 7192213"/>
              <a:gd name="connsiteX13" fmla="*/ 17801 w 5643596"/>
              <a:gd name="connsiteY13" fmla="*/ 4693286 h 7192213"/>
              <a:gd name="connsiteX14" fmla="*/ 17096 w 5643596"/>
              <a:gd name="connsiteY14" fmla="*/ 4679416 h 7192213"/>
              <a:gd name="connsiteX15" fmla="*/ 17250 w 5643596"/>
              <a:gd name="connsiteY15" fmla="*/ 4657582 h 7192213"/>
              <a:gd name="connsiteX16" fmla="*/ 25682 w 5643596"/>
              <a:gd name="connsiteY16" fmla="*/ 4608673 h 7192213"/>
              <a:gd name="connsiteX17" fmla="*/ 20696 w 5643596"/>
              <a:gd name="connsiteY17" fmla="*/ 27254 h 7192213"/>
              <a:gd name="connsiteX18" fmla="*/ 44529 w 5643596"/>
              <a:gd name="connsiteY18" fmla="*/ 3139 h 7192213"/>
              <a:gd name="connsiteX19" fmla="*/ 64219 w 5643596"/>
              <a:gd name="connsiteY19" fmla="*/ 24 h 7192213"/>
              <a:gd name="connsiteX20" fmla="*/ 2653439 w 5643596"/>
              <a:gd name="connsiteY20" fmla="*/ 0 h 7192213"/>
              <a:gd name="connsiteX21" fmla="*/ 2959929 w 5643596"/>
              <a:gd name="connsiteY21" fmla="*/ 0 h 7192213"/>
              <a:gd name="connsiteX22" fmla="*/ 5549063 w 5643596"/>
              <a:gd name="connsiteY22" fmla="*/ 0 h 7192213"/>
              <a:gd name="connsiteX23" fmla="*/ 5549068 w 5643596"/>
              <a:gd name="connsiteY23" fmla="*/ 2 h 7192213"/>
              <a:gd name="connsiteX24" fmla="*/ 5553587 w 5643596"/>
              <a:gd name="connsiteY24" fmla="*/ 0 h 7192213"/>
              <a:gd name="connsiteX25" fmla="*/ 5559961 w 5643596"/>
              <a:gd name="connsiteY25" fmla="*/ 3034 h 7192213"/>
              <a:gd name="connsiteX26" fmla="*/ 5596211 w 5643596"/>
              <a:gd name="connsiteY26" fmla="*/ 3034 h 7192213"/>
              <a:gd name="connsiteX27" fmla="*/ 5629738 w 5643596"/>
              <a:gd name="connsiteY27" fmla="*/ 36562 h 7192213"/>
              <a:gd name="connsiteX28" fmla="*/ 5629738 w 5643596"/>
              <a:gd name="connsiteY28" fmla="*/ 900024 h 7192213"/>
              <a:gd name="connsiteX29" fmla="*/ 5635688 w 5643596"/>
              <a:gd name="connsiteY29" fmla="*/ 909622 h 7192213"/>
              <a:gd name="connsiteX30" fmla="*/ 5642313 w 5643596"/>
              <a:gd name="connsiteY30" fmla="*/ 954494 h 7192213"/>
              <a:gd name="connsiteX31" fmla="*/ 5643596 w 5643596"/>
              <a:gd name="connsiteY31" fmla="*/ 984662 h 7192213"/>
              <a:gd name="connsiteX32" fmla="*/ 5634273 w 5643596"/>
              <a:gd name="connsiteY32" fmla="*/ 1025230 h 7192213"/>
              <a:gd name="connsiteX33" fmla="*/ 5638840 w 5643596"/>
              <a:gd name="connsiteY33" fmla="*/ 1028604 h 7192213"/>
              <a:gd name="connsiteX34" fmla="*/ 5643496 w 5643596"/>
              <a:gd name="connsiteY34" fmla="*/ 1039944 h 7192213"/>
              <a:gd name="connsiteX35" fmla="*/ 5638045 w 5643596"/>
              <a:gd name="connsiteY35" fmla="*/ 1049661 h 7192213"/>
              <a:gd name="connsiteX36" fmla="*/ 5629738 w 5643596"/>
              <a:gd name="connsiteY36" fmla="*/ 1088555 h 7192213"/>
              <a:gd name="connsiteX37" fmla="*/ 5629738 w 5643596"/>
              <a:gd name="connsiteY37" fmla="*/ 4092765 h 7192213"/>
              <a:gd name="connsiteX38" fmla="*/ 5629737 w 5643596"/>
              <a:gd name="connsiteY38" fmla="*/ 4092767 h 7192213"/>
              <a:gd name="connsiteX39" fmla="*/ 5629737 w 5643596"/>
              <a:gd name="connsiteY39" fmla="*/ 4412818 h 7192213"/>
              <a:gd name="connsiteX40" fmla="*/ 5629737 w 5643596"/>
              <a:gd name="connsiteY40" fmla="*/ 5426373 h 7192213"/>
              <a:gd name="connsiteX41" fmla="*/ 5629737 w 5643596"/>
              <a:gd name="connsiteY41" fmla="*/ 5848539 h 7192213"/>
              <a:gd name="connsiteX42" fmla="*/ 5629737 w 5643596"/>
              <a:gd name="connsiteY42" fmla="*/ 6736614 h 7192213"/>
              <a:gd name="connsiteX43" fmla="*/ 5629737 w 5643596"/>
              <a:gd name="connsiteY43" fmla="*/ 7158780 h 7192213"/>
              <a:gd name="connsiteX44" fmla="*/ 5596210 w 5643596"/>
              <a:gd name="connsiteY44" fmla="*/ 7192213 h 7192213"/>
              <a:gd name="connsiteX45" fmla="*/ 1982520 w 5643596"/>
              <a:gd name="connsiteY45" fmla="*/ 7192213 h 7192213"/>
              <a:gd name="connsiteX46" fmla="*/ 1976650 w 5643596"/>
              <a:gd name="connsiteY46" fmla="*/ 7189772 h 7192213"/>
              <a:gd name="connsiteX47" fmla="*/ 64205 w 5643596"/>
              <a:gd name="connsiteY47" fmla="*/ 7189772 h 7192213"/>
              <a:gd name="connsiteX48" fmla="*/ 28826 w 5643596"/>
              <a:gd name="connsiteY48" fmla="*/ 7165867 h 7192213"/>
              <a:gd name="connsiteX49" fmla="*/ 28826 w 5643596"/>
              <a:gd name="connsiteY49" fmla="*/ 6079439 h 7192213"/>
              <a:gd name="connsiteX50" fmla="*/ 18871 w 5643596"/>
              <a:gd name="connsiteY50" fmla="*/ 6043977 h 7192213"/>
              <a:gd name="connsiteX51" fmla="*/ 28826 w 5643596"/>
              <a:gd name="connsiteY51" fmla="*/ 6007501 h 7192213"/>
              <a:gd name="connsiteX52" fmla="*/ 28826 w 5643596"/>
              <a:gd name="connsiteY52" fmla="*/ 5521424 h 7192213"/>
              <a:gd name="connsiteX53" fmla="*/ 28826 w 5643596"/>
              <a:gd name="connsiteY53" fmla="*/ 5456903 h 7192213"/>
              <a:gd name="connsiteX54" fmla="*/ 18216 w 5643596"/>
              <a:gd name="connsiteY54" fmla="*/ 5420866 h 7192213"/>
              <a:gd name="connsiteX55" fmla="*/ 6056 w 5643596"/>
              <a:gd name="connsiteY55" fmla="*/ 5384020 h 7192213"/>
              <a:gd name="connsiteX56" fmla="*/ 815 w 5643596"/>
              <a:gd name="connsiteY56" fmla="*/ 5348515 h 7192213"/>
              <a:gd name="connsiteX57" fmla="*/ 0 w 5643596"/>
              <a:gd name="connsiteY57" fmla="*/ 5321182 h 7192213"/>
              <a:gd name="connsiteX0" fmla="*/ 0 w 5643496"/>
              <a:gd name="connsiteY0" fmla="*/ 5321182 h 7192213"/>
              <a:gd name="connsiteX1" fmla="*/ 7176 w 5643496"/>
              <a:gd name="connsiteY1" fmla="*/ 5292545 h 7192213"/>
              <a:gd name="connsiteX2" fmla="*/ 4191 w 5643496"/>
              <a:gd name="connsiteY2" fmla="*/ 5273215 h 7192213"/>
              <a:gd name="connsiteX3" fmla="*/ 11880 w 5643496"/>
              <a:gd name="connsiteY3" fmla="*/ 5237214 h 7192213"/>
              <a:gd name="connsiteX4" fmla="*/ 18963 w 5643496"/>
              <a:gd name="connsiteY4" fmla="*/ 5184548 h 7192213"/>
              <a:gd name="connsiteX5" fmla="*/ 26514 w 5643496"/>
              <a:gd name="connsiteY5" fmla="*/ 5148294 h 7192213"/>
              <a:gd name="connsiteX6" fmla="*/ 28826 w 5643496"/>
              <a:gd name="connsiteY6" fmla="*/ 5141304 h 7192213"/>
              <a:gd name="connsiteX7" fmla="*/ 28826 w 5643496"/>
              <a:gd name="connsiteY7" fmla="*/ 4904080 h 7192213"/>
              <a:gd name="connsiteX8" fmla="*/ 26241 w 5643496"/>
              <a:gd name="connsiteY8" fmla="*/ 4886580 h 7192213"/>
              <a:gd name="connsiteX9" fmla="*/ 28826 w 5643496"/>
              <a:gd name="connsiteY9" fmla="*/ 4827542 h 7192213"/>
              <a:gd name="connsiteX10" fmla="*/ 25306 w 5643496"/>
              <a:gd name="connsiteY10" fmla="*/ 4818968 h 7192213"/>
              <a:gd name="connsiteX11" fmla="*/ 28826 w 5643496"/>
              <a:gd name="connsiteY11" fmla="*/ 4761248 h 7192213"/>
              <a:gd name="connsiteX12" fmla="*/ 25835 w 5643496"/>
              <a:gd name="connsiteY12" fmla="*/ 4698008 h 7192213"/>
              <a:gd name="connsiteX13" fmla="*/ 17801 w 5643496"/>
              <a:gd name="connsiteY13" fmla="*/ 4693286 h 7192213"/>
              <a:gd name="connsiteX14" fmla="*/ 17096 w 5643496"/>
              <a:gd name="connsiteY14" fmla="*/ 4679416 h 7192213"/>
              <a:gd name="connsiteX15" fmla="*/ 17250 w 5643496"/>
              <a:gd name="connsiteY15" fmla="*/ 4657582 h 7192213"/>
              <a:gd name="connsiteX16" fmla="*/ 25682 w 5643496"/>
              <a:gd name="connsiteY16" fmla="*/ 4608673 h 7192213"/>
              <a:gd name="connsiteX17" fmla="*/ 20696 w 5643496"/>
              <a:gd name="connsiteY17" fmla="*/ 27254 h 7192213"/>
              <a:gd name="connsiteX18" fmla="*/ 44529 w 5643496"/>
              <a:gd name="connsiteY18" fmla="*/ 3139 h 7192213"/>
              <a:gd name="connsiteX19" fmla="*/ 64219 w 5643496"/>
              <a:gd name="connsiteY19" fmla="*/ 24 h 7192213"/>
              <a:gd name="connsiteX20" fmla="*/ 2653439 w 5643496"/>
              <a:gd name="connsiteY20" fmla="*/ 0 h 7192213"/>
              <a:gd name="connsiteX21" fmla="*/ 2959929 w 5643496"/>
              <a:gd name="connsiteY21" fmla="*/ 0 h 7192213"/>
              <a:gd name="connsiteX22" fmla="*/ 5549063 w 5643496"/>
              <a:gd name="connsiteY22" fmla="*/ 0 h 7192213"/>
              <a:gd name="connsiteX23" fmla="*/ 5549068 w 5643496"/>
              <a:gd name="connsiteY23" fmla="*/ 2 h 7192213"/>
              <a:gd name="connsiteX24" fmla="*/ 5553587 w 5643496"/>
              <a:gd name="connsiteY24" fmla="*/ 0 h 7192213"/>
              <a:gd name="connsiteX25" fmla="*/ 5559961 w 5643496"/>
              <a:gd name="connsiteY25" fmla="*/ 3034 h 7192213"/>
              <a:gd name="connsiteX26" fmla="*/ 5596211 w 5643496"/>
              <a:gd name="connsiteY26" fmla="*/ 3034 h 7192213"/>
              <a:gd name="connsiteX27" fmla="*/ 5629738 w 5643496"/>
              <a:gd name="connsiteY27" fmla="*/ 36562 h 7192213"/>
              <a:gd name="connsiteX28" fmla="*/ 5629738 w 5643496"/>
              <a:gd name="connsiteY28" fmla="*/ 900024 h 7192213"/>
              <a:gd name="connsiteX29" fmla="*/ 5635688 w 5643496"/>
              <a:gd name="connsiteY29" fmla="*/ 909622 h 7192213"/>
              <a:gd name="connsiteX30" fmla="*/ 5642313 w 5643496"/>
              <a:gd name="connsiteY30" fmla="*/ 954494 h 7192213"/>
              <a:gd name="connsiteX31" fmla="*/ 5634273 w 5643496"/>
              <a:gd name="connsiteY31" fmla="*/ 1025230 h 7192213"/>
              <a:gd name="connsiteX32" fmla="*/ 5638840 w 5643496"/>
              <a:gd name="connsiteY32" fmla="*/ 1028604 h 7192213"/>
              <a:gd name="connsiteX33" fmla="*/ 5643496 w 5643496"/>
              <a:gd name="connsiteY33" fmla="*/ 1039944 h 7192213"/>
              <a:gd name="connsiteX34" fmla="*/ 5638045 w 5643496"/>
              <a:gd name="connsiteY34" fmla="*/ 1049661 h 7192213"/>
              <a:gd name="connsiteX35" fmla="*/ 5629738 w 5643496"/>
              <a:gd name="connsiteY35" fmla="*/ 1088555 h 7192213"/>
              <a:gd name="connsiteX36" fmla="*/ 5629738 w 5643496"/>
              <a:gd name="connsiteY36" fmla="*/ 4092765 h 7192213"/>
              <a:gd name="connsiteX37" fmla="*/ 5629737 w 5643496"/>
              <a:gd name="connsiteY37" fmla="*/ 4092767 h 7192213"/>
              <a:gd name="connsiteX38" fmla="*/ 5629737 w 5643496"/>
              <a:gd name="connsiteY38" fmla="*/ 4412818 h 7192213"/>
              <a:gd name="connsiteX39" fmla="*/ 5629737 w 5643496"/>
              <a:gd name="connsiteY39" fmla="*/ 5426373 h 7192213"/>
              <a:gd name="connsiteX40" fmla="*/ 5629737 w 5643496"/>
              <a:gd name="connsiteY40" fmla="*/ 5848539 h 7192213"/>
              <a:gd name="connsiteX41" fmla="*/ 5629737 w 5643496"/>
              <a:gd name="connsiteY41" fmla="*/ 6736614 h 7192213"/>
              <a:gd name="connsiteX42" fmla="*/ 5629737 w 5643496"/>
              <a:gd name="connsiteY42" fmla="*/ 7158780 h 7192213"/>
              <a:gd name="connsiteX43" fmla="*/ 5596210 w 5643496"/>
              <a:gd name="connsiteY43" fmla="*/ 7192213 h 7192213"/>
              <a:gd name="connsiteX44" fmla="*/ 1982520 w 5643496"/>
              <a:gd name="connsiteY44" fmla="*/ 7192213 h 7192213"/>
              <a:gd name="connsiteX45" fmla="*/ 1976650 w 5643496"/>
              <a:gd name="connsiteY45" fmla="*/ 7189772 h 7192213"/>
              <a:gd name="connsiteX46" fmla="*/ 64205 w 5643496"/>
              <a:gd name="connsiteY46" fmla="*/ 7189772 h 7192213"/>
              <a:gd name="connsiteX47" fmla="*/ 28826 w 5643496"/>
              <a:gd name="connsiteY47" fmla="*/ 7165867 h 7192213"/>
              <a:gd name="connsiteX48" fmla="*/ 28826 w 5643496"/>
              <a:gd name="connsiteY48" fmla="*/ 6079439 h 7192213"/>
              <a:gd name="connsiteX49" fmla="*/ 18871 w 5643496"/>
              <a:gd name="connsiteY49" fmla="*/ 6043977 h 7192213"/>
              <a:gd name="connsiteX50" fmla="*/ 28826 w 5643496"/>
              <a:gd name="connsiteY50" fmla="*/ 6007501 h 7192213"/>
              <a:gd name="connsiteX51" fmla="*/ 28826 w 5643496"/>
              <a:gd name="connsiteY51" fmla="*/ 5521424 h 7192213"/>
              <a:gd name="connsiteX52" fmla="*/ 28826 w 5643496"/>
              <a:gd name="connsiteY52" fmla="*/ 5456903 h 7192213"/>
              <a:gd name="connsiteX53" fmla="*/ 18216 w 5643496"/>
              <a:gd name="connsiteY53" fmla="*/ 5420866 h 7192213"/>
              <a:gd name="connsiteX54" fmla="*/ 6056 w 5643496"/>
              <a:gd name="connsiteY54" fmla="*/ 5384020 h 7192213"/>
              <a:gd name="connsiteX55" fmla="*/ 815 w 5643496"/>
              <a:gd name="connsiteY55" fmla="*/ 5348515 h 7192213"/>
              <a:gd name="connsiteX56" fmla="*/ 0 w 5643496"/>
              <a:gd name="connsiteY56" fmla="*/ 5321182 h 7192213"/>
              <a:gd name="connsiteX0" fmla="*/ 0 w 5643496"/>
              <a:gd name="connsiteY0" fmla="*/ 5321182 h 7192213"/>
              <a:gd name="connsiteX1" fmla="*/ 7176 w 5643496"/>
              <a:gd name="connsiteY1" fmla="*/ 5292545 h 7192213"/>
              <a:gd name="connsiteX2" fmla="*/ 4191 w 5643496"/>
              <a:gd name="connsiteY2" fmla="*/ 5273215 h 7192213"/>
              <a:gd name="connsiteX3" fmla="*/ 11880 w 5643496"/>
              <a:gd name="connsiteY3" fmla="*/ 5237214 h 7192213"/>
              <a:gd name="connsiteX4" fmla="*/ 18963 w 5643496"/>
              <a:gd name="connsiteY4" fmla="*/ 5184548 h 7192213"/>
              <a:gd name="connsiteX5" fmla="*/ 26514 w 5643496"/>
              <a:gd name="connsiteY5" fmla="*/ 5148294 h 7192213"/>
              <a:gd name="connsiteX6" fmla="*/ 28826 w 5643496"/>
              <a:gd name="connsiteY6" fmla="*/ 5141304 h 7192213"/>
              <a:gd name="connsiteX7" fmla="*/ 28826 w 5643496"/>
              <a:gd name="connsiteY7" fmla="*/ 4904080 h 7192213"/>
              <a:gd name="connsiteX8" fmla="*/ 26241 w 5643496"/>
              <a:gd name="connsiteY8" fmla="*/ 4886580 h 7192213"/>
              <a:gd name="connsiteX9" fmla="*/ 28826 w 5643496"/>
              <a:gd name="connsiteY9" fmla="*/ 4827542 h 7192213"/>
              <a:gd name="connsiteX10" fmla="*/ 25306 w 5643496"/>
              <a:gd name="connsiteY10" fmla="*/ 4818968 h 7192213"/>
              <a:gd name="connsiteX11" fmla="*/ 28826 w 5643496"/>
              <a:gd name="connsiteY11" fmla="*/ 4761248 h 7192213"/>
              <a:gd name="connsiteX12" fmla="*/ 25835 w 5643496"/>
              <a:gd name="connsiteY12" fmla="*/ 4698008 h 7192213"/>
              <a:gd name="connsiteX13" fmla="*/ 17801 w 5643496"/>
              <a:gd name="connsiteY13" fmla="*/ 4693286 h 7192213"/>
              <a:gd name="connsiteX14" fmla="*/ 17096 w 5643496"/>
              <a:gd name="connsiteY14" fmla="*/ 4679416 h 7192213"/>
              <a:gd name="connsiteX15" fmla="*/ 17250 w 5643496"/>
              <a:gd name="connsiteY15" fmla="*/ 4657582 h 7192213"/>
              <a:gd name="connsiteX16" fmla="*/ 25682 w 5643496"/>
              <a:gd name="connsiteY16" fmla="*/ 4608673 h 7192213"/>
              <a:gd name="connsiteX17" fmla="*/ 20696 w 5643496"/>
              <a:gd name="connsiteY17" fmla="*/ 27254 h 7192213"/>
              <a:gd name="connsiteX18" fmla="*/ 44529 w 5643496"/>
              <a:gd name="connsiteY18" fmla="*/ 3139 h 7192213"/>
              <a:gd name="connsiteX19" fmla="*/ 64219 w 5643496"/>
              <a:gd name="connsiteY19" fmla="*/ 24 h 7192213"/>
              <a:gd name="connsiteX20" fmla="*/ 2653439 w 5643496"/>
              <a:gd name="connsiteY20" fmla="*/ 0 h 7192213"/>
              <a:gd name="connsiteX21" fmla="*/ 2959929 w 5643496"/>
              <a:gd name="connsiteY21" fmla="*/ 0 h 7192213"/>
              <a:gd name="connsiteX22" fmla="*/ 5549063 w 5643496"/>
              <a:gd name="connsiteY22" fmla="*/ 0 h 7192213"/>
              <a:gd name="connsiteX23" fmla="*/ 5549068 w 5643496"/>
              <a:gd name="connsiteY23" fmla="*/ 2 h 7192213"/>
              <a:gd name="connsiteX24" fmla="*/ 5553587 w 5643496"/>
              <a:gd name="connsiteY24" fmla="*/ 0 h 7192213"/>
              <a:gd name="connsiteX25" fmla="*/ 5559961 w 5643496"/>
              <a:gd name="connsiteY25" fmla="*/ 3034 h 7192213"/>
              <a:gd name="connsiteX26" fmla="*/ 5596211 w 5643496"/>
              <a:gd name="connsiteY26" fmla="*/ 3034 h 7192213"/>
              <a:gd name="connsiteX27" fmla="*/ 5629738 w 5643496"/>
              <a:gd name="connsiteY27" fmla="*/ 36562 h 7192213"/>
              <a:gd name="connsiteX28" fmla="*/ 5629738 w 5643496"/>
              <a:gd name="connsiteY28" fmla="*/ 900024 h 7192213"/>
              <a:gd name="connsiteX29" fmla="*/ 5635688 w 5643496"/>
              <a:gd name="connsiteY29" fmla="*/ 909622 h 7192213"/>
              <a:gd name="connsiteX30" fmla="*/ 5642313 w 5643496"/>
              <a:gd name="connsiteY30" fmla="*/ 954494 h 7192213"/>
              <a:gd name="connsiteX31" fmla="*/ 5634273 w 5643496"/>
              <a:gd name="connsiteY31" fmla="*/ 1025230 h 7192213"/>
              <a:gd name="connsiteX32" fmla="*/ 5638840 w 5643496"/>
              <a:gd name="connsiteY32" fmla="*/ 1028604 h 7192213"/>
              <a:gd name="connsiteX33" fmla="*/ 5643496 w 5643496"/>
              <a:gd name="connsiteY33" fmla="*/ 1039944 h 7192213"/>
              <a:gd name="connsiteX34" fmla="*/ 5629738 w 5643496"/>
              <a:gd name="connsiteY34" fmla="*/ 1088555 h 7192213"/>
              <a:gd name="connsiteX35" fmla="*/ 5629738 w 5643496"/>
              <a:gd name="connsiteY35" fmla="*/ 4092765 h 7192213"/>
              <a:gd name="connsiteX36" fmla="*/ 5629737 w 5643496"/>
              <a:gd name="connsiteY36" fmla="*/ 4092767 h 7192213"/>
              <a:gd name="connsiteX37" fmla="*/ 5629737 w 5643496"/>
              <a:gd name="connsiteY37" fmla="*/ 4412818 h 7192213"/>
              <a:gd name="connsiteX38" fmla="*/ 5629737 w 5643496"/>
              <a:gd name="connsiteY38" fmla="*/ 5426373 h 7192213"/>
              <a:gd name="connsiteX39" fmla="*/ 5629737 w 5643496"/>
              <a:gd name="connsiteY39" fmla="*/ 5848539 h 7192213"/>
              <a:gd name="connsiteX40" fmla="*/ 5629737 w 5643496"/>
              <a:gd name="connsiteY40" fmla="*/ 6736614 h 7192213"/>
              <a:gd name="connsiteX41" fmla="*/ 5629737 w 5643496"/>
              <a:gd name="connsiteY41" fmla="*/ 7158780 h 7192213"/>
              <a:gd name="connsiteX42" fmla="*/ 5596210 w 5643496"/>
              <a:gd name="connsiteY42" fmla="*/ 7192213 h 7192213"/>
              <a:gd name="connsiteX43" fmla="*/ 1982520 w 5643496"/>
              <a:gd name="connsiteY43" fmla="*/ 7192213 h 7192213"/>
              <a:gd name="connsiteX44" fmla="*/ 1976650 w 5643496"/>
              <a:gd name="connsiteY44" fmla="*/ 7189772 h 7192213"/>
              <a:gd name="connsiteX45" fmla="*/ 64205 w 5643496"/>
              <a:gd name="connsiteY45" fmla="*/ 7189772 h 7192213"/>
              <a:gd name="connsiteX46" fmla="*/ 28826 w 5643496"/>
              <a:gd name="connsiteY46" fmla="*/ 7165867 h 7192213"/>
              <a:gd name="connsiteX47" fmla="*/ 28826 w 5643496"/>
              <a:gd name="connsiteY47" fmla="*/ 6079439 h 7192213"/>
              <a:gd name="connsiteX48" fmla="*/ 18871 w 5643496"/>
              <a:gd name="connsiteY48" fmla="*/ 6043977 h 7192213"/>
              <a:gd name="connsiteX49" fmla="*/ 28826 w 5643496"/>
              <a:gd name="connsiteY49" fmla="*/ 6007501 h 7192213"/>
              <a:gd name="connsiteX50" fmla="*/ 28826 w 5643496"/>
              <a:gd name="connsiteY50" fmla="*/ 5521424 h 7192213"/>
              <a:gd name="connsiteX51" fmla="*/ 28826 w 5643496"/>
              <a:gd name="connsiteY51" fmla="*/ 5456903 h 7192213"/>
              <a:gd name="connsiteX52" fmla="*/ 18216 w 5643496"/>
              <a:gd name="connsiteY52" fmla="*/ 5420866 h 7192213"/>
              <a:gd name="connsiteX53" fmla="*/ 6056 w 5643496"/>
              <a:gd name="connsiteY53" fmla="*/ 5384020 h 7192213"/>
              <a:gd name="connsiteX54" fmla="*/ 815 w 5643496"/>
              <a:gd name="connsiteY54" fmla="*/ 5348515 h 7192213"/>
              <a:gd name="connsiteX55" fmla="*/ 0 w 5643496"/>
              <a:gd name="connsiteY55" fmla="*/ 5321182 h 7192213"/>
              <a:gd name="connsiteX0" fmla="*/ 0 w 5643496"/>
              <a:gd name="connsiteY0" fmla="*/ 5321182 h 7192213"/>
              <a:gd name="connsiteX1" fmla="*/ 7176 w 5643496"/>
              <a:gd name="connsiteY1" fmla="*/ 5292545 h 7192213"/>
              <a:gd name="connsiteX2" fmla="*/ 4191 w 5643496"/>
              <a:gd name="connsiteY2" fmla="*/ 5273215 h 7192213"/>
              <a:gd name="connsiteX3" fmla="*/ 11880 w 5643496"/>
              <a:gd name="connsiteY3" fmla="*/ 5237214 h 7192213"/>
              <a:gd name="connsiteX4" fmla="*/ 18963 w 5643496"/>
              <a:gd name="connsiteY4" fmla="*/ 5184548 h 7192213"/>
              <a:gd name="connsiteX5" fmla="*/ 26514 w 5643496"/>
              <a:gd name="connsiteY5" fmla="*/ 5148294 h 7192213"/>
              <a:gd name="connsiteX6" fmla="*/ 28826 w 5643496"/>
              <a:gd name="connsiteY6" fmla="*/ 5141304 h 7192213"/>
              <a:gd name="connsiteX7" fmla="*/ 28826 w 5643496"/>
              <a:gd name="connsiteY7" fmla="*/ 4904080 h 7192213"/>
              <a:gd name="connsiteX8" fmla="*/ 26241 w 5643496"/>
              <a:gd name="connsiteY8" fmla="*/ 4886580 h 7192213"/>
              <a:gd name="connsiteX9" fmla="*/ 28826 w 5643496"/>
              <a:gd name="connsiteY9" fmla="*/ 4827542 h 7192213"/>
              <a:gd name="connsiteX10" fmla="*/ 25306 w 5643496"/>
              <a:gd name="connsiteY10" fmla="*/ 4818968 h 7192213"/>
              <a:gd name="connsiteX11" fmla="*/ 28826 w 5643496"/>
              <a:gd name="connsiteY11" fmla="*/ 4761248 h 7192213"/>
              <a:gd name="connsiteX12" fmla="*/ 25835 w 5643496"/>
              <a:gd name="connsiteY12" fmla="*/ 4698008 h 7192213"/>
              <a:gd name="connsiteX13" fmla="*/ 17801 w 5643496"/>
              <a:gd name="connsiteY13" fmla="*/ 4693286 h 7192213"/>
              <a:gd name="connsiteX14" fmla="*/ 17096 w 5643496"/>
              <a:gd name="connsiteY14" fmla="*/ 4679416 h 7192213"/>
              <a:gd name="connsiteX15" fmla="*/ 17250 w 5643496"/>
              <a:gd name="connsiteY15" fmla="*/ 4657582 h 7192213"/>
              <a:gd name="connsiteX16" fmla="*/ 25682 w 5643496"/>
              <a:gd name="connsiteY16" fmla="*/ 4608673 h 7192213"/>
              <a:gd name="connsiteX17" fmla="*/ 20696 w 5643496"/>
              <a:gd name="connsiteY17" fmla="*/ 27254 h 7192213"/>
              <a:gd name="connsiteX18" fmla="*/ 44529 w 5643496"/>
              <a:gd name="connsiteY18" fmla="*/ 3139 h 7192213"/>
              <a:gd name="connsiteX19" fmla="*/ 64219 w 5643496"/>
              <a:gd name="connsiteY19" fmla="*/ 24 h 7192213"/>
              <a:gd name="connsiteX20" fmla="*/ 2653439 w 5643496"/>
              <a:gd name="connsiteY20" fmla="*/ 0 h 7192213"/>
              <a:gd name="connsiteX21" fmla="*/ 2959929 w 5643496"/>
              <a:gd name="connsiteY21" fmla="*/ 0 h 7192213"/>
              <a:gd name="connsiteX22" fmla="*/ 5549063 w 5643496"/>
              <a:gd name="connsiteY22" fmla="*/ 0 h 7192213"/>
              <a:gd name="connsiteX23" fmla="*/ 5549068 w 5643496"/>
              <a:gd name="connsiteY23" fmla="*/ 2 h 7192213"/>
              <a:gd name="connsiteX24" fmla="*/ 5553587 w 5643496"/>
              <a:gd name="connsiteY24" fmla="*/ 0 h 7192213"/>
              <a:gd name="connsiteX25" fmla="*/ 5559961 w 5643496"/>
              <a:gd name="connsiteY25" fmla="*/ 3034 h 7192213"/>
              <a:gd name="connsiteX26" fmla="*/ 5596211 w 5643496"/>
              <a:gd name="connsiteY26" fmla="*/ 3034 h 7192213"/>
              <a:gd name="connsiteX27" fmla="*/ 5629738 w 5643496"/>
              <a:gd name="connsiteY27" fmla="*/ 36562 h 7192213"/>
              <a:gd name="connsiteX28" fmla="*/ 5629738 w 5643496"/>
              <a:gd name="connsiteY28" fmla="*/ 900024 h 7192213"/>
              <a:gd name="connsiteX29" fmla="*/ 5635688 w 5643496"/>
              <a:gd name="connsiteY29" fmla="*/ 909622 h 7192213"/>
              <a:gd name="connsiteX30" fmla="*/ 5634273 w 5643496"/>
              <a:gd name="connsiteY30" fmla="*/ 1025230 h 7192213"/>
              <a:gd name="connsiteX31" fmla="*/ 5638840 w 5643496"/>
              <a:gd name="connsiteY31" fmla="*/ 1028604 h 7192213"/>
              <a:gd name="connsiteX32" fmla="*/ 5643496 w 5643496"/>
              <a:gd name="connsiteY32" fmla="*/ 1039944 h 7192213"/>
              <a:gd name="connsiteX33" fmla="*/ 5629738 w 5643496"/>
              <a:gd name="connsiteY33" fmla="*/ 1088555 h 7192213"/>
              <a:gd name="connsiteX34" fmla="*/ 5629738 w 5643496"/>
              <a:gd name="connsiteY34" fmla="*/ 4092765 h 7192213"/>
              <a:gd name="connsiteX35" fmla="*/ 5629737 w 5643496"/>
              <a:gd name="connsiteY35" fmla="*/ 4092767 h 7192213"/>
              <a:gd name="connsiteX36" fmla="*/ 5629737 w 5643496"/>
              <a:gd name="connsiteY36" fmla="*/ 4412818 h 7192213"/>
              <a:gd name="connsiteX37" fmla="*/ 5629737 w 5643496"/>
              <a:gd name="connsiteY37" fmla="*/ 5426373 h 7192213"/>
              <a:gd name="connsiteX38" fmla="*/ 5629737 w 5643496"/>
              <a:gd name="connsiteY38" fmla="*/ 5848539 h 7192213"/>
              <a:gd name="connsiteX39" fmla="*/ 5629737 w 5643496"/>
              <a:gd name="connsiteY39" fmla="*/ 6736614 h 7192213"/>
              <a:gd name="connsiteX40" fmla="*/ 5629737 w 5643496"/>
              <a:gd name="connsiteY40" fmla="*/ 7158780 h 7192213"/>
              <a:gd name="connsiteX41" fmla="*/ 5596210 w 5643496"/>
              <a:gd name="connsiteY41" fmla="*/ 7192213 h 7192213"/>
              <a:gd name="connsiteX42" fmla="*/ 1982520 w 5643496"/>
              <a:gd name="connsiteY42" fmla="*/ 7192213 h 7192213"/>
              <a:gd name="connsiteX43" fmla="*/ 1976650 w 5643496"/>
              <a:gd name="connsiteY43" fmla="*/ 7189772 h 7192213"/>
              <a:gd name="connsiteX44" fmla="*/ 64205 w 5643496"/>
              <a:gd name="connsiteY44" fmla="*/ 7189772 h 7192213"/>
              <a:gd name="connsiteX45" fmla="*/ 28826 w 5643496"/>
              <a:gd name="connsiteY45" fmla="*/ 7165867 h 7192213"/>
              <a:gd name="connsiteX46" fmla="*/ 28826 w 5643496"/>
              <a:gd name="connsiteY46" fmla="*/ 6079439 h 7192213"/>
              <a:gd name="connsiteX47" fmla="*/ 18871 w 5643496"/>
              <a:gd name="connsiteY47" fmla="*/ 6043977 h 7192213"/>
              <a:gd name="connsiteX48" fmla="*/ 28826 w 5643496"/>
              <a:gd name="connsiteY48" fmla="*/ 6007501 h 7192213"/>
              <a:gd name="connsiteX49" fmla="*/ 28826 w 5643496"/>
              <a:gd name="connsiteY49" fmla="*/ 5521424 h 7192213"/>
              <a:gd name="connsiteX50" fmla="*/ 28826 w 5643496"/>
              <a:gd name="connsiteY50" fmla="*/ 5456903 h 7192213"/>
              <a:gd name="connsiteX51" fmla="*/ 18216 w 5643496"/>
              <a:gd name="connsiteY51" fmla="*/ 5420866 h 7192213"/>
              <a:gd name="connsiteX52" fmla="*/ 6056 w 5643496"/>
              <a:gd name="connsiteY52" fmla="*/ 5384020 h 7192213"/>
              <a:gd name="connsiteX53" fmla="*/ 815 w 5643496"/>
              <a:gd name="connsiteY53" fmla="*/ 5348515 h 7192213"/>
              <a:gd name="connsiteX54" fmla="*/ 0 w 5643496"/>
              <a:gd name="connsiteY54" fmla="*/ 5321182 h 7192213"/>
              <a:gd name="connsiteX0" fmla="*/ 0 w 5638840"/>
              <a:gd name="connsiteY0" fmla="*/ 5321182 h 7192213"/>
              <a:gd name="connsiteX1" fmla="*/ 7176 w 5638840"/>
              <a:gd name="connsiteY1" fmla="*/ 5292545 h 7192213"/>
              <a:gd name="connsiteX2" fmla="*/ 4191 w 5638840"/>
              <a:gd name="connsiteY2" fmla="*/ 5273215 h 7192213"/>
              <a:gd name="connsiteX3" fmla="*/ 11880 w 5638840"/>
              <a:gd name="connsiteY3" fmla="*/ 5237214 h 7192213"/>
              <a:gd name="connsiteX4" fmla="*/ 18963 w 5638840"/>
              <a:gd name="connsiteY4" fmla="*/ 5184548 h 7192213"/>
              <a:gd name="connsiteX5" fmla="*/ 26514 w 5638840"/>
              <a:gd name="connsiteY5" fmla="*/ 5148294 h 7192213"/>
              <a:gd name="connsiteX6" fmla="*/ 28826 w 5638840"/>
              <a:gd name="connsiteY6" fmla="*/ 5141304 h 7192213"/>
              <a:gd name="connsiteX7" fmla="*/ 28826 w 5638840"/>
              <a:gd name="connsiteY7" fmla="*/ 4904080 h 7192213"/>
              <a:gd name="connsiteX8" fmla="*/ 26241 w 5638840"/>
              <a:gd name="connsiteY8" fmla="*/ 4886580 h 7192213"/>
              <a:gd name="connsiteX9" fmla="*/ 28826 w 5638840"/>
              <a:gd name="connsiteY9" fmla="*/ 4827542 h 7192213"/>
              <a:gd name="connsiteX10" fmla="*/ 25306 w 5638840"/>
              <a:gd name="connsiteY10" fmla="*/ 4818968 h 7192213"/>
              <a:gd name="connsiteX11" fmla="*/ 28826 w 5638840"/>
              <a:gd name="connsiteY11" fmla="*/ 4761248 h 7192213"/>
              <a:gd name="connsiteX12" fmla="*/ 25835 w 5638840"/>
              <a:gd name="connsiteY12" fmla="*/ 4698008 h 7192213"/>
              <a:gd name="connsiteX13" fmla="*/ 17801 w 5638840"/>
              <a:gd name="connsiteY13" fmla="*/ 4693286 h 7192213"/>
              <a:gd name="connsiteX14" fmla="*/ 17096 w 5638840"/>
              <a:gd name="connsiteY14" fmla="*/ 4679416 h 7192213"/>
              <a:gd name="connsiteX15" fmla="*/ 17250 w 5638840"/>
              <a:gd name="connsiteY15" fmla="*/ 4657582 h 7192213"/>
              <a:gd name="connsiteX16" fmla="*/ 25682 w 5638840"/>
              <a:gd name="connsiteY16" fmla="*/ 4608673 h 7192213"/>
              <a:gd name="connsiteX17" fmla="*/ 20696 w 5638840"/>
              <a:gd name="connsiteY17" fmla="*/ 27254 h 7192213"/>
              <a:gd name="connsiteX18" fmla="*/ 44529 w 5638840"/>
              <a:gd name="connsiteY18" fmla="*/ 3139 h 7192213"/>
              <a:gd name="connsiteX19" fmla="*/ 64219 w 5638840"/>
              <a:gd name="connsiteY19" fmla="*/ 24 h 7192213"/>
              <a:gd name="connsiteX20" fmla="*/ 2653439 w 5638840"/>
              <a:gd name="connsiteY20" fmla="*/ 0 h 7192213"/>
              <a:gd name="connsiteX21" fmla="*/ 2959929 w 5638840"/>
              <a:gd name="connsiteY21" fmla="*/ 0 h 7192213"/>
              <a:gd name="connsiteX22" fmla="*/ 5549063 w 5638840"/>
              <a:gd name="connsiteY22" fmla="*/ 0 h 7192213"/>
              <a:gd name="connsiteX23" fmla="*/ 5549068 w 5638840"/>
              <a:gd name="connsiteY23" fmla="*/ 2 h 7192213"/>
              <a:gd name="connsiteX24" fmla="*/ 5553587 w 5638840"/>
              <a:gd name="connsiteY24" fmla="*/ 0 h 7192213"/>
              <a:gd name="connsiteX25" fmla="*/ 5559961 w 5638840"/>
              <a:gd name="connsiteY25" fmla="*/ 3034 h 7192213"/>
              <a:gd name="connsiteX26" fmla="*/ 5596211 w 5638840"/>
              <a:gd name="connsiteY26" fmla="*/ 3034 h 7192213"/>
              <a:gd name="connsiteX27" fmla="*/ 5629738 w 5638840"/>
              <a:gd name="connsiteY27" fmla="*/ 36562 h 7192213"/>
              <a:gd name="connsiteX28" fmla="*/ 5629738 w 5638840"/>
              <a:gd name="connsiteY28" fmla="*/ 900024 h 7192213"/>
              <a:gd name="connsiteX29" fmla="*/ 5635688 w 5638840"/>
              <a:gd name="connsiteY29" fmla="*/ 909622 h 7192213"/>
              <a:gd name="connsiteX30" fmla="*/ 5634273 w 5638840"/>
              <a:gd name="connsiteY30" fmla="*/ 1025230 h 7192213"/>
              <a:gd name="connsiteX31" fmla="*/ 5638840 w 5638840"/>
              <a:gd name="connsiteY31" fmla="*/ 1028604 h 7192213"/>
              <a:gd name="connsiteX32" fmla="*/ 5629738 w 5638840"/>
              <a:gd name="connsiteY32" fmla="*/ 1088555 h 7192213"/>
              <a:gd name="connsiteX33" fmla="*/ 5629738 w 5638840"/>
              <a:gd name="connsiteY33" fmla="*/ 4092765 h 7192213"/>
              <a:gd name="connsiteX34" fmla="*/ 5629737 w 5638840"/>
              <a:gd name="connsiteY34" fmla="*/ 4092767 h 7192213"/>
              <a:gd name="connsiteX35" fmla="*/ 5629737 w 5638840"/>
              <a:gd name="connsiteY35" fmla="*/ 4412818 h 7192213"/>
              <a:gd name="connsiteX36" fmla="*/ 5629737 w 5638840"/>
              <a:gd name="connsiteY36" fmla="*/ 5426373 h 7192213"/>
              <a:gd name="connsiteX37" fmla="*/ 5629737 w 5638840"/>
              <a:gd name="connsiteY37" fmla="*/ 5848539 h 7192213"/>
              <a:gd name="connsiteX38" fmla="*/ 5629737 w 5638840"/>
              <a:gd name="connsiteY38" fmla="*/ 6736614 h 7192213"/>
              <a:gd name="connsiteX39" fmla="*/ 5629737 w 5638840"/>
              <a:gd name="connsiteY39" fmla="*/ 7158780 h 7192213"/>
              <a:gd name="connsiteX40" fmla="*/ 5596210 w 5638840"/>
              <a:gd name="connsiteY40" fmla="*/ 7192213 h 7192213"/>
              <a:gd name="connsiteX41" fmla="*/ 1982520 w 5638840"/>
              <a:gd name="connsiteY41" fmla="*/ 7192213 h 7192213"/>
              <a:gd name="connsiteX42" fmla="*/ 1976650 w 5638840"/>
              <a:gd name="connsiteY42" fmla="*/ 7189772 h 7192213"/>
              <a:gd name="connsiteX43" fmla="*/ 64205 w 5638840"/>
              <a:gd name="connsiteY43" fmla="*/ 7189772 h 7192213"/>
              <a:gd name="connsiteX44" fmla="*/ 28826 w 5638840"/>
              <a:gd name="connsiteY44" fmla="*/ 7165867 h 7192213"/>
              <a:gd name="connsiteX45" fmla="*/ 28826 w 5638840"/>
              <a:gd name="connsiteY45" fmla="*/ 6079439 h 7192213"/>
              <a:gd name="connsiteX46" fmla="*/ 18871 w 5638840"/>
              <a:gd name="connsiteY46" fmla="*/ 6043977 h 7192213"/>
              <a:gd name="connsiteX47" fmla="*/ 28826 w 5638840"/>
              <a:gd name="connsiteY47" fmla="*/ 6007501 h 7192213"/>
              <a:gd name="connsiteX48" fmla="*/ 28826 w 5638840"/>
              <a:gd name="connsiteY48" fmla="*/ 5521424 h 7192213"/>
              <a:gd name="connsiteX49" fmla="*/ 28826 w 5638840"/>
              <a:gd name="connsiteY49" fmla="*/ 5456903 h 7192213"/>
              <a:gd name="connsiteX50" fmla="*/ 18216 w 5638840"/>
              <a:gd name="connsiteY50" fmla="*/ 5420866 h 7192213"/>
              <a:gd name="connsiteX51" fmla="*/ 6056 w 5638840"/>
              <a:gd name="connsiteY51" fmla="*/ 5384020 h 7192213"/>
              <a:gd name="connsiteX52" fmla="*/ 815 w 5638840"/>
              <a:gd name="connsiteY52" fmla="*/ 5348515 h 7192213"/>
              <a:gd name="connsiteX53" fmla="*/ 0 w 5638840"/>
              <a:gd name="connsiteY53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34273 w 5635688"/>
              <a:gd name="connsiteY30" fmla="*/ 1025230 h 7192213"/>
              <a:gd name="connsiteX31" fmla="*/ 5629738 w 5635688"/>
              <a:gd name="connsiteY31" fmla="*/ 1088555 h 7192213"/>
              <a:gd name="connsiteX32" fmla="*/ 5629738 w 5635688"/>
              <a:gd name="connsiteY32" fmla="*/ 4092765 h 7192213"/>
              <a:gd name="connsiteX33" fmla="*/ 5629737 w 5635688"/>
              <a:gd name="connsiteY33" fmla="*/ 4092767 h 7192213"/>
              <a:gd name="connsiteX34" fmla="*/ 5629737 w 5635688"/>
              <a:gd name="connsiteY34" fmla="*/ 4412818 h 7192213"/>
              <a:gd name="connsiteX35" fmla="*/ 5629737 w 5635688"/>
              <a:gd name="connsiteY35" fmla="*/ 5426373 h 7192213"/>
              <a:gd name="connsiteX36" fmla="*/ 5629737 w 5635688"/>
              <a:gd name="connsiteY36" fmla="*/ 5848539 h 7192213"/>
              <a:gd name="connsiteX37" fmla="*/ 5629737 w 5635688"/>
              <a:gd name="connsiteY37" fmla="*/ 6736614 h 7192213"/>
              <a:gd name="connsiteX38" fmla="*/ 5629737 w 5635688"/>
              <a:gd name="connsiteY38" fmla="*/ 7158780 h 7192213"/>
              <a:gd name="connsiteX39" fmla="*/ 5596210 w 5635688"/>
              <a:gd name="connsiteY39" fmla="*/ 7192213 h 7192213"/>
              <a:gd name="connsiteX40" fmla="*/ 1982520 w 5635688"/>
              <a:gd name="connsiteY40" fmla="*/ 7192213 h 7192213"/>
              <a:gd name="connsiteX41" fmla="*/ 1976650 w 5635688"/>
              <a:gd name="connsiteY41" fmla="*/ 7189772 h 7192213"/>
              <a:gd name="connsiteX42" fmla="*/ 64205 w 5635688"/>
              <a:gd name="connsiteY42" fmla="*/ 7189772 h 7192213"/>
              <a:gd name="connsiteX43" fmla="*/ 28826 w 5635688"/>
              <a:gd name="connsiteY43" fmla="*/ 7165867 h 7192213"/>
              <a:gd name="connsiteX44" fmla="*/ 28826 w 5635688"/>
              <a:gd name="connsiteY44" fmla="*/ 6079439 h 7192213"/>
              <a:gd name="connsiteX45" fmla="*/ 18871 w 5635688"/>
              <a:gd name="connsiteY45" fmla="*/ 6043977 h 7192213"/>
              <a:gd name="connsiteX46" fmla="*/ 28826 w 5635688"/>
              <a:gd name="connsiteY46" fmla="*/ 6007501 h 7192213"/>
              <a:gd name="connsiteX47" fmla="*/ 28826 w 5635688"/>
              <a:gd name="connsiteY47" fmla="*/ 5521424 h 7192213"/>
              <a:gd name="connsiteX48" fmla="*/ 28826 w 5635688"/>
              <a:gd name="connsiteY48" fmla="*/ 5456903 h 7192213"/>
              <a:gd name="connsiteX49" fmla="*/ 18216 w 5635688"/>
              <a:gd name="connsiteY49" fmla="*/ 5420866 h 7192213"/>
              <a:gd name="connsiteX50" fmla="*/ 6056 w 5635688"/>
              <a:gd name="connsiteY50" fmla="*/ 5384020 h 7192213"/>
              <a:gd name="connsiteX51" fmla="*/ 815 w 5635688"/>
              <a:gd name="connsiteY51" fmla="*/ 5348515 h 7192213"/>
              <a:gd name="connsiteX52" fmla="*/ 0 w 5635688"/>
              <a:gd name="connsiteY52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8 w 5635688"/>
              <a:gd name="connsiteY30" fmla="*/ 1088555 h 7192213"/>
              <a:gd name="connsiteX31" fmla="*/ 5629738 w 5635688"/>
              <a:gd name="connsiteY31" fmla="*/ 4092765 h 7192213"/>
              <a:gd name="connsiteX32" fmla="*/ 5629737 w 5635688"/>
              <a:gd name="connsiteY32" fmla="*/ 4092767 h 7192213"/>
              <a:gd name="connsiteX33" fmla="*/ 5629737 w 5635688"/>
              <a:gd name="connsiteY33" fmla="*/ 4412818 h 7192213"/>
              <a:gd name="connsiteX34" fmla="*/ 5629737 w 5635688"/>
              <a:gd name="connsiteY34" fmla="*/ 5426373 h 7192213"/>
              <a:gd name="connsiteX35" fmla="*/ 5629737 w 5635688"/>
              <a:gd name="connsiteY35" fmla="*/ 5848539 h 7192213"/>
              <a:gd name="connsiteX36" fmla="*/ 5629737 w 5635688"/>
              <a:gd name="connsiteY36" fmla="*/ 6736614 h 7192213"/>
              <a:gd name="connsiteX37" fmla="*/ 5629737 w 5635688"/>
              <a:gd name="connsiteY37" fmla="*/ 7158780 h 7192213"/>
              <a:gd name="connsiteX38" fmla="*/ 5596210 w 5635688"/>
              <a:gd name="connsiteY38" fmla="*/ 7192213 h 7192213"/>
              <a:gd name="connsiteX39" fmla="*/ 1982520 w 5635688"/>
              <a:gd name="connsiteY39" fmla="*/ 7192213 h 7192213"/>
              <a:gd name="connsiteX40" fmla="*/ 1976650 w 5635688"/>
              <a:gd name="connsiteY40" fmla="*/ 7189772 h 7192213"/>
              <a:gd name="connsiteX41" fmla="*/ 64205 w 5635688"/>
              <a:gd name="connsiteY41" fmla="*/ 7189772 h 7192213"/>
              <a:gd name="connsiteX42" fmla="*/ 28826 w 5635688"/>
              <a:gd name="connsiteY42" fmla="*/ 7165867 h 7192213"/>
              <a:gd name="connsiteX43" fmla="*/ 28826 w 5635688"/>
              <a:gd name="connsiteY43" fmla="*/ 6079439 h 7192213"/>
              <a:gd name="connsiteX44" fmla="*/ 18871 w 5635688"/>
              <a:gd name="connsiteY44" fmla="*/ 6043977 h 7192213"/>
              <a:gd name="connsiteX45" fmla="*/ 28826 w 5635688"/>
              <a:gd name="connsiteY45" fmla="*/ 6007501 h 7192213"/>
              <a:gd name="connsiteX46" fmla="*/ 28826 w 5635688"/>
              <a:gd name="connsiteY46" fmla="*/ 5521424 h 7192213"/>
              <a:gd name="connsiteX47" fmla="*/ 28826 w 5635688"/>
              <a:gd name="connsiteY47" fmla="*/ 5456903 h 7192213"/>
              <a:gd name="connsiteX48" fmla="*/ 18216 w 5635688"/>
              <a:gd name="connsiteY48" fmla="*/ 5420866 h 7192213"/>
              <a:gd name="connsiteX49" fmla="*/ 6056 w 5635688"/>
              <a:gd name="connsiteY49" fmla="*/ 5384020 h 7192213"/>
              <a:gd name="connsiteX50" fmla="*/ 815 w 5635688"/>
              <a:gd name="connsiteY50" fmla="*/ 5348515 h 7192213"/>
              <a:gd name="connsiteX51" fmla="*/ 0 w 5635688"/>
              <a:gd name="connsiteY51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8 w 5635688"/>
              <a:gd name="connsiteY30" fmla="*/ 4092765 h 7192213"/>
              <a:gd name="connsiteX31" fmla="*/ 5629737 w 5635688"/>
              <a:gd name="connsiteY31" fmla="*/ 4092767 h 7192213"/>
              <a:gd name="connsiteX32" fmla="*/ 5629737 w 5635688"/>
              <a:gd name="connsiteY32" fmla="*/ 4412818 h 7192213"/>
              <a:gd name="connsiteX33" fmla="*/ 5629737 w 5635688"/>
              <a:gd name="connsiteY33" fmla="*/ 5426373 h 7192213"/>
              <a:gd name="connsiteX34" fmla="*/ 5629737 w 5635688"/>
              <a:gd name="connsiteY34" fmla="*/ 5848539 h 7192213"/>
              <a:gd name="connsiteX35" fmla="*/ 5629737 w 5635688"/>
              <a:gd name="connsiteY35" fmla="*/ 6736614 h 7192213"/>
              <a:gd name="connsiteX36" fmla="*/ 5629737 w 5635688"/>
              <a:gd name="connsiteY36" fmla="*/ 7158780 h 7192213"/>
              <a:gd name="connsiteX37" fmla="*/ 5596210 w 5635688"/>
              <a:gd name="connsiteY37" fmla="*/ 7192213 h 7192213"/>
              <a:gd name="connsiteX38" fmla="*/ 1982520 w 5635688"/>
              <a:gd name="connsiteY38" fmla="*/ 7192213 h 7192213"/>
              <a:gd name="connsiteX39" fmla="*/ 1976650 w 5635688"/>
              <a:gd name="connsiteY39" fmla="*/ 7189772 h 7192213"/>
              <a:gd name="connsiteX40" fmla="*/ 64205 w 5635688"/>
              <a:gd name="connsiteY40" fmla="*/ 7189772 h 7192213"/>
              <a:gd name="connsiteX41" fmla="*/ 28826 w 5635688"/>
              <a:gd name="connsiteY41" fmla="*/ 7165867 h 7192213"/>
              <a:gd name="connsiteX42" fmla="*/ 28826 w 5635688"/>
              <a:gd name="connsiteY42" fmla="*/ 6079439 h 7192213"/>
              <a:gd name="connsiteX43" fmla="*/ 18871 w 5635688"/>
              <a:gd name="connsiteY43" fmla="*/ 6043977 h 7192213"/>
              <a:gd name="connsiteX44" fmla="*/ 28826 w 5635688"/>
              <a:gd name="connsiteY44" fmla="*/ 6007501 h 7192213"/>
              <a:gd name="connsiteX45" fmla="*/ 28826 w 5635688"/>
              <a:gd name="connsiteY45" fmla="*/ 5521424 h 7192213"/>
              <a:gd name="connsiteX46" fmla="*/ 28826 w 5635688"/>
              <a:gd name="connsiteY46" fmla="*/ 5456903 h 7192213"/>
              <a:gd name="connsiteX47" fmla="*/ 18216 w 5635688"/>
              <a:gd name="connsiteY47" fmla="*/ 5420866 h 7192213"/>
              <a:gd name="connsiteX48" fmla="*/ 6056 w 5635688"/>
              <a:gd name="connsiteY48" fmla="*/ 5384020 h 7192213"/>
              <a:gd name="connsiteX49" fmla="*/ 815 w 5635688"/>
              <a:gd name="connsiteY49" fmla="*/ 5348515 h 7192213"/>
              <a:gd name="connsiteX50" fmla="*/ 0 w 5635688"/>
              <a:gd name="connsiteY50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8 w 5635688"/>
              <a:gd name="connsiteY30" fmla="*/ 4092765 h 7192213"/>
              <a:gd name="connsiteX31" fmla="*/ 5629737 w 5635688"/>
              <a:gd name="connsiteY31" fmla="*/ 4412818 h 7192213"/>
              <a:gd name="connsiteX32" fmla="*/ 5629737 w 5635688"/>
              <a:gd name="connsiteY32" fmla="*/ 5426373 h 7192213"/>
              <a:gd name="connsiteX33" fmla="*/ 5629737 w 5635688"/>
              <a:gd name="connsiteY33" fmla="*/ 5848539 h 7192213"/>
              <a:gd name="connsiteX34" fmla="*/ 5629737 w 5635688"/>
              <a:gd name="connsiteY34" fmla="*/ 6736614 h 7192213"/>
              <a:gd name="connsiteX35" fmla="*/ 5629737 w 5635688"/>
              <a:gd name="connsiteY35" fmla="*/ 7158780 h 7192213"/>
              <a:gd name="connsiteX36" fmla="*/ 5596210 w 5635688"/>
              <a:gd name="connsiteY36" fmla="*/ 7192213 h 7192213"/>
              <a:gd name="connsiteX37" fmla="*/ 1982520 w 5635688"/>
              <a:gd name="connsiteY37" fmla="*/ 7192213 h 7192213"/>
              <a:gd name="connsiteX38" fmla="*/ 1976650 w 5635688"/>
              <a:gd name="connsiteY38" fmla="*/ 7189772 h 7192213"/>
              <a:gd name="connsiteX39" fmla="*/ 64205 w 5635688"/>
              <a:gd name="connsiteY39" fmla="*/ 7189772 h 7192213"/>
              <a:gd name="connsiteX40" fmla="*/ 28826 w 5635688"/>
              <a:gd name="connsiteY40" fmla="*/ 7165867 h 7192213"/>
              <a:gd name="connsiteX41" fmla="*/ 28826 w 5635688"/>
              <a:gd name="connsiteY41" fmla="*/ 6079439 h 7192213"/>
              <a:gd name="connsiteX42" fmla="*/ 18871 w 5635688"/>
              <a:gd name="connsiteY42" fmla="*/ 6043977 h 7192213"/>
              <a:gd name="connsiteX43" fmla="*/ 28826 w 5635688"/>
              <a:gd name="connsiteY43" fmla="*/ 6007501 h 7192213"/>
              <a:gd name="connsiteX44" fmla="*/ 28826 w 5635688"/>
              <a:gd name="connsiteY44" fmla="*/ 5521424 h 7192213"/>
              <a:gd name="connsiteX45" fmla="*/ 28826 w 5635688"/>
              <a:gd name="connsiteY45" fmla="*/ 5456903 h 7192213"/>
              <a:gd name="connsiteX46" fmla="*/ 18216 w 5635688"/>
              <a:gd name="connsiteY46" fmla="*/ 5420866 h 7192213"/>
              <a:gd name="connsiteX47" fmla="*/ 6056 w 5635688"/>
              <a:gd name="connsiteY47" fmla="*/ 5384020 h 7192213"/>
              <a:gd name="connsiteX48" fmla="*/ 815 w 5635688"/>
              <a:gd name="connsiteY48" fmla="*/ 5348515 h 7192213"/>
              <a:gd name="connsiteX49" fmla="*/ 0 w 5635688"/>
              <a:gd name="connsiteY49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8 w 5635688"/>
              <a:gd name="connsiteY30" fmla="*/ 4092765 h 7192213"/>
              <a:gd name="connsiteX31" fmla="*/ 5629737 w 5635688"/>
              <a:gd name="connsiteY31" fmla="*/ 5426373 h 7192213"/>
              <a:gd name="connsiteX32" fmla="*/ 5629737 w 5635688"/>
              <a:gd name="connsiteY32" fmla="*/ 5848539 h 7192213"/>
              <a:gd name="connsiteX33" fmla="*/ 5629737 w 5635688"/>
              <a:gd name="connsiteY33" fmla="*/ 6736614 h 7192213"/>
              <a:gd name="connsiteX34" fmla="*/ 5629737 w 5635688"/>
              <a:gd name="connsiteY34" fmla="*/ 7158780 h 7192213"/>
              <a:gd name="connsiteX35" fmla="*/ 5596210 w 5635688"/>
              <a:gd name="connsiteY35" fmla="*/ 7192213 h 7192213"/>
              <a:gd name="connsiteX36" fmla="*/ 1982520 w 5635688"/>
              <a:gd name="connsiteY36" fmla="*/ 7192213 h 7192213"/>
              <a:gd name="connsiteX37" fmla="*/ 1976650 w 5635688"/>
              <a:gd name="connsiteY37" fmla="*/ 7189772 h 7192213"/>
              <a:gd name="connsiteX38" fmla="*/ 64205 w 5635688"/>
              <a:gd name="connsiteY38" fmla="*/ 7189772 h 7192213"/>
              <a:gd name="connsiteX39" fmla="*/ 28826 w 5635688"/>
              <a:gd name="connsiteY39" fmla="*/ 7165867 h 7192213"/>
              <a:gd name="connsiteX40" fmla="*/ 28826 w 5635688"/>
              <a:gd name="connsiteY40" fmla="*/ 6079439 h 7192213"/>
              <a:gd name="connsiteX41" fmla="*/ 18871 w 5635688"/>
              <a:gd name="connsiteY41" fmla="*/ 6043977 h 7192213"/>
              <a:gd name="connsiteX42" fmla="*/ 28826 w 5635688"/>
              <a:gd name="connsiteY42" fmla="*/ 6007501 h 7192213"/>
              <a:gd name="connsiteX43" fmla="*/ 28826 w 5635688"/>
              <a:gd name="connsiteY43" fmla="*/ 5521424 h 7192213"/>
              <a:gd name="connsiteX44" fmla="*/ 28826 w 5635688"/>
              <a:gd name="connsiteY44" fmla="*/ 5456903 h 7192213"/>
              <a:gd name="connsiteX45" fmla="*/ 18216 w 5635688"/>
              <a:gd name="connsiteY45" fmla="*/ 5420866 h 7192213"/>
              <a:gd name="connsiteX46" fmla="*/ 6056 w 5635688"/>
              <a:gd name="connsiteY46" fmla="*/ 5384020 h 7192213"/>
              <a:gd name="connsiteX47" fmla="*/ 815 w 5635688"/>
              <a:gd name="connsiteY47" fmla="*/ 5348515 h 7192213"/>
              <a:gd name="connsiteX48" fmla="*/ 0 w 5635688"/>
              <a:gd name="connsiteY48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7 w 5635688"/>
              <a:gd name="connsiteY30" fmla="*/ 5426373 h 7192213"/>
              <a:gd name="connsiteX31" fmla="*/ 5629737 w 5635688"/>
              <a:gd name="connsiteY31" fmla="*/ 5848539 h 7192213"/>
              <a:gd name="connsiteX32" fmla="*/ 5629737 w 5635688"/>
              <a:gd name="connsiteY32" fmla="*/ 6736614 h 7192213"/>
              <a:gd name="connsiteX33" fmla="*/ 5629737 w 5635688"/>
              <a:gd name="connsiteY33" fmla="*/ 7158780 h 7192213"/>
              <a:gd name="connsiteX34" fmla="*/ 5596210 w 5635688"/>
              <a:gd name="connsiteY34" fmla="*/ 7192213 h 7192213"/>
              <a:gd name="connsiteX35" fmla="*/ 1982520 w 5635688"/>
              <a:gd name="connsiteY35" fmla="*/ 7192213 h 7192213"/>
              <a:gd name="connsiteX36" fmla="*/ 1976650 w 5635688"/>
              <a:gd name="connsiteY36" fmla="*/ 7189772 h 7192213"/>
              <a:gd name="connsiteX37" fmla="*/ 64205 w 5635688"/>
              <a:gd name="connsiteY37" fmla="*/ 7189772 h 7192213"/>
              <a:gd name="connsiteX38" fmla="*/ 28826 w 5635688"/>
              <a:gd name="connsiteY38" fmla="*/ 7165867 h 7192213"/>
              <a:gd name="connsiteX39" fmla="*/ 28826 w 5635688"/>
              <a:gd name="connsiteY39" fmla="*/ 6079439 h 7192213"/>
              <a:gd name="connsiteX40" fmla="*/ 18871 w 5635688"/>
              <a:gd name="connsiteY40" fmla="*/ 6043977 h 7192213"/>
              <a:gd name="connsiteX41" fmla="*/ 28826 w 5635688"/>
              <a:gd name="connsiteY41" fmla="*/ 6007501 h 7192213"/>
              <a:gd name="connsiteX42" fmla="*/ 28826 w 5635688"/>
              <a:gd name="connsiteY42" fmla="*/ 5521424 h 7192213"/>
              <a:gd name="connsiteX43" fmla="*/ 28826 w 5635688"/>
              <a:gd name="connsiteY43" fmla="*/ 5456903 h 7192213"/>
              <a:gd name="connsiteX44" fmla="*/ 18216 w 5635688"/>
              <a:gd name="connsiteY44" fmla="*/ 5420866 h 7192213"/>
              <a:gd name="connsiteX45" fmla="*/ 6056 w 5635688"/>
              <a:gd name="connsiteY45" fmla="*/ 5384020 h 7192213"/>
              <a:gd name="connsiteX46" fmla="*/ 815 w 5635688"/>
              <a:gd name="connsiteY46" fmla="*/ 5348515 h 7192213"/>
              <a:gd name="connsiteX47" fmla="*/ 0 w 5635688"/>
              <a:gd name="connsiteY47" fmla="*/ 5321182 h 7192213"/>
              <a:gd name="connsiteX0" fmla="*/ 0 w 5629738"/>
              <a:gd name="connsiteY0" fmla="*/ 5321182 h 7192213"/>
              <a:gd name="connsiteX1" fmla="*/ 7176 w 5629738"/>
              <a:gd name="connsiteY1" fmla="*/ 5292545 h 7192213"/>
              <a:gd name="connsiteX2" fmla="*/ 4191 w 5629738"/>
              <a:gd name="connsiteY2" fmla="*/ 5273215 h 7192213"/>
              <a:gd name="connsiteX3" fmla="*/ 11880 w 5629738"/>
              <a:gd name="connsiteY3" fmla="*/ 5237214 h 7192213"/>
              <a:gd name="connsiteX4" fmla="*/ 18963 w 5629738"/>
              <a:gd name="connsiteY4" fmla="*/ 5184548 h 7192213"/>
              <a:gd name="connsiteX5" fmla="*/ 26514 w 5629738"/>
              <a:gd name="connsiteY5" fmla="*/ 5148294 h 7192213"/>
              <a:gd name="connsiteX6" fmla="*/ 28826 w 5629738"/>
              <a:gd name="connsiteY6" fmla="*/ 5141304 h 7192213"/>
              <a:gd name="connsiteX7" fmla="*/ 28826 w 5629738"/>
              <a:gd name="connsiteY7" fmla="*/ 4904080 h 7192213"/>
              <a:gd name="connsiteX8" fmla="*/ 26241 w 5629738"/>
              <a:gd name="connsiteY8" fmla="*/ 4886580 h 7192213"/>
              <a:gd name="connsiteX9" fmla="*/ 28826 w 5629738"/>
              <a:gd name="connsiteY9" fmla="*/ 4827542 h 7192213"/>
              <a:gd name="connsiteX10" fmla="*/ 25306 w 5629738"/>
              <a:gd name="connsiteY10" fmla="*/ 4818968 h 7192213"/>
              <a:gd name="connsiteX11" fmla="*/ 28826 w 5629738"/>
              <a:gd name="connsiteY11" fmla="*/ 4761248 h 7192213"/>
              <a:gd name="connsiteX12" fmla="*/ 25835 w 5629738"/>
              <a:gd name="connsiteY12" fmla="*/ 4698008 h 7192213"/>
              <a:gd name="connsiteX13" fmla="*/ 17801 w 5629738"/>
              <a:gd name="connsiteY13" fmla="*/ 4693286 h 7192213"/>
              <a:gd name="connsiteX14" fmla="*/ 17096 w 5629738"/>
              <a:gd name="connsiteY14" fmla="*/ 4679416 h 7192213"/>
              <a:gd name="connsiteX15" fmla="*/ 17250 w 5629738"/>
              <a:gd name="connsiteY15" fmla="*/ 4657582 h 7192213"/>
              <a:gd name="connsiteX16" fmla="*/ 25682 w 5629738"/>
              <a:gd name="connsiteY16" fmla="*/ 4608673 h 7192213"/>
              <a:gd name="connsiteX17" fmla="*/ 20696 w 5629738"/>
              <a:gd name="connsiteY17" fmla="*/ 27254 h 7192213"/>
              <a:gd name="connsiteX18" fmla="*/ 44529 w 5629738"/>
              <a:gd name="connsiteY18" fmla="*/ 3139 h 7192213"/>
              <a:gd name="connsiteX19" fmla="*/ 64219 w 5629738"/>
              <a:gd name="connsiteY19" fmla="*/ 24 h 7192213"/>
              <a:gd name="connsiteX20" fmla="*/ 2653439 w 5629738"/>
              <a:gd name="connsiteY20" fmla="*/ 0 h 7192213"/>
              <a:gd name="connsiteX21" fmla="*/ 2959929 w 5629738"/>
              <a:gd name="connsiteY21" fmla="*/ 0 h 7192213"/>
              <a:gd name="connsiteX22" fmla="*/ 5549063 w 5629738"/>
              <a:gd name="connsiteY22" fmla="*/ 0 h 7192213"/>
              <a:gd name="connsiteX23" fmla="*/ 5549068 w 5629738"/>
              <a:gd name="connsiteY23" fmla="*/ 2 h 7192213"/>
              <a:gd name="connsiteX24" fmla="*/ 5553587 w 5629738"/>
              <a:gd name="connsiteY24" fmla="*/ 0 h 7192213"/>
              <a:gd name="connsiteX25" fmla="*/ 5559961 w 5629738"/>
              <a:gd name="connsiteY25" fmla="*/ 3034 h 7192213"/>
              <a:gd name="connsiteX26" fmla="*/ 5596211 w 5629738"/>
              <a:gd name="connsiteY26" fmla="*/ 3034 h 7192213"/>
              <a:gd name="connsiteX27" fmla="*/ 5629738 w 5629738"/>
              <a:gd name="connsiteY27" fmla="*/ 36562 h 7192213"/>
              <a:gd name="connsiteX28" fmla="*/ 5629738 w 5629738"/>
              <a:gd name="connsiteY28" fmla="*/ 900024 h 7192213"/>
              <a:gd name="connsiteX29" fmla="*/ 5629737 w 5629738"/>
              <a:gd name="connsiteY29" fmla="*/ 5426373 h 7192213"/>
              <a:gd name="connsiteX30" fmla="*/ 5629737 w 5629738"/>
              <a:gd name="connsiteY30" fmla="*/ 5848539 h 7192213"/>
              <a:gd name="connsiteX31" fmla="*/ 5629737 w 5629738"/>
              <a:gd name="connsiteY31" fmla="*/ 6736614 h 7192213"/>
              <a:gd name="connsiteX32" fmla="*/ 5629737 w 5629738"/>
              <a:gd name="connsiteY32" fmla="*/ 7158780 h 7192213"/>
              <a:gd name="connsiteX33" fmla="*/ 5596210 w 5629738"/>
              <a:gd name="connsiteY33" fmla="*/ 7192213 h 7192213"/>
              <a:gd name="connsiteX34" fmla="*/ 1982520 w 5629738"/>
              <a:gd name="connsiteY34" fmla="*/ 7192213 h 7192213"/>
              <a:gd name="connsiteX35" fmla="*/ 1976650 w 5629738"/>
              <a:gd name="connsiteY35" fmla="*/ 7189772 h 7192213"/>
              <a:gd name="connsiteX36" fmla="*/ 64205 w 5629738"/>
              <a:gd name="connsiteY36" fmla="*/ 7189772 h 7192213"/>
              <a:gd name="connsiteX37" fmla="*/ 28826 w 5629738"/>
              <a:gd name="connsiteY37" fmla="*/ 7165867 h 7192213"/>
              <a:gd name="connsiteX38" fmla="*/ 28826 w 5629738"/>
              <a:gd name="connsiteY38" fmla="*/ 6079439 h 7192213"/>
              <a:gd name="connsiteX39" fmla="*/ 18871 w 5629738"/>
              <a:gd name="connsiteY39" fmla="*/ 6043977 h 7192213"/>
              <a:gd name="connsiteX40" fmla="*/ 28826 w 5629738"/>
              <a:gd name="connsiteY40" fmla="*/ 6007501 h 7192213"/>
              <a:gd name="connsiteX41" fmla="*/ 28826 w 5629738"/>
              <a:gd name="connsiteY41" fmla="*/ 5521424 h 7192213"/>
              <a:gd name="connsiteX42" fmla="*/ 28826 w 5629738"/>
              <a:gd name="connsiteY42" fmla="*/ 5456903 h 7192213"/>
              <a:gd name="connsiteX43" fmla="*/ 18216 w 5629738"/>
              <a:gd name="connsiteY43" fmla="*/ 5420866 h 7192213"/>
              <a:gd name="connsiteX44" fmla="*/ 6056 w 5629738"/>
              <a:gd name="connsiteY44" fmla="*/ 5384020 h 7192213"/>
              <a:gd name="connsiteX45" fmla="*/ 815 w 5629738"/>
              <a:gd name="connsiteY45" fmla="*/ 5348515 h 7192213"/>
              <a:gd name="connsiteX46" fmla="*/ 0 w 5629738"/>
              <a:gd name="connsiteY46" fmla="*/ 5321182 h 7192213"/>
              <a:gd name="connsiteX0" fmla="*/ 0 w 5629738"/>
              <a:gd name="connsiteY0" fmla="*/ 5321182 h 7192213"/>
              <a:gd name="connsiteX1" fmla="*/ 7176 w 5629738"/>
              <a:gd name="connsiteY1" fmla="*/ 5292545 h 7192213"/>
              <a:gd name="connsiteX2" fmla="*/ 4191 w 5629738"/>
              <a:gd name="connsiteY2" fmla="*/ 5273215 h 7192213"/>
              <a:gd name="connsiteX3" fmla="*/ 11880 w 5629738"/>
              <a:gd name="connsiteY3" fmla="*/ 5237214 h 7192213"/>
              <a:gd name="connsiteX4" fmla="*/ 18963 w 5629738"/>
              <a:gd name="connsiteY4" fmla="*/ 5184548 h 7192213"/>
              <a:gd name="connsiteX5" fmla="*/ 26514 w 5629738"/>
              <a:gd name="connsiteY5" fmla="*/ 5148294 h 7192213"/>
              <a:gd name="connsiteX6" fmla="*/ 28826 w 5629738"/>
              <a:gd name="connsiteY6" fmla="*/ 5141304 h 7192213"/>
              <a:gd name="connsiteX7" fmla="*/ 28826 w 5629738"/>
              <a:gd name="connsiteY7" fmla="*/ 4904080 h 7192213"/>
              <a:gd name="connsiteX8" fmla="*/ 26241 w 5629738"/>
              <a:gd name="connsiteY8" fmla="*/ 4886580 h 7192213"/>
              <a:gd name="connsiteX9" fmla="*/ 28826 w 5629738"/>
              <a:gd name="connsiteY9" fmla="*/ 4827542 h 7192213"/>
              <a:gd name="connsiteX10" fmla="*/ 25306 w 5629738"/>
              <a:gd name="connsiteY10" fmla="*/ 4818968 h 7192213"/>
              <a:gd name="connsiteX11" fmla="*/ 28826 w 5629738"/>
              <a:gd name="connsiteY11" fmla="*/ 4761248 h 7192213"/>
              <a:gd name="connsiteX12" fmla="*/ 25835 w 5629738"/>
              <a:gd name="connsiteY12" fmla="*/ 4698008 h 7192213"/>
              <a:gd name="connsiteX13" fmla="*/ 17801 w 5629738"/>
              <a:gd name="connsiteY13" fmla="*/ 4693286 h 7192213"/>
              <a:gd name="connsiteX14" fmla="*/ 17096 w 5629738"/>
              <a:gd name="connsiteY14" fmla="*/ 4679416 h 7192213"/>
              <a:gd name="connsiteX15" fmla="*/ 17250 w 5629738"/>
              <a:gd name="connsiteY15" fmla="*/ 4657582 h 7192213"/>
              <a:gd name="connsiteX16" fmla="*/ 25682 w 5629738"/>
              <a:gd name="connsiteY16" fmla="*/ 4608673 h 7192213"/>
              <a:gd name="connsiteX17" fmla="*/ 20696 w 5629738"/>
              <a:gd name="connsiteY17" fmla="*/ 27254 h 7192213"/>
              <a:gd name="connsiteX18" fmla="*/ 44529 w 5629738"/>
              <a:gd name="connsiteY18" fmla="*/ 3139 h 7192213"/>
              <a:gd name="connsiteX19" fmla="*/ 64219 w 5629738"/>
              <a:gd name="connsiteY19" fmla="*/ 24 h 7192213"/>
              <a:gd name="connsiteX20" fmla="*/ 2653439 w 5629738"/>
              <a:gd name="connsiteY20" fmla="*/ 0 h 7192213"/>
              <a:gd name="connsiteX21" fmla="*/ 2959929 w 5629738"/>
              <a:gd name="connsiteY21" fmla="*/ 0 h 7192213"/>
              <a:gd name="connsiteX22" fmla="*/ 5549063 w 5629738"/>
              <a:gd name="connsiteY22" fmla="*/ 0 h 7192213"/>
              <a:gd name="connsiteX23" fmla="*/ 5549068 w 5629738"/>
              <a:gd name="connsiteY23" fmla="*/ 2 h 7192213"/>
              <a:gd name="connsiteX24" fmla="*/ 5553587 w 5629738"/>
              <a:gd name="connsiteY24" fmla="*/ 0 h 7192213"/>
              <a:gd name="connsiteX25" fmla="*/ 5559961 w 5629738"/>
              <a:gd name="connsiteY25" fmla="*/ 3034 h 7192213"/>
              <a:gd name="connsiteX26" fmla="*/ 5596211 w 5629738"/>
              <a:gd name="connsiteY26" fmla="*/ 3034 h 7192213"/>
              <a:gd name="connsiteX27" fmla="*/ 5629738 w 5629738"/>
              <a:gd name="connsiteY27" fmla="*/ 36562 h 7192213"/>
              <a:gd name="connsiteX28" fmla="*/ 5629737 w 5629738"/>
              <a:gd name="connsiteY28" fmla="*/ 5426373 h 7192213"/>
              <a:gd name="connsiteX29" fmla="*/ 5629737 w 5629738"/>
              <a:gd name="connsiteY29" fmla="*/ 5848539 h 7192213"/>
              <a:gd name="connsiteX30" fmla="*/ 5629737 w 5629738"/>
              <a:gd name="connsiteY30" fmla="*/ 6736614 h 7192213"/>
              <a:gd name="connsiteX31" fmla="*/ 5629737 w 5629738"/>
              <a:gd name="connsiteY31" fmla="*/ 7158780 h 7192213"/>
              <a:gd name="connsiteX32" fmla="*/ 5596210 w 5629738"/>
              <a:gd name="connsiteY32" fmla="*/ 7192213 h 7192213"/>
              <a:gd name="connsiteX33" fmla="*/ 1982520 w 5629738"/>
              <a:gd name="connsiteY33" fmla="*/ 7192213 h 7192213"/>
              <a:gd name="connsiteX34" fmla="*/ 1976650 w 5629738"/>
              <a:gd name="connsiteY34" fmla="*/ 7189772 h 7192213"/>
              <a:gd name="connsiteX35" fmla="*/ 64205 w 5629738"/>
              <a:gd name="connsiteY35" fmla="*/ 7189772 h 7192213"/>
              <a:gd name="connsiteX36" fmla="*/ 28826 w 5629738"/>
              <a:gd name="connsiteY36" fmla="*/ 7165867 h 7192213"/>
              <a:gd name="connsiteX37" fmla="*/ 28826 w 5629738"/>
              <a:gd name="connsiteY37" fmla="*/ 6079439 h 7192213"/>
              <a:gd name="connsiteX38" fmla="*/ 18871 w 5629738"/>
              <a:gd name="connsiteY38" fmla="*/ 6043977 h 7192213"/>
              <a:gd name="connsiteX39" fmla="*/ 28826 w 5629738"/>
              <a:gd name="connsiteY39" fmla="*/ 6007501 h 7192213"/>
              <a:gd name="connsiteX40" fmla="*/ 28826 w 5629738"/>
              <a:gd name="connsiteY40" fmla="*/ 5521424 h 7192213"/>
              <a:gd name="connsiteX41" fmla="*/ 28826 w 5629738"/>
              <a:gd name="connsiteY41" fmla="*/ 5456903 h 7192213"/>
              <a:gd name="connsiteX42" fmla="*/ 18216 w 5629738"/>
              <a:gd name="connsiteY42" fmla="*/ 5420866 h 7192213"/>
              <a:gd name="connsiteX43" fmla="*/ 6056 w 5629738"/>
              <a:gd name="connsiteY43" fmla="*/ 5384020 h 7192213"/>
              <a:gd name="connsiteX44" fmla="*/ 815 w 5629738"/>
              <a:gd name="connsiteY44" fmla="*/ 5348515 h 7192213"/>
              <a:gd name="connsiteX45" fmla="*/ 0 w 5629738"/>
              <a:gd name="connsiteY45" fmla="*/ 5321182 h 7192213"/>
              <a:gd name="connsiteX0" fmla="*/ 0 w 5629738"/>
              <a:gd name="connsiteY0" fmla="*/ 5321182 h 7192213"/>
              <a:gd name="connsiteX1" fmla="*/ 7176 w 5629738"/>
              <a:gd name="connsiteY1" fmla="*/ 5292545 h 7192213"/>
              <a:gd name="connsiteX2" fmla="*/ 4191 w 5629738"/>
              <a:gd name="connsiteY2" fmla="*/ 5273215 h 7192213"/>
              <a:gd name="connsiteX3" fmla="*/ 11880 w 5629738"/>
              <a:gd name="connsiteY3" fmla="*/ 5237214 h 7192213"/>
              <a:gd name="connsiteX4" fmla="*/ 18963 w 5629738"/>
              <a:gd name="connsiteY4" fmla="*/ 5184548 h 7192213"/>
              <a:gd name="connsiteX5" fmla="*/ 26514 w 5629738"/>
              <a:gd name="connsiteY5" fmla="*/ 5148294 h 7192213"/>
              <a:gd name="connsiteX6" fmla="*/ 28826 w 5629738"/>
              <a:gd name="connsiteY6" fmla="*/ 5141304 h 7192213"/>
              <a:gd name="connsiteX7" fmla="*/ 28826 w 5629738"/>
              <a:gd name="connsiteY7" fmla="*/ 4904080 h 7192213"/>
              <a:gd name="connsiteX8" fmla="*/ 26241 w 5629738"/>
              <a:gd name="connsiteY8" fmla="*/ 4886580 h 7192213"/>
              <a:gd name="connsiteX9" fmla="*/ 28826 w 5629738"/>
              <a:gd name="connsiteY9" fmla="*/ 4827542 h 7192213"/>
              <a:gd name="connsiteX10" fmla="*/ 25306 w 5629738"/>
              <a:gd name="connsiteY10" fmla="*/ 4818968 h 7192213"/>
              <a:gd name="connsiteX11" fmla="*/ 28826 w 5629738"/>
              <a:gd name="connsiteY11" fmla="*/ 4761248 h 7192213"/>
              <a:gd name="connsiteX12" fmla="*/ 25835 w 5629738"/>
              <a:gd name="connsiteY12" fmla="*/ 4698008 h 7192213"/>
              <a:gd name="connsiteX13" fmla="*/ 17801 w 5629738"/>
              <a:gd name="connsiteY13" fmla="*/ 4693286 h 7192213"/>
              <a:gd name="connsiteX14" fmla="*/ 17096 w 5629738"/>
              <a:gd name="connsiteY14" fmla="*/ 4679416 h 7192213"/>
              <a:gd name="connsiteX15" fmla="*/ 17250 w 5629738"/>
              <a:gd name="connsiteY15" fmla="*/ 4657582 h 7192213"/>
              <a:gd name="connsiteX16" fmla="*/ 25682 w 5629738"/>
              <a:gd name="connsiteY16" fmla="*/ 4608673 h 7192213"/>
              <a:gd name="connsiteX17" fmla="*/ 20696 w 5629738"/>
              <a:gd name="connsiteY17" fmla="*/ 27254 h 7192213"/>
              <a:gd name="connsiteX18" fmla="*/ 44529 w 5629738"/>
              <a:gd name="connsiteY18" fmla="*/ 3139 h 7192213"/>
              <a:gd name="connsiteX19" fmla="*/ 64219 w 5629738"/>
              <a:gd name="connsiteY19" fmla="*/ 24 h 7192213"/>
              <a:gd name="connsiteX20" fmla="*/ 2653439 w 5629738"/>
              <a:gd name="connsiteY20" fmla="*/ 0 h 7192213"/>
              <a:gd name="connsiteX21" fmla="*/ 2959929 w 5629738"/>
              <a:gd name="connsiteY21" fmla="*/ 0 h 7192213"/>
              <a:gd name="connsiteX22" fmla="*/ 5549063 w 5629738"/>
              <a:gd name="connsiteY22" fmla="*/ 0 h 7192213"/>
              <a:gd name="connsiteX23" fmla="*/ 5549068 w 5629738"/>
              <a:gd name="connsiteY23" fmla="*/ 2 h 7192213"/>
              <a:gd name="connsiteX24" fmla="*/ 5553587 w 5629738"/>
              <a:gd name="connsiteY24" fmla="*/ 0 h 7192213"/>
              <a:gd name="connsiteX25" fmla="*/ 5559961 w 5629738"/>
              <a:gd name="connsiteY25" fmla="*/ 3034 h 7192213"/>
              <a:gd name="connsiteX26" fmla="*/ 5596211 w 5629738"/>
              <a:gd name="connsiteY26" fmla="*/ 3034 h 7192213"/>
              <a:gd name="connsiteX27" fmla="*/ 5629738 w 5629738"/>
              <a:gd name="connsiteY27" fmla="*/ 36562 h 7192213"/>
              <a:gd name="connsiteX28" fmla="*/ 5629737 w 5629738"/>
              <a:gd name="connsiteY28" fmla="*/ 5426373 h 7192213"/>
              <a:gd name="connsiteX29" fmla="*/ 5629737 w 5629738"/>
              <a:gd name="connsiteY29" fmla="*/ 5848539 h 7192213"/>
              <a:gd name="connsiteX30" fmla="*/ 5629737 w 5629738"/>
              <a:gd name="connsiteY30" fmla="*/ 7158780 h 7192213"/>
              <a:gd name="connsiteX31" fmla="*/ 5596210 w 5629738"/>
              <a:gd name="connsiteY31" fmla="*/ 7192213 h 7192213"/>
              <a:gd name="connsiteX32" fmla="*/ 1982520 w 5629738"/>
              <a:gd name="connsiteY32" fmla="*/ 7192213 h 7192213"/>
              <a:gd name="connsiteX33" fmla="*/ 1976650 w 5629738"/>
              <a:gd name="connsiteY33" fmla="*/ 7189772 h 7192213"/>
              <a:gd name="connsiteX34" fmla="*/ 64205 w 5629738"/>
              <a:gd name="connsiteY34" fmla="*/ 7189772 h 7192213"/>
              <a:gd name="connsiteX35" fmla="*/ 28826 w 5629738"/>
              <a:gd name="connsiteY35" fmla="*/ 7165867 h 7192213"/>
              <a:gd name="connsiteX36" fmla="*/ 28826 w 5629738"/>
              <a:gd name="connsiteY36" fmla="*/ 6079439 h 7192213"/>
              <a:gd name="connsiteX37" fmla="*/ 18871 w 5629738"/>
              <a:gd name="connsiteY37" fmla="*/ 6043977 h 7192213"/>
              <a:gd name="connsiteX38" fmla="*/ 28826 w 5629738"/>
              <a:gd name="connsiteY38" fmla="*/ 6007501 h 7192213"/>
              <a:gd name="connsiteX39" fmla="*/ 28826 w 5629738"/>
              <a:gd name="connsiteY39" fmla="*/ 5521424 h 7192213"/>
              <a:gd name="connsiteX40" fmla="*/ 28826 w 5629738"/>
              <a:gd name="connsiteY40" fmla="*/ 5456903 h 7192213"/>
              <a:gd name="connsiteX41" fmla="*/ 18216 w 5629738"/>
              <a:gd name="connsiteY41" fmla="*/ 5420866 h 7192213"/>
              <a:gd name="connsiteX42" fmla="*/ 6056 w 5629738"/>
              <a:gd name="connsiteY42" fmla="*/ 5384020 h 7192213"/>
              <a:gd name="connsiteX43" fmla="*/ 815 w 5629738"/>
              <a:gd name="connsiteY43" fmla="*/ 5348515 h 7192213"/>
              <a:gd name="connsiteX44" fmla="*/ 0 w 5629738"/>
              <a:gd name="connsiteY44" fmla="*/ 5321182 h 7192213"/>
              <a:gd name="connsiteX0" fmla="*/ 0 w 5629738"/>
              <a:gd name="connsiteY0" fmla="*/ 5321182 h 7192213"/>
              <a:gd name="connsiteX1" fmla="*/ 7176 w 5629738"/>
              <a:gd name="connsiteY1" fmla="*/ 5292545 h 7192213"/>
              <a:gd name="connsiteX2" fmla="*/ 4191 w 5629738"/>
              <a:gd name="connsiteY2" fmla="*/ 5273215 h 7192213"/>
              <a:gd name="connsiteX3" fmla="*/ 11880 w 5629738"/>
              <a:gd name="connsiteY3" fmla="*/ 5237214 h 7192213"/>
              <a:gd name="connsiteX4" fmla="*/ 18963 w 5629738"/>
              <a:gd name="connsiteY4" fmla="*/ 5184548 h 7192213"/>
              <a:gd name="connsiteX5" fmla="*/ 26514 w 5629738"/>
              <a:gd name="connsiteY5" fmla="*/ 5148294 h 7192213"/>
              <a:gd name="connsiteX6" fmla="*/ 28826 w 5629738"/>
              <a:gd name="connsiteY6" fmla="*/ 5141304 h 7192213"/>
              <a:gd name="connsiteX7" fmla="*/ 28826 w 5629738"/>
              <a:gd name="connsiteY7" fmla="*/ 4904080 h 7192213"/>
              <a:gd name="connsiteX8" fmla="*/ 26241 w 5629738"/>
              <a:gd name="connsiteY8" fmla="*/ 4886580 h 7192213"/>
              <a:gd name="connsiteX9" fmla="*/ 28826 w 5629738"/>
              <a:gd name="connsiteY9" fmla="*/ 4827542 h 7192213"/>
              <a:gd name="connsiteX10" fmla="*/ 25306 w 5629738"/>
              <a:gd name="connsiteY10" fmla="*/ 4818968 h 7192213"/>
              <a:gd name="connsiteX11" fmla="*/ 28826 w 5629738"/>
              <a:gd name="connsiteY11" fmla="*/ 4761248 h 7192213"/>
              <a:gd name="connsiteX12" fmla="*/ 25835 w 5629738"/>
              <a:gd name="connsiteY12" fmla="*/ 4698008 h 7192213"/>
              <a:gd name="connsiteX13" fmla="*/ 17801 w 5629738"/>
              <a:gd name="connsiteY13" fmla="*/ 4693286 h 7192213"/>
              <a:gd name="connsiteX14" fmla="*/ 17096 w 5629738"/>
              <a:gd name="connsiteY14" fmla="*/ 4679416 h 7192213"/>
              <a:gd name="connsiteX15" fmla="*/ 17250 w 5629738"/>
              <a:gd name="connsiteY15" fmla="*/ 4657582 h 7192213"/>
              <a:gd name="connsiteX16" fmla="*/ 25682 w 5629738"/>
              <a:gd name="connsiteY16" fmla="*/ 4608673 h 7192213"/>
              <a:gd name="connsiteX17" fmla="*/ 20696 w 5629738"/>
              <a:gd name="connsiteY17" fmla="*/ 27254 h 7192213"/>
              <a:gd name="connsiteX18" fmla="*/ 44529 w 5629738"/>
              <a:gd name="connsiteY18" fmla="*/ 3139 h 7192213"/>
              <a:gd name="connsiteX19" fmla="*/ 64219 w 5629738"/>
              <a:gd name="connsiteY19" fmla="*/ 24 h 7192213"/>
              <a:gd name="connsiteX20" fmla="*/ 2653439 w 5629738"/>
              <a:gd name="connsiteY20" fmla="*/ 0 h 7192213"/>
              <a:gd name="connsiteX21" fmla="*/ 2959929 w 5629738"/>
              <a:gd name="connsiteY21" fmla="*/ 0 h 7192213"/>
              <a:gd name="connsiteX22" fmla="*/ 5549063 w 5629738"/>
              <a:gd name="connsiteY22" fmla="*/ 0 h 7192213"/>
              <a:gd name="connsiteX23" fmla="*/ 5549068 w 5629738"/>
              <a:gd name="connsiteY23" fmla="*/ 2 h 7192213"/>
              <a:gd name="connsiteX24" fmla="*/ 5553587 w 5629738"/>
              <a:gd name="connsiteY24" fmla="*/ 0 h 7192213"/>
              <a:gd name="connsiteX25" fmla="*/ 5559961 w 5629738"/>
              <a:gd name="connsiteY25" fmla="*/ 3034 h 7192213"/>
              <a:gd name="connsiteX26" fmla="*/ 5596211 w 5629738"/>
              <a:gd name="connsiteY26" fmla="*/ 3034 h 7192213"/>
              <a:gd name="connsiteX27" fmla="*/ 5629738 w 5629738"/>
              <a:gd name="connsiteY27" fmla="*/ 36562 h 7192213"/>
              <a:gd name="connsiteX28" fmla="*/ 5629737 w 5629738"/>
              <a:gd name="connsiteY28" fmla="*/ 5426373 h 7192213"/>
              <a:gd name="connsiteX29" fmla="*/ 5629737 w 5629738"/>
              <a:gd name="connsiteY29" fmla="*/ 7158780 h 7192213"/>
              <a:gd name="connsiteX30" fmla="*/ 5596210 w 5629738"/>
              <a:gd name="connsiteY30" fmla="*/ 7192213 h 7192213"/>
              <a:gd name="connsiteX31" fmla="*/ 1982520 w 5629738"/>
              <a:gd name="connsiteY31" fmla="*/ 7192213 h 7192213"/>
              <a:gd name="connsiteX32" fmla="*/ 1976650 w 5629738"/>
              <a:gd name="connsiteY32" fmla="*/ 7189772 h 7192213"/>
              <a:gd name="connsiteX33" fmla="*/ 64205 w 5629738"/>
              <a:gd name="connsiteY33" fmla="*/ 7189772 h 7192213"/>
              <a:gd name="connsiteX34" fmla="*/ 28826 w 5629738"/>
              <a:gd name="connsiteY34" fmla="*/ 7165867 h 7192213"/>
              <a:gd name="connsiteX35" fmla="*/ 28826 w 5629738"/>
              <a:gd name="connsiteY35" fmla="*/ 6079439 h 7192213"/>
              <a:gd name="connsiteX36" fmla="*/ 18871 w 5629738"/>
              <a:gd name="connsiteY36" fmla="*/ 6043977 h 7192213"/>
              <a:gd name="connsiteX37" fmla="*/ 28826 w 5629738"/>
              <a:gd name="connsiteY37" fmla="*/ 6007501 h 7192213"/>
              <a:gd name="connsiteX38" fmla="*/ 28826 w 5629738"/>
              <a:gd name="connsiteY38" fmla="*/ 5521424 h 7192213"/>
              <a:gd name="connsiteX39" fmla="*/ 28826 w 5629738"/>
              <a:gd name="connsiteY39" fmla="*/ 5456903 h 7192213"/>
              <a:gd name="connsiteX40" fmla="*/ 18216 w 5629738"/>
              <a:gd name="connsiteY40" fmla="*/ 5420866 h 7192213"/>
              <a:gd name="connsiteX41" fmla="*/ 6056 w 5629738"/>
              <a:gd name="connsiteY41" fmla="*/ 5384020 h 7192213"/>
              <a:gd name="connsiteX42" fmla="*/ 815 w 5629738"/>
              <a:gd name="connsiteY42" fmla="*/ 5348515 h 7192213"/>
              <a:gd name="connsiteX43" fmla="*/ 0 w 5629738"/>
              <a:gd name="connsiteY43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2653439 w 5633928"/>
              <a:gd name="connsiteY20" fmla="*/ 0 h 7192213"/>
              <a:gd name="connsiteX21" fmla="*/ 2959929 w 5633928"/>
              <a:gd name="connsiteY21" fmla="*/ 0 h 7192213"/>
              <a:gd name="connsiteX22" fmla="*/ 5549063 w 5633928"/>
              <a:gd name="connsiteY22" fmla="*/ 0 h 7192213"/>
              <a:gd name="connsiteX23" fmla="*/ 5549068 w 5633928"/>
              <a:gd name="connsiteY23" fmla="*/ 2 h 7192213"/>
              <a:gd name="connsiteX24" fmla="*/ 5553587 w 5633928"/>
              <a:gd name="connsiteY24" fmla="*/ 0 h 7192213"/>
              <a:gd name="connsiteX25" fmla="*/ 5559961 w 5633928"/>
              <a:gd name="connsiteY25" fmla="*/ 3034 h 7192213"/>
              <a:gd name="connsiteX26" fmla="*/ 5596211 w 5633928"/>
              <a:gd name="connsiteY26" fmla="*/ 3034 h 7192213"/>
              <a:gd name="connsiteX27" fmla="*/ 5629738 w 5633928"/>
              <a:gd name="connsiteY27" fmla="*/ 36562 h 7192213"/>
              <a:gd name="connsiteX28" fmla="*/ 5629737 w 5633928"/>
              <a:gd name="connsiteY28" fmla="*/ 7158780 h 7192213"/>
              <a:gd name="connsiteX29" fmla="*/ 5596210 w 5633928"/>
              <a:gd name="connsiteY29" fmla="*/ 7192213 h 7192213"/>
              <a:gd name="connsiteX30" fmla="*/ 1982520 w 5633928"/>
              <a:gd name="connsiteY30" fmla="*/ 7192213 h 7192213"/>
              <a:gd name="connsiteX31" fmla="*/ 1976650 w 5633928"/>
              <a:gd name="connsiteY31" fmla="*/ 7189772 h 7192213"/>
              <a:gd name="connsiteX32" fmla="*/ 64205 w 5633928"/>
              <a:gd name="connsiteY32" fmla="*/ 7189772 h 7192213"/>
              <a:gd name="connsiteX33" fmla="*/ 28826 w 5633928"/>
              <a:gd name="connsiteY33" fmla="*/ 7165867 h 7192213"/>
              <a:gd name="connsiteX34" fmla="*/ 28826 w 5633928"/>
              <a:gd name="connsiteY34" fmla="*/ 6079439 h 7192213"/>
              <a:gd name="connsiteX35" fmla="*/ 18871 w 5633928"/>
              <a:gd name="connsiteY35" fmla="*/ 6043977 h 7192213"/>
              <a:gd name="connsiteX36" fmla="*/ 28826 w 5633928"/>
              <a:gd name="connsiteY36" fmla="*/ 6007501 h 7192213"/>
              <a:gd name="connsiteX37" fmla="*/ 28826 w 5633928"/>
              <a:gd name="connsiteY37" fmla="*/ 5521424 h 7192213"/>
              <a:gd name="connsiteX38" fmla="*/ 28826 w 5633928"/>
              <a:gd name="connsiteY38" fmla="*/ 5456903 h 7192213"/>
              <a:gd name="connsiteX39" fmla="*/ 18216 w 5633928"/>
              <a:gd name="connsiteY39" fmla="*/ 5420866 h 7192213"/>
              <a:gd name="connsiteX40" fmla="*/ 6056 w 5633928"/>
              <a:gd name="connsiteY40" fmla="*/ 5384020 h 7192213"/>
              <a:gd name="connsiteX41" fmla="*/ 815 w 5633928"/>
              <a:gd name="connsiteY41" fmla="*/ 5348515 h 7192213"/>
              <a:gd name="connsiteX42" fmla="*/ 0 w 5633928"/>
              <a:gd name="connsiteY42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2653439 w 5633928"/>
              <a:gd name="connsiteY20" fmla="*/ 0 h 7192213"/>
              <a:gd name="connsiteX21" fmla="*/ 2959929 w 5633928"/>
              <a:gd name="connsiteY21" fmla="*/ 0 h 7192213"/>
              <a:gd name="connsiteX22" fmla="*/ 5549063 w 5633928"/>
              <a:gd name="connsiteY22" fmla="*/ 0 h 7192213"/>
              <a:gd name="connsiteX23" fmla="*/ 5549068 w 5633928"/>
              <a:gd name="connsiteY23" fmla="*/ 2 h 7192213"/>
              <a:gd name="connsiteX24" fmla="*/ 5553587 w 5633928"/>
              <a:gd name="connsiteY24" fmla="*/ 0 h 7192213"/>
              <a:gd name="connsiteX25" fmla="*/ 5559961 w 5633928"/>
              <a:gd name="connsiteY25" fmla="*/ 3034 h 7192213"/>
              <a:gd name="connsiteX26" fmla="*/ 5596211 w 5633928"/>
              <a:gd name="connsiteY26" fmla="*/ 3034 h 7192213"/>
              <a:gd name="connsiteX27" fmla="*/ 5629738 w 5633928"/>
              <a:gd name="connsiteY27" fmla="*/ 36562 h 7192213"/>
              <a:gd name="connsiteX28" fmla="*/ 5629737 w 5633928"/>
              <a:gd name="connsiteY28" fmla="*/ 7158780 h 7192213"/>
              <a:gd name="connsiteX29" fmla="*/ 5596210 w 5633928"/>
              <a:gd name="connsiteY29" fmla="*/ 7192213 h 7192213"/>
              <a:gd name="connsiteX30" fmla="*/ 1982520 w 5633928"/>
              <a:gd name="connsiteY30" fmla="*/ 7192213 h 7192213"/>
              <a:gd name="connsiteX31" fmla="*/ 64205 w 5633928"/>
              <a:gd name="connsiteY31" fmla="*/ 7189772 h 7192213"/>
              <a:gd name="connsiteX32" fmla="*/ 28826 w 5633928"/>
              <a:gd name="connsiteY32" fmla="*/ 7165867 h 7192213"/>
              <a:gd name="connsiteX33" fmla="*/ 28826 w 5633928"/>
              <a:gd name="connsiteY33" fmla="*/ 6079439 h 7192213"/>
              <a:gd name="connsiteX34" fmla="*/ 18871 w 5633928"/>
              <a:gd name="connsiteY34" fmla="*/ 6043977 h 7192213"/>
              <a:gd name="connsiteX35" fmla="*/ 28826 w 5633928"/>
              <a:gd name="connsiteY35" fmla="*/ 6007501 h 7192213"/>
              <a:gd name="connsiteX36" fmla="*/ 28826 w 5633928"/>
              <a:gd name="connsiteY36" fmla="*/ 5521424 h 7192213"/>
              <a:gd name="connsiteX37" fmla="*/ 28826 w 5633928"/>
              <a:gd name="connsiteY37" fmla="*/ 5456903 h 7192213"/>
              <a:gd name="connsiteX38" fmla="*/ 18216 w 5633928"/>
              <a:gd name="connsiteY38" fmla="*/ 5420866 h 7192213"/>
              <a:gd name="connsiteX39" fmla="*/ 6056 w 5633928"/>
              <a:gd name="connsiteY39" fmla="*/ 5384020 h 7192213"/>
              <a:gd name="connsiteX40" fmla="*/ 815 w 5633928"/>
              <a:gd name="connsiteY40" fmla="*/ 5348515 h 7192213"/>
              <a:gd name="connsiteX41" fmla="*/ 0 w 5633928"/>
              <a:gd name="connsiteY41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2653439 w 5633928"/>
              <a:gd name="connsiteY20" fmla="*/ 0 h 7192213"/>
              <a:gd name="connsiteX21" fmla="*/ 2959929 w 5633928"/>
              <a:gd name="connsiteY21" fmla="*/ 0 h 7192213"/>
              <a:gd name="connsiteX22" fmla="*/ 5549063 w 5633928"/>
              <a:gd name="connsiteY22" fmla="*/ 0 h 7192213"/>
              <a:gd name="connsiteX23" fmla="*/ 5549068 w 5633928"/>
              <a:gd name="connsiteY23" fmla="*/ 2 h 7192213"/>
              <a:gd name="connsiteX24" fmla="*/ 5553587 w 5633928"/>
              <a:gd name="connsiteY24" fmla="*/ 0 h 7192213"/>
              <a:gd name="connsiteX25" fmla="*/ 5559961 w 5633928"/>
              <a:gd name="connsiteY25" fmla="*/ 3034 h 7192213"/>
              <a:gd name="connsiteX26" fmla="*/ 5596211 w 5633928"/>
              <a:gd name="connsiteY26" fmla="*/ 3034 h 7192213"/>
              <a:gd name="connsiteX27" fmla="*/ 5629738 w 5633928"/>
              <a:gd name="connsiteY27" fmla="*/ 36562 h 7192213"/>
              <a:gd name="connsiteX28" fmla="*/ 5629737 w 5633928"/>
              <a:gd name="connsiteY28" fmla="*/ 7158780 h 7192213"/>
              <a:gd name="connsiteX29" fmla="*/ 5596210 w 5633928"/>
              <a:gd name="connsiteY29" fmla="*/ 7192213 h 7192213"/>
              <a:gd name="connsiteX30" fmla="*/ 64205 w 5633928"/>
              <a:gd name="connsiteY30" fmla="*/ 7189772 h 7192213"/>
              <a:gd name="connsiteX31" fmla="*/ 28826 w 5633928"/>
              <a:gd name="connsiteY31" fmla="*/ 7165867 h 7192213"/>
              <a:gd name="connsiteX32" fmla="*/ 28826 w 5633928"/>
              <a:gd name="connsiteY32" fmla="*/ 6079439 h 7192213"/>
              <a:gd name="connsiteX33" fmla="*/ 18871 w 5633928"/>
              <a:gd name="connsiteY33" fmla="*/ 6043977 h 7192213"/>
              <a:gd name="connsiteX34" fmla="*/ 28826 w 5633928"/>
              <a:gd name="connsiteY34" fmla="*/ 6007501 h 7192213"/>
              <a:gd name="connsiteX35" fmla="*/ 28826 w 5633928"/>
              <a:gd name="connsiteY35" fmla="*/ 5521424 h 7192213"/>
              <a:gd name="connsiteX36" fmla="*/ 28826 w 5633928"/>
              <a:gd name="connsiteY36" fmla="*/ 5456903 h 7192213"/>
              <a:gd name="connsiteX37" fmla="*/ 18216 w 5633928"/>
              <a:gd name="connsiteY37" fmla="*/ 5420866 h 7192213"/>
              <a:gd name="connsiteX38" fmla="*/ 6056 w 5633928"/>
              <a:gd name="connsiteY38" fmla="*/ 5384020 h 7192213"/>
              <a:gd name="connsiteX39" fmla="*/ 815 w 5633928"/>
              <a:gd name="connsiteY39" fmla="*/ 5348515 h 7192213"/>
              <a:gd name="connsiteX40" fmla="*/ 0 w 5633928"/>
              <a:gd name="connsiteY40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2653439 w 5633928"/>
              <a:gd name="connsiteY20" fmla="*/ 0 h 7192213"/>
              <a:gd name="connsiteX21" fmla="*/ 5549063 w 5633928"/>
              <a:gd name="connsiteY21" fmla="*/ 0 h 7192213"/>
              <a:gd name="connsiteX22" fmla="*/ 5549068 w 5633928"/>
              <a:gd name="connsiteY22" fmla="*/ 2 h 7192213"/>
              <a:gd name="connsiteX23" fmla="*/ 5553587 w 5633928"/>
              <a:gd name="connsiteY23" fmla="*/ 0 h 7192213"/>
              <a:gd name="connsiteX24" fmla="*/ 5559961 w 5633928"/>
              <a:gd name="connsiteY24" fmla="*/ 3034 h 7192213"/>
              <a:gd name="connsiteX25" fmla="*/ 5596211 w 5633928"/>
              <a:gd name="connsiteY25" fmla="*/ 3034 h 7192213"/>
              <a:gd name="connsiteX26" fmla="*/ 5629738 w 5633928"/>
              <a:gd name="connsiteY26" fmla="*/ 36562 h 7192213"/>
              <a:gd name="connsiteX27" fmla="*/ 5629737 w 5633928"/>
              <a:gd name="connsiteY27" fmla="*/ 7158780 h 7192213"/>
              <a:gd name="connsiteX28" fmla="*/ 5596210 w 5633928"/>
              <a:gd name="connsiteY28" fmla="*/ 7192213 h 7192213"/>
              <a:gd name="connsiteX29" fmla="*/ 64205 w 5633928"/>
              <a:gd name="connsiteY29" fmla="*/ 7189772 h 7192213"/>
              <a:gd name="connsiteX30" fmla="*/ 28826 w 5633928"/>
              <a:gd name="connsiteY30" fmla="*/ 7165867 h 7192213"/>
              <a:gd name="connsiteX31" fmla="*/ 28826 w 5633928"/>
              <a:gd name="connsiteY31" fmla="*/ 6079439 h 7192213"/>
              <a:gd name="connsiteX32" fmla="*/ 18871 w 5633928"/>
              <a:gd name="connsiteY32" fmla="*/ 6043977 h 7192213"/>
              <a:gd name="connsiteX33" fmla="*/ 28826 w 5633928"/>
              <a:gd name="connsiteY33" fmla="*/ 6007501 h 7192213"/>
              <a:gd name="connsiteX34" fmla="*/ 28826 w 5633928"/>
              <a:gd name="connsiteY34" fmla="*/ 5521424 h 7192213"/>
              <a:gd name="connsiteX35" fmla="*/ 28826 w 5633928"/>
              <a:gd name="connsiteY35" fmla="*/ 5456903 h 7192213"/>
              <a:gd name="connsiteX36" fmla="*/ 18216 w 5633928"/>
              <a:gd name="connsiteY36" fmla="*/ 5420866 h 7192213"/>
              <a:gd name="connsiteX37" fmla="*/ 6056 w 5633928"/>
              <a:gd name="connsiteY37" fmla="*/ 5384020 h 7192213"/>
              <a:gd name="connsiteX38" fmla="*/ 815 w 5633928"/>
              <a:gd name="connsiteY38" fmla="*/ 5348515 h 7192213"/>
              <a:gd name="connsiteX39" fmla="*/ 0 w 5633928"/>
              <a:gd name="connsiteY39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5549063 w 5633928"/>
              <a:gd name="connsiteY20" fmla="*/ 0 h 7192213"/>
              <a:gd name="connsiteX21" fmla="*/ 5549068 w 5633928"/>
              <a:gd name="connsiteY21" fmla="*/ 2 h 7192213"/>
              <a:gd name="connsiteX22" fmla="*/ 5553587 w 5633928"/>
              <a:gd name="connsiteY22" fmla="*/ 0 h 7192213"/>
              <a:gd name="connsiteX23" fmla="*/ 5559961 w 5633928"/>
              <a:gd name="connsiteY23" fmla="*/ 3034 h 7192213"/>
              <a:gd name="connsiteX24" fmla="*/ 5596211 w 5633928"/>
              <a:gd name="connsiteY24" fmla="*/ 3034 h 7192213"/>
              <a:gd name="connsiteX25" fmla="*/ 5629738 w 5633928"/>
              <a:gd name="connsiteY25" fmla="*/ 36562 h 7192213"/>
              <a:gd name="connsiteX26" fmla="*/ 5629737 w 5633928"/>
              <a:gd name="connsiteY26" fmla="*/ 7158780 h 7192213"/>
              <a:gd name="connsiteX27" fmla="*/ 5596210 w 5633928"/>
              <a:gd name="connsiteY27" fmla="*/ 7192213 h 7192213"/>
              <a:gd name="connsiteX28" fmla="*/ 64205 w 5633928"/>
              <a:gd name="connsiteY28" fmla="*/ 7189772 h 7192213"/>
              <a:gd name="connsiteX29" fmla="*/ 28826 w 5633928"/>
              <a:gd name="connsiteY29" fmla="*/ 7165867 h 7192213"/>
              <a:gd name="connsiteX30" fmla="*/ 28826 w 5633928"/>
              <a:gd name="connsiteY30" fmla="*/ 6079439 h 7192213"/>
              <a:gd name="connsiteX31" fmla="*/ 18871 w 5633928"/>
              <a:gd name="connsiteY31" fmla="*/ 6043977 h 7192213"/>
              <a:gd name="connsiteX32" fmla="*/ 28826 w 5633928"/>
              <a:gd name="connsiteY32" fmla="*/ 6007501 h 7192213"/>
              <a:gd name="connsiteX33" fmla="*/ 28826 w 5633928"/>
              <a:gd name="connsiteY33" fmla="*/ 5521424 h 7192213"/>
              <a:gd name="connsiteX34" fmla="*/ 28826 w 5633928"/>
              <a:gd name="connsiteY34" fmla="*/ 5456903 h 7192213"/>
              <a:gd name="connsiteX35" fmla="*/ 18216 w 5633928"/>
              <a:gd name="connsiteY35" fmla="*/ 5420866 h 7192213"/>
              <a:gd name="connsiteX36" fmla="*/ 6056 w 5633928"/>
              <a:gd name="connsiteY36" fmla="*/ 5384020 h 7192213"/>
              <a:gd name="connsiteX37" fmla="*/ 815 w 5633928"/>
              <a:gd name="connsiteY37" fmla="*/ 5348515 h 7192213"/>
              <a:gd name="connsiteX38" fmla="*/ 0 w 5633928"/>
              <a:gd name="connsiteY38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5549063 w 5633928"/>
              <a:gd name="connsiteY20" fmla="*/ 0 h 7192213"/>
              <a:gd name="connsiteX21" fmla="*/ 5549068 w 5633928"/>
              <a:gd name="connsiteY21" fmla="*/ 2 h 7192213"/>
              <a:gd name="connsiteX22" fmla="*/ 5553587 w 5633928"/>
              <a:gd name="connsiteY22" fmla="*/ 0 h 7192213"/>
              <a:gd name="connsiteX23" fmla="*/ 5596211 w 5633928"/>
              <a:gd name="connsiteY23" fmla="*/ 3034 h 7192213"/>
              <a:gd name="connsiteX24" fmla="*/ 5629738 w 5633928"/>
              <a:gd name="connsiteY24" fmla="*/ 36562 h 7192213"/>
              <a:gd name="connsiteX25" fmla="*/ 5629737 w 5633928"/>
              <a:gd name="connsiteY25" fmla="*/ 7158780 h 7192213"/>
              <a:gd name="connsiteX26" fmla="*/ 5596210 w 5633928"/>
              <a:gd name="connsiteY26" fmla="*/ 7192213 h 7192213"/>
              <a:gd name="connsiteX27" fmla="*/ 64205 w 5633928"/>
              <a:gd name="connsiteY27" fmla="*/ 7189772 h 7192213"/>
              <a:gd name="connsiteX28" fmla="*/ 28826 w 5633928"/>
              <a:gd name="connsiteY28" fmla="*/ 7165867 h 7192213"/>
              <a:gd name="connsiteX29" fmla="*/ 28826 w 5633928"/>
              <a:gd name="connsiteY29" fmla="*/ 6079439 h 7192213"/>
              <a:gd name="connsiteX30" fmla="*/ 18871 w 5633928"/>
              <a:gd name="connsiteY30" fmla="*/ 6043977 h 7192213"/>
              <a:gd name="connsiteX31" fmla="*/ 28826 w 5633928"/>
              <a:gd name="connsiteY31" fmla="*/ 6007501 h 7192213"/>
              <a:gd name="connsiteX32" fmla="*/ 28826 w 5633928"/>
              <a:gd name="connsiteY32" fmla="*/ 5521424 h 7192213"/>
              <a:gd name="connsiteX33" fmla="*/ 28826 w 5633928"/>
              <a:gd name="connsiteY33" fmla="*/ 5456903 h 7192213"/>
              <a:gd name="connsiteX34" fmla="*/ 18216 w 5633928"/>
              <a:gd name="connsiteY34" fmla="*/ 5420866 h 7192213"/>
              <a:gd name="connsiteX35" fmla="*/ 6056 w 5633928"/>
              <a:gd name="connsiteY35" fmla="*/ 5384020 h 7192213"/>
              <a:gd name="connsiteX36" fmla="*/ 815 w 5633928"/>
              <a:gd name="connsiteY36" fmla="*/ 5348515 h 7192213"/>
              <a:gd name="connsiteX37" fmla="*/ 0 w 5633928"/>
              <a:gd name="connsiteY37" fmla="*/ 5321182 h 719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633928" h="7192213">
                <a:moveTo>
                  <a:pt x="0" y="5321182"/>
                </a:moveTo>
                <a:lnTo>
                  <a:pt x="7176" y="5292545"/>
                </a:lnTo>
                <a:cubicBezTo>
                  <a:pt x="7874" y="5284550"/>
                  <a:pt x="3408" y="5282436"/>
                  <a:pt x="4191" y="5273215"/>
                </a:cubicBezTo>
                <a:lnTo>
                  <a:pt x="11880" y="5237214"/>
                </a:lnTo>
                <a:lnTo>
                  <a:pt x="18963" y="5184548"/>
                </a:lnTo>
                <a:lnTo>
                  <a:pt x="26514" y="5148294"/>
                </a:lnTo>
                <a:lnTo>
                  <a:pt x="28826" y="5141304"/>
                </a:lnTo>
                <a:lnTo>
                  <a:pt x="28826" y="4904080"/>
                </a:lnTo>
                <a:lnTo>
                  <a:pt x="26241" y="4886580"/>
                </a:lnTo>
                <a:lnTo>
                  <a:pt x="28826" y="4827542"/>
                </a:lnTo>
                <a:lnTo>
                  <a:pt x="25306" y="4818968"/>
                </a:lnTo>
                <a:lnTo>
                  <a:pt x="28826" y="4761248"/>
                </a:lnTo>
                <a:cubicBezTo>
                  <a:pt x="28328" y="4742134"/>
                  <a:pt x="29114" y="4709012"/>
                  <a:pt x="25835" y="4698008"/>
                </a:cubicBezTo>
                <a:lnTo>
                  <a:pt x="17801" y="4693286"/>
                </a:lnTo>
                <a:lnTo>
                  <a:pt x="17096" y="4679416"/>
                </a:lnTo>
                <a:cubicBezTo>
                  <a:pt x="17711" y="4678402"/>
                  <a:pt x="17198" y="4658407"/>
                  <a:pt x="17250" y="4657582"/>
                </a:cubicBezTo>
                <a:lnTo>
                  <a:pt x="25682" y="4608673"/>
                </a:lnTo>
                <a:lnTo>
                  <a:pt x="20696" y="27254"/>
                </a:lnTo>
                <a:cubicBezTo>
                  <a:pt x="28640" y="13408"/>
                  <a:pt x="30825" y="11178"/>
                  <a:pt x="44529" y="3139"/>
                </a:cubicBezTo>
                <a:lnTo>
                  <a:pt x="64219" y="24"/>
                </a:lnTo>
                <a:lnTo>
                  <a:pt x="5549063" y="0"/>
                </a:lnTo>
                <a:cubicBezTo>
                  <a:pt x="5549065" y="1"/>
                  <a:pt x="5549066" y="2"/>
                  <a:pt x="5549068" y="2"/>
                </a:cubicBezTo>
                <a:lnTo>
                  <a:pt x="5553587" y="0"/>
                </a:lnTo>
                <a:lnTo>
                  <a:pt x="5596211" y="3034"/>
                </a:lnTo>
                <a:cubicBezTo>
                  <a:pt x="5614708" y="3086"/>
                  <a:pt x="5629691" y="18066"/>
                  <a:pt x="5629738" y="36562"/>
                </a:cubicBezTo>
                <a:cubicBezTo>
                  <a:pt x="5635326" y="1229186"/>
                  <a:pt x="5635325" y="5966172"/>
                  <a:pt x="5629737" y="7158780"/>
                </a:cubicBezTo>
                <a:cubicBezTo>
                  <a:pt x="5629632" y="7177240"/>
                  <a:pt x="5614669" y="7192165"/>
                  <a:pt x="5596210" y="7192213"/>
                </a:cubicBezTo>
                <a:lnTo>
                  <a:pt x="64205" y="7189772"/>
                </a:lnTo>
                <a:cubicBezTo>
                  <a:pt x="44670" y="7189697"/>
                  <a:pt x="28876" y="7179028"/>
                  <a:pt x="28826" y="7165867"/>
                </a:cubicBezTo>
                <a:lnTo>
                  <a:pt x="28826" y="6079439"/>
                </a:lnTo>
                <a:lnTo>
                  <a:pt x="18871" y="6043977"/>
                </a:lnTo>
                <a:cubicBezTo>
                  <a:pt x="19309" y="6024074"/>
                  <a:pt x="25508" y="6019660"/>
                  <a:pt x="28826" y="6007501"/>
                </a:cubicBezTo>
                <a:lnTo>
                  <a:pt x="28826" y="5521424"/>
                </a:lnTo>
                <a:lnTo>
                  <a:pt x="28826" y="5456903"/>
                </a:lnTo>
                <a:lnTo>
                  <a:pt x="18216" y="5420866"/>
                </a:lnTo>
                <a:cubicBezTo>
                  <a:pt x="26699" y="5406368"/>
                  <a:pt x="10111" y="5395765"/>
                  <a:pt x="6056" y="5384020"/>
                </a:cubicBezTo>
                <a:lnTo>
                  <a:pt x="815" y="5348515"/>
                </a:lnTo>
                <a:cubicBezTo>
                  <a:pt x="543" y="5339404"/>
                  <a:pt x="272" y="5330293"/>
                  <a:pt x="0" y="5321182"/>
                </a:cubicBezTo>
                <a:close/>
              </a:path>
            </a:pathLst>
          </a:custGeom>
          <a:solidFill>
            <a:srgbClr val="FFFFFF"/>
          </a:solidFill>
          <a:ln w="1270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hot-mess-express2">
            <a:extLst>
              <a:ext uri="{FF2B5EF4-FFF2-40B4-BE49-F238E27FC236}">
                <a16:creationId xmlns:a16="http://schemas.microsoft.com/office/drawing/2014/main" id="{45E07F4E-6E0B-4B1B-B283-35330AA35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20000">
            <a:off x="5520467" y="794675"/>
            <a:ext cx="5169547" cy="516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430389-2D55-4E93-91EE-0D62FEBF2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347" y="1455105"/>
            <a:ext cx="4876800" cy="2061825"/>
          </a:xfrm>
        </p:spPr>
        <p:txBody>
          <a:bodyPr anchor="t">
            <a:noAutofit/>
          </a:bodyPr>
          <a:lstStyle/>
          <a:p>
            <a:pPr algn="ctr"/>
            <a:r>
              <a:rPr lang="en-US" sz="6000" dirty="0">
                <a:highlight>
                  <a:srgbClr val="00FFFF"/>
                </a:highlight>
              </a:rPr>
              <a:t>Group Final</a:t>
            </a:r>
            <a:br>
              <a:rPr lang="en-US" sz="6000" dirty="0">
                <a:highlight>
                  <a:srgbClr val="00FFFF"/>
                </a:highlight>
              </a:rPr>
            </a:br>
            <a:r>
              <a:rPr lang="en-US" sz="6000" dirty="0">
                <a:highlight>
                  <a:srgbClr val="00FFFF"/>
                </a:highlight>
              </a:rPr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AB01C-F789-4901-B7DE-098DD566E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199" y="3956181"/>
            <a:ext cx="2799259" cy="221602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7200" i="0">
                <a:solidFill>
                  <a:srgbClr val="0E1116"/>
                </a:solidFill>
                <a:effectLst/>
                <a:latin typeface="+mj-lt"/>
                <a:cs typeface="Arabic Typesetting" panose="020B0604020202020204" pitchFamily="66" charset="-78"/>
              </a:rPr>
              <a:t>Team Members: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i="0">
                <a:effectLst/>
                <a:highlight>
                  <a:srgbClr val="00FFFF"/>
                </a:highlight>
                <a:latin typeface="+mj-lt"/>
                <a:cs typeface="Arabic Typesetting" panose="020B0604020202020204" pitchFamily="66" charset="-78"/>
              </a:rPr>
              <a:t>Samantha Diaz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i="0">
                <a:effectLst/>
                <a:highlight>
                  <a:srgbClr val="00FFFF"/>
                </a:highlight>
                <a:latin typeface="+mj-lt"/>
                <a:cs typeface="Arabic Typesetting" panose="020B0604020202020204" pitchFamily="66" charset="-78"/>
              </a:rPr>
              <a:t>Destiny Riley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i="0">
                <a:effectLst/>
                <a:highlight>
                  <a:srgbClr val="00FFFF"/>
                </a:highlight>
                <a:latin typeface="+mj-lt"/>
                <a:cs typeface="Arabic Typesetting" panose="020B0604020202020204" pitchFamily="66" charset="-78"/>
              </a:rPr>
              <a:t>Brandy M. Roane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i="0">
                <a:effectLst/>
                <a:highlight>
                  <a:srgbClr val="00FFFF"/>
                </a:highlight>
                <a:latin typeface="+mj-lt"/>
                <a:cs typeface="Arabic Typesetting" panose="020B0604020202020204" pitchFamily="66" charset="-78"/>
              </a:rPr>
              <a:t>Amy Swanson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i="0">
                <a:effectLst/>
                <a:highlight>
                  <a:srgbClr val="00FFFF"/>
                </a:highlight>
                <a:latin typeface="+mj-lt"/>
                <a:cs typeface="Arabic Typesetting" panose="020B0604020202020204" pitchFamily="66" charset="-78"/>
              </a:rPr>
              <a:t>Stephanie VanLeishout</a:t>
            </a:r>
          </a:p>
          <a:p>
            <a:endParaRPr lang="en-US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D3D3051-D223-4825-BE7D-C711315EE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20C5DCB-EAA5-4FFC-AA6E-08F8338DD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C2C538F1-2196-4569-BA87-03877D514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996DBDC-43C7-4705-94D0-B810DD6915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9F89986-CE0E-45E8-A509-FA70F6E36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0847B228-7D3B-4853-8273-2B7CDAF9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691138">
            <a:off x="10900084" y="5261493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7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B379C-0BEF-4C9D-921F-D05D3DA1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highlight>
                  <a:srgbClr val="00FFFF"/>
                </a:highlight>
              </a:rPr>
              <a:t>How it started…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EE09-2FD5-4EA2-B2AF-8770723CC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99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F1A87-A624-49FF-AE9D-6EAFED949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highlight>
                  <a:srgbClr val="00FFFF"/>
                </a:highlight>
              </a:rPr>
              <a:t>How it’s going…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A95E1-BB49-4F2B-B4A5-5124EF0A1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57640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Streetscape2">
      <a:dk1>
        <a:sysClr val="windowText" lastClr="000000"/>
      </a:dk1>
      <a:lt1>
        <a:srgbClr val="FFFFFF"/>
      </a:lt1>
      <a:dk2>
        <a:srgbClr val="191919"/>
      </a:dk2>
      <a:lt2>
        <a:srgbClr val="F3F2EE"/>
      </a:lt2>
      <a:accent1>
        <a:srgbClr val="448885"/>
      </a:accent1>
      <a:accent2>
        <a:srgbClr val="627C58"/>
      </a:accent2>
      <a:accent3>
        <a:srgbClr val="848358"/>
      </a:accent3>
      <a:accent4>
        <a:srgbClr val="547096"/>
      </a:accent4>
      <a:accent5>
        <a:srgbClr val="646464"/>
      </a:accent5>
      <a:accent6>
        <a:srgbClr val="A8A8A8"/>
      </a:accent6>
      <a:hlink>
        <a:srgbClr val="0563C1"/>
      </a:hlink>
      <a:folHlink>
        <a:srgbClr val="954F72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27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Consolas</vt:lpstr>
      <vt:lpstr>Franklin Gothic Heavy</vt:lpstr>
      <vt:lpstr>StreetscapeVTI</vt:lpstr>
      <vt:lpstr>Group Final Project</vt:lpstr>
      <vt:lpstr>How it started…</vt:lpstr>
      <vt:lpstr>How it’s going…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Final Project</dc:title>
  <dc:creator>AMY SWANSON</dc:creator>
  <cp:lastModifiedBy>AMY SWANSON</cp:lastModifiedBy>
  <cp:revision>1</cp:revision>
  <dcterms:created xsi:type="dcterms:W3CDTF">2022-04-03T03:48:23Z</dcterms:created>
  <dcterms:modified xsi:type="dcterms:W3CDTF">2022-04-03T04:09:50Z</dcterms:modified>
</cp:coreProperties>
</file>