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7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322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68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188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2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5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7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51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04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gcounty.gov/about/logo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2B933-020C-2944-98E0-71E8A162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58375"/>
            <a:ext cx="5446643" cy="40199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King County Home Sales:</a:t>
            </a:r>
            <a:br>
              <a:rPr lang="en-US" dirty="0"/>
            </a:br>
            <a:r>
              <a:rPr lang="en-US" dirty="0"/>
              <a:t>Price and Count </a:t>
            </a:r>
            <a:br>
              <a:rPr lang="en-US" dirty="0"/>
            </a:br>
            <a:r>
              <a:rPr lang="en-US" dirty="0"/>
              <a:t>by Month</a:t>
            </a:r>
            <a:br>
              <a:rPr lang="en-US" dirty="0"/>
            </a:br>
            <a:r>
              <a:rPr lang="en-US" sz="2800" dirty="0"/>
              <a:t>May ‘14 - May ‘15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14DC1-AB5B-C54A-9F93-A77C4715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>
            <a:off x="369177" y="679725"/>
            <a:ext cx="2493408" cy="1768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2713-9A35-E04D-B5B0-8A7AD7B4FB5D}"/>
              </a:ext>
            </a:extLst>
          </p:cNvPr>
          <p:cNvSpPr txBox="1"/>
          <p:nvPr/>
        </p:nvSpPr>
        <p:spPr>
          <a:xfrm>
            <a:off x="228599" y="6179963"/>
            <a:ext cx="338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Image from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https://www.kingcounty.gov/about/logo.aspx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C9EFD6-7407-E944-BBFF-68B6B0159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77930"/>
              </p:ext>
            </p:extLst>
          </p:nvPr>
        </p:nvGraphicFramePr>
        <p:xfrm>
          <a:off x="6796216" y="310291"/>
          <a:ext cx="4037428" cy="626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48">
                  <a:extLst>
                    <a:ext uri="{9D8B030D-6E8A-4147-A177-3AD203B41FA5}">
                      <a16:colId xmlns:a16="http://schemas.microsoft.com/office/drawing/2014/main" val="3963293772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1591120034"/>
                    </a:ext>
                  </a:extLst>
                </a:gridCol>
                <a:gridCol w="1772530">
                  <a:extLst>
                    <a:ext uri="{9D8B030D-6E8A-4147-A177-3AD203B41FA5}">
                      <a16:colId xmlns:a16="http://schemas.microsoft.com/office/drawing/2014/main" val="3860406761"/>
                    </a:ext>
                  </a:extLst>
                </a:gridCol>
              </a:tblGrid>
              <a:tr h="4129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Sales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Price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49823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07049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23910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2870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62371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32507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9951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41780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8928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07254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426045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60820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17276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67742"/>
                  </a:ext>
                </a:extLst>
              </a:tr>
              <a:tr h="450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9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D587E4-A173-9A42-A26B-89278938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1" y="492369"/>
            <a:ext cx="10847078" cy="6210886"/>
          </a:xfrm>
          <a:prstGeom prst="rect">
            <a:avLst/>
          </a:prstGeom>
          <a:ln w="635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6499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77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King County Home Sales: Price and Count  by Month May ‘14 - May ‘15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Home Sales: Price and Count  by Month May ‘14 - May ‘15</dc:title>
  <dc:creator>amyjocn</dc:creator>
  <cp:lastModifiedBy>amyjocn</cp:lastModifiedBy>
  <cp:revision>7</cp:revision>
  <dcterms:created xsi:type="dcterms:W3CDTF">2019-06-10T05:36:31Z</dcterms:created>
  <dcterms:modified xsi:type="dcterms:W3CDTF">2019-06-10T21:19:49Z</dcterms:modified>
</cp:coreProperties>
</file>