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ECB0-8060-463C-A29A-FF9EDD3DD9B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950D-9F50-42D1-8347-D3364444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aHub80AHFk?start=25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16F0-0187-4B2B-AE4C-C8DA3EE34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67179-A5C5-4CF9-A79A-0A55BE26B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Yuan</a:t>
            </a:r>
          </a:p>
        </p:txBody>
      </p:sp>
    </p:spTree>
    <p:extLst>
      <p:ext uri="{BB962C8B-B14F-4D97-AF65-F5344CB8AC3E}">
        <p14:creationId xmlns:p14="http://schemas.microsoft.com/office/powerpoint/2010/main" val="37779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B657-EEB2-4670-AC99-CBDFFEF0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14DC-9652-4A3A-A557-7DDAA778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58490"/>
            <a:ext cx="6281873" cy="1793317"/>
          </a:xfrm>
        </p:spPr>
        <p:txBody>
          <a:bodyPr/>
          <a:lstStyle/>
          <a:p>
            <a:r>
              <a:rPr lang="en-US" dirty="0"/>
              <a:t>It’s not magic!</a:t>
            </a:r>
          </a:p>
          <a:p>
            <a:r>
              <a:rPr lang="en-US" dirty="0"/>
              <a:t>Using data to teach computers</a:t>
            </a:r>
          </a:p>
          <a:p>
            <a:r>
              <a:rPr lang="en-US" dirty="0"/>
              <a:t>Lots of statistics!</a:t>
            </a:r>
          </a:p>
        </p:txBody>
      </p:sp>
      <p:pic>
        <p:nvPicPr>
          <p:cNvPr id="1026" name="Picture 2" descr="What You Need To Know About Machine Learning">
            <a:extLst>
              <a:ext uri="{FF2B5EF4-FFF2-40B4-BE49-F238E27FC236}">
                <a16:creationId xmlns:a16="http://schemas.microsoft.com/office/drawing/2014/main" id="{03913E78-AB20-4D7B-B083-A8583ED2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11" y="563878"/>
            <a:ext cx="4432663" cy="332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3F0E-E5DC-4DFE-83C6-45612BB7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machine learning</a:t>
            </a:r>
          </a:p>
        </p:txBody>
      </p:sp>
      <p:pic>
        <p:nvPicPr>
          <p:cNvPr id="7170" name="Picture 2" descr="Finally, progress on regulating facial recognition - Microsoft on ...">
            <a:extLst>
              <a:ext uri="{FF2B5EF4-FFF2-40B4-BE49-F238E27FC236}">
                <a16:creationId xmlns:a16="http://schemas.microsoft.com/office/drawing/2014/main" id="{2D83F992-EE6B-4472-A020-340C79B945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68" y="3550468"/>
            <a:ext cx="4238977" cy="2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eating an application that uses Speech Recognition. | by Joel ...">
            <a:extLst>
              <a:ext uri="{FF2B5EF4-FFF2-40B4-BE49-F238E27FC236}">
                <a16:creationId xmlns:a16="http://schemas.microsoft.com/office/drawing/2014/main" id="{E13726BA-3F35-432F-9272-7C2ACEA6A3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44" y="687976"/>
            <a:ext cx="3597007" cy="22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chine Learning and Medical Diagnosis | by Valentina Alto ...">
            <a:extLst>
              <a:ext uri="{FF2B5EF4-FFF2-40B4-BE49-F238E27FC236}">
                <a16:creationId xmlns:a16="http://schemas.microsoft.com/office/drawing/2014/main" id="{05B06CFB-769B-46E7-9D7B-EA83B3C67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45"/>
          <a:stretch/>
        </p:blipFill>
        <p:spPr bwMode="auto">
          <a:xfrm>
            <a:off x="8752654" y="687976"/>
            <a:ext cx="3295515" cy="228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4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495-E25B-49B8-81BE-F25F72E2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1A9-26C7-49E9-BF07-AECA0D8B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870345"/>
          </a:xfrm>
        </p:spPr>
        <p:txBody>
          <a:bodyPr/>
          <a:lstStyle/>
          <a:p>
            <a:r>
              <a:rPr lang="en-US" dirty="0"/>
              <a:t>Computers can build this using data!</a:t>
            </a:r>
          </a:p>
          <a:p>
            <a:r>
              <a:rPr lang="en-US" dirty="0"/>
              <a:t>You have to tell them what’s most important</a:t>
            </a:r>
          </a:p>
          <a:p>
            <a:r>
              <a:rPr lang="en-US" dirty="0"/>
              <a:t>Kind of similar to how we think!</a:t>
            </a:r>
          </a:p>
        </p:txBody>
      </p:sp>
      <p:pic>
        <p:nvPicPr>
          <p:cNvPr id="3076" name="Picture 4" descr="Decision Trees Explained With a Practical Example – Towards AI ...">
            <a:extLst>
              <a:ext uri="{FF2B5EF4-FFF2-40B4-BE49-F238E27FC236}">
                <a16:creationId xmlns:a16="http://schemas.microsoft.com/office/drawing/2014/main" id="{56554C36-FEEA-4EF9-9CDB-738A2E11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119" y="2912950"/>
            <a:ext cx="4660934" cy="291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4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495-E25B-49B8-81BE-F25F72E2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1A9-26C7-49E9-BF07-AECA0D8B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870345"/>
          </a:xfrm>
        </p:spPr>
        <p:txBody>
          <a:bodyPr/>
          <a:lstStyle/>
          <a:p>
            <a:r>
              <a:rPr lang="en-US" dirty="0"/>
              <a:t>Computers try things, and we tell them how they do</a:t>
            </a:r>
          </a:p>
          <a:p>
            <a:r>
              <a:rPr lang="en-US" dirty="0"/>
              <a:t>You tell them the rewards!</a:t>
            </a:r>
          </a:p>
          <a:p>
            <a:r>
              <a:rPr lang="en-US" dirty="0"/>
              <a:t>We think like this sometimes too!</a:t>
            </a:r>
          </a:p>
        </p:txBody>
      </p:sp>
      <p:pic>
        <p:nvPicPr>
          <p:cNvPr id="4098" name="Picture 2" descr="An introduction to Reinforcement Learning">
            <a:extLst>
              <a:ext uri="{FF2B5EF4-FFF2-40B4-BE49-F238E27FC236}">
                <a16:creationId xmlns:a16="http://schemas.microsoft.com/office/drawing/2014/main" id="{1B548D4E-AFB2-45E2-9DD4-0B826DE4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33" y="3031199"/>
            <a:ext cx="5025390" cy="28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48893A-2EE4-45D4-9A86-B878B7DC40AB}"/>
              </a:ext>
            </a:extLst>
          </p:cNvPr>
          <p:cNvSpPr/>
          <p:nvPr/>
        </p:nvSpPr>
        <p:spPr>
          <a:xfrm>
            <a:off x="6731726" y="3744686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8B0F3-A4A1-4DA1-A9C5-118709CC04CA}"/>
              </a:ext>
            </a:extLst>
          </p:cNvPr>
          <p:cNvSpPr/>
          <p:nvPr/>
        </p:nvSpPr>
        <p:spPr>
          <a:xfrm>
            <a:off x="7293429" y="3762103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89AB4-D550-43C5-B64C-B9D26B9EE704}"/>
              </a:ext>
            </a:extLst>
          </p:cNvPr>
          <p:cNvSpPr/>
          <p:nvPr/>
        </p:nvSpPr>
        <p:spPr>
          <a:xfrm>
            <a:off x="7855132" y="3779520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8B16-F013-4143-A982-F3D8CA3A3A1E}"/>
              </a:ext>
            </a:extLst>
          </p:cNvPr>
          <p:cNvSpPr/>
          <p:nvPr/>
        </p:nvSpPr>
        <p:spPr>
          <a:xfrm>
            <a:off x="8416835" y="3796937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A1278-DF84-4F56-B546-4CC0062EC353}"/>
              </a:ext>
            </a:extLst>
          </p:cNvPr>
          <p:cNvSpPr/>
          <p:nvPr/>
        </p:nvSpPr>
        <p:spPr>
          <a:xfrm>
            <a:off x="7293428" y="4327243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72BF2-BB7A-4694-A351-79858070025E}"/>
              </a:ext>
            </a:extLst>
          </p:cNvPr>
          <p:cNvSpPr/>
          <p:nvPr/>
        </p:nvSpPr>
        <p:spPr>
          <a:xfrm>
            <a:off x="7293428" y="4840283"/>
            <a:ext cx="383177" cy="26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A7013-3E90-43AB-831C-135D5A4AA7CB}"/>
              </a:ext>
            </a:extLst>
          </p:cNvPr>
          <p:cNvSpPr/>
          <p:nvPr/>
        </p:nvSpPr>
        <p:spPr>
          <a:xfrm>
            <a:off x="8470051" y="4327243"/>
            <a:ext cx="383177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EBB22-FC72-4FE8-BF25-E633E3AFE8A0}"/>
              </a:ext>
            </a:extLst>
          </p:cNvPr>
          <p:cNvSpPr/>
          <p:nvPr/>
        </p:nvSpPr>
        <p:spPr>
          <a:xfrm>
            <a:off x="8470050" y="4861903"/>
            <a:ext cx="383177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B7F2E-AD8A-42C8-BA42-9C19BF8D0FC9}"/>
              </a:ext>
            </a:extLst>
          </p:cNvPr>
          <p:cNvSpPr/>
          <p:nvPr/>
        </p:nvSpPr>
        <p:spPr>
          <a:xfrm>
            <a:off x="9022623" y="4861903"/>
            <a:ext cx="383177" cy="26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7495-E25B-49B8-81BE-F25F72E2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01A9-26C7-49E9-BF07-AECA0D8B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367" y="4470401"/>
            <a:ext cx="6281873" cy="1870345"/>
          </a:xfrm>
        </p:spPr>
        <p:txBody>
          <a:bodyPr/>
          <a:lstStyle/>
          <a:p>
            <a:r>
              <a:rPr lang="en-US" dirty="0"/>
              <a:t>Computers do some kind of computation and produce a result</a:t>
            </a:r>
          </a:p>
          <a:p>
            <a:r>
              <a:rPr lang="en-US" dirty="0"/>
              <a:t>We tell them how to transform</a:t>
            </a:r>
          </a:p>
          <a:p>
            <a:r>
              <a:rPr lang="en-US" dirty="0"/>
              <a:t>No real person actually thinks like this</a:t>
            </a:r>
          </a:p>
        </p:txBody>
      </p:sp>
      <p:pic>
        <p:nvPicPr>
          <p:cNvPr id="5128" name="Picture 8" descr="Neural Network Definition">
            <a:extLst>
              <a:ext uri="{FF2B5EF4-FFF2-40B4-BE49-F238E27FC236}">
                <a16:creationId xmlns:a16="http://schemas.microsoft.com/office/drawing/2014/main" id="{6C676940-68B0-4074-94F8-6314C853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7254"/>
            <a:ext cx="4363894" cy="32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5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Does Facial Recognition Work? | Brit Lab">
            <a:hlinkClick r:id="" action="ppaction://media"/>
            <a:extLst>
              <a:ext uri="{FF2B5EF4-FFF2-40B4-BE49-F238E27FC236}">
                <a16:creationId xmlns:a16="http://schemas.microsoft.com/office/drawing/2014/main" id="{BBFC321E-9428-4A4A-8230-E255F0F488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200</TotalTime>
  <Words>104</Words>
  <Application>Microsoft Office PowerPoint</Application>
  <PresentationFormat>Widescreen</PresentationFormat>
  <Paragraphs>19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Machine Learning</vt:lpstr>
      <vt:lpstr>What is machine learning?</vt:lpstr>
      <vt:lpstr>Ways to use machine learning</vt:lpstr>
      <vt:lpstr>Decision Trees</vt:lpstr>
      <vt:lpstr>Reinforcement Learning</vt:lpstr>
      <vt:lpstr>Neural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David Yuan</dc:creator>
  <cp:lastModifiedBy>David Yuan</cp:lastModifiedBy>
  <cp:revision>7</cp:revision>
  <dcterms:created xsi:type="dcterms:W3CDTF">2020-08-26T17:24:06Z</dcterms:created>
  <dcterms:modified xsi:type="dcterms:W3CDTF">2020-08-26T20:44:57Z</dcterms:modified>
</cp:coreProperties>
</file>