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9dce892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99dce89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">
  <p:cSld name="Main 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7765" r="23604" t="75133"/>
          <a:stretch/>
        </p:blipFill>
        <p:spPr>
          <a:xfrm>
            <a:off x="0" y="0"/>
            <a:ext cx="9144000" cy="143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518750" y="1933875"/>
            <a:ext cx="65409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Complete the notebook ‘python-movies-lab’ </a:t>
            </a:r>
            <a:endParaRPr b="1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