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16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01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6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76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4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99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5C33-E5D7-4B8D-93A9-8E2EDD395036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196D-5041-4D4B-AAF3-82F96D649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Email: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lmtc1111@Hotmail.com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假設你是一個系統管理員，建立新的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zh-TW" altLang="en-US" dirty="0"/>
              <a:t>之後：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/apt/</a:t>
            </a:r>
            <a:r>
              <a:rPr lang="en-US" altLang="zh-TW" dirty="0" err="1" smtClean="0"/>
              <a:t>sources.list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檔案中有 </a:t>
            </a:r>
            <a:r>
              <a:rPr lang="en-US" altLang="zh-TW" dirty="0" smtClean="0"/>
              <a:t>apt </a:t>
            </a:r>
            <a:r>
              <a:rPr lang="zh-TW" altLang="en-US" dirty="0" smtClean="0"/>
              <a:t>程式找尋軟體安裝檔案的網址，今天你建立新的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後發現 </a:t>
            </a:r>
            <a:r>
              <a:rPr lang="en-US" altLang="zh-TW" dirty="0" smtClean="0"/>
              <a:t>apt </a:t>
            </a:r>
            <a:r>
              <a:rPr lang="zh-TW" altLang="en-US" dirty="0" smtClean="0"/>
              <a:t>連線到美國去抓取安裝檔案。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請問你要用什麼指令找到</a:t>
            </a:r>
            <a:r>
              <a:rPr lang="zh-TW" altLang="en-US" dirty="0" smtClean="0"/>
              <a:t>目前用的網址，又用什麼指令修改內容？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新建立的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需要建立 </a:t>
            </a:r>
            <a:r>
              <a:rPr lang="en-US" altLang="zh-TW" dirty="0" smtClean="0"/>
              <a:t>10 </a:t>
            </a:r>
            <a:r>
              <a:rPr lang="zh-TW" altLang="en-US" dirty="0" smtClean="0"/>
              <a:t>個新的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，請寫出一個 </a:t>
            </a:r>
            <a:r>
              <a:rPr lang="en-US" altLang="zh-TW" dirty="0" smtClean="0"/>
              <a:t>bash shell script </a:t>
            </a:r>
            <a:r>
              <a:rPr lang="zh-TW" altLang="en-US" dirty="0" smtClean="0"/>
              <a:t>來幫你建立這 </a:t>
            </a:r>
            <a:r>
              <a:rPr lang="en-US" altLang="zh-TW" dirty="0" smtClean="0"/>
              <a:t>10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Alice, Benny, Charlie, Doug, Eason, Felix, Glenda, Henry, Ivy, Jason</a:t>
            </a:r>
            <a:br>
              <a:rPr lang="en-US" altLang="zh-TW" dirty="0" smtClean="0"/>
            </a:br>
            <a:r>
              <a:rPr lang="zh-TW" altLang="en-US" dirty="0" smtClean="0"/>
              <a:t>（這十個名字在 </a:t>
            </a:r>
            <a:r>
              <a:rPr lang="en-US" altLang="zh-TW" dirty="0" smtClean="0"/>
              <a:t>test_names.txt </a:t>
            </a:r>
            <a:r>
              <a:rPr lang="zh-TW" altLang="en-US" dirty="0" smtClean="0"/>
              <a:t>檔案中</a:t>
            </a:r>
            <a:r>
              <a:rPr lang="zh-TW" altLang="en-US" dirty="0"/>
              <a:t>，請用這個</a:t>
            </a:r>
            <a:r>
              <a:rPr lang="zh-TW" altLang="en-US" dirty="0" smtClean="0"/>
              <a:t>檔案）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Alice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Benny </a:t>
            </a:r>
            <a:r>
              <a:rPr lang="zh-TW" altLang="en-US" dirty="0" smtClean="0"/>
              <a:t>是你的 </a:t>
            </a:r>
            <a:r>
              <a:rPr lang="en-US" altLang="zh-TW" dirty="0" smtClean="0"/>
              <a:t>leader</a:t>
            </a:r>
            <a:r>
              <a:rPr lang="zh-TW" altLang="en-US" dirty="0" smtClean="0"/>
              <a:t>，請</a:t>
            </a:r>
            <a:r>
              <a:rPr lang="zh-TW" altLang="en-US" dirty="0"/>
              <a:t>寫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script </a:t>
            </a:r>
            <a:r>
              <a:rPr lang="zh-TW" altLang="en-US" dirty="0" smtClean="0"/>
              <a:t>設定當遇到這兩位時，需要幫他們設定可以用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zh-TW" altLang="en-US" dirty="0" smtClean="0"/>
              <a:t>群組。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其他同事</a:t>
            </a:r>
            <a:r>
              <a:rPr lang="zh-TW" altLang="en-US" dirty="0" smtClean="0"/>
              <a:t>（包括 </a:t>
            </a:r>
            <a:r>
              <a:rPr lang="en-US" altLang="zh-TW" dirty="0" smtClean="0"/>
              <a:t>Alice &amp; Benny</a:t>
            </a:r>
            <a:r>
              <a:rPr lang="zh-TW" altLang="en-US" dirty="0" smtClean="0"/>
              <a:t>）都要添加一個群組叫做 </a:t>
            </a:r>
            <a:r>
              <a:rPr lang="en-US" altLang="zh-TW" dirty="0" smtClean="0"/>
              <a:t>airflow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9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175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假設你是一個系統管理員，建立新的 server 之後：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7</cp:revision>
  <dcterms:created xsi:type="dcterms:W3CDTF">2023-12-17T01:02:20Z</dcterms:created>
  <dcterms:modified xsi:type="dcterms:W3CDTF">2023-12-17T02:23:23Z</dcterms:modified>
</cp:coreProperties>
</file>