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notesSlides/notesSlide1.xml" ContentType="application/vnd.openxmlformats-officedocument.presentationml.notesSlide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notesSlides/notesSlide2.xml" ContentType="application/vnd.openxmlformats-officedocument.presentationml.notesSlide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0AD68-491E-46F3-B117-F9E6CA15D238}" v="236" dt="2020-02-17T04:01:39.379"/>
    <p1510:client id="{A6511A19-6A1C-477A-AF86-B25020D140C0}" v="454" dt="2020-02-17T18:28:0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271" autoAdjust="0"/>
  </p:normalViewPr>
  <p:slideViewPr>
    <p:cSldViewPr snapToGrid="0">
      <p:cViewPr varScale="1">
        <p:scale>
          <a:sx n="75" d="100"/>
          <a:sy n="75" d="100"/>
        </p:scale>
        <p:origin x="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" userId="8c2b6ab9-3f19-41de-a892-34e3c36865ec" providerId="ADAL" clId="{A6511A19-6A1C-477A-AF86-B25020D140C0}"/>
    <pc:docChg chg="undo custSel addSld modSld">
      <pc:chgData name="Kimberly" userId="8c2b6ab9-3f19-41de-a892-34e3c36865ec" providerId="ADAL" clId="{A6511A19-6A1C-477A-AF86-B25020D140C0}" dt="2020-02-17T18:28:07.210" v="1925"/>
      <pc:docMkLst>
        <pc:docMk/>
      </pc:docMkLst>
      <pc:sldChg chg="addSp delSp modSp">
        <pc:chgData name="Kimberly" userId="8c2b6ab9-3f19-41de-a892-34e3c36865ec" providerId="ADAL" clId="{A6511A19-6A1C-477A-AF86-B25020D140C0}" dt="2020-02-17T18:16:35.523" v="1924" actId="20577"/>
        <pc:sldMkLst>
          <pc:docMk/>
          <pc:sldMk cId="4186269951" sldId="256"/>
        </pc:sldMkLst>
        <pc:spChg chg="add mod">
          <ac:chgData name="Kimberly" userId="8c2b6ab9-3f19-41de-a892-34e3c36865ec" providerId="ADAL" clId="{A6511A19-6A1C-477A-AF86-B25020D140C0}" dt="2020-02-17T17:53:27.265" v="1338" actId="1076"/>
          <ac:spMkLst>
            <pc:docMk/>
            <pc:sldMk cId="4186269951" sldId="256"/>
            <ac:spMk id="105" creationId="{D1DE2816-61E5-4F24-94C5-ADC024D6C6C2}"/>
          </ac:spMkLst>
        </pc:spChg>
        <pc:spChg chg="add mod">
          <ac:chgData name="Kimberly" userId="8c2b6ab9-3f19-41de-a892-34e3c36865ec" providerId="ADAL" clId="{A6511A19-6A1C-477A-AF86-B25020D140C0}" dt="2020-02-17T16:57:58.709" v="283" actId="208"/>
          <ac:spMkLst>
            <pc:docMk/>
            <pc:sldMk cId="4186269951" sldId="256"/>
            <ac:spMk id="106" creationId="{980D35F4-04AB-405A-A393-88FC415D9309}"/>
          </ac:spMkLst>
        </pc:spChg>
        <pc:spChg chg="add mod">
          <ac:chgData name="Kimberly" userId="8c2b6ab9-3f19-41de-a892-34e3c36865ec" providerId="ADAL" clId="{A6511A19-6A1C-477A-AF86-B25020D140C0}" dt="2020-02-17T18:16:35.523" v="1924" actId="20577"/>
          <ac:spMkLst>
            <pc:docMk/>
            <pc:sldMk cId="4186269951" sldId="256"/>
            <ac:spMk id="113" creationId="{EB37F254-1F37-4D6F-B88B-E4B0ADE1D2AD}"/>
          </ac:spMkLst>
        </pc:spChg>
        <pc:grpChg chg="del mod">
          <ac:chgData name="Kimberly" userId="8c2b6ab9-3f19-41de-a892-34e3c36865ec" providerId="ADAL" clId="{A6511A19-6A1C-477A-AF86-B25020D140C0}" dt="2020-02-17T16:55:31.382" v="149"/>
          <ac:grpSpMkLst>
            <pc:docMk/>
            <pc:sldMk cId="4186269951" sldId="256"/>
            <ac:grpSpMk id="25" creationId="{D6866661-C544-435D-A6AC-A397A44F6235}"/>
          </ac:grpSpMkLst>
        </pc:grpChg>
        <pc:grpChg chg="del mod">
          <ac:chgData name="Kimberly" userId="8c2b6ab9-3f19-41de-a892-34e3c36865ec" providerId="ADAL" clId="{A6511A19-6A1C-477A-AF86-B25020D140C0}" dt="2020-02-17T16:55:31.382" v="155"/>
          <ac:grpSpMkLst>
            <pc:docMk/>
            <pc:sldMk cId="4186269951" sldId="256"/>
            <ac:grpSpMk id="26" creationId="{9A33A2ED-9286-400B-8639-8FA181F8C8BF}"/>
          </ac:grpSpMkLst>
        </pc:grpChg>
        <pc:grpChg chg="del mod">
          <ac:chgData name="Kimberly" userId="8c2b6ab9-3f19-41de-a892-34e3c36865ec" providerId="ADAL" clId="{A6511A19-6A1C-477A-AF86-B25020D140C0}" dt="2020-02-17T16:54:55.110" v="60"/>
          <ac:grpSpMkLst>
            <pc:docMk/>
            <pc:sldMk cId="4186269951" sldId="256"/>
            <ac:grpSpMk id="41" creationId="{B461D182-7687-44DF-8CB3-78CFECC1CD05}"/>
          </ac:grpSpMkLst>
        </pc:grpChg>
        <pc:grpChg chg="del mod">
          <ac:chgData name="Kimberly" userId="8c2b6ab9-3f19-41de-a892-34e3c36865ec" providerId="ADAL" clId="{A6511A19-6A1C-477A-AF86-B25020D140C0}" dt="2020-02-17T16:55:31.382" v="146"/>
          <ac:grpSpMkLst>
            <pc:docMk/>
            <pc:sldMk cId="4186269951" sldId="256"/>
            <ac:grpSpMk id="53" creationId="{C0766138-0FCE-4EF0-A5B4-109E401D16CB}"/>
          </ac:grpSpMkLst>
        </pc:grpChg>
        <pc:grpChg chg="del mod">
          <ac:chgData name="Kimberly" userId="8c2b6ab9-3f19-41de-a892-34e3c36865ec" providerId="ADAL" clId="{A6511A19-6A1C-477A-AF86-B25020D140C0}" dt="2020-02-17T16:55:31.397" v="162"/>
          <ac:grpSpMkLst>
            <pc:docMk/>
            <pc:sldMk cId="4186269951" sldId="256"/>
            <ac:grpSpMk id="54" creationId="{9F1E5872-7561-4005-B6A5-1227BE5F6AA7}"/>
          </ac:grpSpMkLst>
        </pc:grpChg>
        <pc:grpChg chg="del mod">
          <ac:chgData name="Kimberly" userId="8c2b6ab9-3f19-41de-a892-34e3c36865ec" providerId="ADAL" clId="{A6511A19-6A1C-477A-AF86-B25020D140C0}" dt="2020-02-17T16:54:55.110" v="58"/>
          <ac:grpSpMkLst>
            <pc:docMk/>
            <pc:sldMk cId="4186269951" sldId="256"/>
            <ac:grpSpMk id="68" creationId="{9164B9E0-6A8C-4ECB-940B-717FCBF2F78D}"/>
          </ac:grpSpMkLst>
        </pc:grpChg>
        <pc:grpChg chg="del mod">
          <ac:chgData name="Kimberly" userId="8c2b6ab9-3f19-41de-a892-34e3c36865ec" providerId="ADAL" clId="{A6511A19-6A1C-477A-AF86-B25020D140C0}" dt="2020-02-17T16:55:00.171" v="65"/>
          <ac:grpSpMkLst>
            <pc:docMk/>
            <pc:sldMk cId="4186269951" sldId="256"/>
            <ac:grpSpMk id="71" creationId="{6BC9CE17-E519-40D2-85AF-D385CB8A4CC3}"/>
          </ac:grpSpMkLst>
        </pc:grpChg>
        <pc:grpChg chg="del mod">
          <ac:chgData name="Kimberly" userId="8c2b6ab9-3f19-41de-a892-34e3c36865ec" providerId="ADAL" clId="{A6511A19-6A1C-477A-AF86-B25020D140C0}" dt="2020-02-17T16:55:21.098" v="94"/>
          <ac:grpSpMkLst>
            <pc:docMk/>
            <pc:sldMk cId="4186269951" sldId="256"/>
            <ac:grpSpMk id="80" creationId="{A6FC5B8B-259B-4313-9CA9-2FDEA99B988A}"/>
          </ac:grpSpMkLst>
        </pc:grpChg>
        <pc:grpChg chg="del mod">
          <ac:chgData name="Kimberly" userId="8c2b6ab9-3f19-41de-a892-34e3c36865ec" providerId="ADAL" clId="{A6511A19-6A1C-477A-AF86-B25020D140C0}" dt="2020-02-17T16:55:21.852" v="97"/>
          <ac:grpSpMkLst>
            <pc:docMk/>
            <pc:sldMk cId="4186269951" sldId="256"/>
            <ac:grpSpMk id="96" creationId="{11A39736-9A03-4C49-BB4B-4674FA513888}"/>
          </ac:grpSpMkLst>
        </pc:grpChg>
        <pc:grpChg chg="del mod">
          <ac:chgData name="Kimberly" userId="8c2b6ab9-3f19-41de-a892-34e3c36865ec" providerId="ADAL" clId="{A6511A19-6A1C-477A-AF86-B25020D140C0}" dt="2020-02-17T16:55:31.397" v="159"/>
          <ac:grpSpMkLst>
            <pc:docMk/>
            <pc:sldMk cId="4186269951" sldId="256"/>
            <ac:grpSpMk id="97" creationId="{74D67B13-892D-4407-9B36-67F15824F305}"/>
          </ac:grpSpMkLst>
        </pc:grpChg>
        <pc:grpChg chg="del mod">
          <ac:chgData name="Kimberly" userId="8c2b6ab9-3f19-41de-a892-34e3c36865ec" providerId="ADAL" clId="{A6511A19-6A1C-477A-AF86-B25020D140C0}" dt="2020-02-17T16:55:28.023" v="105"/>
          <ac:grpSpMkLst>
            <pc:docMk/>
            <pc:sldMk cId="4186269951" sldId="256"/>
            <ac:grpSpMk id="100" creationId="{2A8156BC-383C-4832-B259-ED2D0F784B82}"/>
          </ac:grpSpMkLst>
        </pc:grpChg>
        <pc:grpChg chg="del mod">
          <ac:chgData name="Kimberly" userId="8c2b6ab9-3f19-41de-a892-34e3c36865ec" providerId="ADAL" clId="{A6511A19-6A1C-477A-AF86-B25020D140C0}" dt="2020-02-17T16:55:31.382" v="153"/>
          <ac:grpSpMkLst>
            <pc:docMk/>
            <pc:sldMk cId="4186269951" sldId="256"/>
            <ac:grpSpMk id="104" creationId="{51E7D24B-D451-4C43-B945-203DCB5D616B}"/>
          </ac:grpSpMkLst>
        </pc:grpChg>
        <pc:picChg chg="add del mod">
          <ac:chgData name="Kimberly" userId="8c2b6ab9-3f19-41de-a892-34e3c36865ec" providerId="ADAL" clId="{A6511A19-6A1C-477A-AF86-B25020D140C0}" dt="2020-02-17T17:10:43.479" v="931"/>
          <ac:picMkLst>
            <pc:docMk/>
            <pc:sldMk cId="4186269951" sldId="256"/>
            <ac:picMk id="107" creationId="{7D67E8F9-CD34-458A-BDB8-F444DC149D01}"/>
          </ac:picMkLst>
        </pc:picChg>
        <pc:picChg chg="add del mod">
          <ac:chgData name="Kimberly" userId="8c2b6ab9-3f19-41de-a892-34e3c36865ec" providerId="ADAL" clId="{A6511A19-6A1C-477A-AF86-B25020D140C0}" dt="2020-02-17T17:11:01.275" v="932"/>
          <ac:picMkLst>
            <pc:docMk/>
            <pc:sldMk cId="4186269951" sldId="256"/>
            <ac:picMk id="108" creationId="{B735C3EB-9881-472B-B6B3-E673BB4B762C}"/>
          </ac:picMkLst>
        </pc:picChg>
        <pc:picChg chg="add del mod">
          <ac:chgData name="Kimberly" userId="8c2b6ab9-3f19-41de-a892-34e3c36865ec" providerId="ADAL" clId="{A6511A19-6A1C-477A-AF86-B25020D140C0}" dt="2020-02-17T17:11:21.813" v="933"/>
          <ac:picMkLst>
            <pc:docMk/>
            <pc:sldMk cId="4186269951" sldId="256"/>
            <ac:picMk id="109" creationId="{C6332679-99C7-4331-9AF8-8FEC36E65361}"/>
          </ac:picMkLst>
        </pc:picChg>
        <pc:picChg chg="add del mod">
          <ac:chgData name="Kimberly" userId="8c2b6ab9-3f19-41de-a892-34e3c36865ec" providerId="ADAL" clId="{A6511A19-6A1C-477A-AF86-B25020D140C0}" dt="2020-02-17T17:12:05.189" v="934"/>
          <ac:picMkLst>
            <pc:docMk/>
            <pc:sldMk cId="4186269951" sldId="256"/>
            <ac:picMk id="110" creationId="{1799FD21-F1AD-4F2B-8A2A-DEB06AEF65E2}"/>
          </ac:picMkLst>
        </pc:picChg>
        <pc:picChg chg="add del mod">
          <ac:chgData name="Kimberly" userId="8c2b6ab9-3f19-41de-a892-34e3c36865ec" providerId="ADAL" clId="{A6511A19-6A1C-477A-AF86-B25020D140C0}" dt="2020-02-17T17:13:23.307" v="935"/>
          <ac:picMkLst>
            <pc:docMk/>
            <pc:sldMk cId="4186269951" sldId="256"/>
            <ac:picMk id="111" creationId="{00594368-02E8-4043-A007-790DF166D2FF}"/>
          </ac:picMkLst>
        </pc:picChg>
        <pc:picChg chg="add del mod">
          <ac:chgData name="Kimberly" userId="8c2b6ab9-3f19-41de-a892-34e3c36865ec" providerId="ADAL" clId="{A6511A19-6A1C-477A-AF86-B25020D140C0}" dt="2020-02-17T17:53:50.336" v="1339"/>
          <ac:picMkLst>
            <pc:docMk/>
            <pc:sldMk cId="4186269951" sldId="256"/>
            <ac:picMk id="112" creationId="{240A6D03-494D-4B2D-A415-9E69026ADB0D}"/>
          </ac:picMkLst>
        </pc:picChg>
        <pc:picChg chg="add del mod">
          <ac:chgData name="Kimberly" userId="8c2b6ab9-3f19-41de-a892-34e3c36865ec" providerId="ADAL" clId="{A6511A19-6A1C-477A-AF86-B25020D140C0}" dt="2020-02-17T17:54:26.965" v="1340"/>
          <ac:picMkLst>
            <pc:docMk/>
            <pc:sldMk cId="4186269951" sldId="256"/>
            <ac:picMk id="114" creationId="{E4804539-78A4-482D-8BB0-A9D8B5015F6B}"/>
          </ac:picMkLst>
        </pc:picChg>
        <pc:picChg chg="add mod">
          <ac:chgData name="Kimberly" userId="8c2b6ab9-3f19-41de-a892-34e3c36865ec" providerId="ADAL" clId="{A6511A19-6A1C-477A-AF86-B25020D140C0}" dt="2020-02-17T17:54:26.965" v="1340"/>
          <ac:picMkLst>
            <pc:docMk/>
            <pc:sldMk cId="4186269951" sldId="256"/>
            <ac:picMk id="115" creationId="{81670891-2B61-490B-AD84-F4E18C2AE3E3}"/>
          </ac:picMkLst>
        </pc:picChg>
        <pc:inkChg chg="add del mod">
          <ac:chgData name="Kimberly" userId="8c2b6ab9-3f19-41de-a892-34e3c36865ec" providerId="ADAL" clId="{A6511A19-6A1C-477A-AF86-B25020D140C0}" dt="2020-02-17T16:54:55.079" v="40"/>
          <ac:inkMkLst>
            <pc:docMk/>
            <pc:sldMk cId="4186269951" sldId="256"/>
            <ac:inkMk id="2" creationId="{475E60AC-EA4E-4B7E-B25B-0E47536A3DA0}"/>
          </ac:inkMkLst>
        </pc:inkChg>
        <pc:inkChg chg="add del mod">
          <ac:chgData name="Kimberly" userId="8c2b6ab9-3f19-41de-a892-34e3c36865ec" providerId="ADAL" clId="{A6511A19-6A1C-477A-AF86-B25020D140C0}" dt="2020-02-17T16:54:55.110" v="60"/>
          <ac:inkMkLst>
            <pc:docMk/>
            <pc:sldMk cId="4186269951" sldId="256"/>
            <ac:inkMk id="3" creationId="{B18330D7-E565-42E6-BF2B-CD4A804EE8C1}"/>
          </ac:inkMkLst>
        </pc:inkChg>
        <pc:inkChg chg="del">
          <ac:chgData name="Kimberly" userId="8c2b6ab9-3f19-41de-a892-34e3c36865ec" providerId="ADAL" clId="{A6511A19-6A1C-477A-AF86-B25020D140C0}" dt="2020-02-17T16:55:31.382" v="151"/>
          <ac:inkMkLst>
            <pc:docMk/>
            <pc:sldMk cId="4186269951" sldId="256"/>
            <ac:inkMk id="4" creationId="{721BE2B9-DFF2-4BFF-A587-CC842FD51255}"/>
          </ac:inkMkLst>
        </pc:inkChg>
        <pc:inkChg chg="del">
          <ac:chgData name="Kimberly" userId="8c2b6ab9-3f19-41de-a892-34e3c36865ec" providerId="ADAL" clId="{A6511A19-6A1C-477A-AF86-B25020D140C0}" dt="2020-02-17T16:55:31.366" v="143"/>
          <ac:inkMkLst>
            <pc:docMk/>
            <pc:sldMk cId="4186269951" sldId="256"/>
            <ac:inkMk id="5" creationId="{44AD7E1F-6865-4012-861C-404A84372C13}"/>
          </ac:inkMkLst>
        </pc:inkChg>
        <pc:inkChg chg="del">
          <ac:chgData name="Kimberly" userId="8c2b6ab9-3f19-41de-a892-34e3c36865ec" providerId="ADAL" clId="{A6511A19-6A1C-477A-AF86-B25020D140C0}" dt="2020-02-17T16:55:31.328" v="124"/>
          <ac:inkMkLst>
            <pc:docMk/>
            <pc:sldMk cId="4186269951" sldId="256"/>
            <ac:inkMk id="6" creationId="{8CFC62BB-6F8F-49C7-A8E5-28DDAAC55217}"/>
          </ac:inkMkLst>
        </pc:inkChg>
        <pc:inkChg chg="del">
          <ac:chgData name="Kimberly" userId="8c2b6ab9-3f19-41de-a892-34e3c36865ec" providerId="ADAL" clId="{A6511A19-6A1C-477A-AF86-B25020D140C0}" dt="2020-02-17T16:55:31.382" v="155"/>
          <ac:inkMkLst>
            <pc:docMk/>
            <pc:sldMk cId="4186269951" sldId="256"/>
            <ac:inkMk id="7" creationId="{15CCDF55-4B85-4623-95C5-4CE2A8F97C7F}"/>
          </ac:inkMkLst>
        </pc:inkChg>
        <pc:inkChg chg="del">
          <ac:chgData name="Kimberly" userId="8c2b6ab9-3f19-41de-a892-34e3c36865ec" providerId="ADAL" clId="{A6511A19-6A1C-477A-AF86-B25020D140C0}" dt="2020-02-17T16:55:31.328" v="125"/>
          <ac:inkMkLst>
            <pc:docMk/>
            <pc:sldMk cId="4186269951" sldId="256"/>
            <ac:inkMk id="8" creationId="{FF3B04C7-119F-4C23-AAC4-41B63C32988C}"/>
          </ac:inkMkLst>
        </pc:inkChg>
        <pc:inkChg chg="del">
          <ac:chgData name="Kimberly" userId="8c2b6ab9-3f19-41de-a892-34e3c36865ec" providerId="ADAL" clId="{A6511A19-6A1C-477A-AF86-B25020D140C0}" dt="2020-02-17T16:55:31.297" v="110"/>
          <ac:inkMkLst>
            <pc:docMk/>
            <pc:sldMk cId="4186269951" sldId="256"/>
            <ac:inkMk id="9" creationId="{4E8630A8-FB6F-4026-A92C-7BA5E76A3FAE}"/>
          </ac:inkMkLst>
        </pc:inkChg>
        <pc:inkChg chg="del">
          <ac:chgData name="Kimberly" userId="8c2b6ab9-3f19-41de-a892-34e3c36865ec" providerId="ADAL" clId="{A6511A19-6A1C-477A-AF86-B25020D140C0}" dt="2020-02-17T16:55:31.366" v="136"/>
          <ac:inkMkLst>
            <pc:docMk/>
            <pc:sldMk cId="4186269951" sldId="256"/>
            <ac:inkMk id="10" creationId="{6C9B17B5-414C-4D2B-A1DC-293C2D97B2EC}"/>
          </ac:inkMkLst>
        </pc:inkChg>
        <pc:inkChg chg="del">
          <ac:chgData name="Kimberly" userId="8c2b6ab9-3f19-41de-a892-34e3c36865ec" providerId="ADAL" clId="{A6511A19-6A1C-477A-AF86-B25020D140C0}" dt="2020-02-17T16:55:31.297" v="106"/>
          <ac:inkMkLst>
            <pc:docMk/>
            <pc:sldMk cId="4186269951" sldId="256"/>
            <ac:inkMk id="11" creationId="{CC38EFC3-8ECF-45F3-A46B-5BC51BC5A0F7}"/>
          </ac:inkMkLst>
        </pc:inkChg>
        <pc:inkChg chg="del">
          <ac:chgData name="Kimberly" userId="8c2b6ab9-3f19-41de-a892-34e3c36865ec" providerId="ADAL" clId="{A6511A19-6A1C-477A-AF86-B25020D140C0}" dt="2020-02-17T16:55:31.366" v="138"/>
          <ac:inkMkLst>
            <pc:docMk/>
            <pc:sldMk cId="4186269951" sldId="256"/>
            <ac:inkMk id="12" creationId="{56C322EA-0EFB-4BF4-BBAB-AD39DC29E251}"/>
          </ac:inkMkLst>
        </pc:inkChg>
        <pc:inkChg chg="del">
          <ac:chgData name="Kimberly" userId="8c2b6ab9-3f19-41de-a892-34e3c36865ec" providerId="ADAL" clId="{A6511A19-6A1C-477A-AF86-B25020D140C0}" dt="2020-02-17T16:55:31.351" v="133"/>
          <ac:inkMkLst>
            <pc:docMk/>
            <pc:sldMk cId="4186269951" sldId="256"/>
            <ac:inkMk id="13" creationId="{E5052E31-44D7-41E9-BF89-DC28FB42FF7E}"/>
          </ac:inkMkLst>
        </pc:inkChg>
        <pc:inkChg chg="del mod">
          <ac:chgData name="Kimberly" userId="8c2b6ab9-3f19-41de-a892-34e3c36865ec" providerId="ADAL" clId="{A6511A19-6A1C-477A-AF86-B25020D140C0}" dt="2020-02-17T16:55:31.397" v="164"/>
          <ac:inkMkLst>
            <pc:docMk/>
            <pc:sldMk cId="4186269951" sldId="256"/>
            <ac:inkMk id="14" creationId="{AED47CEF-72B6-4131-AD61-96C88530D7D7}"/>
          </ac:inkMkLst>
        </pc:inkChg>
        <pc:inkChg chg="del">
          <ac:chgData name="Kimberly" userId="8c2b6ab9-3f19-41de-a892-34e3c36865ec" providerId="ADAL" clId="{A6511A19-6A1C-477A-AF86-B25020D140C0}" dt="2020-02-17T16:55:31.351" v="130"/>
          <ac:inkMkLst>
            <pc:docMk/>
            <pc:sldMk cId="4186269951" sldId="256"/>
            <ac:inkMk id="15" creationId="{FBC5FD50-9971-4581-950F-1F8CC7420DDF}"/>
          </ac:inkMkLst>
        </pc:inkChg>
        <pc:inkChg chg="del">
          <ac:chgData name="Kimberly" userId="8c2b6ab9-3f19-41de-a892-34e3c36865ec" providerId="ADAL" clId="{A6511A19-6A1C-477A-AF86-B25020D140C0}" dt="2020-02-17T16:55:31.297" v="109"/>
          <ac:inkMkLst>
            <pc:docMk/>
            <pc:sldMk cId="4186269951" sldId="256"/>
            <ac:inkMk id="16" creationId="{317EBD06-05F6-44B4-B5E9-207FA748D0ED}"/>
          </ac:inkMkLst>
        </pc:inkChg>
        <pc:inkChg chg="del">
          <ac:chgData name="Kimberly" userId="8c2b6ab9-3f19-41de-a892-34e3c36865ec" providerId="ADAL" clId="{A6511A19-6A1C-477A-AF86-B25020D140C0}" dt="2020-02-17T16:55:31.382" v="148"/>
          <ac:inkMkLst>
            <pc:docMk/>
            <pc:sldMk cId="4186269951" sldId="256"/>
            <ac:inkMk id="17" creationId="{F43AD69D-6800-4646-ACA8-EED60193FDBD}"/>
          </ac:inkMkLst>
        </pc:inkChg>
        <pc:inkChg chg="del">
          <ac:chgData name="Kimberly" userId="8c2b6ab9-3f19-41de-a892-34e3c36865ec" providerId="ADAL" clId="{A6511A19-6A1C-477A-AF86-B25020D140C0}" dt="2020-02-17T16:55:31.382" v="145"/>
          <ac:inkMkLst>
            <pc:docMk/>
            <pc:sldMk cId="4186269951" sldId="256"/>
            <ac:inkMk id="18" creationId="{73FE265D-8192-46B8-8F3A-8AAC96BCBCF0}"/>
          </ac:inkMkLst>
        </pc:inkChg>
        <pc:inkChg chg="del">
          <ac:chgData name="Kimberly" userId="8c2b6ab9-3f19-41de-a892-34e3c36865ec" providerId="ADAL" clId="{A6511A19-6A1C-477A-AF86-B25020D140C0}" dt="2020-02-17T16:55:31.344" v="127"/>
          <ac:inkMkLst>
            <pc:docMk/>
            <pc:sldMk cId="4186269951" sldId="256"/>
            <ac:inkMk id="19" creationId="{F5AE5827-9221-431A-8D17-36246BD19C17}"/>
          </ac:inkMkLst>
        </pc:inkChg>
        <pc:inkChg chg="del">
          <ac:chgData name="Kimberly" userId="8c2b6ab9-3f19-41de-a892-34e3c36865ec" providerId="ADAL" clId="{A6511A19-6A1C-477A-AF86-B25020D140C0}" dt="2020-02-17T16:55:31.328" v="121"/>
          <ac:inkMkLst>
            <pc:docMk/>
            <pc:sldMk cId="4186269951" sldId="256"/>
            <ac:inkMk id="20" creationId="{D15B62F8-64DF-4201-A1EF-0C46F9803173}"/>
          </ac:inkMkLst>
        </pc:inkChg>
        <pc:inkChg chg="del mod">
          <ac:chgData name="Kimberly" userId="8c2b6ab9-3f19-41de-a892-34e3c36865ec" providerId="ADAL" clId="{A6511A19-6A1C-477A-AF86-B25020D140C0}" dt="2020-02-17T16:55:31.397" v="156"/>
          <ac:inkMkLst>
            <pc:docMk/>
            <pc:sldMk cId="4186269951" sldId="256"/>
            <ac:inkMk id="21" creationId="{23D601B8-4D28-43D3-8321-1B5FA1502116}"/>
          </ac:inkMkLst>
        </pc:inkChg>
        <pc:inkChg chg="del">
          <ac:chgData name="Kimberly" userId="8c2b6ab9-3f19-41de-a892-34e3c36865ec" providerId="ADAL" clId="{A6511A19-6A1C-477A-AF86-B25020D140C0}" dt="2020-02-17T16:55:31.313" v="112"/>
          <ac:inkMkLst>
            <pc:docMk/>
            <pc:sldMk cId="4186269951" sldId="256"/>
            <ac:inkMk id="22" creationId="{AF4953B6-106C-46DC-9089-168D57D68D28}"/>
          </ac:inkMkLst>
        </pc:inkChg>
        <pc:inkChg chg="del">
          <ac:chgData name="Kimberly" userId="8c2b6ab9-3f19-41de-a892-34e3c36865ec" providerId="ADAL" clId="{A6511A19-6A1C-477A-AF86-B25020D140C0}" dt="2020-02-17T16:55:31.382" v="149"/>
          <ac:inkMkLst>
            <pc:docMk/>
            <pc:sldMk cId="4186269951" sldId="256"/>
            <ac:inkMk id="23" creationId="{1CD9923C-7D40-435E-8F4D-2430999A43E7}"/>
          </ac:inkMkLst>
        </pc:inkChg>
        <pc:inkChg chg="del">
          <ac:chgData name="Kimberly" userId="8c2b6ab9-3f19-41de-a892-34e3c36865ec" providerId="ADAL" clId="{A6511A19-6A1C-477A-AF86-B25020D140C0}" dt="2020-02-17T16:55:31.328" v="120"/>
          <ac:inkMkLst>
            <pc:docMk/>
            <pc:sldMk cId="4186269951" sldId="256"/>
            <ac:inkMk id="24" creationId="{857AB5BD-6F76-4641-B79C-EDEEF65CF29D}"/>
          </ac:inkMkLst>
        </pc:inkChg>
        <pc:inkChg chg="add del mod">
          <ac:chgData name="Kimberly" userId="8c2b6ab9-3f19-41de-a892-34e3c36865ec" providerId="ADAL" clId="{A6511A19-6A1C-477A-AF86-B25020D140C0}" dt="2020-02-17T16:54:55.095" v="46"/>
          <ac:inkMkLst>
            <pc:docMk/>
            <pc:sldMk cId="4186269951" sldId="256"/>
            <ac:inkMk id="27" creationId="{498D564B-8A89-4A50-A64C-41E0B22BB60C}"/>
          </ac:inkMkLst>
        </pc:inkChg>
        <pc:inkChg chg="add del mod">
          <ac:chgData name="Kimberly" userId="8c2b6ab9-3f19-41de-a892-34e3c36865ec" providerId="ADAL" clId="{A6511A19-6A1C-477A-AF86-B25020D140C0}" dt="2020-02-17T16:54:55.110" v="61"/>
          <ac:inkMkLst>
            <pc:docMk/>
            <pc:sldMk cId="4186269951" sldId="256"/>
            <ac:inkMk id="28" creationId="{B28C5857-C5F7-414B-A306-EC0D91ED3AB7}"/>
          </ac:inkMkLst>
        </pc:inkChg>
        <pc:inkChg chg="add del mod">
          <ac:chgData name="Kimberly" userId="8c2b6ab9-3f19-41de-a892-34e3c36865ec" providerId="ADAL" clId="{A6511A19-6A1C-477A-AF86-B25020D140C0}" dt="2020-02-17T16:54:55.095" v="50"/>
          <ac:inkMkLst>
            <pc:docMk/>
            <pc:sldMk cId="4186269951" sldId="256"/>
            <ac:inkMk id="29" creationId="{3DCF4A5A-6E7E-4D58-9D04-32F71E77457D}"/>
          </ac:inkMkLst>
        </pc:inkChg>
        <pc:inkChg chg="add del mod">
          <ac:chgData name="Kimberly" userId="8c2b6ab9-3f19-41de-a892-34e3c36865ec" providerId="ADAL" clId="{A6511A19-6A1C-477A-AF86-B25020D140C0}" dt="2020-02-17T16:54:55.095" v="53"/>
          <ac:inkMkLst>
            <pc:docMk/>
            <pc:sldMk cId="4186269951" sldId="256"/>
            <ac:inkMk id="30" creationId="{D9347F37-DD44-41E4-B00E-2E86F3547ECE}"/>
          </ac:inkMkLst>
        </pc:inkChg>
        <pc:inkChg chg="add del mod">
          <ac:chgData name="Kimberly" userId="8c2b6ab9-3f19-41de-a892-34e3c36865ec" providerId="ADAL" clId="{A6511A19-6A1C-477A-AF86-B25020D140C0}" dt="2020-02-17T16:54:55.079" v="44"/>
          <ac:inkMkLst>
            <pc:docMk/>
            <pc:sldMk cId="4186269951" sldId="256"/>
            <ac:inkMk id="31" creationId="{03224345-6DCC-4B99-ABB4-3E0DCB87BF58}"/>
          </ac:inkMkLst>
        </pc:inkChg>
        <pc:inkChg chg="add del mod">
          <ac:chgData name="Kimberly" userId="8c2b6ab9-3f19-41de-a892-34e3c36865ec" providerId="ADAL" clId="{A6511A19-6A1C-477A-AF86-B25020D140C0}" dt="2020-02-17T16:54:55.110" v="56"/>
          <ac:inkMkLst>
            <pc:docMk/>
            <pc:sldMk cId="4186269951" sldId="256"/>
            <ac:inkMk id="32" creationId="{9F535F71-BEAC-4867-9F53-AAE73973D360}"/>
          </ac:inkMkLst>
        </pc:inkChg>
        <pc:inkChg chg="del mod">
          <ac:chgData name="Kimberly" userId="8c2b6ab9-3f19-41de-a892-34e3c36865ec" providerId="ADAL" clId="{A6511A19-6A1C-477A-AF86-B25020D140C0}" dt="2020-02-17T16:55:31.397" v="158"/>
          <ac:inkMkLst>
            <pc:docMk/>
            <pc:sldMk cId="4186269951" sldId="256"/>
            <ac:inkMk id="33" creationId="{C253D199-5D02-44EF-9A78-A5198ECDF1EC}"/>
          </ac:inkMkLst>
        </pc:inkChg>
        <pc:inkChg chg="del mod">
          <ac:chgData name="Kimberly" userId="8c2b6ab9-3f19-41de-a892-34e3c36865ec" providerId="ADAL" clId="{A6511A19-6A1C-477A-AF86-B25020D140C0}" dt="2020-02-17T16:55:31.413" v="165"/>
          <ac:inkMkLst>
            <pc:docMk/>
            <pc:sldMk cId="4186269951" sldId="256"/>
            <ac:inkMk id="34" creationId="{A52AF5AE-D03B-445C-BC59-FC452D2A0C24}"/>
          </ac:inkMkLst>
        </pc:inkChg>
        <pc:inkChg chg="del mod">
          <ac:chgData name="Kimberly" userId="8c2b6ab9-3f19-41de-a892-34e3c36865ec" providerId="ADAL" clId="{A6511A19-6A1C-477A-AF86-B25020D140C0}" dt="2020-02-17T16:55:31.382" v="150"/>
          <ac:inkMkLst>
            <pc:docMk/>
            <pc:sldMk cId="4186269951" sldId="256"/>
            <ac:inkMk id="35" creationId="{42CF6DB2-54B9-46DB-BF0D-F940BC412617}"/>
          </ac:inkMkLst>
        </pc:inkChg>
        <pc:inkChg chg="del mod">
          <ac:chgData name="Kimberly" userId="8c2b6ab9-3f19-41de-a892-34e3c36865ec" providerId="ADAL" clId="{A6511A19-6A1C-477A-AF86-B25020D140C0}" dt="2020-02-17T16:55:31.344" v="128"/>
          <ac:inkMkLst>
            <pc:docMk/>
            <pc:sldMk cId="4186269951" sldId="256"/>
            <ac:inkMk id="36" creationId="{1649D662-EF1F-4537-B3E5-A70BF3872682}"/>
          </ac:inkMkLst>
        </pc:inkChg>
        <pc:inkChg chg="del mod">
          <ac:chgData name="Kimberly" userId="8c2b6ab9-3f19-41de-a892-34e3c36865ec" providerId="ADAL" clId="{A6511A19-6A1C-477A-AF86-B25020D140C0}" dt="2020-02-17T16:55:31.351" v="135"/>
          <ac:inkMkLst>
            <pc:docMk/>
            <pc:sldMk cId="4186269951" sldId="256"/>
            <ac:inkMk id="37" creationId="{03A46198-79F8-4CF9-B3B7-7F4E5AA775AF}"/>
          </ac:inkMkLst>
        </pc:inkChg>
        <pc:inkChg chg="del mod">
          <ac:chgData name="Kimberly" userId="8c2b6ab9-3f19-41de-a892-34e3c36865ec" providerId="ADAL" clId="{A6511A19-6A1C-477A-AF86-B25020D140C0}" dt="2020-02-17T16:55:31.366" v="144"/>
          <ac:inkMkLst>
            <pc:docMk/>
            <pc:sldMk cId="4186269951" sldId="256"/>
            <ac:inkMk id="38" creationId="{1CAC2AB8-41BF-4308-B802-FE81C0296554}"/>
          </ac:inkMkLst>
        </pc:inkChg>
        <pc:inkChg chg="del mod">
          <ac:chgData name="Kimberly" userId="8c2b6ab9-3f19-41de-a892-34e3c36865ec" providerId="ADAL" clId="{A6511A19-6A1C-477A-AF86-B25020D140C0}" dt="2020-02-17T16:55:31.397" v="162"/>
          <ac:inkMkLst>
            <pc:docMk/>
            <pc:sldMk cId="4186269951" sldId="256"/>
            <ac:inkMk id="39" creationId="{FBE97142-DEB4-4B63-B627-F0BDE4FFF642}"/>
          </ac:inkMkLst>
        </pc:inkChg>
        <pc:inkChg chg="del mod">
          <ac:chgData name="Kimberly" userId="8c2b6ab9-3f19-41de-a892-34e3c36865ec" providerId="ADAL" clId="{A6511A19-6A1C-477A-AF86-B25020D140C0}" dt="2020-02-17T16:55:31.313" v="115"/>
          <ac:inkMkLst>
            <pc:docMk/>
            <pc:sldMk cId="4186269951" sldId="256"/>
            <ac:inkMk id="40" creationId="{EDE009F7-73D5-4011-B77C-02440C4BEDF7}"/>
          </ac:inkMkLst>
        </pc:inkChg>
        <pc:inkChg chg="del mod">
          <ac:chgData name="Kimberly" userId="8c2b6ab9-3f19-41de-a892-34e3c36865ec" providerId="ADAL" clId="{A6511A19-6A1C-477A-AF86-B25020D140C0}" dt="2020-02-17T16:55:31.328" v="119"/>
          <ac:inkMkLst>
            <pc:docMk/>
            <pc:sldMk cId="4186269951" sldId="256"/>
            <ac:inkMk id="42" creationId="{7A0DC71B-A752-487E-81B3-1E5ADE2BD4FA}"/>
          </ac:inkMkLst>
        </pc:inkChg>
        <pc:inkChg chg="add del mod">
          <ac:chgData name="Kimberly" userId="8c2b6ab9-3f19-41de-a892-34e3c36865ec" providerId="ADAL" clId="{A6511A19-6A1C-477A-AF86-B25020D140C0}" dt="2020-02-17T16:54:55.079" v="45"/>
          <ac:inkMkLst>
            <pc:docMk/>
            <pc:sldMk cId="4186269951" sldId="256"/>
            <ac:inkMk id="43" creationId="{2A1D3389-5F28-43B2-BE43-D95FF179FCF8}"/>
          </ac:inkMkLst>
        </pc:inkChg>
        <pc:inkChg chg="del mod">
          <ac:chgData name="Kimberly" userId="8c2b6ab9-3f19-41de-a892-34e3c36865ec" providerId="ADAL" clId="{A6511A19-6A1C-477A-AF86-B25020D140C0}" dt="2020-02-17T16:55:31.397" v="161"/>
          <ac:inkMkLst>
            <pc:docMk/>
            <pc:sldMk cId="4186269951" sldId="256"/>
            <ac:inkMk id="44" creationId="{F9993DE9-B66A-4BE0-BF10-4E5A7C9D6F2E}"/>
          </ac:inkMkLst>
        </pc:inkChg>
        <pc:inkChg chg="del mod">
          <ac:chgData name="Kimberly" userId="8c2b6ab9-3f19-41de-a892-34e3c36865ec" providerId="ADAL" clId="{A6511A19-6A1C-477A-AF86-B25020D140C0}" dt="2020-02-17T16:55:31.351" v="131"/>
          <ac:inkMkLst>
            <pc:docMk/>
            <pc:sldMk cId="4186269951" sldId="256"/>
            <ac:inkMk id="45" creationId="{8BE7FECB-D143-477B-8F06-CBD6E244CEE5}"/>
          </ac:inkMkLst>
        </pc:inkChg>
        <pc:inkChg chg="del mod">
          <ac:chgData name="Kimberly" userId="8c2b6ab9-3f19-41de-a892-34e3c36865ec" providerId="ADAL" clId="{A6511A19-6A1C-477A-AF86-B25020D140C0}" dt="2020-02-17T16:55:31.366" v="140"/>
          <ac:inkMkLst>
            <pc:docMk/>
            <pc:sldMk cId="4186269951" sldId="256"/>
            <ac:inkMk id="46" creationId="{D9376EFD-322D-49F2-AF9E-EE5507A437E5}"/>
          </ac:inkMkLst>
        </pc:inkChg>
        <pc:inkChg chg="del mod">
          <ac:chgData name="Kimberly" userId="8c2b6ab9-3f19-41de-a892-34e3c36865ec" providerId="ADAL" clId="{A6511A19-6A1C-477A-AF86-B25020D140C0}" dt="2020-02-17T16:55:31.351" v="134"/>
          <ac:inkMkLst>
            <pc:docMk/>
            <pc:sldMk cId="4186269951" sldId="256"/>
            <ac:inkMk id="47" creationId="{B3F8511E-10F6-4B14-98DD-8FA7B6D35A04}"/>
          </ac:inkMkLst>
        </pc:inkChg>
        <pc:inkChg chg="del mod">
          <ac:chgData name="Kimberly" userId="8c2b6ab9-3f19-41de-a892-34e3c36865ec" providerId="ADAL" clId="{A6511A19-6A1C-477A-AF86-B25020D140C0}" dt="2020-02-17T16:55:31.366" v="141"/>
          <ac:inkMkLst>
            <pc:docMk/>
            <pc:sldMk cId="4186269951" sldId="256"/>
            <ac:inkMk id="48" creationId="{A23841A1-2574-4DEB-A38B-B11544083C4B}"/>
          </ac:inkMkLst>
        </pc:inkChg>
        <pc:inkChg chg="del mod">
          <ac:chgData name="Kimberly" userId="8c2b6ab9-3f19-41de-a892-34e3c36865ec" providerId="ADAL" clId="{A6511A19-6A1C-477A-AF86-B25020D140C0}" dt="2020-02-17T16:55:31.297" v="111"/>
          <ac:inkMkLst>
            <pc:docMk/>
            <pc:sldMk cId="4186269951" sldId="256"/>
            <ac:inkMk id="49" creationId="{C55460F5-00EE-4900-B04F-DCADD0C5CF02}"/>
          </ac:inkMkLst>
        </pc:inkChg>
        <pc:inkChg chg="del mod">
          <ac:chgData name="Kimberly" userId="8c2b6ab9-3f19-41de-a892-34e3c36865ec" providerId="ADAL" clId="{A6511A19-6A1C-477A-AF86-B25020D140C0}" dt="2020-02-17T16:55:31.382" v="146"/>
          <ac:inkMkLst>
            <pc:docMk/>
            <pc:sldMk cId="4186269951" sldId="256"/>
            <ac:inkMk id="50" creationId="{725769DA-E383-49EE-A5A3-FC036CB8D590}"/>
          </ac:inkMkLst>
        </pc:inkChg>
        <pc:inkChg chg="del mod">
          <ac:chgData name="Kimberly" userId="8c2b6ab9-3f19-41de-a892-34e3c36865ec" providerId="ADAL" clId="{A6511A19-6A1C-477A-AF86-B25020D140C0}" dt="2020-02-17T16:55:31.382" v="152"/>
          <ac:inkMkLst>
            <pc:docMk/>
            <pc:sldMk cId="4186269951" sldId="256"/>
            <ac:inkMk id="51" creationId="{E940AC0D-1613-4348-A81B-831B94A7B889}"/>
          </ac:inkMkLst>
        </pc:inkChg>
        <pc:inkChg chg="del mod">
          <ac:chgData name="Kimberly" userId="8c2b6ab9-3f19-41de-a892-34e3c36865ec" providerId="ADAL" clId="{A6511A19-6A1C-477A-AF86-B25020D140C0}" dt="2020-02-17T16:55:31.297" v="107"/>
          <ac:inkMkLst>
            <pc:docMk/>
            <pc:sldMk cId="4186269951" sldId="256"/>
            <ac:inkMk id="52" creationId="{2DA5580F-D2CE-49CA-9AF5-FD83EE6C06CE}"/>
          </ac:inkMkLst>
        </pc:inkChg>
        <pc:inkChg chg="add del mod">
          <ac:chgData name="Kimberly" userId="8c2b6ab9-3f19-41de-a892-34e3c36865ec" providerId="ADAL" clId="{A6511A19-6A1C-477A-AF86-B25020D140C0}" dt="2020-02-17T16:54:55.110" v="55"/>
          <ac:inkMkLst>
            <pc:docMk/>
            <pc:sldMk cId="4186269951" sldId="256"/>
            <ac:inkMk id="55" creationId="{18E29257-516E-48EC-B09A-D3313988C265}"/>
          </ac:inkMkLst>
        </pc:inkChg>
        <pc:inkChg chg="add del mod">
          <ac:chgData name="Kimberly" userId="8c2b6ab9-3f19-41de-a892-34e3c36865ec" providerId="ADAL" clId="{A6511A19-6A1C-477A-AF86-B25020D140C0}" dt="2020-02-17T16:54:55.095" v="52"/>
          <ac:inkMkLst>
            <pc:docMk/>
            <pc:sldMk cId="4186269951" sldId="256"/>
            <ac:inkMk id="56" creationId="{512E0B1A-6E97-4FD1-8137-9E97FA310BD9}"/>
          </ac:inkMkLst>
        </pc:inkChg>
        <pc:inkChg chg="add del mod">
          <ac:chgData name="Kimberly" userId="8c2b6ab9-3f19-41de-a892-34e3c36865ec" providerId="ADAL" clId="{A6511A19-6A1C-477A-AF86-B25020D140C0}" dt="2020-02-17T16:54:55.110" v="57"/>
          <ac:inkMkLst>
            <pc:docMk/>
            <pc:sldMk cId="4186269951" sldId="256"/>
            <ac:inkMk id="57" creationId="{A6A16C8B-F553-4391-823F-4F96602F38D1}"/>
          </ac:inkMkLst>
        </pc:inkChg>
        <pc:inkChg chg="add del mod">
          <ac:chgData name="Kimberly" userId="8c2b6ab9-3f19-41de-a892-34e3c36865ec" providerId="ADAL" clId="{A6511A19-6A1C-477A-AF86-B25020D140C0}" dt="2020-02-17T16:54:55.095" v="49"/>
          <ac:inkMkLst>
            <pc:docMk/>
            <pc:sldMk cId="4186269951" sldId="256"/>
            <ac:inkMk id="58" creationId="{D5522B47-128C-4905-9A39-5420164E5440}"/>
          </ac:inkMkLst>
        </pc:inkChg>
        <pc:inkChg chg="add del mod">
          <ac:chgData name="Kimberly" userId="8c2b6ab9-3f19-41de-a892-34e3c36865ec" providerId="ADAL" clId="{A6511A19-6A1C-477A-AF86-B25020D140C0}" dt="2020-02-17T16:54:55.095" v="48"/>
          <ac:inkMkLst>
            <pc:docMk/>
            <pc:sldMk cId="4186269951" sldId="256"/>
            <ac:inkMk id="59" creationId="{8693979D-63EC-4380-BFDC-265159D6884F}"/>
          </ac:inkMkLst>
        </pc:inkChg>
        <pc:inkChg chg="add del mod">
          <ac:chgData name="Kimberly" userId="8c2b6ab9-3f19-41de-a892-34e3c36865ec" providerId="ADAL" clId="{A6511A19-6A1C-477A-AF86-B25020D140C0}" dt="2020-02-17T16:54:55.079" v="41"/>
          <ac:inkMkLst>
            <pc:docMk/>
            <pc:sldMk cId="4186269951" sldId="256"/>
            <ac:inkMk id="60" creationId="{4B52340B-1B84-4E56-BE44-ABC88F7E475B}"/>
          </ac:inkMkLst>
        </pc:inkChg>
        <pc:inkChg chg="add del mod">
          <ac:chgData name="Kimberly" userId="8c2b6ab9-3f19-41de-a892-34e3c36865ec" providerId="ADAL" clId="{A6511A19-6A1C-477A-AF86-B25020D140C0}" dt="2020-02-17T16:54:55.079" v="43"/>
          <ac:inkMkLst>
            <pc:docMk/>
            <pc:sldMk cId="4186269951" sldId="256"/>
            <ac:inkMk id="61" creationId="{0412C7F5-01EB-47C2-B1E1-786DA794AC11}"/>
          </ac:inkMkLst>
        </pc:inkChg>
        <pc:inkChg chg="add del mod">
          <ac:chgData name="Kimberly" userId="8c2b6ab9-3f19-41de-a892-34e3c36865ec" providerId="ADAL" clId="{A6511A19-6A1C-477A-AF86-B25020D140C0}" dt="2020-02-17T16:54:55.095" v="47"/>
          <ac:inkMkLst>
            <pc:docMk/>
            <pc:sldMk cId="4186269951" sldId="256"/>
            <ac:inkMk id="62" creationId="{DEA3AE26-F266-436E-96E5-5E2DB1D60717}"/>
          </ac:inkMkLst>
        </pc:inkChg>
        <pc:inkChg chg="add del mod">
          <ac:chgData name="Kimberly" userId="8c2b6ab9-3f19-41de-a892-34e3c36865ec" providerId="ADAL" clId="{A6511A19-6A1C-477A-AF86-B25020D140C0}" dt="2020-02-17T16:54:55.079" v="42"/>
          <ac:inkMkLst>
            <pc:docMk/>
            <pc:sldMk cId="4186269951" sldId="256"/>
            <ac:inkMk id="63" creationId="{6A849A0C-F919-4111-B76F-5A622D7D6081}"/>
          </ac:inkMkLst>
        </pc:inkChg>
        <pc:inkChg chg="add del mod">
          <ac:chgData name="Kimberly" userId="8c2b6ab9-3f19-41de-a892-34e3c36865ec" providerId="ADAL" clId="{A6511A19-6A1C-477A-AF86-B25020D140C0}" dt="2020-02-17T16:54:55.110" v="59"/>
          <ac:inkMkLst>
            <pc:docMk/>
            <pc:sldMk cId="4186269951" sldId="256"/>
            <ac:inkMk id="64" creationId="{7F721586-F05C-4F29-8FF0-524DB4488253}"/>
          </ac:inkMkLst>
        </pc:inkChg>
        <pc:inkChg chg="add del mod">
          <ac:chgData name="Kimberly" userId="8c2b6ab9-3f19-41de-a892-34e3c36865ec" providerId="ADAL" clId="{A6511A19-6A1C-477A-AF86-B25020D140C0}" dt="2020-02-17T16:54:55.095" v="54"/>
          <ac:inkMkLst>
            <pc:docMk/>
            <pc:sldMk cId="4186269951" sldId="256"/>
            <ac:inkMk id="65" creationId="{57923875-67B3-4719-AAE6-C3E4DAF9EBFE}"/>
          </ac:inkMkLst>
        </pc:inkChg>
        <pc:inkChg chg="add del mod">
          <ac:chgData name="Kimberly" userId="8c2b6ab9-3f19-41de-a892-34e3c36865ec" providerId="ADAL" clId="{A6511A19-6A1C-477A-AF86-B25020D140C0}" dt="2020-02-17T16:54:55.110" v="58"/>
          <ac:inkMkLst>
            <pc:docMk/>
            <pc:sldMk cId="4186269951" sldId="256"/>
            <ac:inkMk id="66" creationId="{54E78269-A911-4323-9649-815ABFA0B582}"/>
          </ac:inkMkLst>
        </pc:inkChg>
        <pc:inkChg chg="add del mod">
          <ac:chgData name="Kimberly" userId="8c2b6ab9-3f19-41de-a892-34e3c36865ec" providerId="ADAL" clId="{A6511A19-6A1C-477A-AF86-B25020D140C0}" dt="2020-02-17T16:54:55.095" v="51"/>
          <ac:inkMkLst>
            <pc:docMk/>
            <pc:sldMk cId="4186269951" sldId="256"/>
            <ac:inkMk id="67" creationId="{6876128C-C0BB-4E7B-AEBB-E1B2DDBE5CD4}"/>
          </ac:inkMkLst>
        </pc:inkChg>
        <pc:inkChg chg="add del mod">
          <ac:chgData name="Kimberly" userId="8c2b6ab9-3f19-41de-a892-34e3c36865ec" providerId="ADAL" clId="{A6511A19-6A1C-477A-AF86-B25020D140C0}" dt="2020-02-17T16:55:00.171" v="66"/>
          <ac:inkMkLst>
            <pc:docMk/>
            <pc:sldMk cId="4186269951" sldId="256"/>
            <ac:inkMk id="69" creationId="{48CBB856-A3B3-49CE-9C51-0C89A1EB613F}"/>
          </ac:inkMkLst>
        </pc:inkChg>
        <pc:inkChg chg="add del mod">
          <ac:chgData name="Kimberly" userId="8c2b6ab9-3f19-41de-a892-34e3c36865ec" providerId="ADAL" clId="{A6511A19-6A1C-477A-AF86-B25020D140C0}" dt="2020-02-17T16:55:00.171" v="65"/>
          <ac:inkMkLst>
            <pc:docMk/>
            <pc:sldMk cId="4186269951" sldId="256"/>
            <ac:inkMk id="70" creationId="{B448EB0F-573D-42D6-AA1B-46E48DA74FEF}"/>
          </ac:inkMkLst>
        </pc:inkChg>
        <pc:inkChg chg="add del mod">
          <ac:chgData name="Kimberly" userId="8c2b6ab9-3f19-41de-a892-34e3c36865ec" providerId="ADAL" clId="{A6511A19-6A1C-477A-AF86-B25020D140C0}" dt="2020-02-17T16:55:31.366" v="139"/>
          <ac:inkMkLst>
            <pc:docMk/>
            <pc:sldMk cId="4186269951" sldId="256"/>
            <ac:inkMk id="72" creationId="{02FD7C2A-F860-4B56-9509-A1C271CE9437}"/>
          </ac:inkMkLst>
        </pc:inkChg>
        <pc:inkChg chg="add del mod">
          <ac:chgData name="Kimberly" userId="8c2b6ab9-3f19-41de-a892-34e3c36865ec" providerId="ADAL" clId="{A6511A19-6A1C-477A-AF86-B25020D140C0}" dt="2020-02-17T16:55:31.351" v="132"/>
          <ac:inkMkLst>
            <pc:docMk/>
            <pc:sldMk cId="4186269951" sldId="256"/>
            <ac:inkMk id="73" creationId="{996A3B48-A7B1-4DA3-A21D-389DBC3CBF12}"/>
          </ac:inkMkLst>
        </pc:inkChg>
        <pc:inkChg chg="add del mod">
          <ac:chgData name="Kimberly" userId="8c2b6ab9-3f19-41de-a892-34e3c36865ec" providerId="ADAL" clId="{A6511A19-6A1C-477A-AF86-B25020D140C0}" dt="2020-02-17T16:55:31.382" v="147"/>
          <ac:inkMkLst>
            <pc:docMk/>
            <pc:sldMk cId="4186269951" sldId="256"/>
            <ac:inkMk id="74" creationId="{99A88552-C08C-403F-BCAA-1DAC0D419DF4}"/>
          </ac:inkMkLst>
        </pc:inkChg>
        <pc:inkChg chg="add del mod">
          <ac:chgData name="Kimberly" userId="8c2b6ab9-3f19-41de-a892-34e3c36865ec" providerId="ADAL" clId="{A6511A19-6A1C-477A-AF86-B25020D140C0}" dt="2020-02-17T16:55:31.328" v="122"/>
          <ac:inkMkLst>
            <pc:docMk/>
            <pc:sldMk cId="4186269951" sldId="256"/>
            <ac:inkMk id="75" creationId="{E040E6A6-D4FB-4EE8-8975-B4DC506D7CAA}"/>
          </ac:inkMkLst>
        </pc:inkChg>
        <pc:inkChg chg="add del mod">
          <ac:chgData name="Kimberly" userId="8c2b6ab9-3f19-41de-a892-34e3c36865ec" providerId="ADAL" clId="{A6511A19-6A1C-477A-AF86-B25020D140C0}" dt="2020-02-17T16:55:31.328" v="123"/>
          <ac:inkMkLst>
            <pc:docMk/>
            <pc:sldMk cId="4186269951" sldId="256"/>
            <ac:inkMk id="76" creationId="{F26F7DFB-E9B5-4861-BE72-41349FE43A0F}"/>
          </ac:inkMkLst>
        </pc:inkChg>
        <pc:inkChg chg="add del mod">
          <ac:chgData name="Kimberly" userId="8c2b6ab9-3f19-41de-a892-34e3c36865ec" providerId="ADAL" clId="{A6511A19-6A1C-477A-AF86-B25020D140C0}" dt="2020-02-17T16:55:11.052" v="76"/>
          <ac:inkMkLst>
            <pc:docMk/>
            <pc:sldMk cId="4186269951" sldId="256"/>
            <ac:inkMk id="77" creationId="{AC86B09D-31B5-4BA4-9A70-A2B6D50F6548}"/>
          </ac:inkMkLst>
        </pc:inkChg>
        <pc:inkChg chg="add del mod">
          <ac:chgData name="Kimberly" userId="8c2b6ab9-3f19-41de-a892-34e3c36865ec" providerId="ADAL" clId="{A6511A19-6A1C-477A-AF86-B25020D140C0}" dt="2020-02-17T16:55:11.052" v="77"/>
          <ac:inkMkLst>
            <pc:docMk/>
            <pc:sldMk cId="4186269951" sldId="256"/>
            <ac:inkMk id="78" creationId="{02984564-1F80-490A-B4B2-34BAED5CE8C5}"/>
          </ac:inkMkLst>
        </pc:inkChg>
        <pc:inkChg chg="add del mod">
          <ac:chgData name="Kimberly" userId="8c2b6ab9-3f19-41de-a892-34e3c36865ec" providerId="ADAL" clId="{A6511A19-6A1C-477A-AF86-B25020D140C0}" dt="2020-02-17T16:55:11.052" v="78"/>
          <ac:inkMkLst>
            <pc:docMk/>
            <pc:sldMk cId="4186269951" sldId="256"/>
            <ac:inkMk id="79" creationId="{6FD1CF25-3CC2-40B2-9769-3114086AB2D5}"/>
          </ac:inkMkLst>
        </pc:inkChg>
        <pc:inkChg chg="add del mod">
          <ac:chgData name="Kimberly" userId="8c2b6ab9-3f19-41de-a892-34e3c36865ec" providerId="ADAL" clId="{A6511A19-6A1C-477A-AF86-B25020D140C0}" dt="2020-02-17T16:55:31.382" v="154"/>
          <ac:inkMkLst>
            <pc:docMk/>
            <pc:sldMk cId="4186269951" sldId="256"/>
            <ac:inkMk id="81" creationId="{EB8D988C-8044-4F4B-A7AD-361B40C1888B}"/>
          </ac:inkMkLst>
        </pc:inkChg>
        <pc:inkChg chg="add del mod">
          <ac:chgData name="Kimberly" userId="8c2b6ab9-3f19-41de-a892-34e3c36865ec" providerId="ADAL" clId="{A6511A19-6A1C-477A-AF86-B25020D140C0}" dt="2020-02-17T16:55:31.297" v="108"/>
          <ac:inkMkLst>
            <pc:docMk/>
            <pc:sldMk cId="4186269951" sldId="256"/>
            <ac:inkMk id="82" creationId="{964914E5-BFFA-4E55-BAF2-1E566F8B54FE}"/>
          </ac:inkMkLst>
        </pc:inkChg>
        <pc:inkChg chg="add del mod">
          <ac:chgData name="Kimberly" userId="8c2b6ab9-3f19-41de-a892-34e3c36865ec" providerId="ADAL" clId="{A6511A19-6A1C-477A-AF86-B25020D140C0}" dt="2020-02-17T16:55:31.313" v="114"/>
          <ac:inkMkLst>
            <pc:docMk/>
            <pc:sldMk cId="4186269951" sldId="256"/>
            <ac:inkMk id="83" creationId="{E1299346-BAC6-469C-9DDD-A8C172564DE6}"/>
          </ac:inkMkLst>
        </pc:inkChg>
        <pc:inkChg chg="add del mod">
          <ac:chgData name="Kimberly" userId="8c2b6ab9-3f19-41de-a892-34e3c36865ec" providerId="ADAL" clId="{A6511A19-6A1C-477A-AF86-B25020D140C0}" dt="2020-02-17T16:55:31.397" v="157"/>
          <ac:inkMkLst>
            <pc:docMk/>
            <pc:sldMk cId="4186269951" sldId="256"/>
            <ac:inkMk id="84" creationId="{3E2E4251-84A8-40BC-9937-CD88E18AC47D}"/>
          </ac:inkMkLst>
        </pc:inkChg>
        <pc:inkChg chg="add del mod">
          <ac:chgData name="Kimberly" userId="8c2b6ab9-3f19-41de-a892-34e3c36865ec" providerId="ADAL" clId="{A6511A19-6A1C-477A-AF86-B25020D140C0}" dt="2020-02-17T16:55:31.366" v="137"/>
          <ac:inkMkLst>
            <pc:docMk/>
            <pc:sldMk cId="4186269951" sldId="256"/>
            <ac:inkMk id="85" creationId="{5DB6F81D-5BF3-4A8C-A211-673289E6415E}"/>
          </ac:inkMkLst>
        </pc:inkChg>
        <pc:inkChg chg="add del mod">
          <ac:chgData name="Kimberly" userId="8c2b6ab9-3f19-41de-a892-34e3c36865ec" providerId="ADAL" clId="{A6511A19-6A1C-477A-AF86-B25020D140C0}" dt="2020-02-17T16:55:31.351" v="129"/>
          <ac:inkMkLst>
            <pc:docMk/>
            <pc:sldMk cId="4186269951" sldId="256"/>
            <ac:inkMk id="86" creationId="{ADDC594B-30AD-4CD6-BA12-A832DA0E3CD8}"/>
          </ac:inkMkLst>
        </pc:inkChg>
        <pc:inkChg chg="add del mod">
          <ac:chgData name="Kimberly" userId="8c2b6ab9-3f19-41de-a892-34e3c36865ec" providerId="ADAL" clId="{A6511A19-6A1C-477A-AF86-B25020D140C0}" dt="2020-02-17T16:55:31.397" v="160"/>
          <ac:inkMkLst>
            <pc:docMk/>
            <pc:sldMk cId="4186269951" sldId="256"/>
            <ac:inkMk id="87" creationId="{E74DABBE-9D19-4344-A0C7-33200EE083BB}"/>
          </ac:inkMkLst>
        </pc:inkChg>
        <pc:inkChg chg="add del mod">
          <ac:chgData name="Kimberly" userId="8c2b6ab9-3f19-41de-a892-34e3c36865ec" providerId="ADAL" clId="{A6511A19-6A1C-477A-AF86-B25020D140C0}" dt="2020-02-17T16:55:31.344" v="126"/>
          <ac:inkMkLst>
            <pc:docMk/>
            <pc:sldMk cId="4186269951" sldId="256"/>
            <ac:inkMk id="88" creationId="{B6CD49EC-BB1E-49D9-A15E-1C9453F5476D}"/>
          </ac:inkMkLst>
        </pc:inkChg>
        <pc:inkChg chg="add del mod">
          <ac:chgData name="Kimberly" userId="8c2b6ab9-3f19-41de-a892-34e3c36865ec" providerId="ADAL" clId="{A6511A19-6A1C-477A-AF86-B25020D140C0}" dt="2020-02-17T16:55:31.313" v="117"/>
          <ac:inkMkLst>
            <pc:docMk/>
            <pc:sldMk cId="4186269951" sldId="256"/>
            <ac:inkMk id="89" creationId="{40BA7F5B-E3AF-416A-8189-76CB00AFEA36}"/>
          </ac:inkMkLst>
        </pc:inkChg>
        <pc:inkChg chg="add del mod">
          <ac:chgData name="Kimberly" userId="8c2b6ab9-3f19-41de-a892-34e3c36865ec" providerId="ADAL" clId="{A6511A19-6A1C-477A-AF86-B25020D140C0}" dt="2020-02-17T16:55:31.397" v="159"/>
          <ac:inkMkLst>
            <pc:docMk/>
            <pc:sldMk cId="4186269951" sldId="256"/>
            <ac:inkMk id="90" creationId="{9F0B44CD-E4E2-41E7-A52A-61D9EAE61C3C}"/>
          </ac:inkMkLst>
        </pc:inkChg>
        <pc:inkChg chg="add del mod">
          <ac:chgData name="Kimberly" userId="8c2b6ab9-3f19-41de-a892-34e3c36865ec" providerId="ADAL" clId="{A6511A19-6A1C-477A-AF86-B25020D140C0}" dt="2020-02-17T16:55:31.313" v="113"/>
          <ac:inkMkLst>
            <pc:docMk/>
            <pc:sldMk cId="4186269951" sldId="256"/>
            <ac:inkMk id="91" creationId="{3340BC7F-A5EF-4C4C-A689-16DE67C23AFE}"/>
          </ac:inkMkLst>
        </pc:inkChg>
        <pc:inkChg chg="add del mod">
          <ac:chgData name="Kimberly" userId="8c2b6ab9-3f19-41de-a892-34e3c36865ec" providerId="ADAL" clId="{A6511A19-6A1C-477A-AF86-B25020D140C0}" dt="2020-02-17T16:55:21.847" v="95"/>
          <ac:inkMkLst>
            <pc:docMk/>
            <pc:sldMk cId="4186269951" sldId="256"/>
            <ac:inkMk id="92" creationId="{DD9D77D8-E46E-4D2C-B911-CBB55E880435}"/>
          </ac:inkMkLst>
        </pc:inkChg>
        <pc:inkChg chg="add del mod">
          <ac:chgData name="Kimberly" userId="8c2b6ab9-3f19-41de-a892-34e3c36865ec" providerId="ADAL" clId="{A6511A19-6A1C-477A-AF86-B25020D140C0}" dt="2020-02-17T16:55:23.698" v="98"/>
          <ac:inkMkLst>
            <pc:docMk/>
            <pc:sldMk cId="4186269951" sldId="256"/>
            <ac:inkMk id="93" creationId="{C3FDAF8C-292F-4F44-8CE8-C90CAB32BB0E}"/>
          </ac:inkMkLst>
        </pc:inkChg>
        <pc:inkChg chg="add del mod">
          <ac:chgData name="Kimberly" userId="8c2b6ab9-3f19-41de-a892-34e3c36865ec" providerId="ADAL" clId="{A6511A19-6A1C-477A-AF86-B25020D140C0}" dt="2020-02-17T16:55:21.852" v="97"/>
          <ac:inkMkLst>
            <pc:docMk/>
            <pc:sldMk cId="4186269951" sldId="256"/>
            <ac:inkMk id="94" creationId="{2FD1113B-4910-47C1-90E0-79CAB9A118AA}"/>
          </ac:inkMkLst>
        </pc:inkChg>
        <pc:inkChg chg="add del mod">
          <ac:chgData name="Kimberly" userId="8c2b6ab9-3f19-41de-a892-34e3c36865ec" providerId="ADAL" clId="{A6511A19-6A1C-477A-AF86-B25020D140C0}" dt="2020-02-17T16:55:21.850" v="96"/>
          <ac:inkMkLst>
            <pc:docMk/>
            <pc:sldMk cId="4186269951" sldId="256"/>
            <ac:inkMk id="95" creationId="{F796B070-4C06-49E5-B728-3AD592BB0508}"/>
          </ac:inkMkLst>
        </pc:inkChg>
        <pc:inkChg chg="add del mod">
          <ac:chgData name="Kimberly" userId="8c2b6ab9-3f19-41de-a892-34e3c36865ec" providerId="ADAL" clId="{A6511A19-6A1C-477A-AF86-B25020D140C0}" dt="2020-02-17T16:55:31.397" v="163"/>
          <ac:inkMkLst>
            <pc:docMk/>
            <pc:sldMk cId="4186269951" sldId="256"/>
            <ac:inkMk id="98" creationId="{61CC35BC-F800-4E86-916F-D6442D942A41}"/>
          </ac:inkMkLst>
        </pc:inkChg>
        <pc:inkChg chg="add del mod">
          <ac:chgData name="Kimberly" userId="8c2b6ab9-3f19-41de-a892-34e3c36865ec" providerId="ADAL" clId="{A6511A19-6A1C-477A-AF86-B25020D140C0}" dt="2020-02-17T16:55:31.382" v="153"/>
          <ac:inkMkLst>
            <pc:docMk/>
            <pc:sldMk cId="4186269951" sldId="256"/>
            <ac:inkMk id="99" creationId="{39AECE57-B7D0-4F3D-82D9-6926D262DFC4}"/>
          </ac:inkMkLst>
        </pc:inkChg>
        <pc:inkChg chg="add del mod">
          <ac:chgData name="Kimberly" userId="8c2b6ab9-3f19-41de-a892-34e3c36865ec" providerId="ADAL" clId="{A6511A19-6A1C-477A-AF86-B25020D140C0}" dt="2020-02-17T16:55:31.366" v="142"/>
          <ac:inkMkLst>
            <pc:docMk/>
            <pc:sldMk cId="4186269951" sldId="256"/>
            <ac:inkMk id="101" creationId="{54A599CD-9D18-4AFE-A01C-89703833EC06}"/>
          </ac:inkMkLst>
        </pc:inkChg>
        <pc:inkChg chg="add del mod">
          <ac:chgData name="Kimberly" userId="8c2b6ab9-3f19-41de-a892-34e3c36865ec" providerId="ADAL" clId="{A6511A19-6A1C-477A-AF86-B25020D140C0}" dt="2020-02-17T16:55:31.313" v="118"/>
          <ac:inkMkLst>
            <pc:docMk/>
            <pc:sldMk cId="4186269951" sldId="256"/>
            <ac:inkMk id="102" creationId="{A9F29FBA-4428-47AB-A429-3C19781E06BC}"/>
          </ac:inkMkLst>
        </pc:inkChg>
        <pc:inkChg chg="add del mod">
          <ac:chgData name="Kimberly" userId="8c2b6ab9-3f19-41de-a892-34e3c36865ec" providerId="ADAL" clId="{A6511A19-6A1C-477A-AF86-B25020D140C0}" dt="2020-02-17T16:55:31.313" v="116"/>
          <ac:inkMkLst>
            <pc:docMk/>
            <pc:sldMk cId="4186269951" sldId="256"/>
            <ac:inkMk id="103" creationId="{BD3E1EC1-73D8-41B0-81B8-B6C8D709B011}"/>
          </ac:inkMkLst>
        </pc:inkChg>
      </pc:sldChg>
      <pc:sldChg chg="addSp delSp modSp">
        <pc:chgData name="Kimberly" userId="8c2b6ab9-3f19-41de-a892-34e3c36865ec" providerId="ADAL" clId="{A6511A19-6A1C-477A-AF86-B25020D140C0}" dt="2020-02-17T17:56:45.587" v="1341"/>
        <pc:sldMkLst>
          <pc:docMk/>
          <pc:sldMk cId="441530213" sldId="257"/>
        </pc:sldMkLst>
        <pc:picChg chg="add del mod">
          <ac:chgData name="Kimberly" userId="8c2b6ab9-3f19-41de-a892-34e3c36865ec" providerId="ADAL" clId="{A6511A19-6A1C-477A-AF86-B25020D140C0}" dt="2020-02-17T17:14:20.676" v="936"/>
          <ac:picMkLst>
            <pc:docMk/>
            <pc:sldMk cId="441530213" sldId="257"/>
            <ac:picMk id="3" creationId="{4347A2FE-E44C-4FED-8A4D-F98E3E1BAFC5}"/>
          </ac:picMkLst>
        </pc:picChg>
        <pc:picChg chg="add del mod">
          <ac:chgData name="Kimberly" userId="8c2b6ab9-3f19-41de-a892-34e3c36865ec" providerId="ADAL" clId="{A6511A19-6A1C-477A-AF86-B25020D140C0}" dt="2020-02-17T17:16:58.442" v="937"/>
          <ac:picMkLst>
            <pc:docMk/>
            <pc:sldMk cId="441530213" sldId="257"/>
            <ac:picMk id="5" creationId="{1F123919-7C61-4D33-B639-4B2D0667B1FC}"/>
          </ac:picMkLst>
        </pc:picChg>
        <pc:picChg chg="add del mod">
          <ac:chgData name="Kimberly" userId="8c2b6ab9-3f19-41de-a892-34e3c36865ec" providerId="ADAL" clId="{A6511A19-6A1C-477A-AF86-B25020D140C0}" dt="2020-02-17T17:19:42.846" v="938"/>
          <ac:picMkLst>
            <pc:docMk/>
            <pc:sldMk cId="441530213" sldId="257"/>
            <ac:picMk id="7" creationId="{8012FE45-7F8C-45DC-B5AC-66E7A6751E4F}"/>
          </ac:picMkLst>
        </pc:picChg>
        <pc:picChg chg="add del mod">
          <ac:chgData name="Kimberly" userId="8c2b6ab9-3f19-41de-a892-34e3c36865ec" providerId="ADAL" clId="{A6511A19-6A1C-477A-AF86-B25020D140C0}" dt="2020-02-17T17:54:26.965" v="1340"/>
          <ac:picMkLst>
            <pc:docMk/>
            <pc:sldMk cId="441530213" sldId="257"/>
            <ac:picMk id="9" creationId="{82BF5315-4862-47CA-9F00-DD1BB4B66D25}"/>
          </ac:picMkLst>
        </pc:picChg>
        <pc:picChg chg="add del mod">
          <ac:chgData name="Kimberly" userId="8c2b6ab9-3f19-41de-a892-34e3c36865ec" providerId="ADAL" clId="{A6511A19-6A1C-477A-AF86-B25020D140C0}" dt="2020-02-17T17:56:45.587" v="1341"/>
          <ac:picMkLst>
            <pc:docMk/>
            <pc:sldMk cId="441530213" sldId="257"/>
            <ac:picMk id="10" creationId="{0C5342C1-26CE-44E9-A336-43D23BD9352C}"/>
          </ac:picMkLst>
        </pc:picChg>
        <pc:picChg chg="add mod">
          <ac:chgData name="Kimberly" userId="8c2b6ab9-3f19-41de-a892-34e3c36865ec" providerId="ADAL" clId="{A6511A19-6A1C-477A-AF86-B25020D140C0}" dt="2020-02-17T17:56:45.587" v="1341"/>
          <ac:picMkLst>
            <pc:docMk/>
            <pc:sldMk cId="441530213" sldId="257"/>
            <ac:picMk id="12" creationId="{D5137042-96E7-4CA3-BCDB-A4C2A11BFC7B}"/>
          </ac:picMkLst>
        </pc:picChg>
        <pc:inkChg chg="add del">
          <ac:chgData name="Kimberly" userId="8c2b6ab9-3f19-41de-a892-34e3c36865ec" providerId="ADAL" clId="{A6511A19-6A1C-477A-AF86-B25020D140C0}" dt="2020-02-17T17:14:20.676" v="936"/>
          <ac:inkMkLst>
            <pc:docMk/>
            <pc:sldMk cId="441530213" sldId="257"/>
            <ac:inkMk id="2" creationId="{E9426533-565F-427B-AA8F-4FC9150B18EF}"/>
          </ac:inkMkLst>
        </pc:inkChg>
        <pc:inkChg chg="add del">
          <ac:chgData name="Kimberly" userId="8c2b6ab9-3f19-41de-a892-34e3c36865ec" providerId="ADAL" clId="{A6511A19-6A1C-477A-AF86-B25020D140C0}" dt="2020-02-17T17:16:58.442" v="937"/>
          <ac:inkMkLst>
            <pc:docMk/>
            <pc:sldMk cId="441530213" sldId="257"/>
            <ac:inkMk id="4" creationId="{85F36528-7E6F-46E7-A7E9-C8E48EA4F9E7}"/>
          </ac:inkMkLst>
        </pc:inkChg>
        <pc:inkChg chg="add del">
          <ac:chgData name="Kimberly" userId="8c2b6ab9-3f19-41de-a892-34e3c36865ec" providerId="ADAL" clId="{A6511A19-6A1C-477A-AF86-B25020D140C0}" dt="2020-02-17T17:19:42.846" v="938"/>
          <ac:inkMkLst>
            <pc:docMk/>
            <pc:sldMk cId="441530213" sldId="257"/>
            <ac:inkMk id="6" creationId="{9C22C1F9-E192-4089-AF67-B9E0A2FB6D86}"/>
          </ac:inkMkLst>
        </pc:inkChg>
        <pc:inkChg chg="add del">
          <ac:chgData name="Kimberly" userId="8c2b6ab9-3f19-41de-a892-34e3c36865ec" providerId="ADAL" clId="{A6511A19-6A1C-477A-AF86-B25020D140C0}" dt="2020-02-17T17:54:26.965" v="1340"/>
          <ac:inkMkLst>
            <pc:docMk/>
            <pc:sldMk cId="441530213" sldId="257"/>
            <ac:inkMk id="8" creationId="{D0952653-DB73-4365-A482-9340D26B1B84}"/>
          </ac:inkMkLst>
        </pc:inkChg>
        <pc:inkChg chg="add">
          <ac:chgData name="Kimberly" userId="8c2b6ab9-3f19-41de-a892-34e3c36865ec" providerId="ADAL" clId="{A6511A19-6A1C-477A-AF86-B25020D140C0}" dt="2020-02-17T17:56:45.587" v="1341"/>
          <ac:inkMkLst>
            <pc:docMk/>
            <pc:sldMk cId="441530213" sldId="257"/>
            <ac:inkMk id="11" creationId="{DB16D51F-D798-4EA0-8E59-C6E67FCD440A}"/>
          </ac:inkMkLst>
        </pc:inkChg>
      </pc:sldChg>
      <pc:sldChg chg="addSp delSp modSp">
        <pc:chgData name="Kimberly" userId="8c2b6ab9-3f19-41de-a892-34e3c36865ec" providerId="ADAL" clId="{A6511A19-6A1C-477A-AF86-B25020D140C0}" dt="2020-02-17T17:23:50.377" v="939"/>
        <pc:sldMkLst>
          <pc:docMk/>
          <pc:sldMk cId="3524175431" sldId="258"/>
        </pc:sldMkLst>
        <pc:grpChg chg="mod">
          <ac:chgData name="Kimberly" userId="8c2b6ab9-3f19-41de-a892-34e3c36865ec" providerId="ADAL" clId="{A6511A19-6A1C-477A-AF86-B25020D140C0}" dt="2020-02-17T17:09:54.259" v="929"/>
          <ac:grpSpMkLst>
            <pc:docMk/>
            <pc:sldMk cId="3524175431" sldId="258"/>
            <ac:grpSpMk id="10" creationId="{CE709272-6125-40FA-A7C9-E6522B209E65}"/>
          </ac:grpSpMkLst>
        </pc:grpChg>
        <pc:grpChg chg="del mod">
          <ac:chgData name="Kimberly" userId="8c2b6ab9-3f19-41de-a892-34e3c36865ec" providerId="ADAL" clId="{A6511A19-6A1C-477A-AF86-B25020D140C0}" dt="2020-02-17T17:09:44.567" v="920"/>
          <ac:grpSpMkLst>
            <pc:docMk/>
            <pc:sldMk cId="3524175431" sldId="258"/>
            <ac:grpSpMk id="498" creationId="{9E76455C-A3DD-4435-A4A1-910B65353B32}"/>
          </ac:grpSpMkLst>
        </pc:grpChg>
        <pc:grpChg chg="del mod">
          <ac:chgData name="Kimberly" userId="8c2b6ab9-3f19-41de-a892-34e3c36865ec" providerId="ADAL" clId="{A6511A19-6A1C-477A-AF86-B25020D140C0}" dt="2020-02-17T17:09:44.567" v="919"/>
          <ac:grpSpMkLst>
            <pc:docMk/>
            <pc:sldMk cId="3524175431" sldId="258"/>
            <ac:grpSpMk id="499" creationId="{61C28629-1F70-4799-99C6-D720F3B201CB}"/>
          </ac:grpSpMkLst>
        </pc:grpChg>
        <pc:grpChg chg="del mod">
          <ac:chgData name="Kimberly" userId="8c2b6ab9-3f19-41de-a892-34e3c36865ec" providerId="ADAL" clId="{A6511A19-6A1C-477A-AF86-B25020D140C0}" dt="2020-02-17T17:09:44.567" v="918"/>
          <ac:grpSpMkLst>
            <pc:docMk/>
            <pc:sldMk cId="3524175431" sldId="258"/>
            <ac:grpSpMk id="500" creationId="{A36167D4-C6FB-4FA9-ADA9-70C2D20469FE}"/>
          </ac:grpSpMkLst>
        </pc:grpChg>
        <pc:picChg chg="add del mod">
          <ac:chgData name="Kimberly" userId="8c2b6ab9-3f19-41de-a892-34e3c36865ec" providerId="ADAL" clId="{A6511A19-6A1C-477A-AF86-B25020D140C0}" dt="2020-02-17T17:09:30.319" v="917"/>
          <ac:picMkLst>
            <pc:docMk/>
            <pc:sldMk cId="3524175431" sldId="258"/>
            <ac:picMk id="2" creationId="{59D0E41F-39E7-4191-9B6F-226BAB4B1C7C}"/>
          </ac:picMkLst>
        </pc:picChg>
        <pc:picChg chg="add del mod">
          <ac:chgData name="Kimberly" userId="8c2b6ab9-3f19-41de-a892-34e3c36865ec" providerId="ADAL" clId="{A6511A19-6A1C-477A-AF86-B25020D140C0}" dt="2020-02-17T17:10:18.907" v="930"/>
          <ac:picMkLst>
            <pc:docMk/>
            <pc:sldMk cId="3524175431" sldId="258"/>
            <ac:picMk id="4" creationId="{4DE3665A-7D0E-4B6C-8060-5BDB04EFA0F4}"/>
          </ac:picMkLst>
        </pc:picChg>
        <pc:picChg chg="add del mod">
          <ac:chgData name="Kimberly" userId="8c2b6ab9-3f19-41de-a892-34e3c36865ec" providerId="ADAL" clId="{A6511A19-6A1C-477A-AF86-B25020D140C0}" dt="2020-02-17T17:23:50.377" v="939"/>
          <ac:picMkLst>
            <pc:docMk/>
            <pc:sldMk cId="3524175431" sldId="258"/>
            <ac:picMk id="11" creationId="{2F3F0EDF-3315-4BDE-AD48-2B793394F5EC}"/>
          </ac:picMkLst>
        </pc:picChg>
        <pc:picChg chg="add mod">
          <ac:chgData name="Kimberly" userId="8c2b6ab9-3f19-41de-a892-34e3c36865ec" providerId="ADAL" clId="{A6511A19-6A1C-477A-AF86-B25020D140C0}" dt="2020-02-17T17:23:50.377" v="939"/>
          <ac:picMkLst>
            <pc:docMk/>
            <pc:sldMk cId="3524175431" sldId="258"/>
            <ac:picMk id="13" creationId="{11138C4C-9416-4A7F-B08B-3DB8AA799321}"/>
          </ac:picMkLst>
        </pc:picChg>
        <pc:inkChg chg="add del">
          <ac:chgData name="Kimberly" userId="8c2b6ab9-3f19-41de-a892-34e3c36865ec" providerId="ADAL" clId="{A6511A19-6A1C-477A-AF86-B25020D140C0}" dt="2020-02-17T17:10:18.907" v="930"/>
          <ac:inkMkLst>
            <pc:docMk/>
            <pc:sldMk cId="3524175431" sldId="258"/>
            <ac:inkMk id="3" creationId="{193BE1A9-B841-4BC9-BAAA-FD60140F6B8C}"/>
          </ac:inkMkLst>
        </pc:inkChg>
        <pc:inkChg chg="add mod">
          <ac:chgData name="Kimberly" userId="8c2b6ab9-3f19-41de-a892-34e3c36865ec" providerId="ADAL" clId="{A6511A19-6A1C-477A-AF86-B25020D140C0}" dt="2020-02-17T17:09:54.259" v="929"/>
          <ac:inkMkLst>
            <pc:docMk/>
            <pc:sldMk cId="3524175431" sldId="258"/>
            <ac:inkMk id="5" creationId="{29A6DE56-63A2-4E13-B037-32ECC14BCD6D}"/>
          </ac:inkMkLst>
        </pc:inkChg>
        <pc:inkChg chg="add mod">
          <ac:chgData name="Kimberly" userId="8c2b6ab9-3f19-41de-a892-34e3c36865ec" providerId="ADAL" clId="{A6511A19-6A1C-477A-AF86-B25020D140C0}" dt="2020-02-17T17:09:54.259" v="929"/>
          <ac:inkMkLst>
            <pc:docMk/>
            <pc:sldMk cId="3524175431" sldId="258"/>
            <ac:inkMk id="6" creationId="{071738B1-F1BA-49B6-B077-1B207D193B78}"/>
          </ac:inkMkLst>
        </pc:inkChg>
        <pc:inkChg chg="add mod">
          <ac:chgData name="Kimberly" userId="8c2b6ab9-3f19-41de-a892-34e3c36865ec" providerId="ADAL" clId="{A6511A19-6A1C-477A-AF86-B25020D140C0}" dt="2020-02-17T17:09:54.259" v="929"/>
          <ac:inkMkLst>
            <pc:docMk/>
            <pc:sldMk cId="3524175431" sldId="258"/>
            <ac:inkMk id="7" creationId="{5393DE83-D82D-4CB9-9F4C-9ACB9BECC7A9}"/>
          </ac:inkMkLst>
        </pc:inkChg>
        <pc:inkChg chg="add mod">
          <ac:chgData name="Kimberly" userId="8c2b6ab9-3f19-41de-a892-34e3c36865ec" providerId="ADAL" clId="{A6511A19-6A1C-477A-AF86-B25020D140C0}" dt="2020-02-17T17:09:54.259" v="929"/>
          <ac:inkMkLst>
            <pc:docMk/>
            <pc:sldMk cId="3524175431" sldId="258"/>
            <ac:inkMk id="8" creationId="{ACA5CD65-14FD-4B00-948E-9266BAE17F58}"/>
          </ac:inkMkLst>
        </pc:inkChg>
        <pc:inkChg chg="add mod">
          <ac:chgData name="Kimberly" userId="8c2b6ab9-3f19-41de-a892-34e3c36865ec" providerId="ADAL" clId="{A6511A19-6A1C-477A-AF86-B25020D140C0}" dt="2020-02-17T17:09:54.259" v="929"/>
          <ac:inkMkLst>
            <pc:docMk/>
            <pc:sldMk cId="3524175431" sldId="258"/>
            <ac:inkMk id="9" creationId="{B3AE9F20-0D5E-4E2B-AEF8-EC395A2839D9}"/>
          </ac:inkMkLst>
        </pc:inkChg>
        <pc:inkChg chg="add">
          <ac:chgData name="Kimberly" userId="8c2b6ab9-3f19-41de-a892-34e3c36865ec" providerId="ADAL" clId="{A6511A19-6A1C-477A-AF86-B25020D140C0}" dt="2020-02-17T17:23:50.377" v="939"/>
          <ac:inkMkLst>
            <pc:docMk/>
            <pc:sldMk cId="3524175431" sldId="258"/>
            <ac:inkMk id="12" creationId="{E5658182-E8CE-4501-90CE-4F2EE6AAC92D}"/>
          </ac:inkMkLst>
        </pc:inkChg>
        <pc:inkChg chg="del">
          <ac:chgData name="Kimberly" userId="8c2b6ab9-3f19-41de-a892-34e3c36865ec" providerId="ADAL" clId="{A6511A19-6A1C-477A-AF86-B25020D140C0}" dt="2020-02-17T17:09:44.567" v="918"/>
          <ac:inkMkLst>
            <pc:docMk/>
            <pc:sldMk cId="3524175431" sldId="258"/>
            <ac:inkMk id="492" creationId="{B0FCD553-B03B-4FF9-9297-DABEBD26B9A4}"/>
          </ac:inkMkLst>
        </pc:inkChg>
        <pc:inkChg chg="del mod">
          <ac:chgData name="Kimberly" userId="8c2b6ab9-3f19-41de-a892-34e3c36865ec" providerId="ADAL" clId="{A6511A19-6A1C-477A-AF86-B25020D140C0}" dt="2020-02-17T17:09:44.582" v="923"/>
          <ac:inkMkLst>
            <pc:docMk/>
            <pc:sldMk cId="3524175431" sldId="258"/>
            <ac:inkMk id="493" creationId="{D045B584-E4C8-495C-893D-B8C39D55EED3}"/>
          </ac:inkMkLst>
        </pc:inkChg>
        <pc:inkChg chg="del">
          <ac:chgData name="Kimberly" userId="8c2b6ab9-3f19-41de-a892-34e3c36865ec" providerId="ADAL" clId="{A6511A19-6A1C-477A-AF86-B25020D140C0}" dt="2020-02-17T17:09:44.567" v="919"/>
          <ac:inkMkLst>
            <pc:docMk/>
            <pc:sldMk cId="3524175431" sldId="258"/>
            <ac:inkMk id="494" creationId="{AF3F5DC7-DD04-448D-9417-327358CC269B}"/>
          </ac:inkMkLst>
        </pc:inkChg>
        <pc:inkChg chg="del mod">
          <ac:chgData name="Kimberly" userId="8c2b6ab9-3f19-41de-a892-34e3c36865ec" providerId="ADAL" clId="{A6511A19-6A1C-477A-AF86-B25020D140C0}" dt="2020-02-17T17:09:44.582" v="921"/>
          <ac:inkMkLst>
            <pc:docMk/>
            <pc:sldMk cId="3524175431" sldId="258"/>
            <ac:inkMk id="495" creationId="{4240BD0E-9E5F-428B-8FAF-A5ADA98D6BEF}"/>
          </ac:inkMkLst>
        </pc:inkChg>
        <pc:inkChg chg="del mod">
          <ac:chgData name="Kimberly" userId="8c2b6ab9-3f19-41de-a892-34e3c36865ec" providerId="ADAL" clId="{A6511A19-6A1C-477A-AF86-B25020D140C0}" dt="2020-02-17T17:09:44.582" v="922"/>
          <ac:inkMkLst>
            <pc:docMk/>
            <pc:sldMk cId="3524175431" sldId="258"/>
            <ac:inkMk id="496" creationId="{5E9D5A4F-AD26-4C6B-8F92-97146250FF50}"/>
          </ac:inkMkLst>
        </pc:inkChg>
        <pc:inkChg chg="del">
          <ac:chgData name="Kimberly" userId="8c2b6ab9-3f19-41de-a892-34e3c36865ec" providerId="ADAL" clId="{A6511A19-6A1C-477A-AF86-B25020D140C0}" dt="2020-02-17T17:09:44.567" v="920"/>
          <ac:inkMkLst>
            <pc:docMk/>
            <pc:sldMk cId="3524175431" sldId="258"/>
            <ac:inkMk id="497" creationId="{5CB2288C-B764-488B-9274-1D12A6A16FC4}"/>
          </ac:inkMkLst>
        </pc:inkChg>
      </pc:sldChg>
      <pc:sldChg chg="addSp modSp">
        <pc:chgData name="Kimberly" userId="8c2b6ab9-3f19-41de-a892-34e3c36865ec" providerId="ADAL" clId="{A6511A19-6A1C-477A-AF86-B25020D140C0}" dt="2020-02-17T17:23:50.377" v="939"/>
        <pc:sldMkLst>
          <pc:docMk/>
          <pc:sldMk cId="1532994580" sldId="259"/>
        </pc:sldMkLst>
        <pc:picChg chg="add mod">
          <ac:chgData name="Kimberly" userId="8c2b6ab9-3f19-41de-a892-34e3c36865ec" providerId="ADAL" clId="{A6511A19-6A1C-477A-AF86-B25020D140C0}" dt="2020-02-17T17:23:50.377" v="939"/>
          <ac:picMkLst>
            <pc:docMk/>
            <pc:sldMk cId="1532994580" sldId="259"/>
            <ac:picMk id="17" creationId="{A823CB48-A0A1-438B-B6A5-04332242671C}"/>
          </ac:picMkLst>
        </pc:picChg>
        <pc:inkChg chg="add">
          <ac:chgData name="Kimberly" userId="8c2b6ab9-3f19-41de-a892-34e3c36865ec" providerId="ADAL" clId="{A6511A19-6A1C-477A-AF86-B25020D140C0}" dt="2020-02-17T17:23:50.377" v="939"/>
          <ac:inkMkLst>
            <pc:docMk/>
            <pc:sldMk cId="1532994580" sldId="259"/>
            <ac:inkMk id="8" creationId="{74AB3CF3-7F88-4D99-B55E-14BA21ED47B0}"/>
          </ac:inkMkLst>
        </pc:inkChg>
      </pc:sldChg>
      <pc:sldChg chg="addSp delSp modSp">
        <pc:chgData name="Kimberly" userId="8c2b6ab9-3f19-41de-a892-34e3c36865ec" providerId="ADAL" clId="{A6511A19-6A1C-477A-AF86-B25020D140C0}" dt="2020-02-17T17:33:46.268" v="941"/>
        <pc:sldMkLst>
          <pc:docMk/>
          <pc:sldMk cId="1434018090" sldId="260"/>
        </pc:sldMkLst>
        <pc:grpChg chg="mod">
          <ac:chgData name="Kimberly" userId="8c2b6ab9-3f19-41de-a892-34e3c36865ec" providerId="ADAL" clId="{A6511A19-6A1C-477A-AF86-B25020D140C0}" dt="2020-02-17T16:59:53.014" v="308"/>
          <ac:grpSpMkLst>
            <pc:docMk/>
            <pc:sldMk cId="1434018090" sldId="260"/>
            <ac:grpSpMk id="23" creationId="{CA3A9558-5FD6-43F8-9B09-6268DC82306C}"/>
          </ac:grpSpMkLst>
        </pc:grpChg>
        <pc:grpChg chg="del mod">
          <ac:chgData name="Kimberly" userId="8c2b6ab9-3f19-41de-a892-34e3c36865ec" providerId="ADAL" clId="{A6511A19-6A1C-477A-AF86-B25020D140C0}" dt="2020-02-17T17:01:01.428" v="398"/>
          <ac:grpSpMkLst>
            <pc:docMk/>
            <pc:sldMk cId="1434018090" sldId="260"/>
            <ac:grpSpMk id="27" creationId="{F2A32C15-2D9D-4772-9ED6-F4E1E66046E8}"/>
          </ac:grpSpMkLst>
        </pc:grpChg>
        <pc:grpChg chg="del mod">
          <ac:chgData name="Kimberly" userId="8c2b6ab9-3f19-41de-a892-34e3c36865ec" providerId="ADAL" clId="{A6511A19-6A1C-477A-AF86-B25020D140C0}" dt="2020-02-17T17:00:37.776" v="366"/>
          <ac:grpSpMkLst>
            <pc:docMk/>
            <pc:sldMk cId="1434018090" sldId="260"/>
            <ac:grpSpMk id="34" creationId="{B17AB9CC-909F-45AB-9103-2682C1794DE7}"/>
          </ac:grpSpMkLst>
        </pc:grpChg>
        <pc:grpChg chg="del mod">
          <ac:chgData name="Kimberly" userId="8c2b6ab9-3f19-41de-a892-34e3c36865ec" providerId="ADAL" clId="{A6511A19-6A1C-477A-AF86-B25020D140C0}" dt="2020-02-17T17:01:01.459" v="411"/>
          <ac:grpSpMkLst>
            <pc:docMk/>
            <pc:sldMk cId="1434018090" sldId="260"/>
            <ac:grpSpMk id="81" creationId="{B9A38B49-3FE3-4FF3-9C1F-C0CF9A464BEF}"/>
          </ac:grpSpMkLst>
        </pc:grpChg>
        <pc:grpChg chg="del mod">
          <ac:chgData name="Kimberly" userId="8c2b6ab9-3f19-41de-a892-34e3c36865ec" providerId="ADAL" clId="{A6511A19-6A1C-477A-AF86-B25020D140C0}" dt="2020-02-17T17:01:01.568" v="463"/>
          <ac:grpSpMkLst>
            <pc:docMk/>
            <pc:sldMk cId="1434018090" sldId="260"/>
            <ac:grpSpMk id="82" creationId="{CF13FD62-F775-4FEA-A9BD-FA471A354F59}"/>
          </ac:grpSpMkLst>
        </pc:grpChg>
        <pc:grpChg chg="del mod">
          <ac:chgData name="Kimberly" userId="8c2b6ab9-3f19-41de-a892-34e3c36865ec" providerId="ADAL" clId="{A6511A19-6A1C-477A-AF86-B25020D140C0}" dt="2020-02-17T17:01:01.527" v="441"/>
          <ac:grpSpMkLst>
            <pc:docMk/>
            <pc:sldMk cId="1434018090" sldId="260"/>
            <ac:grpSpMk id="83" creationId="{D67DA9E5-46C1-4E0C-BE4E-386429E0E364}"/>
          </ac:grpSpMkLst>
        </pc:grpChg>
        <pc:grpChg chg="del mod">
          <ac:chgData name="Kimberly" userId="8c2b6ab9-3f19-41de-a892-34e3c36865ec" providerId="ADAL" clId="{A6511A19-6A1C-477A-AF86-B25020D140C0}" dt="2020-02-17T17:01:01.509" v="434"/>
          <ac:grpSpMkLst>
            <pc:docMk/>
            <pc:sldMk cId="1434018090" sldId="260"/>
            <ac:grpSpMk id="84" creationId="{09F6C291-9AF2-410E-B6CD-2ABDF357DD78}"/>
          </ac:grpSpMkLst>
        </pc:grpChg>
        <pc:grpChg chg="del mod">
          <ac:chgData name="Kimberly" userId="8c2b6ab9-3f19-41de-a892-34e3c36865ec" providerId="ADAL" clId="{A6511A19-6A1C-477A-AF86-B25020D140C0}" dt="2020-02-17T17:01:01.550" v="455"/>
          <ac:grpSpMkLst>
            <pc:docMk/>
            <pc:sldMk cId="1434018090" sldId="260"/>
            <ac:grpSpMk id="85" creationId="{1D26C3E4-43C8-4ABB-A656-3DD41DF19A28}"/>
          </ac:grpSpMkLst>
        </pc:grpChg>
        <pc:grpChg chg="del mod">
          <ac:chgData name="Kimberly" userId="8c2b6ab9-3f19-41de-a892-34e3c36865ec" providerId="ADAL" clId="{A6511A19-6A1C-477A-AF86-B25020D140C0}" dt="2020-02-17T17:01:01.509" v="433"/>
          <ac:grpSpMkLst>
            <pc:docMk/>
            <pc:sldMk cId="1434018090" sldId="260"/>
            <ac:grpSpMk id="86" creationId="{62DF367E-5D76-4E31-ADCA-32AE1811F866}"/>
          </ac:grpSpMkLst>
        </pc:grpChg>
        <pc:grpChg chg="del mod">
          <ac:chgData name="Kimberly" userId="8c2b6ab9-3f19-41de-a892-34e3c36865ec" providerId="ADAL" clId="{A6511A19-6A1C-477A-AF86-B25020D140C0}" dt="2020-02-17T17:01:01.570" v="464"/>
          <ac:grpSpMkLst>
            <pc:docMk/>
            <pc:sldMk cId="1434018090" sldId="260"/>
            <ac:grpSpMk id="87" creationId="{2997480F-F810-4C03-AE5F-A16583433F2F}"/>
          </ac:grpSpMkLst>
        </pc:grpChg>
        <pc:grpChg chg="del mod">
          <ac:chgData name="Kimberly" userId="8c2b6ab9-3f19-41de-a892-34e3c36865ec" providerId="ADAL" clId="{A6511A19-6A1C-477A-AF86-B25020D140C0}" dt="2020-02-17T17:01:01.570" v="466"/>
          <ac:grpSpMkLst>
            <pc:docMk/>
            <pc:sldMk cId="1434018090" sldId="260"/>
            <ac:grpSpMk id="104" creationId="{E89084BB-8E22-47F0-A987-7A97804F61C5}"/>
          </ac:grpSpMkLst>
        </pc:grpChg>
        <pc:grpChg chg="del mod">
          <ac:chgData name="Kimberly" userId="8c2b6ab9-3f19-41de-a892-34e3c36865ec" providerId="ADAL" clId="{A6511A19-6A1C-477A-AF86-B25020D140C0}" dt="2020-02-17T17:01:01.489" v="422"/>
          <ac:grpSpMkLst>
            <pc:docMk/>
            <pc:sldMk cId="1434018090" sldId="260"/>
            <ac:grpSpMk id="105" creationId="{5F3BDB9B-2A29-4F48-ABB9-C415C2833BF6}"/>
          </ac:grpSpMkLst>
        </pc:grpChg>
        <pc:grpChg chg="del mod">
          <ac:chgData name="Kimberly" userId="8c2b6ab9-3f19-41de-a892-34e3c36865ec" providerId="ADAL" clId="{A6511A19-6A1C-477A-AF86-B25020D140C0}" dt="2020-02-17T17:01:01.560" v="459"/>
          <ac:grpSpMkLst>
            <pc:docMk/>
            <pc:sldMk cId="1434018090" sldId="260"/>
            <ac:grpSpMk id="114" creationId="{D9B7FBE9-4FE5-45C8-95F7-5D0B08BA592C}"/>
          </ac:grpSpMkLst>
        </pc:grpChg>
        <pc:grpChg chg="del mod">
          <ac:chgData name="Kimberly" userId="8c2b6ab9-3f19-41de-a892-34e3c36865ec" providerId="ADAL" clId="{A6511A19-6A1C-477A-AF86-B25020D140C0}" dt="2020-02-17T17:01:24.595" v="522"/>
          <ac:grpSpMkLst>
            <pc:docMk/>
            <pc:sldMk cId="1434018090" sldId="260"/>
            <ac:grpSpMk id="148" creationId="{BAE1A9D3-2A03-4A5B-8481-F7DA4E9E0F4C}"/>
          </ac:grpSpMkLst>
        </pc:grpChg>
        <pc:grpChg chg="del mod">
          <ac:chgData name="Kimberly" userId="8c2b6ab9-3f19-41de-a892-34e3c36865ec" providerId="ADAL" clId="{A6511A19-6A1C-477A-AF86-B25020D140C0}" dt="2020-02-17T17:01:24.563" v="509"/>
          <ac:grpSpMkLst>
            <pc:docMk/>
            <pc:sldMk cId="1434018090" sldId="260"/>
            <ac:grpSpMk id="149" creationId="{330F860D-3A4F-4693-AAFA-DF02568EDC3B}"/>
          </ac:grpSpMkLst>
        </pc:grpChg>
        <pc:grpChg chg="del mod">
          <ac:chgData name="Kimberly" userId="8c2b6ab9-3f19-41de-a892-34e3c36865ec" providerId="ADAL" clId="{A6511A19-6A1C-477A-AF86-B25020D140C0}" dt="2020-02-17T17:01:24.613" v="537"/>
          <ac:grpSpMkLst>
            <pc:docMk/>
            <pc:sldMk cId="1434018090" sldId="260"/>
            <ac:grpSpMk id="150" creationId="{C103CF53-3BE0-499E-8AA2-C3D47DD9AF87}"/>
          </ac:grpSpMkLst>
        </pc:grpChg>
        <pc:grpChg chg="del mod">
          <ac:chgData name="Kimberly" userId="8c2b6ab9-3f19-41de-a892-34e3c36865ec" providerId="ADAL" clId="{A6511A19-6A1C-477A-AF86-B25020D140C0}" dt="2020-02-17T17:01:24.597" v="530"/>
          <ac:grpSpMkLst>
            <pc:docMk/>
            <pc:sldMk cId="1434018090" sldId="260"/>
            <ac:grpSpMk id="151" creationId="{B2120533-F974-4AC7-A201-F3CE1DBE9926}"/>
          </ac:grpSpMkLst>
        </pc:grpChg>
        <pc:grpChg chg="del mod">
          <ac:chgData name="Kimberly" userId="8c2b6ab9-3f19-41de-a892-34e3c36865ec" providerId="ADAL" clId="{A6511A19-6A1C-477A-AF86-B25020D140C0}" dt="2020-02-17T17:01:24.597" v="534"/>
          <ac:grpSpMkLst>
            <pc:docMk/>
            <pc:sldMk cId="1434018090" sldId="260"/>
            <ac:grpSpMk id="152" creationId="{CE34D2A2-FC7D-4DAA-89C8-D08CFD38D835}"/>
          </ac:grpSpMkLst>
        </pc:grpChg>
        <pc:grpChg chg="del mod">
          <ac:chgData name="Kimberly" userId="8c2b6ab9-3f19-41de-a892-34e3c36865ec" providerId="ADAL" clId="{A6511A19-6A1C-477A-AF86-B25020D140C0}" dt="2020-02-17T17:01:24.579" v="518"/>
          <ac:grpSpMkLst>
            <pc:docMk/>
            <pc:sldMk cId="1434018090" sldId="260"/>
            <ac:grpSpMk id="153" creationId="{C176AB69-D0AB-4C3A-AC6B-FF5512A6277D}"/>
          </ac:grpSpMkLst>
        </pc:grpChg>
        <pc:grpChg chg="mod">
          <ac:chgData name="Kimberly" userId="8c2b6ab9-3f19-41de-a892-34e3c36865ec" providerId="ADAL" clId="{A6511A19-6A1C-477A-AF86-B25020D140C0}" dt="2020-02-17T17:01:32.673" v="551"/>
          <ac:grpSpMkLst>
            <pc:docMk/>
            <pc:sldMk cId="1434018090" sldId="260"/>
            <ac:grpSpMk id="166" creationId="{F1470036-9451-4F90-872E-D98E6C8947C5}"/>
          </ac:grpSpMkLst>
        </pc:grpChg>
        <pc:grpChg chg="mod">
          <ac:chgData name="Kimberly" userId="8c2b6ab9-3f19-41de-a892-34e3c36865ec" providerId="ADAL" clId="{A6511A19-6A1C-477A-AF86-B25020D140C0}" dt="2020-02-17T17:01:32.673" v="551"/>
          <ac:grpSpMkLst>
            <pc:docMk/>
            <pc:sldMk cId="1434018090" sldId="260"/>
            <ac:grpSpMk id="167" creationId="{79D1BBB5-A634-491B-84F5-8C7DB317D64D}"/>
          </ac:grpSpMkLst>
        </pc:grpChg>
        <pc:grpChg chg="mod">
          <ac:chgData name="Kimberly" userId="8c2b6ab9-3f19-41de-a892-34e3c36865ec" providerId="ADAL" clId="{A6511A19-6A1C-477A-AF86-B25020D140C0}" dt="2020-02-17T17:01:37.446" v="566"/>
          <ac:grpSpMkLst>
            <pc:docMk/>
            <pc:sldMk cId="1434018090" sldId="260"/>
            <ac:grpSpMk id="177" creationId="{AFD75226-9C76-486D-A94A-03EE0B0DBA74}"/>
          </ac:grpSpMkLst>
        </pc:grpChg>
        <pc:grpChg chg="del mod">
          <ac:chgData name="Kimberly" userId="8c2b6ab9-3f19-41de-a892-34e3c36865ec" providerId="ADAL" clId="{A6511A19-6A1C-477A-AF86-B25020D140C0}" dt="2020-02-17T17:01:43.322" v="570"/>
          <ac:grpSpMkLst>
            <pc:docMk/>
            <pc:sldMk cId="1434018090" sldId="260"/>
            <ac:grpSpMk id="180" creationId="{7EC58045-B3F9-4E06-B675-255A38ABD1D2}"/>
          </ac:grpSpMkLst>
        </pc:grpChg>
        <pc:grpChg chg="mod">
          <ac:chgData name="Kimberly" userId="8c2b6ab9-3f19-41de-a892-34e3c36865ec" providerId="ADAL" clId="{A6511A19-6A1C-477A-AF86-B25020D140C0}" dt="2020-02-17T17:01:54.046" v="593"/>
          <ac:grpSpMkLst>
            <pc:docMk/>
            <pc:sldMk cId="1434018090" sldId="260"/>
            <ac:grpSpMk id="202" creationId="{6D49AD56-E65F-4245-A7A1-9B0D783F0F81}"/>
          </ac:grpSpMkLst>
        </pc:grpChg>
        <pc:grpChg chg="mod">
          <ac:chgData name="Kimberly" userId="8c2b6ab9-3f19-41de-a892-34e3c36865ec" providerId="ADAL" clId="{A6511A19-6A1C-477A-AF86-B25020D140C0}" dt="2020-02-17T17:01:54.046" v="593"/>
          <ac:grpSpMkLst>
            <pc:docMk/>
            <pc:sldMk cId="1434018090" sldId="260"/>
            <ac:grpSpMk id="203" creationId="{CBB0633C-2188-47CA-B07B-7B9354AED3FA}"/>
          </ac:grpSpMkLst>
        </pc:grpChg>
        <pc:grpChg chg="mod">
          <ac:chgData name="Kimberly" userId="8c2b6ab9-3f19-41de-a892-34e3c36865ec" providerId="ADAL" clId="{A6511A19-6A1C-477A-AF86-B25020D140C0}" dt="2020-02-17T17:01:54.046" v="593"/>
          <ac:grpSpMkLst>
            <pc:docMk/>
            <pc:sldMk cId="1434018090" sldId="260"/>
            <ac:grpSpMk id="204" creationId="{C3258700-4797-45EA-A7DC-8479EE803785}"/>
          </ac:grpSpMkLst>
        </pc:grpChg>
        <pc:grpChg chg="del mod">
          <ac:chgData name="Kimberly" userId="8c2b6ab9-3f19-41de-a892-34e3c36865ec" providerId="ADAL" clId="{A6511A19-6A1C-477A-AF86-B25020D140C0}" dt="2020-02-17T17:02:05.032" v="604"/>
          <ac:grpSpMkLst>
            <pc:docMk/>
            <pc:sldMk cId="1434018090" sldId="260"/>
            <ac:grpSpMk id="207" creationId="{F071E1D6-30AC-421A-B282-6176611A3A5D}"/>
          </ac:grpSpMkLst>
        </pc:grpChg>
        <pc:grpChg chg="mod">
          <ac:chgData name="Kimberly" userId="8c2b6ab9-3f19-41de-a892-34e3c36865ec" providerId="ADAL" clId="{A6511A19-6A1C-477A-AF86-B25020D140C0}" dt="2020-02-17T17:02:05.032" v="604"/>
          <ac:grpSpMkLst>
            <pc:docMk/>
            <pc:sldMk cId="1434018090" sldId="260"/>
            <ac:grpSpMk id="215" creationId="{82CCB21C-2F0C-4422-89E3-46D85ABCB3DB}"/>
          </ac:grpSpMkLst>
        </pc:grpChg>
        <pc:grpChg chg="mod">
          <ac:chgData name="Kimberly" userId="8c2b6ab9-3f19-41de-a892-34e3c36865ec" providerId="ADAL" clId="{A6511A19-6A1C-477A-AF86-B25020D140C0}" dt="2020-02-17T17:02:05.032" v="604"/>
          <ac:grpSpMkLst>
            <pc:docMk/>
            <pc:sldMk cId="1434018090" sldId="260"/>
            <ac:grpSpMk id="216" creationId="{323F9CF7-C1A7-4C26-84CD-252963A56B46}"/>
          </ac:grpSpMkLst>
        </pc:grpChg>
        <pc:grpChg chg="mod">
          <ac:chgData name="Kimberly" userId="8c2b6ab9-3f19-41de-a892-34e3c36865ec" providerId="ADAL" clId="{A6511A19-6A1C-477A-AF86-B25020D140C0}" dt="2020-02-17T17:02:26.831" v="622"/>
          <ac:grpSpMkLst>
            <pc:docMk/>
            <pc:sldMk cId="1434018090" sldId="260"/>
            <ac:grpSpMk id="234" creationId="{2E90784E-C5E4-42F5-AB8B-4150CB48A54E}"/>
          </ac:grpSpMkLst>
        </pc:grpChg>
        <pc:grpChg chg="mod">
          <ac:chgData name="Kimberly" userId="8c2b6ab9-3f19-41de-a892-34e3c36865ec" providerId="ADAL" clId="{A6511A19-6A1C-477A-AF86-B25020D140C0}" dt="2020-02-17T17:02:26.831" v="622"/>
          <ac:grpSpMkLst>
            <pc:docMk/>
            <pc:sldMk cId="1434018090" sldId="260"/>
            <ac:grpSpMk id="235" creationId="{D821FCCA-0D18-48D9-AF4F-A50A00E173BD}"/>
          </ac:grpSpMkLst>
        </pc:grpChg>
        <pc:grpChg chg="mod">
          <ac:chgData name="Kimberly" userId="8c2b6ab9-3f19-41de-a892-34e3c36865ec" providerId="ADAL" clId="{A6511A19-6A1C-477A-AF86-B25020D140C0}" dt="2020-02-17T17:02:31.545" v="628"/>
          <ac:grpSpMkLst>
            <pc:docMk/>
            <pc:sldMk cId="1434018090" sldId="260"/>
            <ac:grpSpMk id="241" creationId="{9A6C0CAB-3834-43A5-9F2E-0A508F622147}"/>
          </ac:grpSpMkLst>
        </pc:grpChg>
        <pc:grpChg chg="mod">
          <ac:chgData name="Kimberly" userId="8c2b6ab9-3f19-41de-a892-34e3c36865ec" providerId="ADAL" clId="{A6511A19-6A1C-477A-AF86-B25020D140C0}" dt="2020-02-17T17:02:43.347" v="652"/>
          <ac:grpSpMkLst>
            <pc:docMk/>
            <pc:sldMk cId="1434018090" sldId="260"/>
            <ac:grpSpMk id="265" creationId="{45BED97D-03D7-4C6E-81DA-0E834A17AD9D}"/>
          </ac:grpSpMkLst>
        </pc:grpChg>
        <pc:grpChg chg="mod">
          <ac:chgData name="Kimberly" userId="8c2b6ab9-3f19-41de-a892-34e3c36865ec" providerId="ADAL" clId="{A6511A19-6A1C-477A-AF86-B25020D140C0}" dt="2020-02-17T17:02:43.347" v="652"/>
          <ac:grpSpMkLst>
            <pc:docMk/>
            <pc:sldMk cId="1434018090" sldId="260"/>
            <ac:grpSpMk id="266" creationId="{F585539F-5475-40D2-AF6D-DE336E150F5D}"/>
          </ac:grpSpMkLst>
        </pc:grpChg>
        <pc:grpChg chg="mod">
          <ac:chgData name="Kimberly" userId="8c2b6ab9-3f19-41de-a892-34e3c36865ec" providerId="ADAL" clId="{A6511A19-6A1C-477A-AF86-B25020D140C0}" dt="2020-02-17T17:02:43.347" v="652"/>
          <ac:grpSpMkLst>
            <pc:docMk/>
            <pc:sldMk cId="1434018090" sldId="260"/>
            <ac:grpSpMk id="267" creationId="{6B847883-52E4-46AC-9E4F-9B9FD4673E97}"/>
          </ac:grpSpMkLst>
        </pc:grpChg>
        <pc:grpChg chg="del mod">
          <ac:chgData name="Kimberly" userId="8c2b6ab9-3f19-41de-a892-34e3c36865ec" providerId="ADAL" clId="{A6511A19-6A1C-477A-AF86-B25020D140C0}" dt="2020-02-17T17:03:14.982" v="676"/>
          <ac:grpSpMkLst>
            <pc:docMk/>
            <pc:sldMk cId="1434018090" sldId="260"/>
            <ac:grpSpMk id="270" creationId="{2A7E5040-CECA-4269-B857-BEE140737A2F}"/>
          </ac:grpSpMkLst>
        </pc:grpChg>
        <pc:grpChg chg="mod">
          <ac:chgData name="Kimberly" userId="8c2b6ab9-3f19-41de-a892-34e3c36865ec" providerId="ADAL" clId="{A6511A19-6A1C-477A-AF86-B25020D140C0}" dt="2020-02-17T17:03:14.982" v="676"/>
          <ac:grpSpMkLst>
            <pc:docMk/>
            <pc:sldMk cId="1434018090" sldId="260"/>
            <ac:grpSpMk id="291" creationId="{C5E18756-FB9F-45DF-A90E-8AC46524A23B}"/>
          </ac:grpSpMkLst>
        </pc:grpChg>
        <pc:grpChg chg="mod">
          <ac:chgData name="Kimberly" userId="8c2b6ab9-3f19-41de-a892-34e3c36865ec" providerId="ADAL" clId="{A6511A19-6A1C-477A-AF86-B25020D140C0}" dt="2020-02-17T17:03:14.982" v="676"/>
          <ac:grpSpMkLst>
            <pc:docMk/>
            <pc:sldMk cId="1434018090" sldId="260"/>
            <ac:grpSpMk id="292" creationId="{693CFCD7-5834-466E-B36E-32B013150DD7}"/>
          </ac:grpSpMkLst>
        </pc:grpChg>
        <pc:grpChg chg="mod">
          <ac:chgData name="Kimberly" userId="8c2b6ab9-3f19-41de-a892-34e3c36865ec" providerId="ADAL" clId="{A6511A19-6A1C-477A-AF86-B25020D140C0}" dt="2020-02-17T17:03:14.982" v="676"/>
          <ac:grpSpMkLst>
            <pc:docMk/>
            <pc:sldMk cId="1434018090" sldId="260"/>
            <ac:grpSpMk id="293" creationId="{9E98BEE6-BB8A-4712-ADD7-C3AF0C7187AB}"/>
          </ac:grpSpMkLst>
        </pc:grpChg>
        <pc:grpChg chg="del mod">
          <ac:chgData name="Kimberly" userId="8c2b6ab9-3f19-41de-a892-34e3c36865ec" providerId="ADAL" clId="{A6511A19-6A1C-477A-AF86-B25020D140C0}" dt="2020-02-17T17:03:37.706" v="694"/>
          <ac:grpSpMkLst>
            <pc:docMk/>
            <pc:sldMk cId="1434018090" sldId="260"/>
            <ac:grpSpMk id="303" creationId="{7DA6C298-E2B3-4BD4-AA1D-227EEA83F17D}"/>
          </ac:grpSpMkLst>
        </pc:grpChg>
        <pc:grpChg chg="mod">
          <ac:chgData name="Kimberly" userId="8c2b6ab9-3f19-41de-a892-34e3c36865ec" providerId="ADAL" clId="{A6511A19-6A1C-477A-AF86-B25020D140C0}" dt="2020-02-17T17:03:34.202" v="687"/>
          <ac:grpSpMkLst>
            <pc:docMk/>
            <pc:sldMk cId="1434018090" sldId="260"/>
            <ac:grpSpMk id="304" creationId="{D1BC63DA-E45D-4B6A-9837-C667922B096F}"/>
          </ac:grpSpMkLst>
        </pc:grpChg>
        <pc:grpChg chg="del mod">
          <ac:chgData name="Kimberly" userId="8c2b6ab9-3f19-41de-a892-34e3c36865ec" providerId="ADAL" clId="{A6511A19-6A1C-477A-AF86-B25020D140C0}" dt="2020-02-17T17:03:38.289" v="696"/>
          <ac:grpSpMkLst>
            <pc:docMk/>
            <pc:sldMk cId="1434018090" sldId="260"/>
            <ac:grpSpMk id="311" creationId="{5BCBFF66-2F4A-41E4-8BC8-816DB34FBA59}"/>
          </ac:grpSpMkLst>
        </pc:grpChg>
        <pc:grpChg chg="mod">
          <ac:chgData name="Kimberly" userId="8c2b6ab9-3f19-41de-a892-34e3c36865ec" providerId="ADAL" clId="{A6511A19-6A1C-477A-AF86-B25020D140C0}" dt="2020-02-17T17:03:38.289" v="696"/>
          <ac:grpSpMkLst>
            <pc:docMk/>
            <pc:sldMk cId="1434018090" sldId="260"/>
            <ac:grpSpMk id="313" creationId="{1C2BB929-ED4D-48D8-ACEA-AF18CE1864C2}"/>
          </ac:grpSpMkLst>
        </pc:grpChg>
        <pc:grpChg chg="mod">
          <ac:chgData name="Kimberly" userId="8c2b6ab9-3f19-41de-a892-34e3c36865ec" providerId="ADAL" clId="{A6511A19-6A1C-477A-AF86-B25020D140C0}" dt="2020-02-17T17:03:46.427" v="710"/>
          <ac:grpSpMkLst>
            <pc:docMk/>
            <pc:sldMk cId="1434018090" sldId="260"/>
            <ac:grpSpMk id="327" creationId="{02846DBE-61EE-46C0-AAF6-BFF3DEC3B9EC}"/>
          </ac:grpSpMkLst>
        </pc:grpChg>
        <pc:grpChg chg="mod">
          <ac:chgData name="Kimberly" userId="8c2b6ab9-3f19-41de-a892-34e3c36865ec" providerId="ADAL" clId="{A6511A19-6A1C-477A-AF86-B25020D140C0}" dt="2020-02-17T17:03:46.427" v="710"/>
          <ac:grpSpMkLst>
            <pc:docMk/>
            <pc:sldMk cId="1434018090" sldId="260"/>
            <ac:grpSpMk id="328" creationId="{2C58F01D-9E52-450F-B345-DE588A70B7DC}"/>
          </ac:grpSpMkLst>
        </pc:grpChg>
        <pc:grpChg chg="mod">
          <ac:chgData name="Kimberly" userId="8c2b6ab9-3f19-41de-a892-34e3c36865ec" providerId="ADAL" clId="{A6511A19-6A1C-477A-AF86-B25020D140C0}" dt="2020-02-17T17:03:53.637" v="722"/>
          <ac:grpSpMkLst>
            <pc:docMk/>
            <pc:sldMk cId="1434018090" sldId="260"/>
            <ac:grpSpMk id="340" creationId="{42C7AB5F-FEC7-4ECF-A3A1-D9E8A3D54CBB}"/>
          </ac:grpSpMkLst>
        </pc:grpChg>
        <pc:grpChg chg="mod">
          <ac:chgData name="Kimberly" userId="8c2b6ab9-3f19-41de-a892-34e3c36865ec" providerId="ADAL" clId="{A6511A19-6A1C-477A-AF86-B25020D140C0}" dt="2020-02-17T17:03:53.637" v="722"/>
          <ac:grpSpMkLst>
            <pc:docMk/>
            <pc:sldMk cId="1434018090" sldId="260"/>
            <ac:grpSpMk id="341" creationId="{CD86DE51-C9F3-4261-A51D-2A0D32C679D8}"/>
          </ac:grpSpMkLst>
        </pc:grpChg>
        <pc:grpChg chg="del mod">
          <ac:chgData name="Kimberly" userId="8c2b6ab9-3f19-41de-a892-34e3c36865ec" providerId="ADAL" clId="{A6511A19-6A1C-477A-AF86-B25020D140C0}" dt="2020-02-17T17:04:08.420" v="751"/>
          <ac:grpSpMkLst>
            <pc:docMk/>
            <pc:sldMk cId="1434018090" sldId="260"/>
            <ac:grpSpMk id="355" creationId="{892BA360-B547-4951-B119-418972F946C2}"/>
          </ac:grpSpMkLst>
        </pc:grpChg>
        <pc:grpChg chg="mod">
          <ac:chgData name="Kimberly" userId="8c2b6ab9-3f19-41de-a892-34e3c36865ec" providerId="ADAL" clId="{A6511A19-6A1C-477A-AF86-B25020D140C0}" dt="2020-02-17T17:04:08.420" v="751"/>
          <ac:grpSpMkLst>
            <pc:docMk/>
            <pc:sldMk cId="1434018090" sldId="260"/>
            <ac:grpSpMk id="370" creationId="{6C8D39F1-A399-433C-9C27-4A21756DBA7E}"/>
          </ac:grpSpMkLst>
        </pc:grpChg>
        <pc:grpChg chg="mod">
          <ac:chgData name="Kimberly" userId="8c2b6ab9-3f19-41de-a892-34e3c36865ec" providerId="ADAL" clId="{A6511A19-6A1C-477A-AF86-B25020D140C0}" dt="2020-02-17T17:04:08.420" v="751"/>
          <ac:grpSpMkLst>
            <pc:docMk/>
            <pc:sldMk cId="1434018090" sldId="260"/>
            <ac:grpSpMk id="371" creationId="{8934D45A-94AC-4138-8BD1-98F303579A91}"/>
          </ac:grpSpMkLst>
        </pc:grpChg>
        <pc:grpChg chg="del mod">
          <ac:chgData name="Kimberly" userId="8c2b6ab9-3f19-41de-a892-34e3c36865ec" providerId="ADAL" clId="{A6511A19-6A1C-477A-AF86-B25020D140C0}" dt="2020-02-17T17:04:18.102" v="771"/>
          <ac:grpSpMkLst>
            <pc:docMk/>
            <pc:sldMk cId="1434018090" sldId="260"/>
            <ac:grpSpMk id="386" creationId="{D954E318-7D83-48C4-BA95-0541CA8F06D0}"/>
          </ac:grpSpMkLst>
        </pc:grpChg>
        <pc:grpChg chg="mod">
          <ac:chgData name="Kimberly" userId="8c2b6ab9-3f19-41de-a892-34e3c36865ec" providerId="ADAL" clId="{A6511A19-6A1C-477A-AF86-B25020D140C0}" dt="2020-02-17T17:04:16.050" v="766"/>
          <ac:grpSpMkLst>
            <pc:docMk/>
            <pc:sldMk cId="1434018090" sldId="260"/>
            <ac:grpSpMk id="387" creationId="{B39D0968-9FB3-4DEA-ADC7-7991DB9A4CF1}"/>
          </ac:grpSpMkLst>
        </pc:grpChg>
        <pc:grpChg chg="mod">
          <ac:chgData name="Kimberly" userId="8c2b6ab9-3f19-41de-a892-34e3c36865ec" providerId="ADAL" clId="{A6511A19-6A1C-477A-AF86-B25020D140C0}" dt="2020-02-17T17:04:16.050" v="766"/>
          <ac:grpSpMkLst>
            <pc:docMk/>
            <pc:sldMk cId="1434018090" sldId="260"/>
            <ac:grpSpMk id="388" creationId="{54FC6B98-4B04-4E37-8B08-D14033678835}"/>
          </ac:grpSpMkLst>
        </pc:grpChg>
        <pc:grpChg chg="mod">
          <ac:chgData name="Kimberly" userId="8c2b6ab9-3f19-41de-a892-34e3c36865ec" providerId="ADAL" clId="{A6511A19-6A1C-477A-AF86-B25020D140C0}" dt="2020-02-17T17:04:18.102" v="771"/>
          <ac:grpSpMkLst>
            <pc:docMk/>
            <pc:sldMk cId="1434018090" sldId="260"/>
            <ac:grpSpMk id="393" creationId="{F84F9206-3DC5-4B9B-9DEB-43B9C29F7B62}"/>
          </ac:grpSpMkLst>
        </pc:grpChg>
        <pc:grpChg chg="del mod">
          <ac:chgData name="Kimberly" userId="8c2b6ab9-3f19-41de-a892-34e3c36865ec" providerId="ADAL" clId="{A6511A19-6A1C-477A-AF86-B25020D140C0}" dt="2020-02-17T17:04:30.458" v="795"/>
          <ac:grpSpMkLst>
            <pc:docMk/>
            <pc:sldMk cId="1434018090" sldId="260"/>
            <ac:grpSpMk id="415" creationId="{C37710BB-545E-4B67-8D1F-0E7582280F0B}"/>
          </ac:grpSpMkLst>
        </pc:grpChg>
        <pc:grpChg chg="mod">
          <ac:chgData name="Kimberly" userId="8c2b6ab9-3f19-41de-a892-34e3c36865ec" providerId="ADAL" clId="{A6511A19-6A1C-477A-AF86-B25020D140C0}" dt="2020-02-17T17:04:29.497" v="793"/>
          <ac:grpSpMkLst>
            <pc:docMk/>
            <pc:sldMk cId="1434018090" sldId="260"/>
            <ac:grpSpMk id="416" creationId="{5B836E4E-76CC-435E-B4FF-ACD6CAFD4E9D}"/>
          </ac:grpSpMkLst>
        </pc:grpChg>
        <pc:grpChg chg="mod">
          <ac:chgData name="Kimberly" userId="8c2b6ab9-3f19-41de-a892-34e3c36865ec" providerId="ADAL" clId="{A6511A19-6A1C-477A-AF86-B25020D140C0}" dt="2020-02-17T17:04:29.497" v="793"/>
          <ac:grpSpMkLst>
            <pc:docMk/>
            <pc:sldMk cId="1434018090" sldId="260"/>
            <ac:grpSpMk id="417" creationId="{CD8A894B-8422-42E4-82F2-F2054CB4A36C}"/>
          </ac:grpSpMkLst>
        </pc:grpChg>
        <pc:grpChg chg="mod">
          <ac:chgData name="Kimberly" userId="8c2b6ab9-3f19-41de-a892-34e3c36865ec" providerId="ADAL" clId="{A6511A19-6A1C-477A-AF86-B25020D140C0}" dt="2020-02-17T17:04:29.497" v="793"/>
          <ac:grpSpMkLst>
            <pc:docMk/>
            <pc:sldMk cId="1434018090" sldId="260"/>
            <ac:grpSpMk id="418" creationId="{9DB690F0-8126-4008-8DEB-693EF9728AF4}"/>
          </ac:grpSpMkLst>
        </pc:grpChg>
        <pc:grpChg chg="mod">
          <ac:chgData name="Kimberly" userId="8c2b6ab9-3f19-41de-a892-34e3c36865ec" providerId="ADAL" clId="{A6511A19-6A1C-477A-AF86-B25020D140C0}" dt="2020-02-17T17:04:30.458" v="795"/>
          <ac:grpSpMkLst>
            <pc:docMk/>
            <pc:sldMk cId="1434018090" sldId="260"/>
            <ac:grpSpMk id="420" creationId="{9E91DF64-0845-481C-B70F-6BB144B4A5C4}"/>
          </ac:grpSpMkLst>
        </pc:grpChg>
        <pc:grpChg chg="del mod">
          <ac:chgData name="Kimberly" userId="8c2b6ab9-3f19-41de-a892-34e3c36865ec" providerId="ADAL" clId="{A6511A19-6A1C-477A-AF86-B25020D140C0}" dt="2020-02-17T17:04:47.259" v="825"/>
          <ac:grpSpMkLst>
            <pc:docMk/>
            <pc:sldMk cId="1434018090" sldId="260"/>
            <ac:grpSpMk id="429" creationId="{4E8FDEEE-FA29-4489-AE9A-D7E2F3537153}"/>
          </ac:grpSpMkLst>
        </pc:grpChg>
        <pc:grpChg chg="mod">
          <ac:chgData name="Kimberly" userId="8c2b6ab9-3f19-41de-a892-34e3c36865ec" providerId="ADAL" clId="{A6511A19-6A1C-477A-AF86-B25020D140C0}" dt="2020-02-17T17:04:37.809" v="805"/>
          <ac:grpSpMkLst>
            <pc:docMk/>
            <pc:sldMk cId="1434018090" sldId="260"/>
            <ac:grpSpMk id="430" creationId="{B48DD13B-74F4-40BA-8066-21B132BBFAAD}"/>
          </ac:grpSpMkLst>
        </pc:grpChg>
        <pc:grpChg chg="del mod">
          <ac:chgData name="Kimberly" userId="8c2b6ab9-3f19-41de-a892-34e3c36865ec" providerId="ADAL" clId="{A6511A19-6A1C-477A-AF86-B25020D140C0}" dt="2020-02-17T17:04:50.907" v="831"/>
          <ac:grpSpMkLst>
            <pc:docMk/>
            <pc:sldMk cId="1434018090" sldId="260"/>
            <ac:grpSpMk id="450" creationId="{EB9F50EA-3277-4EFF-A404-D0702A5A572E}"/>
          </ac:grpSpMkLst>
        </pc:grpChg>
        <pc:grpChg chg="mod">
          <ac:chgData name="Kimberly" userId="8c2b6ab9-3f19-41de-a892-34e3c36865ec" providerId="ADAL" clId="{A6511A19-6A1C-477A-AF86-B25020D140C0}" dt="2020-02-17T17:04:47.259" v="825"/>
          <ac:grpSpMkLst>
            <pc:docMk/>
            <pc:sldMk cId="1434018090" sldId="260"/>
            <ac:grpSpMk id="451" creationId="{B577C0B5-9DF4-4C0D-A0A1-BEA897933A12}"/>
          </ac:grpSpMkLst>
        </pc:grpChg>
        <pc:grpChg chg="mod">
          <ac:chgData name="Kimberly" userId="8c2b6ab9-3f19-41de-a892-34e3c36865ec" providerId="ADAL" clId="{A6511A19-6A1C-477A-AF86-B25020D140C0}" dt="2020-02-17T17:04:50.907" v="831"/>
          <ac:grpSpMkLst>
            <pc:docMk/>
            <pc:sldMk cId="1434018090" sldId="260"/>
            <ac:grpSpMk id="457" creationId="{53854B77-09A5-4DC7-8398-85349BB901A5}"/>
          </ac:grpSpMkLst>
        </pc:grpChg>
        <pc:grpChg chg="mod">
          <ac:chgData name="Kimberly" userId="8c2b6ab9-3f19-41de-a892-34e3c36865ec" providerId="ADAL" clId="{A6511A19-6A1C-477A-AF86-B25020D140C0}" dt="2020-02-17T17:04:50.907" v="831"/>
          <ac:grpSpMkLst>
            <pc:docMk/>
            <pc:sldMk cId="1434018090" sldId="260"/>
            <ac:grpSpMk id="458" creationId="{681F1F86-C716-4303-BA80-9E09DC5FA3E0}"/>
          </ac:grpSpMkLst>
        </pc:grpChg>
        <pc:grpChg chg="mod">
          <ac:chgData name="Kimberly" userId="8c2b6ab9-3f19-41de-a892-34e3c36865ec" providerId="ADAL" clId="{A6511A19-6A1C-477A-AF86-B25020D140C0}" dt="2020-02-17T17:04:52.006" v="833"/>
          <ac:grpSpMkLst>
            <pc:docMk/>
            <pc:sldMk cId="1434018090" sldId="260"/>
            <ac:grpSpMk id="460" creationId="{A7F45712-315C-4128-8C4E-C11D0E9BC635}"/>
          </ac:grpSpMkLst>
        </pc:grpChg>
        <pc:grpChg chg="mod">
          <ac:chgData name="Kimberly" userId="8c2b6ab9-3f19-41de-a892-34e3c36865ec" providerId="ADAL" clId="{A6511A19-6A1C-477A-AF86-B25020D140C0}" dt="2020-02-17T17:05:04.020" v="853"/>
          <ac:grpSpMkLst>
            <pc:docMk/>
            <pc:sldMk cId="1434018090" sldId="260"/>
            <ac:grpSpMk id="480" creationId="{611B8284-62C6-4600-B96C-88236108CD0C}"/>
          </ac:grpSpMkLst>
        </pc:grpChg>
        <pc:grpChg chg="mod">
          <ac:chgData name="Kimberly" userId="8c2b6ab9-3f19-41de-a892-34e3c36865ec" providerId="ADAL" clId="{A6511A19-6A1C-477A-AF86-B25020D140C0}" dt="2020-02-17T17:05:04.020" v="853"/>
          <ac:grpSpMkLst>
            <pc:docMk/>
            <pc:sldMk cId="1434018090" sldId="260"/>
            <ac:grpSpMk id="481" creationId="{B22C1E6C-4F4F-417C-AF5F-37740FAA1C1C}"/>
          </ac:grpSpMkLst>
        </pc:grpChg>
        <pc:grpChg chg="mod">
          <ac:chgData name="Kimberly" userId="8c2b6ab9-3f19-41de-a892-34e3c36865ec" providerId="ADAL" clId="{A6511A19-6A1C-477A-AF86-B25020D140C0}" dt="2020-02-17T17:05:04.020" v="853"/>
          <ac:grpSpMkLst>
            <pc:docMk/>
            <pc:sldMk cId="1434018090" sldId="260"/>
            <ac:grpSpMk id="482" creationId="{351A4F34-5FDF-4DDC-8AAF-D469E71AC00C}"/>
          </ac:grpSpMkLst>
        </pc:grpChg>
        <pc:grpChg chg="mod">
          <ac:chgData name="Kimberly" userId="8c2b6ab9-3f19-41de-a892-34e3c36865ec" providerId="ADAL" clId="{A6511A19-6A1C-477A-AF86-B25020D140C0}" dt="2020-02-17T17:05:12.796" v="872"/>
          <ac:grpSpMkLst>
            <pc:docMk/>
            <pc:sldMk cId="1434018090" sldId="260"/>
            <ac:grpSpMk id="501" creationId="{02419AB9-4105-42F1-9EE6-495B4D4ED2C0}"/>
          </ac:grpSpMkLst>
        </pc:grpChg>
        <pc:grpChg chg="mod">
          <ac:chgData name="Kimberly" userId="8c2b6ab9-3f19-41de-a892-34e3c36865ec" providerId="ADAL" clId="{A6511A19-6A1C-477A-AF86-B25020D140C0}" dt="2020-02-17T17:05:12.796" v="872"/>
          <ac:grpSpMkLst>
            <pc:docMk/>
            <pc:sldMk cId="1434018090" sldId="260"/>
            <ac:grpSpMk id="502" creationId="{60ED1E75-A9AE-428B-8410-8A97C8B9223C}"/>
          </ac:grpSpMkLst>
        </pc:grpChg>
        <pc:grpChg chg="del mod">
          <ac:chgData name="Kimberly" userId="8c2b6ab9-3f19-41de-a892-34e3c36865ec" providerId="ADAL" clId="{A6511A19-6A1C-477A-AF86-B25020D140C0}" dt="2020-02-17T17:05:38.078" v="892"/>
          <ac:grpSpMkLst>
            <pc:docMk/>
            <pc:sldMk cId="1434018090" sldId="260"/>
            <ac:grpSpMk id="518" creationId="{C7E3B50F-2BD3-400B-991C-E16346364593}"/>
          </ac:grpSpMkLst>
        </pc:grpChg>
        <pc:grpChg chg="mod">
          <ac:chgData name="Kimberly" userId="8c2b6ab9-3f19-41de-a892-34e3c36865ec" providerId="ADAL" clId="{A6511A19-6A1C-477A-AF86-B25020D140C0}" dt="2020-02-17T17:05:36.515" v="888"/>
          <ac:grpSpMkLst>
            <pc:docMk/>
            <pc:sldMk cId="1434018090" sldId="260"/>
            <ac:grpSpMk id="519" creationId="{B207450B-EB6A-431D-9BE0-E38A9159F4BD}"/>
          </ac:grpSpMkLst>
        </pc:grpChg>
        <pc:grpChg chg="mod">
          <ac:chgData name="Kimberly" userId="8c2b6ab9-3f19-41de-a892-34e3c36865ec" providerId="ADAL" clId="{A6511A19-6A1C-477A-AF86-B25020D140C0}" dt="2020-02-17T17:05:38.078" v="892"/>
          <ac:grpSpMkLst>
            <pc:docMk/>
            <pc:sldMk cId="1434018090" sldId="260"/>
            <ac:grpSpMk id="523" creationId="{B5F14552-852A-41B7-97FA-1B145317CB0D}"/>
          </ac:grpSpMkLst>
        </pc:grpChg>
        <pc:grpChg chg="mod">
          <ac:chgData name="Kimberly" userId="8c2b6ab9-3f19-41de-a892-34e3c36865ec" providerId="ADAL" clId="{A6511A19-6A1C-477A-AF86-B25020D140C0}" dt="2020-02-17T17:05:41.452" v="899"/>
          <ac:grpSpMkLst>
            <pc:docMk/>
            <pc:sldMk cId="1434018090" sldId="260"/>
            <ac:grpSpMk id="530" creationId="{8212BBE0-8A9B-4EEC-A189-7FBCBD0B8C66}"/>
          </ac:grpSpMkLst>
        </pc:grpChg>
        <pc:grpChg chg="mod">
          <ac:chgData name="Kimberly" userId="8c2b6ab9-3f19-41de-a892-34e3c36865ec" providerId="ADAL" clId="{A6511A19-6A1C-477A-AF86-B25020D140C0}" dt="2020-02-17T17:05:44.197" v="903"/>
          <ac:grpSpMkLst>
            <pc:docMk/>
            <pc:sldMk cId="1434018090" sldId="260"/>
            <ac:grpSpMk id="534" creationId="{5A06F650-4B51-43FD-B570-05A4AFDA4572}"/>
          </ac:grpSpMkLst>
        </pc:grpChg>
        <pc:grpChg chg="del mod">
          <ac:chgData name="Kimberly" userId="8c2b6ab9-3f19-41de-a892-34e3c36865ec" providerId="ADAL" clId="{A6511A19-6A1C-477A-AF86-B25020D140C0}" dt="2020-02-17T17:05:52.225" v="909"/>
          <ac:grpSpMkLst>
            <pc:docMk/>
            <pc:sldMk cId="1434018090" sldId="260"/>
            <ac:grpSpMk id="537" creationId="{ED63FF8F-04B0-4476-ACCB-DA352C00A4E3}"/>
          </ac:grpSpMkLst>
        </pc:grpChg>
        <pc:grpChg chg="mod">
          <ac:chgData name="Kimberly" userId="8c2b6ab9-3f19-41de-a892-34e3c36865ec" providerId="ADAL" clId="{A6511A19-6A1C-477A-AF86-B25020D140C0}" dt="2020-02-17T17:05:52.225" v="909"/>
          <ac:grpSpMkLst>
            <pc:docMk/>
            <pc:sldMk cId="1434018090" sldId="260"/>
            <ac:grpSpMk id="540" creationId="{679DB3E5-7670-489A-8591-348E01333EA8}"/>
          </ac:grpSpMkLst>
        </pc:grpChg>
        <pc:grpChg chg="mod">
          <ac:chgData name="Kimberly" userId="8c2b6ab9-3f19-41de-a892-34e3c36865ec" providerId="ADAL" clId="{A6511A19-6A1C-477A-AF86-B25020D140C0}" dt="2020-02-17T17:05:54.305" v="913"/>
          <ac:grpSpMkLst>
            <pc:docMk/>
            <pc:sldMk cId="1434018090" sldId="260"/>
            <ac:grpSpMk id="544" creationId="{C457765B-3B92-434D-BA28-8A2BD077DFA1}"/>
          </ac:grpSpMkLst>
        </pc:grpChg>
        <pc:picChg chg="add del mod">
          <ac:chgData name="Kimberly" userId="8c2b6ab9-3f19-41de-a892-34e3c36865ec" providerId="ADAL" clId="{A6511A19-6A1C-477A-AF86-B25020D140C0}" dt="2020-02-17T17:33:46.268" v="941"/>
          <ac:picMkLst>
            <pc:docMk/>
            <pc:sldMk cId="1434018090" sldId="260"/>
            <ac:picMk id="547" creationId="{83E6CC19-66E2-43E0-9BF3-4E49926C93F0}"/>
          </ac:picMkLst>
        </pc:picChg>
        <pc:picChg chg="add mod">
          <ac:chgData name="Kimberly" userId="8c2b6ab9-3f19-41de-a892-34e3c36865ec" providerId="ADAL" clId="{A6511A19-6A1C-477A-AF86-B25020D140C0}" dt="2020-02-17T17:33:46.268" v="941"/>
          <ac:picMkLst>
            <pc:docMk/>
            <pc:sldMk cId="1434018090" sldId="260"/>
            <ac:picMk id="549" creationId="{E3E5645D-0E06-412E-9636-D3B96D0C9934}"/>
          </ac:picMkLst>
        </pc:pic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2" creationId="{45415782-7D87-421C-AC36-32A69833E168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3" creationId="{832FFD0A-9649-4148-9162-131F5BF9685F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4" creationId="{F36E23ED-1FC3-49E9-978D-995DB35576E2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5" creationId="{A629AEEB-863B-4C94-9D3F-BA72E4885E4A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6" creationId="{A10DF1E5-EF62-4EC9-AEDE-4E6C18874A30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7" creationId="{B441D370-7F89-4A56-A389-10401BD314BB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8" creationId="{1942CA91-CA20-46D9-A9D9-29A8FBB9C31D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9" creationId="{30106C62-55A1-49FA-816F-59DCB5E03696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0" creationId="{7D6E5328-8777-4B17-BC8E-A184468FBBCB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1" creationId="{C8AB0936-4753-4190-B7C7-BB79F5953280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2" creationId="{F07A8467-E6D0-4BF2-AE5D-8A4F3E3B592F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3" creationId="{1C919DB6-A1D3-4568-B431-ACE393ECE3AD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4" creationId="{CC3F1332-39F6-4765-85F6-9F5CB29B1198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5" creationId="{668E4D0F-B710-4A5B-B9DE-C4B6059B86AD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6" creationId="{D32D9C7C-EC3C-45C0-8EB1-57B15BEB4A23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7" creationId="{CF8EAAB6-477D-474D-B26E-08964E8140AF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8" creationId="{43DE8287-4A63-4440-AC6D-639968A64A0A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19" creationId="{59820FDB-E6A6-466F-BE83-E76494269C0F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20" creationId="{D4FDEB41-979C-4879-A236-F2A1B972C1B6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21" creationId="{5B06CE94-F5D0-4B6F-8CDC-DBA57C1B90EA}"/>
          </ac:inkMkLst>
        </pc:inkChg>
        <pc:inkChg chg="add mod">
          <ac:chgData name="Kimberly" userId="8c2b6ab9-3f19-41de-a892-34e3c36865ec" providerId="ADAL" clId="{A6511A19-6A1C-477A-AF86-B25020D140C0}" dt="2020-02-17T16:59:53.014" v="308"/>
          <ac:inkMkLst>
            <pc:docMk/>
            <pc:sldMk cId="1434018090" sldId="260"/>
            <ac:inkMk id="22" creationId="{9C4D223A-70A2-418E-B0A9-D92CC73A23EF}"/>
          </ac:inkMkLst>
        </pc:inkChg>
        <pc:inkChg chg="add del mod">
          <ac:chgData name="Kimberly" userId="8c2b6ab9-3f19-41de-a892-34e3c36865ec" providerId="ADAL" clId="{A6511A19-6A1C-477A-AF86-B25020D140C0}" dt="2020-02-17T17:01:01.428" v="398"/>
          <ac:inkMkLst>
            <pc:docMk/>
            <pc:sldMk cId="1434018090" sldId="260"/>
            <ac:inkMk id="24" creationId="{A9EFD963-259B-4E3E-982B-8C55C39496A1}"/>
          </ac:inkMkLst>
        </pc:inkChg>
        <pc:inkChg chg="add del mod">
          <ac:chgData name="Kimberly" userId="8c2b6ab9-3f19-41de-a892-34e3c36865ec" providerId="ADAL" clId="{A6511A19-6A1C-477A-AF86-B25020D140C0}" dt="2020-02-17T17:01:01.449" v="407"/>
          <ac:inkMkLst>
            <pc:docMk/>
            <pc:sldMk cId="1434018090" sldId="260"/>
            <ac:inkMk id="25" creationId="{040868D5-79EF-4B56-8529-48CD0FE99E09}"/>
          </ac:inkMkLst>
        </pc:inkChg>
        <pc:inkChg chg="add del mod">
          <ac:chgData name="Kimberly" userId="8c2b6ab9-3f19-41de-a892-34e3c36865ec" providerId="ADAL" clId="{A6511A19-6A1C-477A-AF86-B25020D140C0}" dt="2020-02-17T17:01:01.428" v="397"/>
          <ac:inkMkLst>
            <pc:docMk/>
            <pc:sldMk cId="1434018090" sldId="260"/>
            <ac:inkMk id="26" creationId="{8261537F-27BA-4F68-9D39-1C5F3B373A43}"/>
          </ac:inkMkLst>
        </pc:inkChg>
        <pc:inkChg chg="add del mod">
          <ac:chgData name="Kimberly" userId="8c2b6ab9-3f19-41de-a892-34e3c36865ec" providerId="ADAL" clId="{A6511A19-6A1C-477A-AF86-B25020D140C0}" dt="2020-02-17T17:01:01.447" v="404"/>
          <ac:inkMkLst>
            <pc:docMk/>
            <pc:sldMk cId="1434018090" sldId="260"/>
            <ac:inkMk id="28" creationId="{0B9CDBC4-E092-4A1C-AEB4-F6438E5B7F7E}"/>
          </ac:inkMkLst>
        </pc:inkChg>
        <pc:inkChg chg="add del mod">
          <ac:chgData name="Kimberly" userId="8c2b6ab9-3f19-41de-a892-34e3c36865ec" providerId="ADAL" clId="{A6511A19-6A1C-477A-AF86-B25020D140C0}" dt="2020-02-17T17:01:01.550" v="456"/>
          <ac:inkMkLst>
            <pc:docMk/>
            <pc:sldMk cId="1434018090" sldId="260"/>
            <ac:inkMk id="29" creationId="{5CBF326E-3E5E-48B4-90B2-91928C865286}"/>
          </ac:inkMkLst>
        </pc:inkChg>
        <pc:inkChg chg="add del mod">
          <ac:chgData name="Kimberly" userId="8c2b6ab9-3f19-41de-a892-34e3c36865ec" providerId="ADAL" clId="{A6511A19-6A1C-477A-AF86-B25020D140C0}" dt="2020-02-17T17:01:01.560" v="462"/>
          <ac:inkMkLst>
            <pc:docMk/>
            <pc:sldMk cId="1434018090" sldId="260"/>
            <ac:inkMk id="30" creationId="{1B5EF2C7-8871-4F1A-98CA-170FFADC254F}"/>
          </ac:inkMkLst>
        </pc:inkChg>
        <pc:inkChg chg="add del mod">
          <ac:chgData name="Kimberly" userId="8c2b6ab9-3f19-41de-a892-34e3c36865ec" providerId="ADAL" clId="{A6511A19-6A1C-477A-AF86-B25020D140C0}" dt="2020-02-17T17:01:01.489" v="425"/>
          <ac:inkMkLst>
            <pc:docMk/>
            <pc:sldMk cId="1434018090" sldId="260"/>
            <ac:inkMk id="31" creationId="{357D0D12-EB1B-49EC-B0A4-6367AEE983A7}"/>
          </ac:inkMkLst>
        </pc:inkChg>
        <pc:inkChg chg="add del mod">
          <ac:chgData name="Kimberly" userId="8c2b6ab9-3f19-41de-a892-34e3c36865ec" providerId="ADAL" clId="{A6511A19-6A1C-477A-AF86-B25020D140C0}" dt="2020-02-17T17:01:01.570" v="464"/>
          <ac:inkMkLst>
            <pc:docMk/>
            <pc:sldMk cId="1434018090" sldId="260"/>
            <ac:inkMk id="32" creationId="{0CC0B8B7-1A41-428A-8B76-93ABD7CBFD04}"/>
          </ac:inkMkLst>
        </pc:inkChg>
        <pc:inkChg chg="add del mod">
          <ac:chgData name="Kimberly" userId="8c2b6ab9-3f19-41de-a892-34e3c36865ec" providerId="ADAL" clId="{A6511A19-6A1C-477A-AF86-B25020D140C0}" dt="2020-02-17T17:01:01.570" v="468"/>
          <ac:inkMkLst>
            <pc:docMk/>
            <pc:sldMk cId="1434018090" sldId="260"/>
            <ac:inkMk id="33" creationId="{D9C5A2AD-F7F0-4D28-B967-EF89E0285F23}"/>
          </ac:inkMkLst>
        </pc:inkChg>
        <pc:inkChg chg="add del mod">
          <ac:chgData name="Kimberly" userId="8c2b6ab9-3f19-41de-a892-34e3c36865ec" providerId="ADAL" clId="{A6511A19-6A1C-477A-AF86-B25020D140C0}" dt="2020-02-17T17:01:01.449" v="408"/>
          <ac:inkMkLst>
            <pc:docMk/>
            <pc:sldMk cId="1434018090" sldId="260"/>
            <ac:inkMk id="35" creationId="{527289DC-439D-4D58-AD8D-0A7DC16A9CA8}"/>
          </ac:inkMkLst>
        </pc:inkChg>
        <pc:inkChg chg="add del mod">
          <ac:chgData name="Kimberly" userId="8c2b6ab9-3f19-41de-a892-34e3c36865ec" providerId="ADAL" clId="{A6511A19-6A1C-477A-AF86-B25020D140C0}" dt="2020-02-17T17:01:01.459" v="412"/>
          <ac:inkMkLst>
            <pc:docMk/>
            <pc:sldMk cId="1434018090" sldId="260"/>
            <ac:inkMk id="36" creationId="{2FA54264-EBAE-4C54-B525-1BC134FFD958}"/>
          </ac:inkMkLst>
        </pc:inkChg>
        <pc:inkChg chg="add del mod">
          <ac:chgData name="Kimberly" userId="8c2b6ab9-3f19-41de-a892-34e3c36865ec" providerId="ADAL" clId="{A6511A19-6A1C-477A-AF86-B25020D140C0}" dt="2020-02-17T17:01:01.539" v="448"/>
          <ac:inkMkLst>
            <pc:docMk/>
            <pc:sldMk cId="1434018090" sldId="260"/>
            <ac:inkMk id="37" creationId="{82B03EE3-32EA-4C95-B101-AB5C1BA2A0F0}"/>
          </ac:inkMkLst>
        </pc:inkChg>
        <pc:inkChg chg="add del mod">
          <ac:chgData name="Kimberly" userId="8c2b6ab9-3f19-41de-a892-34e3c36865ec" providerId="ADAL" clId="{A6511A19-6A1C-477A-AF86-B25020D140C0}" dt="2020-02-17T17:01:01.489" v="423"/>
          <ac:inkMkLst>
            <pc:docMk/>
            <pc:sldMk cId="1434018090" sldId="260"/>
            <ac:inkMk id="38" creationId="{ECA28E2D-B503-49BA-B2A7-7146F15823FC}"/>
          </ac:inkMkLst>
        </pc:inkChg>
        <pc:inkChg chg="add del mod">
          <ac:chgData name="Kimberly" userId="8c2b6ab9-3f19-41de-a892-34e3c36865ec" providerId="ADAL" clId="{A6511A19-6A1C-477A-AF86-B25020D140C0}" dt="2020-02-17T17:01:01.479" v="418"/>
          <ac:inkMkLst>
            <pc:docMk/>
            <pc:sldMk cId="1434018090" sldId="260"/>
            <ac:inkMk id="39" creationId="{F903FC14-A844-42FE-8CF6-E15F2AC3B962}"/>
          </ac:inkMkLst>
        </pc:inkChg>
        <pc:inkChg chg="add del mod">
          <ac:chgData name="Kimberly" userId="8c2b6ab9-3f19-41de-a892-34e3c36865ec" providerId="ADAL" clId="{A6511A19-6A1C-477A-AF86-B25020D140C0}" dt="2020-02-17T17:01:01.418" v="394"/>
          <ac:inkMkLst>
            <pc:docMk/>
            <pc:sldMk cId="1434018090" sldId="260"/>
            <ac:inkMk id="40" creationId="{4451D198-FB47-4BC7-ADDB-68CEA47ABF83}"/>
          </ac:inkMkLst>
        </pc:inkChg>
        <pc:inkChg chg="add del mod">
          <ac:chgData name="Kimberly" userId="8c2b6ab9-3f19-41de-a892-34e3c36865ec" providerId="ADAL" clId="{A6511A19-6A1C-477A-AF86-B25020D140C0}" dt="2020-02-17T17:01:01.479" v="419"/>
          <ac:inkMkLst>
            <pc:docMk/>
            <pc:sldMk cId="1434018090" sldId="260"/>
            <ac:inkMk id="41" creationId="{C8ACFCF4-0B61-44A5-B5A6-C955D9EC8951}"/>
          </ac:inkMkLst>
        </pc:inkChg>
        <pc:inkChg chg="add del mod">
          <ac:chgData name="Kimberly" userId="8c2b6ab9-3f19-41de-a892-34e3c36865ec" providerId="ADAL" clId="{A6511A19-6A1C-477A-AF86-B25020D140C0}" dt="2020-02-17T17:01:01.439" v="401"/>
          <ac:inkMkLst>
            <pc:docMk/>
            <pc:sldMk cId="1434018090" sldId="260"/>
            <ac:inkMk id="42" creationId="{1BF4B09F-EB9B-47CC-BE71-CD960C6C487D}"/>
          </ac:inkMkLst>
        </pc:inkChg>
        <pc:inkChg chg="add del mod">
          <ac:chgData name="Kimberly" userId="8c2b6ab9-3f19-41de-a892-34e3c36865ec" providerId="ADAL" clId="{A6511A19-6A1C-477A-AF86-B25020D140C0}" dt="2020-02-17T17:01:01.547" v="453"/>
          <ac:inkMkLst>
            <pc:docMk/>
            <pc:sldMk cId="1434018090" sldId="260"/>
            <ac:inkMk id="43" creationId="{7F838482-E0FF-4AE6-A30C-B2B23918EE45}"/>
          </ac:inkMkLst>
        </pc:inkChg>
        <pc:inkChg chg="add del mod">
          <ac:chgData name="Kimberly" userId="8c2b6ab9-3f19-41de-a892-34e3c36865ec" providerId="ADAL" clId="{A6511A19-6A1C-477A-AF86-B25020D140C0}" dt="2020-02-17T17:01:01.426" v="395"/>
          <ac:inkMkLst>
            <pc:docMk/>
            <pc:sldMk cId="1434018090" sldId="260"/>
            <ac:inkMk id="44" creationId="{B4BFFA60-4218-4197-BFFE-F142A8E1BC50}"/>
          </ac:inkMkLst>
        </pc:inkChg>
        <pc:inkChg chg="add del mod">
          <ac:chgData name="Kimberly" userId="8c2b6ab9-3f19-41de-a892-34e3c36865ec" providerId="ADAL" clId="{A6511A19-6A1C-477A-AF86-B25020D140C0}" dt="2020-02-17T17:01:01.509" v="433"/>
          <ac:inkMkLst>
            <pc:docMk/>
            <pc:sldMk cId="1434018090" sldId="260"/>
            <ac:inkMk id="45" creationId="{8363E830-F519-4F2E-9B39-135A89B18E30}"/>
          </ac:inkMkLst>
        </pc:inkChg>
        <pc:inkChg chg="add del mod">
          <ac:chgData name="Kimberly" userId="8c2b6ab9-3f19-41de-a892-34e3c36865ec" providerId="ADAL" clId="{A6511A19-6A1C-477A-AF86-B25020D140C0}" dt="2020-02-17T17:01:01.449" v="406"/>
          <ac:inkMkLst>
            <pc:docMk/>
            <pc:sldMk cId="1434018090" sldId="260"/>
            <ac:inkMk id="46" creationId="{CE01F89F-A44C-42A8-AF5B-4099565B0F16}"/>
          </ac:inkMkLst>
        </pc:inkChg>
        <pc:inkChg chg="add del mod">
          <ac:chgData name="Kimberly" userId="8c2b6ab9-3f19-41de-a892-34e3c36865ec" providerId="ADAL" clId="{A6511A19-6A1C-477A-AF86-B25020D140C0}" dt="2020-02-17T17:01:01.517" v="436"/>
          <ac:inkMkLst>
            <pc:docMk/>
            <pc:sldMk cId="1434018090" sldId="260"/>
            <ac:inkMk id="47" creationId="{F17F118A-BF69-4825-9776-79D7D9897C14}"/>
          </ac:inkMkLst>
        </pc:inkChg>
        <pc:inkChg chg="add del mod">
          <ac:chgData name="Kimberly" userId="8c2b6ab9-3f19-41de-a892-34e3c36865ec" providerId="ADAL" clId="{A6511A19-6A1C-477A-AF86-B25020D140C0}" dt="2020-02-17T17:01:01.529" v="442"/>
          <ac:inkMkLst>
            <pc:docMk/>
            <pc:sldMk cId="1434018090" sldId="260"/>
            <ac:inkMk id="48" creationId="{2E9895E0-5AB5-4631-ABAC-53FC1E2F7958}"/>
          </ac:inkMkLst>
        </pc:inkChg>
        <pc:inkChg chg="add del mod">
          <ac:chgData name="Kimberly" userId="8c2b6ab9-3f19-41de-a892-34e3c36865ec" providerId="ADAL" clId="{A6511A19-6A1C-477A-AF86-B25020D140C0}" dt="2020-02-17T17:01:01.570" v="467"/>
          <ac:inkMkLst>
            <pc:docMk/>
            <pc:sldMk cId="1434018090" sldId="260"/>
            <ac:inkMk id="49" creationId="{0086DB8D-75CE-4929-981C-2A9CEEB64520}"/>
          </ac:inkMkLst>
        </pc:inkChg>
        <pc:inkChg chg="add del mod">
          <ac:chgData name="Kimberly" userId="8c2b6ab9-3f19-41de-a892-34e3c36865ec" providerId="ADAL" clId="{A6511A19-6A1C-477A-AF86-B25020D140C0}" dt="2020-02-17T17:01:01.499" v="427"/>
          <ac:inkMkLst>
            <pc:docMk/>
            <pc:sldMk cId="1434018090" sldId="260"/>
            <ac:inkMk id="50" creationId="{5EF2F8DF-4AF3-46A2-94B8-3FC27D40BFE6}"/>
          </ac:inkMkLst>
        </pc:inkChg>
        <pc:inkChg chg="add del mod">
          <ac:chgData name="Kimberly" userId="8c2b6ab9-3f19-41de-a892-34e3c36865ec" providerId="ADAL" clId="{A6511A19-6A1C-477A-AF86-B25020D140C0}" dt="2020-02-17T17:01:01.507" v="431"/>
          <ac:inkMkLst>
            <pc:docMk/>
            <pc:sldMk cId="1434018090" sldId="260"/>
            <ac:inkMk id="51" creationId="{E93A79F2-1E73-43E8-925E-4C5BCFD6FE6B}"/>
          </ac:inkMkLst>
        </pc:inkChg>
        <pc:inkChg chg="add del mod">
          <ac:chgData name="Kimberly" userId="8c2b6ab9-3f19-41de-a892-34e3c36865ec" providerId="ADAL" clId="{A6511A19-6A1C-477A-AF86-B25020D140C0}" dt="2020-02-17T17:01:01.550" v="455"/>
          <ac:inkMkLst>
            <pc:docMk/>
            <pc:sldMk cId="1434018090" sldId="260"/>
            <ac:inkMk id="52" creationId="{AE192154-3419-4441-95A8-B3D149D619AD}"/>
          </ac:inkMkLst>
        </pc:inkChg>
        <pc:inkChg chg="add del mod">
          <ac:chgData name="Kimberly" userId="8c2b6ab9-3f19-41de-a892-34e3c36865ec" providerId="ADAL" clId="{A6511A19-6A1C-477A-AF86-B25020D140C0}" dt="2020-02-17T17:01:01.509" v="434"/>
          <ac:inkMkLst>
            <pc:docMk/>
            <pc:sldMk cId="1434018090" sldId="260"/>
            <ac:inkMk id="53" creationId="{853143C1-EC3B-49DE-B5A0-4CDE87C70BD4}"/>
          </ac:inkMkLst>
        </pc:inkChg>
        <pc:inkChg chg="add del mod">
          <ac:chgData name="Kimberly" userId="8c2b6ab9-3f19-41de-a892-34e3c36865ec" providerId="ADAL" clId="{A6511A19-6A1C-477A-AF86-B25020D140C0}" dt="2020-02-17T17:01:01.529" v="443"/>
          <ac:inkMkLst>
            <pc:docMk/>
            <pc:sldMk cId="1434018090" sldId="260"/>
            <ac:inkMk id="54" creationId="{4CF68DCD-FB16-45AB-90A9-754C2447BBE0}"/>
          </ac:inkMkLst>
        </pc:inkChg>
        <pc:inkChg chg="add del mod">
          <ac:chgData name="Kimberly" userId="8c2b6ab9-3f19-41de-a892-34e3c36865ec" providerId="ADAL" clId="{A6511A19-6A1C-477A-AF86-B25020D140C0}" dt="2020-02-17T17:01:01.527" v="441"/>
          <ac:inkMkLst>
            <pc:docMk/>
            <pc:sldMk cId="1434018090" sldId="260"/>
            <ac:inkMk id="55" creationId="{5F7A6236-94FC-4BED-AFB2-6774C03C2E31}"/>
          </ac:inkMkLst>
        </pc:inkChg>
        <pc:inkChg chg="add del mod">
          <ac:chgData name="Kimberly" userId="8c2b6ab9-3f19-41de-a892-34e3c36865ec" providerId="ADAL" clId="{A6511A19-6A1C-477A-AF86-B25020D140C0}" dt="2020-02-17T17:01:01.418" v="393"/>
          <ac:inkMkLst>
            <pc:docMk/>
            <pc:sldMk cId="1434018090" sldId="260"/>
            <ac:inkMk id="56" creationId="{F1D9A836-4B05-498F-AAD4-5342C2227D2B}"/>
          </ac:inkMkLst>
        </pc:inkChg>
        <pc:inkChg chg="add del mod">
          <ac:chgData name="Kimberly" userId="8c2b6ab9-3f19-41de-a892-34e3c36865ec" providerId="ADAL" clId="{A6511A19-6A1C-477A-AF86-B25020D140C0}" dt="2020-02-17T17:01:01.469" v="414"/>
          <ac:inkMkLst>
            <pc:docMk/>
            <pc:sldMk cId="1434018090" sldId="260"/>
            <ac:inkMk id="57" creationId="{D2503225-7AB4-4BE0-825D-07334898D94E}"/>
          </ac:inkMkLst>
        </pc:inkChg>
        <pc:inkChg chg="add del mod">
          <ac:chgData name="Kimberly" userId="8c2b6ab9-3f19-41de-a892-34e3c36865ec" providerId="ADAL" clId="{A6511A19-6A1C-477A-AF86-B25020D140C0}" dt="2020-02-17T17:01:01.539" v="452"/>
          <ac:inkMkLst>
            <pc:docMk/>
            <pc:sldMk cId="1434018090" sldId="260"/>
            <ac:inkMk id="58" creationId="{2FDCC3E0-D60A-4D2B-B995-AEBD02B9CE1C}"/>
          </ac:inkMkLst>
        </pc:inkChg>
        <pc:inkChg chg="add del mod">
          <ac:chgData name="Kimberly" userId="8c2b6ab9-3f19-41de-a892-34e3c36865ec" providerId="ADAL" clId="{A6511A19-6A1C-477A-AF86-B25020D140C0}" dt="2020-02-17T17:01:01.570" v="465"/>
          <ac:inkMkLst>
            <pc:docMk/>
            <pc:sldMk cId="1434018090" sldId="260"/>
            <ac:inkMk id="59" creationId="{165B2453-145B-4A1C-A278-038F1C534ABF}"/>
          </ac:inkMkLst>
        </pc:inkChg>
        <pc:inkChg chg="add del mod">
          <ac:chgData name="Kimberly" userId="8c2b6ab9-3f19-41de-a892-34e3c36865ec" providerId="ADAL" clId="{A6511A19-6A1C-477A-AF86-B25020D140C0}" dt="2020-02-17T17:01:01.560" v="461"/>
          <ac:inkMkLst>
            <pc:docMk/>
            <pc:sldMk cId="1434018090" sldId="260"/>
            <ac:inkMk id="60" creationId="{6BD5FFAF-66C7-4970-89A2-4DDF5DFCE175}"/>
          </ac:inkMkLst>
        </pc:inkChg>
        <pc:inkChg chg="add del mod">
          <ac:chgData name="Kimberly" userId="8c2b6ab9-3f19-41de-a892-34e3c36865ec" providerId="ADAL" clId="{A6511A19-6A1C-477A-AF86-B25020D140C0}" dt="2020-02-17T17:01:01.499" v="429"/>
          <ac:inkMkLst>
            <pc:docMk/>
            <pc:sldMk cId="1434018090" sldId="260"/>
            <ac:inkMk id="61" creationId="{ABB6E033-DF75-41FA-995F-3482920DF299}"/>
          </ac:inkMkLst>
        </pc:inkChg>
        <pc:inkChg chg="add del mod">
          <ac:chgData name="Kimberly" userId="8c2b6ab9-3f19-41de-a892-34e3c36865ec" providerId="ADAL" clId="{A6511A19-6A1C-477A-AF86-B25020D140C0}" dt="2020-02-17T17:01:01.467" v="413"/>
          <ac:inkMkLst>
            <pc:docMk/>
            <pc:sldMk cId="1434018090" sldId="260"/>
            <ac:inkMk id="62" creationId="{6C04E4B1-8456-4E4E-A142-4269E0EDF458}"/>
          </ac:inkMkLst>
        </pc:inkChg>
        <pc:inkChg chg="add del mod">
          <ac:chgData name="Kimberly" userId="8c2b6ab9-3f19-41de-a892-34e3c36865ec" providerId="ADAL" clId="{A6511A19-6A1C-477A-AF86-B25020D140C0}" dt="2020-02-17T17:01:01.439" v="403"/>
          <ac:inkMkLst>
            <pc:docMk/>
            <pc:sldMk cId="1434018090" sldId="260"/>
            <ac:inkMk id="63" creationId="{7F3AD8FD-2CB0-4112-ABC5-6B919254124C}"/>
          </ac:inkMkLst>
        </pc:inkChg>
        <pc:inkChg chg="add del mod">
          <ac:chgData name="Kimberly" userId="8c2b6ab9-3f19-41de-a892-34e3c36865ec" providerId="ADAL" clId="{A6511A19-6A1C-477A-AF86-B25020D140C0}" dt="2020-02-17T17:01:01.499" v="428"/>
          <ac:inkMkLst>
            <pc:docMk/>
            <pc:sldMk cId="1434018090" sldId="260"/>
            <ac:inkMk id="64" creationId="{15360A3D-9447-4A96-BFBF-34ECDAF4A483}"/>
          </ac:inkMkLst>
        </pc:inkChg>
        <pc:inkChg chg="add del mod">
          <ac:chgData name="Kimberly" userId="8c2b6ab9-3f19-41de-a892-34e3c36865ec" providerId="ADAL" clId="{A6511A19-6A1C-477A-AF86-B25020D140C0}" dt="2020-02-17T17:01:01.550" v="457"/>
          <ac:inkMkLst>
            <pc:docMk/>
            <pc:sldMk cId="1434018090" sldId="260"/>
            <ac:inkMk id="65" creationId="{0E08BE96-6264-4866-B56B-ECBAF51800CC}"/>
          </ac:inkMkLst>
        </pc:inkChg>
        <pc:inkChg chg="add del mod">
          <ac:chgData name="Kimberly" userId="8c2b6ab9-3f19-41de-a892-34e3c36865ec" providerId="ADAL" clId="{A6511A19-6A1C-477A-AF86-B25020D140C0}" dt="2020-02-17T17:01:01.479" v="420"/>
          <ac:inkMkLst>
            <pc:docMk/>
            <pc:sldMk cId="1434018090" sldId="260"/>
            <ac:inkMk id="66" creationId="{1AFD00E5-B438-473B-B70F-C0F32BB4EEA6}"/>
          </ac:inkMkLst>
        </pc:inkChg>
        <pc:inkChg chg="add del mod">
          <ac:chgData name="Kimberly" userId="8c2b6ab9-3f19-41de-a892-34e3c36865ec" providerId="ADAL" clId="{A6511A19-6A1C-477A-AF86-B25020D140C0}" dt="2020-02-17T17:01:01.479" v="421"/>
          <ac:inkMkLst>
            <pc:docMk/>
            <pc:sldMk cId="1434018090" sldId="260"/>
            <ac:inkMk id="67" creationId="{E5A8CCD8-237B-4F4E-A19A-64AEB0F47624}"/>
          </ac:inkMkLst>
        </pc:inkChg>
        <pc:inkChg chg="add del mod">
          <ac:chgData name="Kimberly" userId="8c2b6ab9-3f19-41de-a892-34e3c36865ec" providerId="ADAL" clId="{A6511A19-6A1C-477A-AF86-B25020D140C0}" dt="2020-02-17T17:01:01.539" v="447"/>
          <ac:inkMkLst>
            <pc:docMk/>
            <pc:sldMk cId="1434018090" sldId="260"/>
            <ac:inkMk id="68" creationId="{F05B56EA-4ED2-49D4-A6A9-68B8A0857143}"/>
          </ac:inkMkLst>
        </pc:inkChg>
        <pc:inkChg chg="add del mod">
          <ac:chgData name="Kimberly" userId="8c2b6ab9-3f19-41de-a892-34e3c36865ec" providerId="ADAL" clId="{A6511A19-6A1C-477A-AF86-B25020D140C0}" dt="2020-02-17T17:01:01.439" v="402"/>
          <ac:inkMkLst>
            <pc:docMk/>
            <pc:sldMk cId="1434018090" sldId="260"/>
            <ac:inkMk id="69" creationId="{0A8E9658-3CF2-48E1-960C-53BD7EFB6A28}"/>
          </ac:inkMkLst>
        </pc:inkChg>
        <pc:inkChg chg="add del mod">
          <ac:chgData name="Kimberly" userId="8c2b6ab9-3f19-41de-a892-34e3c36865ec" providerId="ADAL" clId="{A6511A19-6A1C-477A-AF86-B25020D140C0}" dt="2020-02-17T17:01:01.568" v="463"/>
          <ac:inkMkLst>
            <pc:docMk/>
            <pc:sldMk cId="1434018090" sldId="260"/>
            <ac:inkMk id="70" creationId="{0112A009-6DA0-4CAB-BF27-0CD569A297EF}"/>
          </ac:inkMkLst>
        </pc:inkChg>
        <pc:inkChg chg="add del mod">
          <ac:chgData name="Kimberly" userId="8c2b6ab9-3f19-41de-a892-34e3c36865ec" providerId="ADAL" clId="{A6511A19-6A1C-477A-AF86-B25020D140C0}" dt="2020-02-17T17:01:01.537" v="446"/>
          <ac:inkMkLst>
            <pc:docMk/>
            <pc:sldMk cId="1434018090" sldId="260"/>
            <ac:inkMk id="71" creationId="{D022806C-9D31-4373-8F08-5826C7963C97}"/>
          </ac:inkMkLst>
        </pc:inkChg>
        <pc:inkChg chg="add del mod">
          <ac:chgData name="Kimberly" userId="8c2b6ab9-3f19-41de-a892-34e3c36865ec" providerId="ADAL" clId="{A6511A19-6A1C-477A-AF86-B25020D140C0}" dt="2020-02-17T17:01:01.459" v="410"/>
          <ac:inkMkLst>
            <pc:docMk/>
            <pc:sldMk cId="1434018090" sldId="260"/>
            <ac:inkMk id="72" creationId="{713FD330-41A6-475A-8457-FD9BD2D82481}"/>
          </ac:inkMkLst>
        </pc:inkChg>
        <pc:inkChg chg="add del mod">
          <ac:chgData name="Kimberly" userId="8c2b6ab9-3f19-41de-a892-34e3c36865ec" providerId="ADAL" clId="{A6511A19-6A1C-477A-AF86-B25020D140C0}" dt="2020-02-17T17:01:01.477" v="417"/>
          <ac:inkMkLst>
            <pc:docMk/>
            <pc:sldMk cId="1434018090" sldId="260"/>
            <ac:inkMk id="73" creationId="{00F668E4-B717-42AE-8148-31800817E463}"/>
          </ac:inkMkLst>
        </pc:inkChg>
        <pc:inkChg chg="add del mod">
          <ac:chgData name="Kimberly" userId="8c2b6ab9-3f19-41de-a892-34e3c36865ec" providerId="ADAL" clId="{A6511A19-6A1C-477A-AF86-B25020D140C0}" dt="2020-02-17T17:01:01.539" v="451"/>
          <ac:inkMkLst>
            <pc:docMk/>
            <pc:sldMk cId="1434018090" sldId="260"/>
            <ac:inkMk id="74" creationId="{FA8BBE2A-739A-46F4-B907-4BEACCB81AC3}"/>
          </ac:inkMkLst>
        </pc:inkChg>
        <pc:inkChg chg="add del mod">
          <ac:chgData name="Kimberly" userId="8c2b6ab9-3f19-41de-a892-34e3c36865ec" providerId="ADAL" clId="{A6511A19-6A1C-477A-AF86-B25020D140C0}" dt="2020-02-17T17:01:01.509" v="435"/>
          <ac:inkMkLst>
            <pc:docMk/>
            <pc:sldMk cId="1434018090" sldId="260"/>
            <ac:inkMk id="75" creationId="{59A1958D-75F3-435D-8313-1C28B7783204}"/>
          </ac:inkMkLst>
        </pc:inkChg>
        <pc:inkChg chg="add del mod">
          <ac:chgData name="Kimberly" userId="8c2b6ab9-3f19-41de-a892-34e3c36865ec" providerId="ADAL" clId="{A6511A19-6A1C-477A-AF86-B25020D140C0}" dt="2020-02-17T17:01:01.497" v="426"/>
          <ac:inkMkLst>
            <pc:docMk/>
            <pc:sldMk cId="1434018090" sldId="260"/>
            <ac:inkMk id="76" creationId="{EFEE2560-AF04-4419-AD58-E39A729246BB}"/>
          </ac:inkMkLst>
        </pc:inkChg>
        <pc:inkChg chg="add del mod">
          <ac:chgData name="Kimberly" userId="8c2b6ab9-3f19-41de-a892-34e3c36865ec" providerId="ADAL" clId="{A6511A19-6A1C-477A-AF86-B25020D140C0}" dt="2020-02-17T17:01:01.519" v="440"/>
          <ac:inkMkLst>
            <pc:docMk/>
            <pc:sldMk cId="1434018090" sldId="260"/>
            <ac:inkMk id="77" creationId="{E515B7D6-41F0-415D-BC00-FE87D78B6F25}"/>
          </ac:inkMkLst>
        </pc:inkChg>
        <pc:inkChg chg="add del mod">
          <ac:chgData name="Kimberly" userId="8c2b6ab9-3f19-41de-a892-34e3c36865ec" providerId="ADAL" clId="{A6511A19-6A1C-477A-AF86-B25020D140C0}" dt="2020-02-17T17:01:01.428" v="396"/>
          <ac:inkMkLst>
            <pc:docMk/>
            <pc:sldMk cId="1434018090" sldId="260"/>
            <ac:inkMk id="78" creationId="{A4E7D51B-2118-4B23-966A-F13E57D61C58}"/>
          </ac:inkMkLst>
        </pc:inkChg>
        <pc:inkChg chg="add del mod">
          <ac:chgData name="Kimberly" userId="8c2b6ab9-3f19-41de-a892-34e3c36865ec" providerId="ADAL" clId="{A6511A19-6A1C-477A-AF86-B25020D140C0}" dt="2020-02-17T17:01:01.459" v="411"/>
          <ac:inkMkLst>
            <pc:docMk/>
            <pc:sldMk cId="1434018090" sldId="260"/>
            <ac:inkMk id="79" creationId="{B1A176FE-C1B7-4C97-AF8D-1A89AC5F1516}"/>
          </ac:inkMkLst>
        </pc:inkChg>
        <pc:inkChg chg="add del mod">
          <ac:chgData name="Kimberly" userId="8c2b6ab9-3f19-41de-a892-34e3c36865ec" providerId="ADAL" clId="{A6511A19-6A1C-477A-AF86-B25020D140C0}" dt="2020-02-17T17:01:01.580" v="470"/>
          <ac:inkMkLst>
            <pc:docMk/>
            <pc:sldMk cId="1434018090" sldId="260"/>
            <ac:inkMk id="80" creationId="{7CB7416B-3596-47D9-A728-592A6101A7B0}"/>
          </ac:inkMkLst>
        </pc:inkChg>
        <pc:inkChg chg="add del mod">
          <ac:chgData name="Kimberly" userId="8c2b6ab9-3f19-41de-a892-34e3c36865ec" providerId="ADAL" clId="{A6511A19-6A1C-477A-AF86-B25020D140C0}" dt="2020-02-17T17:01:01.489" v="422"/>
          <ac:inkMkLst>
            <pc:docMk/>
            <pc:sldMk cId="1434018090" sldId="260"/>
            <ac:inkMk id="88" creationId="{2092231E-E430-4EF7-82C5-CE5EC6C3DBA3}"/>
          </ac:inkMkLst>
        </pc:inkChg>
        <pc:inkChg chg="add del mod">
          <ac:chgData name="Kimberly" userId="8c2b6ab9-3f19-41de-a892-34e3c36865ec" providerId="ADAL" clId="{A6511A19-6A1C-477A-AF86-B25020D140C0}" dt="2020-02-17T17:01:01.439" v="400"/>
          <ac:inkMkLst>
            <pc:docMk/>
            <pc:sldMk cId="1434018090" sldId="260"/>
            <ac:inkMk id="89" creationId="{ECE61128-D57A-4CBF-8554-34AFC4A0378A}"/>
          </ac:inkMkLst>
        </pc:inkChg>
        <pc:inkChg chg="add del mod">
          <ac:chgData name="Kimberly" userId="8c2b6ab9-3f19-41de-a892-34e3c36865ec" providerId="ADAL" clId="{A6511A19-6A1C-477A-AF86-B25020D140C0}" dt="2020-02-17T17:01:01.558" v="458"/>
          <ac:inkMkLst>
            <pc:docMk/>
            <pc:sldMk cId="1434018090" sldId="260"/>
            <ac:inkMk id="90" creationId="{9F32D22B-4DD5-47E4-A765-AB7FDA7A06A5}"/>
          </ac:inkMkLst>
        </pc:inkChg>
        <pc:inkChg chg="add del mod">
          <ac:chgData name="Kimberly" userId="8c2b6ab9-3f19-41de-a892-34e3c36865ec" providerId="ADAL" clId="{A6511A19-6A1C-477A-AF86-B25020D140C0}" dt="2020-02-17T17:01:01.529" v="445"/>
          <ac:inkMkLst>
            <pc:docMk/>
            <pc:sldMk cId="1434018090" sldId="260"/>
            <ac:inkMk id="91" creationId="{07BF6A34-6194-4747-916F-B89233DDE25E}"/>
          </ac:inkMkLst>
        </pc:inkChg>
        <pc:inkChg chg="add del mod">
          <ac:chgData name="Kimberly" userId="8c2b6ab9-3f19-41de-a892-34e3c36865ec" providerId="ADAL" clId="{A6511A19-6A1C-477A-AF86-B25020D140C0}" dt="2020-02-17T17:01:01.570" v="466"/>
          <ac:inkMkLst>
            <pc:docMk/>
            <pc:sldMk cId="1434018090" sldId="260"/>
            <ac:inkMk id="92" creationId="{876D1205-1863-4B50-B8FB-208391BD45A1}"/>
          </ac:inkMkLst>
        </pc:inkChg>
        <pc:inkChg chg="add del mod">
          <ac:chgData name="Kimberly" userId="8c2b6ab9-3f19-41de-a892-34e3c36865ec" providerId="ADAL" clId="{A6511A19-6A1C-477A-AF86-B25020D140C0}" dt="2020-02-17T17:01:01.469" v="416"/>
          <ac:inkMkLst>
            <pc:docMk/>
            <pc:sldMk cId="1434018090" sldId="260"/>
            <ac:inkMk id="93" creationId="{0F72F099-20C2-41A4-8FC5-564444C21F98}"/>
          </ac:inkMkLst>
        </pc:inkChg>
        <pc:inkChg chg="add del mod">
          <ac:chgData name="Kimberly" userId="8c2b6ab9-3f19-41de-a892-34e3c36865ec" providerId="ADAL" clId="{A6511A19-6A1C-477A-AF86-B25020D140C0}" dt="2020-02-17T17:01:01.449" v="405"/>
          <ac:inkMkLst>
            <pc:docMk/>
            <pc:sldMk cId="1434018090" sldId="260"/>
            <ac:inkMk id="94" creationId="{50EDD1FA-C12A-4B60-87CE-2BE9DBBACA45}"/>
          </ac:inkMkLst>
        </pc:inkChg>
        <pc:inkChg chg="add del mod">
          <ac:chgData name="Kimberly" userId="8c2b6ab9-3f19-41de-a892-34e3c36865ec" providerId="ADAL" clId="{A6511A19-6A1C-477A-AF86-B25020D140C0}" dt="2020-02-17T17:01:01.580" v="471"/>
          <ac:inkMkLst>
            <pc:docMk/>
            <pc:sldMk cId="1434018090" sldId="260"/>
            <ac:inkMk id="95" creationId="{B81D3D0C-2B1E-43D6-9F10-ACE279A4007B}"/>
          </ac:inkMkLst>
        </pc:inkChg>
        <pc:inkChg chg="add del mod">
          <ac:chgData name="Kimberly" userId="8c2b6ab9-3f19-41de-a892-34e3c36865ec" providerId="ADAL" clId="{A6511A19-6A1C-477A-AF86-B25020D140C0}" dt="2020-02-17T17:01:01.509" v="432"/>
          <ac:inkMkLst>
            <pc:docMk/>
            <pc:sldMk cId="1434018090" sldId="260"/>
            <ac:inkMk id="96" creationId="{0B81BCC4-349E-40D6-9D15-FE1C5205F9D5}"/>
          </ac:inkMkLst>
        </pc:inkChg>
        <pc:inkChg chg="add del mod">
          <ac:chgData name="Kimberly" userId="8c2b6ab9-3f19-41de-a892-34e3c36865ec" providerId="ADAL" clId="{A6511A19-6A1C-477A-AF86-B25020D140C0}" dt="2020-02-17T17:01:01.499" v="430"/>
          <ac:inkMkLst>
            <pc:docMk/>
            <pc:sldMk cId="1434018090" sldId="260"/>
            <ac:inkMk id="97" creationId="{81E0317A-E6D3-47EE-960D-1A862AE31F31}"/>
          </ac:inkMkLst>
        </pc:inkChg>
        <pc:inkChg chg="add del mod">
          <ac:chgData name="Kimberly" userId="8c2b6ab9-3f19-41de-a892-34e3c36865ec" providerId="ADAL" clId="{A6511A19-6A1C-477A-AF86-B25020D140C0}" dt="2020-02-17T17:01:01.560" v="460"/>
          <ac:inkMkLst>
            <pc:docMk/>
            <pc:sldMk cId="1434018090" sldId="260"/>
            <ac:inkMk id="98" creationId="{73729998-0884-4D08-AF88-5CB1A0760B31}"/>
          </ac:inkMkLst>
        </pc:inkChg>
        <pc:inkChg chg="add del mod">
          <ac:chgData name="Kimberly" userId="8c2b6ab9-3f19-41de-a892-34e3c36865ec" providerId="ADAL" clId="{A6511A19-6A1C-477A-AF86-B25020D140C0}" dt="2020-02-17T17:01:01.489" v="424"/>
          <ac:inkMkLst>
            <pc:docMk/>
            <pc:sldMk cId="1434018090" sldId="260"/>
            <ac:inkMk id="99" creationId="{C4274E43-31E6-463A-A4AB-35EFFB151B19}"/>
          </ac:inkMkLst>
        </pc:inkChg>
        <pc:inkChg chg="add del mod">
          <ac:chgData name="Kimberly" userId="8c2b6ab9-3f19-41de-a892-34e3c36865ec" providerId="ADAL" clId="{A6511A19-6A1C-477A-AF86-B25020D140C0}" dt="2020-02-17T17:01:01.550" v="454"/>
          <ac:inkMkLst>
            <pc:docMk/>
            <pc:sldMk cId="1434018090" sldId="260"/>
            <ac:inkMk id="100" creationId="{D15207DA-C8BE-4239-A9DE-46BF00C3D60E}"/>
          </ac:inkMkLst>
        </pc:inkChg>
        <pc:inkChg chg="add del mod">
          <ac:chgData name="Kimberly" userId="8c2b6ab9-3f19-41de-a892-34e3c36865ec" providerId="ADAL" clId="{A6511A19-6A1C-477A-AF86-B25020D140C0}" dt="2020-02-17T17:01:01.469" v="415"/>
          <ac:inkMkLst>
            <pc:docMk/>
            <pc:sldMk cId="1434018090" sldId="260"/>
            <ac:inkMk id="101" creationId="{5E1FFF33-69E8-477D-B492-EF5ACED4619B}"/>
          </ac:inkMkLst>
        </pc:inkChg>
        <pc:inkChg chg="add del mod">
          <ac:chgData name="Kimberly" userId="8c2b6ab9-3f19-41de-a892-34e3c36865ec" providerId="ADAL" clId="{A6511A19-6A1C-477A-AF86-B25020D140C0}" dt="2020-02-17T17:01:01.519" v="439"/>
          <ac:inkMkLst>
            <pc:docMk/>
            <pc:sldMk cId="1434018090" sldId="260"/>
            <ac:inkMk id="102" creationId="{99120DD3-BAE8-4B9F-9905-1BBCC2FB495F}"/>
          </ac:inkMkLst>
        </pc:inkChg>
        <pc:inkChg chg="add del mod">
          <ac:chgData name="Kimberly" userId="8c2b6ab9-3f19-41de-a892-34e3c36865ec" providerId="ADAL" clId="{A6511A19-6A1C-477A-AF86-B25020D140C0}" dt="2020-02-17T17:01:01.519" v="437"/>
          <ac:inkMkLst>
            <pc:docMk/>
            <pc:sldMk cId="1434018090" sldId="260"/>
            <ac:inkMk id="103" creationId="{0DD5BE94-3381-43A9-9211-31BA595ABA2D}"/>
          </ac:inkMkLst>
        </pc:inkChg>
        <pc:inkChg chg="add del mod">
          <ac:chgData name="Kimberly" userId="8c2b6ab9-3f19-41de-a892-34e3c36865ec" providerId="ADAL" clId="{A6511A19-6A1C-477A-AF86-B25020D140C0}" dt="2020-02-17T17:01:01.539" v="450"/>
          <ac:inkMkLst>
            <pc:docMk/>
            <pc:sldMk cId="1434018090" sldId="260"/>
            <ac:inkMk id="106" creationId="{96198D01-9F67-4387-9C7F-7937B47D65E3}"/>
          </ac:inkMkLst>
        </pc:inkChg>
        <pc:inkChg chg="add del mod">
          <ac:chgData name="Kimberly" userId="8c2b6ab9-3f19-41de-a892-34e3c36865ec" providerId="ADAL" clId="{A6511A19-6A1C-477A-AF86-B25020D140C0}" dt="2020-02-17T17:01:01.578" v="469"/>
          <ac:inkMkLst>
            <pc:docMk/>
            <pc:sldMk cId="1434018090" sldId="260"/>
            <ac:inkMk id="107" creationId="{FB1D6D31-C1A8-4850-A039-4DDBDE41B38F}"/>
          </ac:inkMkLst>
        </pc:inkChg>
        <pc:inkChg chg="add del mod">
          <ac:chgData name="Kimberly" userId="8c2b6ab9-3f19-41de-a892-34e3c36865ec" providerId="ADAL" clId="{A6511A19-6A1C-477A-AF86-B25020D140C0}" dt="2020-02-17T17:01:01.436" v="399"/>
          <ac:inkMkLst>
            <pc:docMk/>
            <pc:sldMk cId="1434018090" sldId="260"/>
            <ac:inkMk id="108" creationId="{4D3F9371-2C8B-4D1D-92A8-82D858CCA373}"/>
          </ac:inkMkLst>
        </pc:inkChg>
        <pc:inkChg chg="add del mod">
          <ac:chgData name="Kimberly" userId="8c2b6ab9-3f19-41de-a892-34e3c36865ec" providerId="ADAL" clId="{A6511A19-6A1C-477A-AF86-B25020D140C0}" dt="2020-02-17T17:01:01.539" v="449"/>
          <ac:inkMkLst>
            <pc:docMk/>
            <pc:sldMk cId="1434018090" sldId="260"/>
            <ac:inkMk id="109" creationId="{21C08F82-11CA-4DB1-8404-6F710E616622}"/>
          </ac:inkMkLst>
        </pc:inkChg>
        <pc:inkChg chg="add del mod">
          <ac:chgData name="Kimberly" userId="8c2b6ab9-3f19-41de-a892-34e3c36865ec" providerId="ADAL" clId="{A6511A19-6A1C-477A-AF86-B25020D140C0}" dt="2020-02-17T17:01:01.519" v="438"/>
          <ac:inkMkLst>
            <pc:docMk/>
            <pc:sldMk cId="1434018090" sldId="260"/>
            <ac:inkMk id="110" creationId="{7C15DF60-C72A-4747-9743-CF48C37DF624}"/>
          </ac:inkMkLst>
        </pc:inkChg>
        <pc:inkChg chg="add del mod">
          <ac:chgData name="Kimberly" userId="8c2b6ab9-3f19-41de-a892-34e3c36865ec" providerId="ADAL" clId="{A6511A19-6A1C-477A-AF86-B25020D140C0}" dt="2020-02-17T17:01:01.560" v="459"/>
          <ac:inkMkLst>
            <pc:docMk/>
            <pc:sldMk cId="1434018090" sldId="260"/>
            <ac:inkMk id="111" creationId="{128401ED-D38B-4C9C-8645-7DDFC29426B1}"/>
          </ac:inkMkLst>
        </pc:inkChg>
        <pc:inkChg chg="add del mod">
          <ac:chgData name="Kimberly" userId="8c2b6ab9-3f19-41de-a892-34e3c36865ec" providerId="ADAL" clId="{A6511A19-6A1C-477A-AF86-B25020D140C0}" dt="2020-02-17T17:01:01.529" v="444"/>
          <ac:inkMkLst>
            <pc:docMk/>
            <pc:sldMk cId="1434018090" sldId="260"/>
            <ac:inkMk id="112" creationId="{B2AB1738-4743-489B-A8E5-AA3B165DCA1F}"/>
          </ac:inkMkLst>
        </pc:inkChg>
        <pc:inkChg chg="add del mod">
          <ac:chgData name="Kimberly" userId="8c2b6ab9-3f19-41de-a892-34e3c36865ec" providerId="ADAL" clId="{A6511A19-6A1C-477A-AF86-B25020D140C0}" dt="2020-02-17T17:01:01.459" v="409"/>
          <ac:inkMkLst>
            <pc:docMk/>
            <pc:sldMk cId="1434018090" sldId="260"/>
            <ac:inkMk id="113" creationId="{9B179C9B-98CD-40D6-973C-01576CFBD033}"/>
          </ac:inkMkLst>
        </pc:inkChg>
        <pc:inkChg chg="add del mod">
          <ac:chgData name="Kimberly" userId="8c2b6ab9-3f19-41de-a892-34e3c36865ec" providerId="ADAL" clId="{A6511A19-6A1C-477A-AF86-B25020D140C0}" dt="2020-02-17T17:01:24.579" v="510"/>
          <ac:inkMkLst>
            <pc:docMk/>
            <pc:sldMk cId="1434018090" sldId="260"/>
            <ac:inkMk id="115" creationId="{FA57873E-A25D-4E4F-B71B-47EA451D2F65}"/>
          </ac:inkMkLst>
        </pc:inkChg>
        <pc:inkChg chg="add del mod">
          <ac:chgData name="Kimberly" userId="8c2b6ab9-3f19-41de-a892-34e3c36865ec" providerId="ADAL" clId="{A6511A19-6A1C-477A-AF86-B25020D140C0}" dt="2020-02-17T17:01:24.597" v="524"/>
          <ac:inkMkLst>
            <pc:docMk/>
            <pc:sldMk cId="1434018090" sldId="260"/>
            <ac:inkMk id="116" creationId="{451E0801-EE4D-4E4D-B6CD-C3A520D4A79F}"/>
          </ac:inkMkLst>
        </pc:inkChg>
        <pc:inkChg chg="add del mod">
          <ac:chgData name="Kimberly" userId="8c2b6ab9-3f19-41de-a892-34e3c36865ec" providerId="ADAL" clId="{A6511A19-6A1C-477A-AF86-B25020D140C0}" dt="2020-02-17T17:01:24.579" v="518"/>
          <ac:inkMkLst>
            <pc:docMk/>
            <pc:sldMk cId="1434018090" sldId="260"/>
            <ac:inkMk id="117" creationId="{77CA2F03-1DA2-4F16-95E4-7FF1084EC2CD}"/>
          </ac:inkMkLst>
        </pc:inkChg>
        <pc:inkChg chg="add del mod">
          <ac:chgData name="Kimberly" userId="8c2b6ab9-3f19-41de-a892-34e3c36865ec" providerId="ADAL" clId="{A6511A19-6A1C-477A-AF86-B25020D140C0}" dt="2020-02-17T17:01:24.579" v="516"/>
          <ac:inkMkLst>
            <pc:docMk/>
            <pc:sldMk cId="1434018090" sldId="260"/>
            <ac:inkMk id="118" creationId="{EA90FADE-24E3-40C6-8C06-BBE282E26FDF}"/>
          </ac:inkMkLst>
        </pc:inkChg>
        <pc:inkChg chg="add del mod">
          <ac:chgData name="Kimberly" userId="8c2b6ab9-3f19-41de-a892-34e3c36865ec" providerId="ADAL" clId="{A6511A19-6A1C-477A-AF86-B25020D140C0}" dt="2020-02-17T17:01:24.597" v="534"/>
          <ac:inkMkLst>
            <pc:docMk/>
            <pc:sldMk cId="1434018090" sldId="260"/>
            <ac:inkMk id="119" creationId="{E144D10B-A958-4883-981D-8459754BBDAA}"/>
          </ac:inkMkLst>
        </pc:inkChg>
        <pc:inkChg chg="add del mod">
          <ac:chgData name="Kimberly" userId="8c2b6ab9-3f19-41de-a892-34e3c36865ec" providerId="ADAL" clId="{A6511A19-6A1C-477A-AF86-B25020D140C0}" dt="2020-02-17T17:01:24.563" v="508"/>
          <ac:inkMkLst>
            <pc:docMk/>
            <pc:sldMk cId="1434018090" sldId="260"/>
            <ac:inkMk id="120" creationId="{6F942DB7-6CD2-485D-AE7F-D37BB732B6A0}"/>
          </ac:inkMkLst>
        </pc:inkChg>
        <pc:inkChg chg="add del mod">
          <ac:chgData name="Kimberly" userId="8c2b6ab9-3f19-41de-a892-34e3c36865ec" providerId="ADAL" clId="{A6511A19-6A1C-477A-AF86-B25020D140C0}" dt="2020-02-17T17:01:24.597" v="529"/>
          <ac:inkMkLst>
            <pc:docMk/>
            <pc:sldMk cId="1434018090" sldId="260"/>
            <ac:inkMk id="121" creationId="{6AD76763-CE9C-467C-A08F-E59792550E47}"/>
          </ac:inkMkLst>
        </pc:inkChg>
        <pc:inkChg chg="add del mod">
          <ac:chgData name="Kimberly" userId="8c2b6ab9-3f19-41de-a892-34e3c36865ec" providerId="ADAL" clId="{A6511A19-6A1C-477A-AF86-B25020D140C0}" dt="2020-02-17T17:01:24.613" v="536"/>
          <ac:inkMkLst>
            <pc:docMk/>
            <pc:sldMk cId="1434018090" sldId="260"/>
            <ac:inkMk id="122" creationId="{2A1B69FF-DA5E-4DBA-B1C5-789B926EA46F}"/>
          </ac:inkMkLst>
        </pc:inkChg>
        <pc:inkChg chg="add del mod">
          <ac:chgData name="Kimberly" userId="8c2b6ab9-3f19-41de-a892-34e3c36865ec" providerId="ADAL" clId="{A6511A19-6A1C-477A-AF86-B25020D140C0}" dt="2020-02-17T17:01:24.597" v="526"/>
          <ac:inkMkLst>
            <pc:docMk/>
            <pc:sldMk cId="1434018090" sldId="260"/>
            <ac:inkMk id="123" creationId="{38D56643-F439-4B9F-878D-9F94140CE0DB}"/>
          </ac:inkMkLst>
        </pc:inkChg>
        <pc:inkChg chg="add del mod">
          <ac:chgData name="Kimberly" userId="8c2b6ab9-3f19-41de-a892-34e3c36865ec" providerId="ADAL" clId="{A6511A19-6A1C-477A-AF86-B25020D140C0}" dt="2020-02-17T17:01:24.579" v="521"/>
          <ac:inkMkLst>
            <pc:docMk/>
            <pc:sldMk cId="1434018090" sldId="260"/>
            <ac:inkMk id="124" creationId="{0427BDBD-6373-45D7-809E-94DF8463FA15}"/>
          </ac:inkMkLst>
        </pc:inkChg>
        <pc:inkChg chg="add del mod">
          <ac:chgData name="Kimberly" userId="8c2b6ab9-3f19-41de-a892-34e3c36865ec" providerId="ADAL" clId="{A6511A19-6A1C-477A-AF86-B25020D140C0}" dt="2020-02-17T17:01:24.597" v="528"/>
          <ac:inkMkLst>
            <pc:docMk/>
            <pc:sldMk cId="1434018090" sldId="260"/>
            <ac:inkMk id="125" creationId="{829AA1A5-5398-45E5-AEA7-921E055F4DB0}"/>
          </ac:inkMkLst>
        </pc:inkChg>
        <pc:inkChg chg="add del mod">
          <ac:chgData name="Kimberly" userId="8c2b6ab9-3f19-41de-a892-34e3c36865ec" providerId="ADAL" clId="{A6511A19-6A1C-477A-AF86-B25020D140C0}" dt="2020-02-17T17:01:24.597" v="533"/>
          <ac:inkMkLst>
            <pc:docMk/>
            <pc:sldMk cId="1434018090" sldId="260"/>
            <ac:inkMk id="126" creationId="{91858A97-2674-4073-A97A-064AD751BF45}"/>
          </ac:inkMkLst>
        </pc:inkChg>
        <pc:inkChg chg="add del mod">
          <ac:chgData name="Kimberly" userId="8c2b6ab9-3f19-41de-a892-34e3c36865ec" providerId="ADAL" clId="{A6511A19-6A1C-477A-AF86-B25020D140C0}" dt="2020-02-17T17:01:24.597" v="527"/>
          <ac:inkMkLst>
            <pc:docMk/>
            <pc:sldMk cId="1434018090" sldId="260"/>
            <ac:inkMk id="127" creationId="{0264A99E-5B9E-46B8-831B-149D379D1589}"/>
          </ac:inkMkLst>
        </pc:inkChg>
        <pc:inkChg chg="add del mod">
          <ac:chgData name="Kimberly" userId="8c2b6ab9-3f19-41de-a892-34e3c36865ec" providerId="ADAL" clId="{A6511A19-6A1C-477A-AF86-B25020D140C0}" dt="2020-02-17T17:01:24.579" v="515"/>
          <ac:inkMkLst>
            <pc:docMk/>
            <pc:sldMk cId="1434018090" sldId="260"/>
            <ac:inkMk id="128" creationId="{B98E8733-C742-4E11-959E-B792D0B4F326}"/>
          </ac:inkMkLst>
        </pc:inkChg>
        <pc:inkChg chg="add del mod">
          <ac:chgData name="Kimberly" userId="8c2b6ab9-3f19-41de-a892-34e3c36865ec" providerId="ADAL" clId="{A6511A19-6A1C-477A-AF86-B25020D140C0}" dt="2020-02-17T17:01:24.597" v="531"/>
          <ac:inkMkLst>
            <pc:docMk/>
            <pc:sldMk cId="1434018090" sldId="260"/>
            <ac:inkMk id="129" creationId="{D8D77FAD-1E5C-47CE-9C2A-8A8F04DE8228}"/>
          </ac:inkMkLst>
        </pc:inkChg>
        <pc:inkChg chg="add del mod">
          <ac:chgData name="Kimberly" userId="8c2b6ab9-3f19-41de-a892-34e3c36865ec" providerId="ADAL" clId="{A6511A19-6A1C-477A-AF86-B25020D140C0}" dt="2020-02-17T17:01:24.597" v="523"/>
          <ac:inkMkLst>
            <pc:docMk/>
            <pc:sldMk cId="1434018090" sldId="260"/>
            <ac:inkMk id="130" creationId="{098B8DAF-4FD9-4DDE-8CF1-1540FDA25DA7}"/>
          </ac:inkMkLst>
        </pc:inkChg>
        <pc:inkChg chg="add del mod">
          <ac:chgData name="Kimberly" userId="8c2b6ab9-3f19-41de-a892-34e3c36865ec" providerId="ADAL" clId="{A6511A19-6A1C-477A-AF86-B25020D140C0}" dt="2020-02-17T17:01:24.597" v="530"/>
          <ac:inkMkLst>
            <pc:docMk/>
            <pc:sldMk cId="1434018090" sldId="260"/>
            <ac:inkMk id="131" creationId="{7A765B1D-5338-41BB-9654-C62A96937204}"/>
          </ac:inkMkLst>
        </pc:inkChg>
        <pc:inkChg chg="add del mod">
          <ac:chgData name="Kimberly" userId="8c2b6ab9-3f19-41de-a892-34e3c36865ec" providerId="ADAL" clId="{A6511A19-6A1C-477A-AF86-B25020D140C0}" dt="2020-02-17T17:01:24.579" v="512"/>
          <ac:inkMkLst>
            <pc:docMk/>
            <pc:sldMk cId="1434018090" sldId="260"/>
            <ac:inkMk id="132" creationId="{73919658-332E-44ED-B84F-38FE173AC67B}"/>
          </ac:inkMkLst>
        </pc:inkChg>
        <pc:inkChg chg="add del mod">
          <ac:chgData name="Kimberly" userId="8c2b6ab9-3f19-41de-a892-34e3c36865ec" providerId="ADAL" clId="{A6511A19-6A1C-477A-AF86-B25020D140C0}" dt="2020-02-17T17:01:24.579" v="513"/>
          <ac:inkMkLst>
            <pc:docMk/>
            <pc:sldMk cId="1434018090" sldId="260"/>
            <ac:inkMk id="133" creationId="{D9B28B84-9F1C-41AB-9390-A8346B1D1AE6}"/>
          </ac:inkMkLst>
        </pc:inkChg>
        <pc:inkChg chg="add del mod">
          <ac:chgData name="Kimberly" userId="8c2b6ab9-3f19-41de-a892-34e3c36865ec" providerId="ADAL" clId="{A6511A19-6A1C-477A-AF86-B25020D140C0}" dt="2020-02-17T17:01:24.597" v="525"/>
          <ac:inkMkLst>
            <pc:docMk/>
            <pc:sldMk cId="1434018090" sldId="260"/>
            <ac:inkMk id="134" creationId="{CCED6FA8-4661-4D4B-A7A1-EE1B62C7677A}"/>
          </ac:inkMkLst>
        </pc:inkChg>
        <pc:inkChg chg="add del mod">
          <ac:chgData name="Kimberly" userId="8c2b6ab9-3f19-41de-a892-34e3c36865ec" providerId="ADAL" clId="{A6511A19-6A1C-477A-AF86-B25020D140C0}" dt="2020-02-17T17:01:24.579" v="514"/>
          <ac:inkMkLst>
            <pc:docMk/>
            <pc:sldMk cId="1434018090" sldId="260"/>
            <ac:inkMk id="135" creationId="{7A5C9E5F-6C07-431F-816E-B05AFBD4823D}"/>
          </ac:inkMkLst>
        </pc:inkChg>
        <pc:inkChg chg="add del mod">
          <ac:chgData name="Kimberly" userId="8c2b6ab9-3f19-41de-a892-34e3c36865ec" providerId="ADAL" clId="{A6511A19-6A1C-477A-AF86-B25020D140C0}" dt="2020-02-17T17:01:24.579" v="511"/>
          <ac:inkMkLst>
            <pc:docMk/>
            <pc:sldMk cId="1434018090" sldId="260"/>
            <ac:inkMk id="136" creationId="{D68777B1-A72B-4DE5-8467-2E07E666B582}"/>
          </ac:inkMkLst>
        </pc:inkChg>
        <pc:inkChg chg="add del mod">
          <ac:chgData name="Kimberly" userId="8c2b6ab9-3f19-41de-a892-34e3c36865ec" providerId="ADAL" clId="{A6511A19-6A1C-477A-AF86-B25020D140C0}" dt="2020-02-17T17:01:24.613" v="538"/>
          <ac:inkMkLst>
            <pc:docMk/>
            <pc:sldMk cId="1434018090" sldId="260"/>
            <ac:inkMk id="137" creationId="{D911FB8F-0064-4EA5-985B-91F8EC439CF0}"/>
          </ac:inkMkLst>
        </pc:inkChg>
        <pc:inkChg chg="add del mod">
          <ac:chgData name="Kimberly" userId="8c2b6ab9-3f19-41de-a892-34e3c36865ec" providerId="ADAL" clId="{A6511A19-6A1C-477A-AF86-B25020D140C0}" dt="2020-02-17T17:01:24.579" v="520"/>
          <ac:inkMkLst>
            <pc:docMk/>
            <pc:sldMk cId="1434018090" sldId="260"/>
            <ac:inkMk id="138" creationId="{889FDA14-CF00-405E-98E4-559939C88D33}"/>
          </ac:inkMkLst>
        </pc:inkChg>
        <pc:inkChg chg="add del mod">
          <ac:chgData name="Kimberly" userId="8c2b6ab9-3f19-41de-a892-34e3c36865ec" providerId="ADAL" clId="{A6511A19-6A1C-477A-AF86-B25020D140C0}" dt="2020-02-17T17:01:24.579" v="517"/>
          <ac:inkMkLst>
            <pc:docMk/>
            <pc:sldMk cId="1434018090" sldId="260"/>
            <ac:inkMk id="139" creationId="{CB1E5D32-9A71-472A-8BBB-06F8EE03394F}"/>
          </ac:inkMkLst>
        </pc:inkChg>
        <pc:inkChg chg="add del mod">
          <ac:chgData name="Kimberly" userId="8c2b6ab9-3f19-41de-a892-34e3c36865ec" providerId="ADAL" clId="{A6511A19-6A1C-477A-AF86-B25020D140C0}" dt="2020-02-17T17:01:24.563" v="507"/>
          <ac:inkMkLst>
            <pc:docMk/>
            <pc:sldMk cId="1434018090" sldId="260"/>
            <ac:inkMk id="140" creationId="{9F6A1781-CCE2-4E56-BF2F-13E0BBEC4FA4}"/>
          </ac:inkMkLst>
        </pc:inkChg>
        <pc:inkChg chg="add del mod">
          <ac:chgData name="Kimberly" userId="8c2b6ab9-3f19-41de-a892-34e3c36865ec" providerId="ADAL" clId="{A6511A19-6A1C-477A-AF86-B25020D140C0}" dt="2020-02-17T17:01:24.613" v="537"/>
          <ac:inkMkLst>
            <pc:docMk/>
            <pc:sldMk cId="1434018090" sldId="260"/>
            <ac:inkMk id="141" creationId="{63F67D95-4862-42E6-8F91-8DB267631437}"/>
          </ac:inkMkLst>
        </pc:inkChg>
        <pc:inkChg chg="add del mod">
          <ac:chgData name="Kimberly" userId="8c2b6ab9-3f19-41de-a892-34e3c36865ec" providerId="ADAL" clId="{A6511A19-6A1C-477A-AF86-B25020D140C0}" dt="2020-02-17T17:01:24.563" v="509"/>
          <ac:inkMkLst>
            <pc:docMk/>
            <pc:sldMk cId="1434018090" sldId="260"/>
            <ac:inkMk id="142" creationId="{21F065BE-AB79-4113-A556-BE139D18BFBD}"/>
          </ac:inkMkLst>
        </pc:inkChg>
        <pc:inkChg chg="add del mod">
          <ac:chgData name="Kimberly" userId="8c2b6ab9-3f19-41de-a892-34e3c36865ec" providerId="ADAL" clId="{A6511A19-6A1C-477A-AF86-B25020D140C0}" dt="2020-02-17T17:01:24.597" v="535"/>
          <ac:inkMkLst>
            <pc:docMk/>
            <pc:sldMk cId="1434018090" sldId="260"/>
            <ac:inkMk id="143" creationId="{F056DF83-EE96-43ED-A1C6-CF6D3736EA50}"/>
          </ac:inkMkLst>
        </pc:inkChg>
        <pc:inkChg chg="add del mod">
          <ac:chgData name="Kimberly" userId="8c2b6ab9-3f19-41de-a892-34e3c36865ec" providerId="ADAL" clId="{A6511A19-6A1C-477A-AF86-B25020D140C0}" dt="2020-02-17T17:01:24.563" v="506"/>
          <ac:inkMkLst>
            <pc:docMk/>
            <pc:sldMk cId="1434018090" sldId="260"/>
            <ac:inkMk id="144" creationId="{899200F3-D670-4C29-BD34-784B593825DA}"/>
          </ac:inkMkLst>
        </pc:inkChg>
        <pc:inkChg chg="add del mod">
          <ac:chgData name="Kimberly" userId="8c2b6ab9-3f19-41de-a892-34e3c36865ec" providerId="ADAL" clId="{A6511A19-6A1C-477A-AF86-B25020D140C0}" dt="2020-02-17T17:01:24.597" v="532"/>
          <ac:inkMkLst>
            <pc:docMk/>
            <pc:sldMk cId="1434018090" sldId="260"/>
            <ac:inkMk id="145" creationId="{BA88B9E8-89D1-47E7-9826-D277EE0F80E4}"/>
          </ac:inkMkLst>
        </pc:inkChg>
        <pc:inkChg chg="add del mod">
          <ac:chgData name="Kimberly" userId="8c2b6ab9-3f19-41de-a892-34e3c36865ec" providerId="ADAL" clId="{A6511A19-6A1C-477A-AF86-B25020D140C0}" dt="2020-02-17T17:01:24.579" v="519"/>
          <ac:inkMkLst>
            <pc:docMk/>
            <pc:sldMk cId="1434018090" sldId="260"/>
            <ac:inkMk id="146" creationId="{252045DE-7598-40D2-A42E-458703062FB8}"/>
          </ac:inkMkLst>
        </pc:inkChg>
        <pc:inkChg chg="add del mod">
          <ac:chgData name="Kimberly" userId="8c2b6ab9-3f19-41de-a892-34e3c36865ec" providerId="ADAL" clId="{A6511A19-6A1C-477A-AF86-B25020D140C0}" dt="2020-02-17T17:01:24.595" v="522"/>
          <ac:inkMkLst>
            <pc:docMk/>
            <pc:sldMk cId="1434018090" sldId="260"/>
            <ac:inkMk id="147" creationId="{59D6AEEF-D2A2-4E39-A09E-26626BB202E8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54" creationId="{449F8BAF-87AB-4D3E-A50C-9B07AE0FD63B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55" creationId="{A2543669-DB64-40F9-A236-670C88887816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56" creationId="{51D290EF-500A-435A-8D04-FF9AE2750082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57" creationId="{6C0437D7-C5AE-4D2E-97E8-D5E57EC6144D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58" creationId="{E6B3A8D8-6A02-45CF-A0E4-2D2CB7CE7008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59" creationId="{C98C9DFA-C71C-4D14-93E3-9BB07C1F0F81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60" creationId="{615091E7-1969-422F-812F-FE3F6DCACE53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61" creationId="{8653EA3B-5254-4397-8C87-130B594402BB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62" creationId="{F23B9983-EC4B-4C62-B71F-AD71AD89F71E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63" creationId="{B325754A-38B6-408B-A8CA-81D6FF4FE9C5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64" creationId="{9D1F0378-B860-491F-B2AD-3D9CCCCE143B}"/>
          </ac:inkMkLst>
        </pc:inkChg>
        <pc:inkChg chg="add mod">
          <ac:chgData name="Kimberly" userId="8c2b6ab9-3f19-41de-a892-34e3c36865ec" providerId="ADAL" clId="{A6511A19-6A1C-477A-AF86-B25020D140C0}" dt="2020-02-17T17:01:32.673" v="551"/>
          <ac:inkMkLst>
            <pc:docMk/>
            <pc:sldMk cId="1434018090" sldId="260"/>
            <ac:inkMk id="165" creationId="{D313D011-229C-4946-88D1-581A2DE086CB}"/>
          </ac:inkMkLst>
        </pc:inkChg>
        <pc:inkChg chg="add mod">
          <ac:chgData name="Kimberly" userId="8c2b6ab9-3f19-41de-a892-34e3c36865ec" providerId="ADAL" clId="{A6511A19-6A1C-477A-AF86-B25020D140C0}" dt="2020-02-17T17:01:36.585" v="561"/>
          <ac:inkMkLst>
            <pc:docMk/>
            <pc:sldMk cId="1434018090" sldId="260"/>
            <ac:inkMk id="168" creationId="{FA8547BD-CFD2-4DC8-8598-DD1304DBD63B}"/>
          </ac:inkMkLst>
        </pc:inkChg>
        <pc:inkChg chg="add mod">
          <ac:chgData name="Kimberly" userId="8c2b6ab9-3f19-41de-a892-34e3c36865ec" providerId="ADAL" clId="{A6511A19-6A1C-477A-AF86-B25020D140C0}" dt="2020-02-17T17:01:36.585" v="561"/>
          <ac:inkMkLst>
            <pc:docMk/>
            <pc:sldMk cId="1434018090" sldId="260"/>
            <ac:inkMk id="169" creationId="{032289B7-22E0-4EA6-90E2-D39FDB9E2126}"/>
          </ac:inkMkLst>
        </pc:inkChg>
        <pc:inkChg chg="add mod">
          <ac:chgData name="Kimberly" userId="8c2b6ab9-3f19-41de-a892-34e3c36865ec" providerId="ADAL" clId="{A6511A19-6A1C-477A-AF86-B25020D140C0}" dt="2020-02-17T17:01:36.585" v="561"/>
          <ac:inkMkLst>
            <pc:docMk/>
            <pc:sldMk cId="1434018090" sldId="260"/>
            <ac:inkMk id="170" creationId="{E1DCF8BB-A5A3-4502-B590-2F5E468619CC}"/>
          </ac:inkMkLst>
        </pc:inkChg>
        <pc:inkChg chg="add mod">
          <ac:chgData name="Kimberly" userId="8c2b6ab9-3f19-41de-a892-34e3c36865ec" providerId="ADAL" clId="{A6511A19-6A1C-477A-AF86-B25020D140C0}" dt="2020-02-17T17:01:36.585" v="561"/>
          <ac:inkMkLst>
            <pc:docMk/>
            <pc:sldMk cId="1434018090" sldId="260"/>
            <ac:inkMk id="171" creationId="{6F4A444D-2831-4B61-88EF-8DCE5EF767B7}"/>
          </ac:inkMkLst>
        </pc:inkChg>
        <pc:inkChg chg="add del mod">
          <ac:chgData name="Kimberly" userId="8c2b6ab9-3f19-41de-a892-34e3c36865ec" providerId="ADAL" clId="{A6511A19-6A1C-477A-AF86-B25020D140C0}" dt="2020-02-17T17:01:37.414" v="564"/>
          <ac:inkMkLst>
            <pc:docMk/>
            <pc:sldMk cId="1434018090" sldId="260"/>
            <ac:inkMk id="172" creationId="{1D8110CA-E4CF-48AE-A108-EF9D285AC9C4}"/>
          </ac:inkMkLst>
        </pc:inkChg>
        <pc:inkChg chg="add del mod">
          <ac:chgData name="Kimberly" userId="8c2b6ab9-3f19-41de-a892-34e3c36865ec" providerId="ADAL" clId="{A6511A19-6A1C-477A-AF86-B25020D140C0}" dt="2020-02-17T17:01:37.412" v="563"/>
          <ac:inkMkLst>
            <pc:docMk/>
            <pc:sldMk cId="1434018090" sldId="260"/>
            <ac:inkMk id="173" creationId="{15828600-3499-4BF8-90F2-B98B0E6A1E7E}"/>
          </ac:inkMkLst>
        </pc:inkChg>
        <pc:inkChg chg="add del mod">
          <ac:chgData name="Kimberly" userId="8c2b6ab9-3f19-41de-a892-34e3c36865ec" providerId="ADAL" clId="{A6511A19-6A1C-477A-AF86-B25020D140C0}" dt="2020-02-17T17:01:37.443" v="565"/>
          <ac:inkMkLst>
            <pc:docMk/>
            <pc:sldMk cId="1434018090" sldId="260"/>
            <ac:inkMk id="174" creationId="{F333DF79-F7CF-4E8B-82CA-B11ED104E91E}"/>
          </ac:inkMkLst>
        </pc:inkChg>
        <pc:inkChg chg="add del mod">
          <ac:chgData name="Kimberly" userId="8c2b6ab9-3f19-41de-a892-34e3c36865ec" providerId="ADAL" clId="{A6511A19-6A1C-477A-AF86-B25020D140C0}" dt="2020-02-17T17:01:37.446" v="566"/>
          <ac:inkMkLst>
            <pc:docMk/>
            <pc:sldMk cId="1434018090" sldId="260"/>
            <ac:inkMk id="175" creationId="{F0FED5E1-B69B-4395-9F77-020766DAEFB3}"/>
          </ac:inkMkLst>
        </pc:inkChg>
        <pc:inkChg chg="add del mod">
          <ac:chgData name="Kimberly" userId="8c2b6ab9-3f19-41de-a892-34e3c36865ec" providerId="ADAL" clId="{A6511A19-6A1C-477A-AF86-B25020D140C0}" dt="2020-02-17T17:01:37.411" v="562"/>
          <ac:inkMkLst>
            <pc:docMk/>
            <pc:sldMk cId="1434018090" sldId="260"/>
            <ac:inkMk id="176" creationId="{5138A926-3FAD-49ED-9D85-FFCADDF77555}"/>
          </ac:inkMkLst>
        </pc:inkChg>
        <pc:inkChg chg="add del mod">
          <ac:chgData name="Kimberly" userId="8c2b6ab9-3f19-41de-a892-34e3c36865ec" providerId="ADAL" clId="{A6511A19-6A1C-477A-AF86-B25020D140C0}" dt="2020-02-17T17:01:43.322" v="571"/>
          <ac:inkMkLst>
            <pc:docMk/>
            <pc:sldMk cId="1434018090" sldId="260"/>
            <ac:inkMk id="178" creationId="{73D3AAED-AFC4-4167-AED3-ACFF372EC2FD}"/>
          </ac:inkMkLst>
        </pc:inkChg>
        <pc:inkChg chg="add del mod">
          <ac:chgData name="Kimberly" userId="8c2b6ab9-3f19-41de-a892-34e3c36865ec" providerId="ADAL" clId="{A6511A19-6A1C-477A-AF86-B25020D140C0}" dt="2020-02-17T17:01:43.322" v="570"/>
          <ac:inkMkLst>
            <pc:docMk/>
            <pc:sldMk cId="1434018090" sldId="260"/>
            <ac:inkMk id="179" creationId="{EF4FB4E3-DD27-4585-B3E9-99E702BAC976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1" creationId="{78283929-1C90-4B05-BEDE-2C4A62B6BA49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2" creationId="{9B37CB8E-7022-47A9-AA35-D571415CC298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3" creationId="{3CC36199-59D5-40C3-9B8B-88D55DD42790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4" creationId="{0B881C72-36B9-4064-BDE7-A390A3A012F3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5" creationId="{45B5A271-B31C-46ED-8D4E-A1680AD39B9B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6" creationId="{0583A6A7-A798-470F-80AE-EAC4F88904D1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7" creationId="{93DAB057-2515-4A6A-8432-57B869184928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8" creationId="{E24D94F2-DC9D-4379-AD45-5DAB23B08B82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89" creationId="{E0EFC629-33A4-4875-BA98-54DF7600F7D3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0" creationId="{8B19370C-C506-47EE-9174-3A633A9F88E1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1" creationId="{0E32FAB0-5477-4ECD-BD6F-869DD1F6DCC2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2" creationId="{0F288098-3811-4AC9-A178-89F05879B9C8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3" creationId="{F9ACA483-93A8-4E3D-8D46-24473C7BB272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4" creationId="{0C53AE76-62BC-41B9-B0F9-4D48C51D56AD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5" creationId="{E40EEABB-160F-4ED8-B1AD-04523EDC1EB3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6" creationId="{8AF8591E-5E6B-4B8C-8F43-4331E5515351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7" creationId="{1458D89A-D442-4FB8-97F5-A9B1F1F9265D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8" creationId="{C2AAA5ED-3733-4BDE-B2A0-07967FDBEAEC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199" creationId="{AB21B5DF-0EBD-4D95-A919-C380D50803C8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200" creationId="{6CA55570-A494-406D-A782-434CE368452F}"/>
          </ac:inkMkLst>
        </pc:inkChg>
        <pc:inkChg chg="add mod">
          <ac:chgData name="Kimberly" userId="8c2b6ab9-3f19-41de-a892-34e3c36865ec" providerId="ADAL" clId="{A6511A19-6A1C-477A-AF86-B25020D140C0}" dt="2020-02-17T17:01:54.046" v="593"/>
          <ac:inkMkLst>
            <pc:docMk/>
            <pc:sldMk cId="1434018090" sldId="260"/>
            <ac:inkMk id="201" creationId="{176356BC-042E-46B0-ADEA-BD761E6F249B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05" creationId="{B38A9DFC-DDC7-41FD-9288-C8AAAB6F2796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06" creationId="{1C709D06-BEA0-4F62-AF70-0246AD489A76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08" creationId="{DA078F8D-7632-4CE7-9771-CD8A2FAA1ED3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09" creationId="{F0BA7784-BB59-4818-AE3A-34BFE6AEBD3A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10" creationId="{1A5D01F4-B70C-4262-8CFE-7EEF06C26DFD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11" creationId="{CD753B4D-4D3C-45E0-9307-5587F0CF1755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12" creationId="{09E266BD-58AF-463A-BDA6-A6BFAE8871DB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13" creationId="{305EFE5C-FE2E-41C8-A1B9-78A16F8C821B}"/>
          </ac:inkMkLst>
        </pc:inkChg>
        <pc:inkChg chg="add mod">
          <ac:chgData name="Kimberly" userId="8c2b6ab9-3f19-41de-a892-34e3c36865ec" providerId="ADAL" clId="{A6511A19-6A1C-477A-AF86-B25020D140C0}" dt="2020-02-17T17:02:05.032" v="604"/>
          <ac:inkMkLst>
            <pc:docMk/>
            <pc:sldMk cId="1434018090" sldId="260"/>
            <ac:inkMk id="214" creationId="{EFC8E6FD-2713-4D86-A158-C6306885058D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17" creationId="{37BB26A3-8B33-4EBF-B74B-AE3818C30BF4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18" creationId="{116B623D-D6DB-403C-927E-4F6B2AD65F2D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19" creationId="{ED97D547-8465-45B2-BBB1-D96BE1ACEDCB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0" creationId="{A090582A-6385-467F-B8A4-D410FE3CAE06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1" creationId="{04B648ED-F2F7-4411-A803-63D6A5EEB080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2" creationId="{F9E01B4A-C232-4F25-A833-47A8C20C174D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3" creationId="{967D653B-5DA6-4BEA-9CA7-0815B9E82ED0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4" creationId="{40CF47D9-2DA4-411B-84B6-25C7A886B41D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5" creationId="{ECAC895B-B08E-4164-B2B6-E0770F18BB5A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6" creationId="{2CAA8BBF-2406-4C9D-8C96-FE6FCBD316B8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7" creationId="{06291FDF-CB15-44C3-85F3-BD3480E73740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8" creationId="{8441827F-3BEC-4751-8675-7002230B5FC6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29" creationId="{CC755010-57FA-4752-BDEF-9E47C3884892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30" creationId="{60CB4BB4-D238-4677-A361-F737019DD393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31" creationId="{88D0687D-AF5E-4F8D-AFFC-C9103AF2B043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32" creationId="{0A8D4300-DD4F-4854-A103-35C00B7A1FAE}"/>
          </ac:inkMkLst>
        </pc:inkChg>
        <pc:inkChg chg="add mod">
          <ac:chgData name="Kimberly" userId="8c2b6ab9-3f19-41de-a892-34e3c36865ec" providerId="ADAL" clId="{A6511A19-6A1C-477A-AF86-B25020D140C0}" dt="2020-02-17T17:02:26.831" v="622"/>
          <ac:inkMkLst>
            <pc:docMk/>
            <pc:sldMk cId="1434018090" sldId="260"/>
            <ac:inkMk id="233" creationId="{1673C1F8-EBDA-46AA-9CFB-40B0A9D244C3}"/>
          </ac:inkMkLst>
        </pc:inkChg>
        <pc:inkChg chg="add mod">
          <ac:chgData name="Kimberly" userId="8c2b6ab9-3f19-41de-a892-34e3c36865ec" providerId="ADAL" clId="{A6511A19-6A1C-477A-AF86-B25020D140C0}" dt="2020-02-17T17:02:31.545" v="628"/>
          <ac:inkMkLst>
            <pc:docMk/>
            <pc:sldMk cId="1434018090" sldId="260"/>
            <ac:inkMk id="236" creationId="{1172ADED-8C7E-4876-8C9D-CBDF715B11F4}"/>
          </ac:inkMkLst>
        </pc:inkChg>
        <pc:inkChg chg="add mod">
          <ac:chgData name="Kimberly" userId="8c2b6ab9-3f19-41de-a892-34e3c36865ec" providerId="ADAL" clId="{A6511A19-6A1C-477A-AF86-B25020D140C0}" dt="2020-02-17T17:02:31.545" v="628"/>
          <ac:inkMkLst>
            <pc:docMk/>
            <pc:sldMk cId="1434018090" sldId="260"/>
            <ac:inkMk id="237" creationId="{803EED2F-BAC1-48B4-A41F-D5EF724469F6}"/>
          </ac:inkMkLst>
        </pc:inkChg>
        <pc:inkChg chg="add mod">
          <ac:chgData name="Kimberly" userId="8c2b6ab9-3f19-41de-a892-34e3c36865ec" providerId="ADAL" clId="{A6511A19-6A1C-477A-AF86-B25020D140C0}" dt="2020-02-17T17:02:31.545" v="628"/>
          <ac:inkMkLst>
            <pc:docMk/>
            <pc:sldMk cId="1434018090" sldId="260"/>
            <ac:inkMk id="238" creationId="{8D7BC34C-77E4-4488-A98A-1116A87DBE93}"/>
          </ac:inkMkLst>
        </pc:inkChg>
        <pc:inkChg chg="add mod">
          <ac:chgData name="Kimberly" userId="8c2b6ab9-3f19-41de-a892-34e3c36865ec" providerId="ADAL" clId="{A6511A19-6A1C-477A-AF86-B25020D140C0}" dt="2020-02-17T17:02:31.545" v="628"/>
          <ac:inkMkLst>
            <pc:docMk/>
            <pc:sldMk cId="1434018090" sldId="260"/>
            <ac:inkMk id="239" creationId="{DBAF388A-8C5B-427C-ACE0-7C37DFE9213B}"/>
          </ac:inkMkLst>
        </pc:inkChg>
        <pc:inkChg chg="add mod">
          <ac:chgData name="Kimberly" userId="8c2b6ab9-3f19-41de-a892-34e3c36865ec" providerId="ADAL" clId="{A6511A19-6A1C-477A-AF86-B25020D140C0}" dt="2020-02-17T17:02:31.545" v="628"/>
          <ac:inkMkLst>
            <pc:docMk/>
            <pc:sldMk cId="1434018090" sldId="260"/>
            <ac:inkMk id="240" creationId="{589C5EC9-2892-4E65-BFD9-37AC0195B235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2" creationId="{43D781F6-CE6A-4C3C-95A8-B131EC45AAA3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3" creationId="{30F6F544-C722-4146-BC58-D283F654F930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4" creationId="{C347A900-A011-4BC5-8F24-9BDBC1C51375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5" creationId="{5E091862-FE23-4080-86E6-34CF25EA628B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6" creationId="{2FC9F653-855A-4494-BA0A-877F41CF0661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7" creationId="{131D0CE6-52FE-4653-B665-61602012810B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8" creationId="{F79F9A26-0400-438D-A477-BAB9C5FF7A42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49" creationId="{FD816B3E-C90E-4F82-ADF4-CDAE8E002C82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0" creationId="{1E71C974-1B73-4C8E-B01C-367915DB4D1A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1" creationId="{C712A70A-A9FF-489D-A558-B86531706645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2" creationId="{E559165E-5E4E-4B4E-9077-23C2908C6AAE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3" creationId="{7C29A895-EDE1-4E1A-BB4D-5E70736E48DB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4" creationId="{4C15C6DF-CF1C-4A58-8CD4-B15474210A9F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5" creationId="{E43ED5D0-93C3-4F77-88DC-A2B4050151A1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6" creationId="{6FD3F980-3FA9-4BDB-84DE-ECF0BF0BCA51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7" creationId="{1FA42DA5-A8D7-47B4-B9C3-3947F9362DD4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8" creationId="{19F6868A-DEAA-4EB3-AC21-4C4FB0009AEC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59" creationId="{4D3B57F9-3E46-403E-801B-F0490D64734D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60" creationId="{089693DF-A794-49A7-9BF4-984E72B03100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61" creationId="{61FB2C4B-E71A-40C3-8929-C22508DC678C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62" creationId="{FACD1CD1-7E4C-457E-B1BC-8E0345816D9D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63" creationId="{2ED89041-3E2D-436B-85B6-32926613C532}"/>
          </ac:inkMkLst>
        </pc:inkChg>
        <pc:inkChg chg="add mod">
          <ac:chgData name="Kimberly" userId="8c2b6ab9-3f19-41de-a892-34e3c36865ec" providerId="ADAL" clId="{A6511A19-6A1C-477A-AF86-B25020D140C0}" dt="2020-02-17T17:02:43.347" v="652"/>
          <ac:inkMkLst>
            <pc:docMk/>
            <pc:sldMk cId="1434018090" sldId="260"/>
            <ac:inkMk id="264" creationId="{6871C1F6-4DD6-4FDE-A215-D45A10128A16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68" creationId="{5CDA200A-8463-4B66-A9D0-937FE0549296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69" creationId="{A847E9AB-84C6-4A0A-BC4A-1AEB97175862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1" creationId="{541880AD-01E5-4B56-BD62-73DFC6DF0316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2" creationId="{D347FD7D-93B3-4FF2-AC62-8FA673BADF80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3" creationId="{D99B4387-565D-4027-924C-C3429C0BD8BE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4" creationId="{5861C8B3-B5C8-4B87-84D8-13C8A225E42F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5" creationId="{6D573E2C-4C00-4C6C-84D5-FF0D4F57ABF1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6" creationId="{5BCE2FAF-1A05-4647-9388-0FD30705D11E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7" creationId="{7F5D1C73-8CEF-41B2-88FE-06AA757D350C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8" creationId="{AB3B792D-6380-4CB1-A4F9-CCE2D3865380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79" creationId="{24ED44C4-7AE4-4AE3-95CA-28AFC79C6516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0" creationId="{C13136CB-A835-4B7D-9844-F4392E839330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1" creationId="{E97CEB20-D03F-4D4B-9402-3F0B46019382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2" creationId="{5EEF8CE2-2CE5-457B-898A-DA9B2FB606CA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3" creationId="{F1E89BC8-C7D6-4A9E-86D4-D945DBD30125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4" creationId="{65643742-4E61-4BE2-831D-82587125A63E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5" creationId="{51F4577A-A11E-4190-AE09-9EA6499F1AA1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6" creationId="{26762800-F250-46AB-B549-E6453607BDB0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7" creationId="{261623F7-C25C-403A-9101-488171AA5C1F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8" creationId="{FE8CBFD1-66AF-40B2-93FC-8BDB6B64D313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89" creationId="{790F6B4D-07CA-4F91-B2C0-95998640E356}"/>
          </ac:inkMkLst>
        </pc:inkChg>
        <pc:inkChg chg="add mod">
          <ac:chgData name="Kimberly" userId="8c2b6ab9-3f19-41de-a892-34e3c36865ec" providerId="ADAL" clId="{A6511A19-6A1C-477A-AF86-B25020D140C0}" dt="2020-02-17T17:03:14.982" v="676"/>
          <ac:inkMkLst>
            <pc:docMk/>
            <pc:sldMk cId="1434018090" sldId="260"/>
            <ac:inkMk id="290" creationId="{D017CA9E-D13D-4F09-B201-E1D3EA96A3D9}"/>
          </ac:inkMkLst>
        </pc:inkChg>
        <pc:inkChg chg="add mod">
          <ac:chgData name="Kimberly" userId="8c2b6ab9-3f19-41de-a892-34e3c36865ec" providerId="ADAL" clId="{A6511A19-6A1C-477A-AF86-B25020D140C0}" dt="2020-02-17T17:03:34.202" v="687"/>
          <ac:inkMkLst>
            <pc:docMk/>
            <pc:sldMk cId="1434018090" sldId="260"/>
            <ac:inkMk id="294" creationId="{C1C08E92-1B05-42C1-A8CC-8BF39B5B5E2F}"/>
          </ac:inkMkLst>
        </pc:inkChg>
        <pc:inkChg chg="add mod">
          <ac:chgData name="Kimberly" userId="8c2b6ab9-3f19-41de-a892-34e3c36865ec" providerId="ADAL" clId="{A6511A19-6A1C-477A-AF86-B25020D140C0}" dt="2020-02-17T17:03:34.202" v="687"/>
          <ac:inkMkLst>
            <pc:docMk/>
            <pc:sldMk cId="1434018090" sldId="260"/>
            <ac:inkMk id="295" creationId="{51C6BB1E-6B29-4643-96E8-5ABBC1AB3534}"/>
          </ac:inkMkLst>
        </pc:inkChg>
        <pc:inkChg chg="add mod">
          <ac:chgData name="Kimberly" userId="8c2b6ab9-3f19-41de-a892-34e3c36865ec" providerId="ADAL" clId="{A6511A19-6A1C-477A-AF86-B25020D140C0}" dt="2020-02-17T17:03:34.202" v="687"/>
          <ac:inkMkLst>
            <pc:docMk/>
            <pc:sldMk cId="1434018090" sldId="260"/>
            <ac:inkMk id="296" creationId="{3FF0EC1A-C84D-417D-9826-9E22F29439BC}"/>
          </ac:inkMkLst>
        </pc:inkChg>
        <pc:inkChg chg="add mod">
          <ac:chgData name="Kimberly" userId="8c2b6ab9-3f19-41de-a892-34e3c36865ec" providerId="ADAL" clId="{A6511A19-6A1C-477A-AF86-B25020D140C0}" dt="2020-02-17T17:03:34.202" v="687"/>
          <ac:inkMkLst>
            <pc:docMk/>
            <pc:sldMk cId="1434018090" sldId="260"/>
            <ac:inkMk id="297" creationId="{CC9E7A87-0C08-45A8-90C3-79C353EAF23C}"/>
          </ac:inkMkLst>
        </pc:inkChg>
        <pc:inkChg chg="add mod">
          <ac:chgData name="Kimberly" userId="8c2b6ab9-3f19-41de-a892-34e3c36865ec" providerId="ADAL" clId="{A6511A19-6A1C-477A-AF86-B25020D140C0}" dt="2020-02-17T17:03:34.202" v="687"/>
          <ac:inkMkLst>
            <pc:docMk/>
            <pc:sldMk cId="1434018090" sldId="260"/>
            <ac:inkMk id="298" creationId="{5DE3A110-DF00-4D21-810D-37525B2231D5}"/>
          </ac:inkMkLst>
        </pc:inkChg>
        <pc:inkChg chg="add mod">
          <ac:chgData name="Kimberly" userId="8c2b6ab9-3f19-41de-a892-34e3c36865ec" providerId="ADAL" clId="{A6511A19-6A1C-477A-AF86-B25020D140C0}" dt="2020-02-17T17:03:34.202" v="687"/>
          <ac:inkMkLst>
            <pc:docMk/>
            <pc:sldMk cId="1434018090" sldId="260"/>
            <ac:inkMk id="299" creationId="{07C38387-590B-49DB-BEA6-E0CE67DDF2F6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0" creationId="{C4699DC6-A9E1-433C-A3A3-3C010336EB20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1" creationId="{445828E0-4F66-484C-B090-6C24B8587694}"/>
          </ac:inkMkLst>
        </pc:inkChg>
        <pc:inkChg chg="add del">
          <ac:chgData name="Kimberly" userId="8c2b6ab9-3f19-41de-a892-34e3c36865ec" providerId="ADAL" clId="{A6511A19-6A1C-477A-AF86-B25020D140C0}" dt="2020-02-17T17:03:33.862" v="686"/>
          <ac:inkMkLst>
            <pc:docMk/>
            <pc:sldMk cId="1434018090" sldId="260"/>
            <ac:inkMk id="302" creationId="{C8EF81BE-F162-461D-A54D-6CBFB167A10A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5" creationId="{F1DE60FF-87CF-464C-85DA-4CEE943F85B8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6" creationId="{09461F48-4ED4-493C-92E8-4A6FF9184BFB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7" creationId="{46CF2889-C7D0-41B4-80D3-D5162185BF53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8" creationId="{BFAE7B5A-4E3A-4468-A401-C75FF3A5A170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09" creationId="{E19A6AF3-DE7F-4A4D-B7AF-C1A5CB600079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10" creationId="{17E1A942-8C1A-445F-9735-571E82186117}"/>
          </ac:inkMkLst>
        </pc:inkChg>
        <pc:inkChg chg="add mod">
          <ac:chgData name="Kimberly" userId="8c2b6ab9-3f19-41de-a892-34e3c36865ec" providerId="ADAL" clId="{A6511A19-6A1C-477A-AF86-B25020D140C0}" dt="2020-02-17T17:03:38.289" v="696"/>
          <ac:inkMkLst>
            <pc:docMk/>
            <pc:sldMk cId="1434018090" sldId="260"/>
            <ac:inkMk id="312" creationId="{ABC6B5EC-DFDD-4505-B7CF-1E35B907B34C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14" creationId="{EA6EED2A-5C9B-4821-9576-111DEA93F247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15" creationId="{F4F3B0B0-9429-4508-B523-B58873736EB5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16" creationId="{065C024D-FE51-404E-AC29-D25F15C67DE9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17" creationId="{D0C19450-5448-4286-B0A9-210E544AC6D8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18" creationId="{8D8FC5B6-D151-492C-B08C-C8A486C89E35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19" creationId="{B12E4687-FE78-4640-A326-FA5F90044A51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0" creationId="{2EADE74E-8A9D-4023-84E1-1C50F1BC52C1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1" creationId="{8C0340ED-1EFD-4F68-86C5-CDE4534821A1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2" creationId="{C31A9291-D71A-4674-8CD4-D31FF3ED3881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3" creationId="{1DF004FD-F79F-4CA3-BCF8-AA2679878C13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4" creationId="{51B14C57-CF5D-417A-AECB-B3355716DC96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5" creationId="{5EA6049E-A776-444A-BB8C-B57F218B89C4}"/>
          </ac:inkMkLst>
        </pc:inkChg>
        <pc:inkChg chg="add mod">
          <ac:chgData name="Kimberly" userId="8c2b6ab9-3f19-41de-a892-34e3c36865ec" providerId="ADAL" clId="{A6511A19-6A1C-477A-AF86-B25020D140C0}" dt="2020-02-17T17:03:46.427" v="710"/>
          <ac:inkMkLst>
            <pc:docMk/>
            <pc:sldMk cId="1434018090" sldId="260"/>
            <ac:inkMk id="326" creationId="{2DA46312-4C49-48B3-846D-E8A618FC0FDC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29" creationId="{03800EC3-1A7B-42E4-9C51-3C2300F4EC08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0" creationId="{CECADCC2-BA9F-4DAA-9579-80FEBF9E87D4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1" creationId="{7B4F6CAF-A94D-400D-A12F-9E4C605702D9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2" creationId="{E80D2E19-96E6-4918-A5CC-88ADDBDC7B04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3" creationId="{7DA2B487-1950-4394-8CC9-C317E90E258A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4" creationId="{567EEC78-6297-43B4-A884-8363BB109334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5" creationId="{D855CC3B-060B-414C-8A20-614BD671215E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6" creationId="{A8F61F33-2C00-444A-B617-D5A5B12C13EC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7" creationId="{A5A44F85-9756-42A8-8930-DA9C46FE9321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8" creationId="{18E84D19-C4D1-4E52-9CEE-AE5411B7C884}"/>
          </ac:inkMkLst>
        </pc:inkChg>
        <pc:inkChg chg="add mod">
          <ac:chgData name="Kimberly" userId="8c2b6ab9-3f19-41de-a892-34e3c36865ec" providerId="ADAL" clId="{A6511A19-6A1C-477A-AF86-B25020D140C0}" dt="2020-02-17T17:03:53.637" v="722"/>
          <ac:inkMkLst>
            <pc:docMk/>
            <pc:sldMk cId="1434018090" sldId="260"/>
            <ac:inkMk id="339" creationId="{9A70F4E0-A9BD-4245-B105-9FE588E0212E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2" creationId="{74AC8997-D18D-4D8C-825A-5AD13DE30158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3" creationId="{1317CDD8-992A-4B4A-A7E8-FE14C16DD731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4" creationId="{FE5802BC-0FF0-4A7E-A7F4-9A97EC6F1988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5" creationId="{ED9AD94E-871A-4C5D-A1BA-9109290ED8B9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6" creationId="{602DE8CD-7232-4D4B-9C2E-F2035B19263C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7" creationId="{3D4BE262-1758-42D5-A1DC-F256D28ED986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8" creationId="{9C8E45A4-E7E3-4876-811C-990BCFBD6926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49" creationId="{5188A237-3C2E-4373-8042-70FFD49DC56A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0" creationId="{11418224-2C64-4B97-8EBF-574B59930EBF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1" creationId="{574BF0A2-D9FD-4111-9DA4-ADD089536F02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2" creationId="{16478B81-12DD-46C1-9A64-055E3B7EEEE2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3" creationId="{7979802C-2C2D-48B3-BAF7-42D4A8736BCE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4" creationId="{8FA4CC7B-B8F6-4195-85FE-55F886213817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6" creationId="{D9CB0F0A-7BF1-4726-BA34-A3CB065930D2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7" creationId="{76FD64DD-7653-4197-9030-1CFF538F1553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8" creationId="{FF18302F-F337-425B-9797-B3D179153A7F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59" creationId="{B359A198-C5BD-454B-9357-17E75B151BBF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0" creationId="{E768AFE6-03BD-43EB-9997-A3C09B158BC4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1" creationId="{B95E8A51-B064-4B82-B102-C999DEC1D808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2" creationId="{8DB5F824-78C5-4175-9018-8454A838B5CB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3" creationId="{E229AC24-1CA5-43D2-B225-04597F355934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4" creationId="{720105E2-9FAD-40F5-B8E8-7BB9C1A1DE59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5" creationId="{9E038BCE-024B-407B-ADA1-20471C132C98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6" creationId="{943FFFED-FDC4-4451-84E9-42509B792C11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7" creationId="{B65B37D2-DFD5-4A60-912B-7357EE891F45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8" creationId="{3F239074-81C0-4D04-8EE4-919D5FD3E964}"/>
          </ac:inkMkLst>
        </pc:inkChg>
        <pc:inkChg chg="add mod">
          <ac:chgData name="Kimberly" userId="8c2b6ab9-3f19-41de-a892-34e3c36865ec" providerId="ADAL" clId="{A6511A19-6A1C-477A-AF86-B25020D140C0}" dt="2020-02-17T17:04:08.420" v="751"/>
          <ac:inkMkLst>
            <pc:docMk/>
            <pc:sldMk cId="1434018090" sldId="260"/>
            <ac:inkMk id="369" creationId="{19FF36C0-1C8E-4646-8FBE-FAD6DA8B5952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2" creationId="{395712C7-4899-42B8-A69C-F78C578DE9B6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3" creationId="{23C536E4-C2AF-472C-9E11-358965FB61BD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4" creationId="{AA8DD4D3-A0E0-43C3-8DF0-077D02411FBD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5" creationId="{5AD9F90E-559E-4FED-A9B5-92CCF90A7151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6" creationId="{1780083A-CE66-41A8-A930-753C8210CC7D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7" creationId="{B284A851-9D8C-4B57-8025-202C4F4F1B82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8" creationId="{DDAF1D7F-C0A8-4979-B376-E2512E74E9B7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79" creationId="{5DDB7DE4-E953-45C8-92A7-F572DA3A6AA0}"/>
          </ac:inkMkLst>
        </pc:inkChg>
        <pc:inkChg chg="add mod">
          <ac:chgData name="Kimberly" userId="8c2b6ab9-3f19-41de-a892-34e3c36865ec" providerId="ADAL" clId="{A6511A19-6A1C-477A-AF86-B25020D140C0}" dt="2020-02-17T17:04:16.050" v="766"/>
          <ac:inkMkLst>
            <pc:docMk/>
            <pc:sldMk cId="1434018090" sldId="260"/>
            <ac:inkMk id="380" creationId="{888597A0-3482-4BCF-B43F-B234CDA84C89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81" creationId="{628B88E2-2577-4760-9FC9-82D14A903413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82" creationId="{18B517AE-6DE0-4F8A-B5C9-E293CE42541C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83" creationId="{B1061928-25F5-4F96-AD4E-A41CB420EF6D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84" creationId="{F50A78B2-4B4F-4591-A149-E9B5F29976B6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85" creationId="{6AC0FE8D-D0F3-4F1D-A221-ADB4898C05BF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89" creationId="{A4D34EED-B051-4EAB-8018-B4ABBFD271E0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90" creationId="{138D185E-D4AE-4172-B85D-2D68DA607716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91" creationId="{E58F474D-2F96-4633-B886-23C05FEEEDDC}"/>
          </ac:inkMkLst>
        </pc:inkChg>
        <pc:inkChg chg="add mod">
          <ac:chgData name="Kimberly" userId="8c2b6ab9-3f19-41de-a892-34e3c36865ec" providerId="ADAL" clId="{A6511A19-6A1C-477A-AF86-B25020D140C0}" dt="2020-02-17T17:04:18.102" v="771"/>
          <ac:inkMkLst>
            <pc:docMk/>
            <pc:sldMk cId="1434018090" sldId="260"/>
            <ac:inkMk id="392" creationId="{C3A89497-8708-450F-A6F3-CC39AA7D8BC2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394" creationId="{F88EB31A-C212-4303-9ADB-73A76127C4DD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395" creationId="{60C5DCD1-6B0E-4555-A7D4-E3000C84DC10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396" creationId="{F76326AF-1857-4A75-A2B8-8E87F926C78D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397" creationId="{B9A766D0-E270-4B8F-95C8-55C868B9E813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398" creationId="{470D230D-B321-4374-A1DF-D0DA4A5274E2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399" creationId="{FBC58D86-94FE-4CB0-BF44-424CDF50DA08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0" creationId="{CE33927A-F5CE-4CFA-859F-16E5DE2C555A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1" creationId="{EE9961B2-50BE-4D7F-A4C4-1A9EEEB660F1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2" creationId="{DCC83C78-9C9C-430E-8530-1F8140716FF0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3" creationId="{57DF634F-625F-4B34-BF60-24AACA5887FD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4" creationId="{8F3DE417-5A54-43C7-BC56-93BC430F572B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5" creationId="{06BC1A71-A495-48D5-83F5-5AE59CEA9371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6" creationId="{1142A951-E9D3-4EFC-9C8E-5F24409CFADE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7" creationId="{F38FE3BD-0569-4B0F-B7F0-54352A42AB76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8" creationId="{C97F07C4-3574-4842-B6EC-1EAB2215421F}"/>
          </ac:inkMkLst>
        </pc:inkChg>
        <pc:inkChg chg="add mod">
          <ac:chgData name="Kimberly" userId="8c2b6ab9-3f19-41de-a892-34e3c36865ec" providerId="ADAL" clId="{A6511A19-6A1C-477A-AF86-B25020D140C0}" dt="2020-02-17T17:04:29.497" v="793"/>
          <ac:inkMkLst>
            <pc:docMk/>
            <pc:sldMk cId="1434018090" sldId="260"/>
            <ac:inkMk id="409" creationId="{6A33B70E-1AED-48EC-AA52-66EE458842C9}"/>
          </ac:inkMkLst>
        </pc:inkChg>
        <pc:inkChg chg="add">
          <ac:chgData name="Kimberly" userId="8c2b6ab9-3f19-41de-a892-34e3c36865ec" providerId="ADAL" clId="{A6511A19-6A1C-477A-AF86-B25020D140C0}" dt="2020-02-17T17:04:26.672" v="788" actId="9405"/>
          <ac:inkMkLst>
            <pc:docMk/>
            <pc:sldMk cId="1434018090" sldId="260"/>
            <ac:inkMk id="410" creationId="{A60A6FD3-B7A9-4400-9194-80092C66104E}"/>
          </ac:inkMkLst>
        </pc:inkChg>
        <pc:inkChg chg="add mod">
          <ac:chgData name="Kimberly" userId="8c2b6ab9-3f19-41de-a892-34e3c36865ec" providerId="ADAL" clId="{A6511A19-6A1C-477A-AF86-B25020D140C0}" dt="2020-02-17T17:04:30.458" v="795"/>
          <ac:inkMkLst>
            <pc:docMk/>
            <pc:sldMk cId="1434018090" sldId="260"/>
            <ac:inkMk id="411" creationId="{FF5FB984-71C2-4466-A711-394C67E4B3BE}"/>
          </ac:inkMkLst>
        </pc:inkChg>
        <pc:inkChg chg="add mod">
          <ac:chgData name="Kimberly" userId="8c2b6ab9-3f19-41de-a892-34e3c36865ec" providerId="ADAL" clId="{A6511A19-6A1C-477A-AF86-B25020D140C0}" dt="2020-02-17T17:04:30.458" v="795"/>
          <ac:inkMkLst>
            <pc:docMk/>
            <pc:sldMk cId="1434018090" sldId="260"/>
            <ac:inkMk id="412" creationId="{1FA2D45B-6033-445B-95B5-9C3B778DC530}"/>
          </ac:inkMkLst>
        </pc:inkChg>
        <pc:inkChg chg="add mod">
          <ac:chgData name="Kimberly" userId="8c2b6ab9-3f19-41de-a892-34e3c36865ec" providerId="ADAL" clId="{A6511A19-6A1C-477A-AF86-B25020D140C0}" dt="2020-02-17T17:04:30.458" v="795"/>
          <ac:inkMkLst>
            <pc:docMk/>
            <pc:sldMk cId="1434018090" sldId="260"/>
            <ac:inkMk id="413" creationId="{40D872A2-26C6-4BBD-AF60-5572346A8065}"/>
          </ac:inkMkLst>
        </pc:inkChg>
        <pc:inkChg chg="add mod">
          <ac:chgData name="Kimberly" userId="8c2b6ab9-3f19-41de-a892-34e3c36865ec" providerId="ADAL" clId="{A6511A19-6A1C-477A-AF86-B25020D140C0}" dt="2020-02-17T17:04:30.458" v="795"/>
          <ac:inkMkLst>
            <pc:docMk/>
            <pc:sldMk cId="1434018090" sldId="260"/>
            <ac:inkMk id="414" creationId="{A73CD02C-D93A-47D6-9B89-FA313D21686D}"/>
          </ac:inkMkLst>
        </pc:inkChg>
        <pc:inkChg chg="add mod">
          <ac:chgData name="Kimberly" userId="8c2b6ab9-3f19-41de-a892-34e3c36865ec" providerId="ADAL" clId="{A6511A19-6A1C-477A-AF86-B25020D140C0}" dt="2020-02-17T17:04:30.458" v="795"/>
          <ac:inkMkLst>
            <pc:docMk/>
            <pc:sldMk cId="1434018090" sldId="260"/>
            <ac:inkMk id="419" creationId="{E38501AC-40E3-463E-A24B-0E3292FE58F6}"/>
          </ac:inkMkLst>
        </pc:inkChg>
        <pc:inkChg chg="add mod">
          <ac:chgData name="Kimberly" userId="8c2b6ab9-3f19-41de-a892-34e3c36865ec" providerId="ADAL" clId="{A6511A19-6A1C-477A-AF86-B25020D140C0}" dt="2020-02-17T17:04:37.809" v="805"/>
          <ac:inkMkLst>
            <pc:docMk/>
            <pc:sldMk cId="1434018090" sldId="260"/>
            <ac:inkMk id="421" creationId="{F9906862-2E8D-4398-A105-1377908D82AE}"/>
          </ac:inkMkLst>
        </pc:inkChg>
        <pc:inkChg chg="add mod">
          <ac:chgData name="Kimberly" userId="8c2b6ab9-3f19-41de-a892-34e3c36865ec" providerId="ADAL" clId="{A6511A19-6A1C-477A-AF86-B25020D140C0}" dt="2020-02-17T17:04:37.809" v="805"/>
          <ac:inkMkLst>
            <pc:docMk/>
            <pc:sldMk cId="1434018090" sldId="260"/>
            <ac:inkMk id="422" creationId="{05BC9122-D466-421D-9844-9E3D10D6A8E8}"/>
          </ac:inkMkLst>
        </pc:inkChg>
        <pc:inkChg chg="add mod">
          <ac:chgData name="Kimberly" userId="8c2b6ab9-3f19-41de-a892-34e3c36865ec" providerId="ADAL" clId="{A6511A19-6A1C-477A-AF86-B25020D140C0}" dt="2020-02-17T17:04:37.809" v="805"/>
          <ac:inkMkLst>
            <pc:docMk/>
            <pc:sldMk cId="1434018090" sldId="260"/>
            <ac:inkMk id="423" creationId="{93FE373C-7B20-4B8C-80DA-3F1AF74DFB3F}"/>
          </ac:inkMkLst>
        </pc:inkChg>
        <pc:inkChg chg="add mod">
          <ac:chgData name="Kimberly" userId="8c2b6ab9-3f19-41de-a892-34e3c36865ec" providerId="ADAL" clId="{A6511A19-6A1C-477A-AF86-B25020D140C0}" dt="2020-02-17T17:04:37.809" v="805"/>
          <ac:inkMkLst>
            <pc:docMk/>
            <pc:sldMk cId="1434018090" sldId="260"/>
            <ac:inkMk id="424" creationId="{1D813036-4F11-4410-BB10-37DF996D10E0}"/>
          </ac:inkMkLst>
        </pc:inkChg>
        <pc:inkChg chg="add mod">
          <ac:chgData name="Kimberly" userId="8c2b6ab9-3f19-41de-a892-34e3c36865ec" providerId="ADAL" clId="{A6511A19-6A1C-477A-AF86-B25020D140C0}" dt="2020-02-17T17:04:37.809" v="805"/>
          <ac:inkMkLst>
            <pc:docMk/>
            <pc:sldMk cId="1434018090" sldId="260"/>
            <ac:inkMk id="425" creationId="{8FE78DA4-5EE1-4C46-94B7-91CA8F1482DF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26" creationId="{AE7DC218-6958-4E73-93D7-FB947B75E2F3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27" creationId="{E17A637D-C4B7-4B4E-8B70-837EAA475C02}"/>
          </ac:inkMkLst>
        </pc:inkChg>
        <pc:inkChg chg="add del">
          <ac:chgData name="Kimberly" userId="8c2b6ab9-3f19-41de-a892-34e3c36865ec" providerId="ADAL" clId="{A6511A19-6A1C-477A-AF86-B25020D140C0}" dt="2020-02-17T17:04:37.464" v="804"/>
          <ac:inkMkLst>
            <pc:docMk/>
            <pc:sldMk cId="1434018090" sldId="260"/>
            <ac:inkMk id="428" creationId="{6221DE2C-C0D0-4780-9D17-22FCF8C26066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31" creationId="{58A10391-324E-4B16-BAEA-83C8D5418AA8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32" creationId="{2EFAA14A-7461-49A2-BAF0-4648F4A094D4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33" creationId="{6FB2282D-FAD5-4166-B9D0-BF11CE782BD5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34" creationId="{31E4D80E-1273-47E5-86A2-E49F57AE7089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35" creationId="{1FB892DA-1BA1-4C38-A6A3-683F44DE14A7}"/>
          </ac:inkMkLst>
        </pc:inkChg>
        <pc:inkChg chg="add mod">
          <ac:chgData name="Kimberly" userId="8c2b6ab9-3f19-41de-a892-34e3c36865ec" providerId="ADAL" clId="{A6511A19-6A1C-477A-AF86-B25020D140C0}" dt="2020-02-17T17:04:47.259" v="825"/>
          <ac:inkMkLst>
            <pc:docMk/>
            <pc:sldMk cId="1434018090" sldId="260"/>
            <ac:inkMk id="436" creationId="{FE683AC4-820E-45AC-B81E-0877F718330C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37" creationId="{0D42C128-AAA6-49A9-AFF6-ECCAF0C574C6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38" creationId="{117D7B12-E927-4385-B805-673D80960BC5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39" creationId="{93B0B2D3-D7CE-4E5D-A35B-B41EBE39D4E9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0" creationId="{3A67439C-224D-4A26-956C-6E11F93A859A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1" creationId="{F3268D96-99A6-4359-B838-BA78DDE854E0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2" creationId="{BABD8FE5-1BAF-4026-BB89-171E1E8047E0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3" creationId="{B6285FD1-7470-48F7-A1EE-53F09B0D5E48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4" creationId="{AA1E443F-BD9C-4721-9DE2-EF6C55B8285D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5" creationId="{1EB9B2A3-9759-45C3-AC37-945BC7977574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6" creationId="{A0D5D9A9-A248-46F0-A06E-02A0BE6C1A2F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7" creationId="{77170EC1-51E8-400E-AEE4-D36F80C645F8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8" creationId="{610EB913-BF9D-46B9-8114-5695FE40F629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49" creationId="{CD156130-BA83-4D6A-8AF4-50C1D2B942F3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52" creationId="{7D940CBD-9E5D-4AA7-AD87-D25FEAACF912}"/>
          </ac:inkMkLst>
        </pc:inkChg>
        <pc:inkChg chg="add">
          <ac:chgData name="Kimberly" userId="8c2b6ab9-3f19-41de-a892-34e3c36865ec" providerId="ADAL" clId="{A6511A19-6A1C-477A-AF86-B25020D140C0}" dt="2020-02-17T17:04:47.701" v="827" actId="9405"/>
          <ac:inkMkLst>
            <pc:docMk/>
            <pc:sldMk cId="1434018090" sldId="260"/>
            <ac:inkMk id="453" creationId="{2775A6E7-1AED-457A-8E7E-73AC298BA8CA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54" creationId="{A92010D0-38C3-45E1-9EAF-D8A8D8690145}"/>
          </ac:inkMkLst>
        </pc:inkChg>
        <pc:inkChg chg="add mod">
          <ac:chgData name="Kimberly" userId="8c2b6ab9-3f19-41de-a892-34e3c36865ec" providerId="ADAL" clId="{A6511A19-6A1C-477A-AF86-B25020D140C0}" dt="2020-02-17T17:04:50.907" v="831"/>
          <ac:inkMkLst>
            <pc:docMk/>
            <pc:sldMk cId="1434018090" sldId="260"/>
            <ac:inkMk id="455" creationId="{66E9E965-B2BF-45B2-AADC-68E1F266C81B}"/>
          </ac:inkMkLst>
        </pc:inkChg>
        <pc:inkChg chg="add mod">
          <ac:chgData name="Kimberly" userId="8c2b6ab9-3f19-41de-a892-34e3c36865ec" providerId="ADAL" clId="{A6511A19-6A1C-477A-AF86-B25020D140C0}" dt="2020-02-17T17:04:52.006" v="833"/>
          <ac:inkMkLst>
            <pc:docMk/>
            <pc:sldMk cId="1434018090" sldId="260"/>
            <ac:inkMk id="456" creationId="{A1BBC6C5-D78D-4E40-940D-FC07D5B8830B}"/>
          </ac:inkMkLst>
        </pc:inkChg>
        <pc:inkChg chg="add mod">
          <ac:chgData name="Kimberly" userId="8c2b6ab9-3f19-41de-a892-34e3c36865ec" providerId="ADAL" clId="{A6511A19-6A1C-477A-AF86-B25020D140C0}" dt="2020-02-17T17:04:52.006" v="833"/>
          <ac:inkMkLst>
            <pc:docMk/>
            <pc:sldMk cId="1434018090" sldId="260"/>
            <ac:inkMk id="459" creationId="{F50B46D4-644F-4E0A-BC15-8B4914C11187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1" creationId="{7B1E65A9-4224-42A3-973B-D8EECDD8EA64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2" creationId="{DB477AE0-5BA9-4369-8C8C-D9501CD5EE1E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3" creationId="{27CC5EF8-BFED-4B23-BA3F-3BDF05328F90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4" creationId="{686AD1EC-9646-4F5E-8C83-9E10A54080E0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5" creationId="{4D46A169-07D5-4763-9803-9D97514D6346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6" creationId="{350F4E3C-F477-4689-8424-3F895D173944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7" creationId="{DE717C43-A4C6-4F8B-9C39-04B1EBA47655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8" creationId="{13E5F054-1AF7-43E8-B776-E79B21BD8E70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69" creationId="{B39392DD-CA13-444B-A154-1C61B1D3636E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0" creationId="{4DBAAD84-471A-4929-AEC1-DADF9C3DC1A2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1" creationId="{A7C997FB-8D0F-47C5-B32C-54ED06A55915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2" creationId="{5C8BE090-0278-4FEF-BC55-8BE6131E1B77}"/>
          </ac:inkMkLst>
        </pc:inkChg>
        <pc:inkChg chg="add">
          <ac:chgData name="Kimberly" userId="8c2b6ab9-3f19-41de-a892-34e3c36865ec" providerId="ADAL" clId="{A6511A19-6A1C-477A-AF86-B25020D140C0}" dt="2020-02-17T17:05:00.657" v="846" actId="9405"/>
          <ac:inkMkLst>
            <pc:docMk/>
            <pc:sldMk cId="1434018090" sldId="260"/>
            <ac:inkMk id="473" creationId="{2D877AD1-4F27-42E4-85FF-362D1CFB9E1E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4" creationId="{D0502682-B9E1-46B4-A781-AB2BFE99C0E3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5" creationId="{1FDDCD2F-2099-4862-A4DA-7061ECB698F7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6" creationId="{C219F80E-F5F7-463A-8D7C-F746DDA2A7A2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7" creationId="{222F094F-0F19-4DB7-AB9D-20987C710674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8" creationId="{ECDBDC77-282D-49B0-9819-FA28037DD9A9}"/>
          </ac:inkMkLst>
        </pc:inkChg>
        <pc:inkChg chg="add mod">
          <ac:chgData name="Kimberly" userId="8c2b6ab9-3f19-41de-a892-34e3c36865ec" providerId="ADAL" clId="{A6511A19-6A1C-477A-AF86-B25020D140C0}" dt="2020-02-17T17:05:04.020" v="853"/>
          <ac:inkMkLst>
            <pc:docMk/>
            <pc:sldMk cId="1434018090" sldId="260"/>
            <ac:inkMk id="479" creationId="{BF3D1BE9-7BED-4E40-82D8-7140A223EA77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3" creationId="{6AB87F38-27FF-4F78-B885-B4EB0A0A8A21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4" creationId="{1B489E54-6B3A-4FC6-9D42-83682085BC57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5" creationId="{96DB7445-7A19-434B-9B7E-C8AE58E1D334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6" creationId="{541A3F33-9CFA-4429-AA94-39FA5BCA39E0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7" creationId="{56A36931-3837-4CE3-8084-45BE747F8C42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8" creationId="{1B91A01A-0F15-4499-8288-13D359B9218A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89" creationId="{6CBFF8B4-5852-460C-9492-D3B65BAF98C0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0" creationId="{FDB2B400-5482-4649-8C18-C16242BC654D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1" creationId="{D5ECB452-88A0-4FF0-8529-18AF55FEF7B8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2" creationId="{62113BD9-EBC4-4A6A-8851-7E1333FC3C3E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3" creationId="{D1E85BF7-4400-4A7A-9295-A700FD3246DF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4" creationId="{0F4827AD-E422-4D15-A7BA-9559013EFA0A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5" creationId="{4D11079E-3147-4F4B-B772-38D5163FF3BE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6" creationId="{2317B05E-6869-4F05-950D-3C4A36818553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7" creationId="{BC6A42A8-0410-4930-952A-01220873497B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8" creationId="{AEFAA248-8A06-4782-B496-4A93AC328FE8}"/>
          </ac:inkMkLst>
        </pc:inkChg>
        <pc:inkChg chg="add mod">
          <ac:chgData name="Kimberly" userId="8c2b6ab9-3f19-41de-a892-34e3c36865ec" providerId="ADAL" clId="{A6511A19-6A1C-477A-AF86-B25020D140C0}" dt="2020-02-17T17:05:12.796" v="872"/>
          <ac:inkMkLst>
            <pc:docMk/>
            <pc:sldMk cId="1434018090" sldId="260"/>
            <ac:inkMk id="499" creationId="{6FA7885C-D6BD-4112-8DC9-ECBC4034C9DE}"/>
          </ac:inkMkLst>
        </pc:inkChg>
        <pc:inkChg chg="add">
          <ac:chgData name="Kimberly" userId="8c2b6ab9-3f19-41de-a892-34e3c36865ec" providerId="ADAL" clId="{A6511A19-6A1C-477A-AF86-B25020D140C0}" dt="2020-02-17T17:05:11.992" v="871" actId="9405"/>
          <ac:inkMkLst>
            <pc:docMk/>
            <pc:sldMk cId="1434018090" sldId="260"/>
            <ac:inkMk id="500" creationId="{A8A49EF1-D1EE-4A81-974E-197A3EBA9D4A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3" creationId="{29B92E13-9D78-4106-84EE-84E190AB3BCB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4" creationId="{D2AD9E6C-D655-4BF5-B3AC-6FC673D463D3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5" creationId="{4AD25C23-A4FA-4978-92D1-E735390783F0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6" creationId="{2AA3C01B-BF52-4E19-9925-D784504CBDB2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7" creationId="{1AC51DDD-261C-47C9-A295-C31304F721C6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8" creationId="{A1D634B8-D8CA-452D-A59F-FB33B28B5B95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09" creationId="{542E7706-B9B5-458F-8CCF-0F08E8C0895C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10" creationId="{45EB9088-5180-4010-B94B-BED168E282AD}"/>
          </ac:inkMkLst>
        </pc:inkChg>
        <pc:inkChg chg="add mod">
          <ac:chgData name="Kimberly" userId="8c2b6ab9-3f19-41de-a892-34e3c36865ec" providerId="ADAL" clId="{A6511A19-6A1C-477A-AF86-B25020D140C0}" dt="2020-02-17T17:05:36.515" v="888"/>
          <ac:inkMkLst>
            <pc:docMk/>
            <pc:sldMk cId="1434018090" sldId="260"/>
            <ac:inkMk id="511" creationId="{E3AC0F0D-EAB3-4C4B-95F4-C64B43005494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12" creationId="{446CDFCA-F4D8-447A-9F14-1CF13928261F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13" creationId="{4D7F1791-CB72-4D18-800C-7D3328FE76EE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14" creationId="{7B4A59B8-79D2-463C-979D-3492AF696B61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15" creationId="{1F9FB54C-7B09-40AE-A371-8D75ED86A4B6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16" creationId="{873D134C-F6DF-441C-9327-9A9AA16AF713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17" creationId="{DFA0D79C-0809-44E8-A5DA-2BF1BACCB51D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20" creationId="{D4FE2317-1E5A-460B-AB6D-1A7A182A1F7F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21" creationId="{8966375D-F978-4E76-89DE-B4418C31F245}"/>
          </ac:inkMkLst>
        </pc:inkChg>
        <pc:inkChg chg="add mod">
          <ac:chgData name="Kimberly" userId="8c2b6ab9-3f19-41de-a892-34e3c36865ec" providerId="ADAL" clId="{A6511A19-6A1C-477A-AF86-B25020D140C0}" dt="2020-02-17T17:05:38.078" v="892"/>
          <ac:inkMkLst>
            <pc:docMk/>
            <pc:sldMk cId="1434018090" sldId="260"/>
            <ac:inkMk id="522" creationId="{E984F681-75D8-4933-A372-04C590D157F9}"/>
          </ac:inkMkLst>
        </pc:inkChg>
        <pc:inkChg chg="add mod">
          <ac:chgData name="Kimberly" userId="8c2b6ab9-3f19-41de-a892-34e3c36865ec" providerId="ADAL" clId="{A6511A19-6A1C-477A-AF86-B25020D140C0}" dt="2020-02-17T17:05:41.452" v="899"/>
          <ac:inkMkLst>
            <pc:docMk/>
            <pc:sldMk cId="1434018090" sldId="260"/>
            <ac:inkMk id="524" creationId="{80E23B0F-A2EB-4C62-BD23-89BB4F7C1910}"/>
          </ac:inkMkLst>
        </pc:inkChg>
        <pc:inkChg chg="add mod">
          <ac:chgData name="Kimberly" userId="8c2b6ab9-3f19-41de-a892-34e3c36865ec" providerId="ADAL" clId="{A6511A19-6A1C-477A-AF86-B25020D140C0}" dt="2020-02-17T17:05:41.452" v="899"/>
          <ac:inkMkLst>
            <pc:docMk/>
            <pc:sldMk cId="1434018090" sldId="260"/>
            <ac:inkMk id="525" creationId="{1F76D53C-5936-402C-81EA-4C355DDA9C3C}"/>
          </ac:inkMkLst>
        </pc:inkChg>
        <pc:inkChg chg="add mod">
          <ac:chgData name="Kimberly" userId="8c2b6ab9-3f19-41de-a892-34e3c36865ec" providerId="ADAL" clId="{A6511A19-6A1C-477A-AF86-B25020D140C0}" dt="2020-02-17T17:05:41.452" v="899"/>
          <ac:inkMkLst>
            <pc:docMk/>
            <pc:sldMk cId="1434018090" sldId="260"/>
            <ac:inkMk id="526" creationId="{DD940B7F-5D57-419B-BEBD-0D47EDE9F568}"/>
          </ac:inkMkLst>
        </pc:inkChg>
        <pc:inkChg chg="add mod">
          <ac:chgData name="Kimberly" userId="8c2b6ab9-3f19-41de-a892-34e3c36865ec" providerId="ADAL" clId="{A6511A19-6A1C-477A-AF86-B25020D140C0}" dt="2020-02-17T17:05:41.452" v="899"/>
          <ac:inkMkLst>
            <pc:docMk/>
            <pc:sldMk cId="1434018090" sldId="260"/>
            <ac:inkMk id="527" creationId="{6961FD08-48B4-4314-AE85-BC2F4963D23E}"/>
          </ac:inkMkLst>
        </pc:inkChg>
        <pc:inkChg chg="add mod">
          <ac:chgData name="Kimberly" userId="8c2b6ab9-3f19-41de-a892-34e3c36865ec" providerId="ADAL" clId="{A6511A19-6A1C-477A-AF86-B25020D140C0}" dt="2020-02-17T17:05:41.452" v="899"/>
          <ac:inkMkLst>
            <pc:docMk/>
            <pc:sldMk cId="1434018090" sldId="260"/>
            <ac:inkMk id="528" creationId="{94B4BCA9-B516-4833-98BF-A86D60230CC1}"/>
          </ac:inkMkLst>
        </pc:inkChg>
        <pc:inkChg chg="add mod">
          <ac:chgData name="Kimberly" userId="8c2b6ab9-3f19-41de-a892-34e3c36865ec" providerId="ADAL" clId="{A6511A19-6A1C-477A-AF86-B25020D140C0}" dt="2020-02-17T17:05:41.452" v="899"/>
          <ac:inkMkLst>
            <pc:docMk/>
            <pc:sldMk cId="1434018090" sldId="260"/>
            <ac:inkMk id="529" creationId="{BAE9BBE1-A5DE-499B-8E97-B0614B419A28}"/>
          </ac:inkMkLst>
        </pc:inkChg>
        <pc:inkChg chg="add">
          <ac:chgData name="Kimberly" userId="8c2b6ab9-3f19-41de-a892-34e3c36865ec" providerId="ADAL" clId="{A6511A19-6A1C-477A-AF86-B25020D140C0}" dt="2020-02-17T17:05:42.707" v="900" actId="9405"/>
          <ac:inkMkLst>
            <pc:docMk/>
            <pc:sldMk cId="1434018090" sldId="260"/>
            <ac:inkMk id="531" creationId="{E8A38FF9-AA91-4B43-B8EA-11484F0A4A49}"/>
          </ac:inkMkLst>
        </pc:inkChg>
        <pc:inkChg chg="add mod">
          <ac:chgData name="Kimberly" userId="8c2b6ab9-3f19-41de-a892-34e3c36865ec" providerId="ADAL" clId="{A6511A19-6A1C-477A-AF86-B25020D140C0}" dt="2020-02-17T17:05:44.197" v="903"/>
          <ac:inkMkLst>
            <pc:docMk/>
            <pc:sldMk cId="1434018090" sldId="260"/>
            <ac:inkMk id="532" creationId="{CE93BF1E-5041-4B1F-B686-46A4165EDAEF}"/>
          </ac:inkMkLst>
        </pc:inkChg>
        <pc:inkChg chg="add mod">
          <ac:chgData name="Kimberly" userId="8c2b6ab9-3f19-41de-a892-34e3c36865ec" providerId="ADAL" clId="{A6511A19-6A1C-477A-AF86-B25020D140C0}" dt="2020-02-17T17:05:44.197" v="903"/>
          <ac:inkMkLst>
            <pc:docMk/>
            <pc:sldMk cId="1434018090" sldId="260"/>
            <ac:inkMk id="533" creationId="{E1CC2D37-650C-4FEF-907E-E53158B04FF1}"/>
          </ac:inkMkLst>
        </pc:inkChg>
        <pc:inkChg chg="add mod">
          <ac:chgData name="Kimberly" userId="8c2b6ab9-3f19-41de-a892-34e3c36865ec" providerId="ADAL" clId="{A6511A19-6A1C-477A-AF86-B25020D140C0}" dt="2020-02-17T17:05:52.225" v="909"/>
          <ac:inkMkLst>
            <pc:docMk/>
            <pc:sldMk cId="1434018090" sldId="260"/>
            <ac:inkMk id="535" creationId="{45FE50F3-7EF5-4CBF-BF7B-6E1D95148F82}"/>
          </ac:inkMkLst>
        </pc:inkChg>
        <pc:inkChg chg="add mod">
          <ac:chgData name="Kimberly" userId="8c2b6ab9-3f19-41de-a892-34e3c36865ec" providerId="ADAL" clId="{A6511A19-6A1C-477A-AF86-B25020D140C0}" dt="2020-02-17T17:05:52.225" v="909"/>
          <ac:inkMkLst>
            <pc:docMk/>
            <pc:sldMk cId="1434018090" sldId="260"/>
            <ac:inkMk id="536" creationId="{ABAA8BED-B88B-47AA-A727-CB5966F34BD5}"/>
          </ac:inkMkLst>
        </pc:inkChg>
        <pc:inkChg chg="add mod">
          <ac:chgData name="Kimberly" userId="8c2b6ab9-3f19-41de-a892-34e3c36865ec" providerId="ADAL" clId="{A6511A19-6A1C-477A-AF86-B25020D140C0}" dt="2020-02-17T17:05:52.225" v="909"/>
          <ac:inkMkLst>
            <pc:docMk/>
            <pc:sldMk cId="1434018090" sldId="260"/>
            <ac:inkMk id="538" creationId="{168B4AA4-CDEC-4990-BEAE-BE2EC92FA64D}"/>
          </ac:inkMkLst>
        </pc:inkChg>
        <pc:inkChg chg="add mod">
          <ac:chgData name="Kimberly" userId="8c2b6ab9-3f19-41de-a892-34e3c36865ec" providerId="ADAL" clId="{A6511A19-6A1C-477A-AF86-B25020D140C0}" dt="2020-02-17T17:05:52.225" v="909"/>
          <ac:inkMkLst>
            <pc:docMk/>
            <pc:sldMk cId="1434018090" sldId="260"/>
            <ac:inkMk id="539" creationId="{B9473F4A-326A-44B3-A390-DFB4BB38E77A}"/>
          </ac:inkMkLst>
        </pc:inkChg>
        <pc:inkChg chg="add">
          <ac:chgData name="Kimberly" userId="8c2b6ab9-3f19-41de-a892-34e3c36865ec" providerId="ADAL" clId="{A6511A19-6A1C-477A-AF86-B25020D140C0}" dt="2020-02-17T17:05:52.787" v="910" actId="9405"/>
          <ac:inkMkLst>
            <pc:docMk/>
            <pc:sldMk cId="1434018090" sldId="260"/>
            <ac:inkMk id="541" creationId="{F0135EDD-4852-4546-92C3-636B0A766B09}"/>
          </ac:inkMkLst>
        </pc:inkChg>
        <pc:inkChg chg="add mod">
          <ac:chgData name="Kimberly" userId="8c2b6ab9-3f19-41de-a892-34e3c36865ec" providerId="ADAL" clId="{A6511A19-6A1C-477A-AF86-B25020D140C0}" dt="2020-02-17T17:05:54.305" v="913"/>
          <ac:inkMkLst>
            <pc:docMk/>
            <pc:sldMk cId="1434018090" sldId="260"/>
            <ac:inkMk id="542" creationId="{A63EA9DE-20BB-40D9-8B7C-4582ED8F5C62}"/>
          </ac:inkMkLst>
        </pc:inkChg>
        <pc:inkChg chg="add mod">
          <ac:chgData name="Kimberly" userId="8c2b6ab9-3f19-41de-a892-34e3c36865ec" providerId="ADAL" clId="{A6511A19-6A1C-477A-AF86-B25020D140C0}" dt="2020-02-17T17:05:54.305" v="913"/>
          <ac:inkMkLst>
            <pc:docMk/>
            <pc:sldMk cId="1434018090" sldId="260"/>
            <ac:inkMk id="543" creationId="{160BA7A3-3805-4723-A537-62AFD23BF398}"/>
          </ac:inkMkLst>
        </pc:inkChg>
        <pc:inkChg chg="add">
          <ac:chgData name="Kimberly" userId="8c2b6ab9-3f19-41de-a892-34e3c36865ec" providerId="ADAL" clId="{A6511A19-6A1C-477A-AF86-B25020D140C0}" dt="2020-02-17T17:05:55.706" v="914" actId="9405"/>
          <ac:inkMkLst>
            <pc:docMk/>
            <pc:sldMk cId="1434018090" sldId="260"/>
            <ac:inkMk id="545" creationId="{88F5FD65-B9D6-4C3C-BECA-B8FC6616EFB0}"/>
          </ac:inkMkLst>
        </pc:inkChg>
        <pc:inkChg chg="add del">
          <ac:chgData name="Kimberly" userId="8c2b6ab9-3f19-41de-a892-34e3c36865ec" providerId="ADAL" clId="{A6511A19-6A1C-477A-AF86-B25020D140C0}" dt="2020-02-17T17:33:46.268" v="941"/>
          <ac:inkMkLst>
            <pc:docMk/>
            <pc:sldMk cId="1434018090" sldId="260"/>
            <ac:inkMk id="546" creationId="{5642EE48-CF77-4EA3-A10B-A9B7A2F91B9C}"/>
          </ac:inkMkLst>
        </pc:inkChg>
        <pc:inkChg chg="add">
          <ac:chgData name="Kimberly" userId="8c2b6ab9-3f19-41de-a892-34e3c36865ec" providerId="ADAL" clId="{A6511A19-6A1C-477A-AF86-B25020D140C0}" dt="2020-02-17T17:33:46.268" v="941"/>
          <ac:inkMkLst>
            <pc:docMk/>
            <pc:sldMk cId="1434018090" sldId="260"/>
            <ac:inkMk id="548" creationId="{7E4307BC-35DC-4B61-B018-5CD8EC32D881}"/>
          </ac:inkMkLst>
        </pc:inkChg>
      </pc:sldChg>
      <pc:sldChg chg="addSp delSp modSp">
        <pc:chgData name="Kimberly" userId="8c2b6ab9-3f19-41de-a892-34e3c36865ec" providerId="ADAL" clId="{A6511A19-6A1C-477A-AF86-B25020D140C0}" dt="2020-02-17T18:12:41.018" v="1827"/>
        <pc:sldMkLst>
          <pc:docMk/>
          <pc:sldMk cId="1506714315" sldId="261"/>
        </pc:sldMkLst>
        <pc:grpChg chg="del mod">
          <ac:chgData name="Kimberly" userId="8c2b6ab9-3f19-41de-a892-34e3c36865ec" providerId="ADAL" clId="{A6511A19-6A1C-477A-AF86-B25020D140C0}" dt="2020-02-17T17:57:24.956" v="1353"/>
          <ac:grpSpMkLst>
            <pc:docMk/>
            <pc:sldMk cId="1506714315" sldId="261"/>
            <ac:grpSpMk id="15" creationId="{1DB82F56-4228-4F1A-9A9F-8AC269E4DB62}"/>
          </ac:grpSpMkLst>
        </pc:grpChg>
        <pc:grpChg chg="mod">
          <ac:chgData name="Kimberly" userId="8c2b6ab9-3f19-41de-a892-34e3c36865ec" providerId="ADAL" clId="{A6511A19-6A1C-477A-AF86-B25020D140C0}" dt="2020-02-17T18:05:22.541" v="1541"/>
          <ac:grpSpMkLst>
            <pc:docMk/>
            <pc:sldMk cId="1506714315" sldId="261"/>
            <ac:grpSpMk id="36" creationId="{FC529120-FDFE-4953-B79A-B7C78C46633E}"/>
          </ac:grpSpMkLst>
        </pc:grpChg>
        <pc:grpChg chg="mod">
          <ac:chgData name="Kimberly" userId="8c2b6ab9-3f19-41de-a892-34e3c36865ec" providerId="ADAL" clId="{A6511A19-6A1C-477A-AF86-B25020D140C0}" dt="2020-02-17T18:05:22.541" v="1541"/>
          <ac:grpSpMkLst>
            <pc:docMk/>
            <pc:sldMk cId="1506714315" sldId="261"/>
            <ac:grpSpMk id="37" creationId="{860B1C9C-84F5-46F2-9B56-4E2842CB506A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65" creationId="{D8ECE1CA-7114-4A78-863D-842B93DA459C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66" creationId="{15FF8991-8E71-402C-92D4-E39340EECB22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67" creationId="{9BA590FE-FDB6-49C6-9C0B-E34DBD0A154E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68" creationId="{E9E265E0-5950-41BA-A281-5EA2639C2593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69" creationId="{30A11857-9A04-48FD-AF36-CFD086C4F538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70" creationId="{6052FC28-D4C4-4E18-AE46-F6EBFFF39DF4}"/>
          </ac:grpSpMkLst>
        </pc:grpChg>
        <pc:grpChg chg="mod">
          <ac:chgData name="Kimberly" userId="8c2b6ab9-3f19-41de-a892-34e3c36865ec" providerId="ADAL" clId="{A6511A19-6A1C-477A-AF86-B25020D140C0}" dt="2020-02-17T18:05:36.827" v="1569"/>
          <ac:grpSpMkLst>
            <pc:docMk/>
            <pc:sldMk cId="1506714315" sldId="261"/>
            <ac:grpSpMk id="71" creationId="{136584F9-53CB-44EA-903D-78038BF3933C}"/>
          </ac:grpSpMkLst>
        </pc:grpChg>
        <pc:grpChg chg="mod">
          <ac:chgData name="Kimberly" userId="8c2b6ab9-3f19-41de-a892-34e3c36865ec" providerId="ADAL" clId="{A6511A19-6A1C-477A-AF86-B25020D140C0}" dt="2020-02-17T18:06:13.590" v="1588"/>
          <ac:grpSpMkLst>
            <pc:docMk/>
            <pc:sldMk cId="1506714315" sldId="261"/>
            <ac:grpSpMk id="90" creationId="{53688922-0FA6-4E5A-869D-25BC25A70BC4}"/>
          </ac:grpSpMkLst>
        </pc:grpChg>
        <pc:grpChg chg="mod">
          <ac:chgData name="Kimberly" userId="8c2b6ab9-3f19-41de-a892-34e3c36865ec" providerId="ADAL" clId="{A6511A19-6A1C-477A-AF86-B25020D140C0}" dt="2020-02-17T18:06:13.590" v="1588"/>
          <ac:grpSpMkLst>
            <pc:docMk/>
            <pc:sldMk cId="1506714315" sldId="261"/>
            <ac:grpSpMk id="91" creationId="{5681CC8D-4B70-48CF-B989-DE142790147A}"/>
          </ac:grpSpMkLst>
        </pc:grpChg>
        <pc:grpChg chg="mod">
          <ac:chgData name="Kimberly" userId="8c2b6ab9-3f19-41de-a892-34e3c36865ec" providerId="ADAL" clId="{A6511A19-6A1C-477A-AF86-B25020D140C0}" dt="2020-02-17T18:06:17.683" v="1591"/>
          <ac:grpSpMkLst>
            <pc:docMk/>
            <pc:sldMk cId="1506714315" sldId="261"/>
            <ac:grpSpMk id="94" creationId="{4DE1AEBA-ED4A-4DD3-B06D-67AE35F4CDA8}"/>
          </ac:grpSpMkLst>
        </pc:grpChg>
        <pc:grpChg chg="mod">
          <ac:chgData name="Kimberly" userId="8c2b6ab9-3f19-41de-a892-34e3c36865ec" providerId="ADAL" clId="{A6511A19-6A1C-477A-AF86-B25020D140C0}" dt="2020-02-17T18:06:38.682" v="1619"/>
          <ac:grpSpMkLst>
            <pc:docMk/>
            <pc:sldMk cId="1506714315" sldId="261"/>
            <ac:grpSpMk id="122" creationId="{CD224582-B7F4-43D8-B020-68FC3A6A50DD}"/>
          </ac:grpSpMkLst>
        </pc:grpChg>
        <pc:grpChg chg="mod">
          <ac:chgData name="Kimberly" userId="8c2b6ab9-3f19-41de-a892-34e3c36865ec" providerId="ADAL" clId="{A6511A19-6A1C-477A-AF86-B25020D140C0}" dt="2020-02-17T18:06:38.682" v="1619"/>
          <ac:grpSpMkLst>
            <pc:docMk/>
            <pc:sldMk cId="1506714315" sldId="261"/>
            <ac:grpSpMk id="123" creationId="{CD3728D8-4A5E-4B14-9763-C3BDCAB6F427}"/>
          </ac:grpSpMkLst>
        </pc:grpChg>
        <pc:grpChg chg="mod">
          <ac:chgData name="Kimberly" userId="8c2b6ab9-3f19-41de-a892-34e3c36865ec" providerId="ADAL" clId="{A6511A19-6A1C-477A-AF86-B25020D140C0}" dt="2020-02-17T18:06:38.682" v="1619"/>
          <ac:grpSpMkLst>
            <pc:docMk/>
            <pc:sldMk cId="1506714315" sldId="261"/>
            <ac:grpSpMk id="124" creationId="{F5F20AFF-0568-47BF-A41D-9E6872E36711}"/>
          </ac:grpSpMkLst>
        </pc:grpChg>
        <pc:grpChg chg="mod">
          <ac:chgData name="Kimberly" userId="8c2b6ab9-3f19-41de-a892-34e3c36865ec" providerId="ADAL" clId="{A6511A19-6A1C-477A-AF86-B25020D140C0}" dt="2020-02-17T18:06:38.682" v="1619"/>
          <ac:grpSpMkLst>
            <pc:docMk/>
            <pc:sldMk cId="1506714315" sldId="261"/>
            <ac:grpSpMk id="125" creationId="{9355E030-9F38-41BE-98F5-AEC18373C187}"/>
          </ac:grpSpMkLst>
        </pc:grpChg>
        <pc:grpChg chg="mod">
          <ac:chgData name="Kimberly" userId="8c2b6ab9-3f19-41de-a892-34e3c36865ec" providerId="ADAL" clId="{A6511A19-6A1C-477A-AF86-B25020D140C0}" dt="2020-02-17T18:07:16.400" v="1646"/>
          <ac:grpSpMkLst>
            <pc:docMk/>
            <pc:sldMk cId="1506714315" sldId="261"/>
            <ac:grpSpMk id="152" creationId="{4731D600-C38B-4A14-BF57-3CA8F3D4C2A3}"/>
          </ac:grpSpMkLst>
        </pc:grpChg>
        <pc:grpChg chg="mod">
          <ac:chgData name="Kimberly" userId="8c2b6ab9-3f19-41de-a892-34e3c36865ec" providerId="ADAL" clId="{A6511A19-6A1C-477A-AF86-B25020D140C0}" dt="2020-02-17T18:07:16.400" v="1646"/>
          <ac:grpSpMkLst>
            <pc:docMk/>
            <pc:sldMk cId="1506714315" sldId="261"/>
            <ac:grpSpMk id="153" creationId="{D5E81CA6-0956-44E7-B1E6-C7F39D573B2E}"/>
          </ac:grpSpMkLst>
        </pc:grpChg>
        <pc:grpChg chg="mod">
          <ac:chgData name="Kimberly" userId="8c2b6ab9-3f19-41de-a892-34e3c36865ec" providerId="ADAL" clId="{A6511A19-6A1C-477A-AF86-B25020D140C0}" dt="2020-02-17T18:07:16.400" v="1646"/>
          <ac:grpSpMkLst>
            <pc:docMk/>
            <pc:sldMk cId="1506714315" sldId="261"/>
            <ac:grpSpMk id="154" creationId="{DF5CB5C6-40A1-4C03-AC7F-6FB892A6DBDA}"/>
          </ac:grpSpMkLst>
        </pc:grpChg>
        <pc:grpChg chg="mod">
          <ac:chgData name="Kimberly" userId="8c2b6ab9-3f19-41de-a892-34e3c36865ec" providerId="ADAL" clId="{A6511A19-6A1C-477A-AF86-B25020D140C0}" dt="2020-02-17T18:07:25.335" v="1653"/>
          <ac:grpSpMkLst>
            <pc:docMk/>
            <pc:sldMk cId="1506714315" sldId="261"/>
            <ac:grpSpMk id="161" creationId="{CB5815E9-3024-43F8-BA81-E155B073FE19}"/>
          </ac:grpSpMkLst>
        </pc:grpChg>
        <pc:grpChg chg="mod">
          <ac:chgData name="Kimberly" userId="8c2b6ab9-3f19-41de-a892-34e3c36865ec" providerId="ADAL" clId="{A6511A19-6A1C-477A-AF86-B25020D140C0}" dt="2020-02-17T18:07:27.846" v="1656"/>
          <ac:grpSpMkLst>
            <pc:docMk/>
            <pc:sldMk cId="1506714315" sldId="261"/>
            <ac:grpSpMk id="164" creationId="{03A35E71-059C-4972-8BB9-80537A6BBD41}"/>
          </ac:grpSpMkLst>
        </pc:grpChg>
        <pc:grpChg chg="mod">
          <ac:chgData name="Kimberly" userId="8c2b6ab9-3f19-41de-a892-34e3c36865ec" providerId="ADAL" clId="{A6511A19-6A1C-477A-AF86-B25020D140C0}" dt="2020-02-17T18:07:36.739" v="1673"/>
          <ac:grpSpMkLst>
            <pc:docMk/>
            <pc:sldMk cId="1506714315" sldId="261"/>
            <ac:grpSpMk id="181" creationId="{C29C2997-C07B-4EF5-A967-D99FB520C321}"/>
          </ac:grpSpMkLst>
        </pc:grpChg>
        <pc:grpChg chg="mod">
          <ac:chgData name="Kimberly" userId="8c2b6ab9-3f19-41de-a892-34e3c36865ec" providerId="ADAL" clId="{A6511A19-6A1C-477A-AF86-B25020D140C0}" dt="2020-02-17T18:07:36.739" v="1673"/>
          <ac:grpSpMkLst>
            <pc:docMk/>
            <pc:sldMk cId="1506714315" sldId="261"/>
            <ac:grpSpMk id="182" creationId="{F4772B5E-631D-47FD-A83C-5965FE23AF59}"/>
          </ac:grpSpMkLst>
        </pc:grpChg>
        <pc:grpChg chg="mod">
          <ac:chgData name="Kimberly" userId="8c2b6ab9-3f19-41de-a892-34e3c36865ec" providerId="ADAL" clId="{A6511A19-6A1C-477A-AF86-B25020D140C0}" dt="2020-02-17T18:07:36.739" v="1673"/>
          <ac:grpSpMkLst>
            <pc:docMk/>
            <pc:sldMk cId="1506714315" sldId="261"/>
            <ac:grpSpMk id="183" creationId="{5B2EFA6A-BA1F-42B4-86AA-9327022D4169}"/>
          </ac:grpSpMkLst>
        </pc:grpChg>
        <pc:grpChg chg="mod">
          <ac:chgData name="Kimberly" userId="8c2b6ab9-3f19-41de-a892-34e3c36865ec" providerId="ADAL" clId="{A6511A19-6A1C-477A-AF86-B25020D140C0}" dt="2020-02-17T18:07:38.629" v="1676"/>
          <ac:grpSpMkLst>
            <pc:docMk/>
            <pc:sldMk cId="1506714315" sldId="261"/>
            <ac:grpSpMk id="186" creationId="{CBB82F21-00CF-437C-8480-8005FBAA9149}"/>
          </ac:grpSpMkLst>
        </pc:grpChg>
        <pc:grpChg chg="del mod">
          <ac:chgData name="Kimberly" userId="8c2b6ab9-3f19-41de-a892-34e3c36865ec" providerId="ADAL" clId="{A6511A19-6A1C-477A-AF86-B25020D140C0}" dt="2020-02-17T18:07:49.115" v="1699"/>
          <ac:grpSpMkLst>
            <pc:docMk/>
            <pc:sldMk cId="1506714315" sldId="261"/>
            <ac:grpSpMk id="205" creationId="{E18C664B-47AE-453A-8CEE-1C447915CA89}"/>
          </ac:grpSpMkLst>
        </pc:grpChg>
        <pc:grpChg chg="mod">
          <ac:chgData name="Kimberly" userId="8c2b6ab9-3f19-41de-a892-34e3c36865ec" providerId="ADAL" clId="{A6511A19-6A1C-477A-AF86-B25020D140C0}" dt="2020-02-17T18:07:47.545" v="1695"/>
          <ac:grpSpMkLst>
            <pc:docMk/>
            <pc:sldMk cId="1506714315" sldId="261"/>
            <ac:grpSpMk id="206" creationId="{2BA625DF-3BF6-402E-A3DD-69D41359B60A}"/>
          </ac:grpSpMkLst>
        </pc:grpChg>
        <pc:grpChg chg="mod">
          <ac:chgData name="Kimberly" userId="8c2b6ab9-3f19-41de-a892-34e3c36865ec" providerId="ADAL" clId="{A6511A19-6A1C-477A-AF86-B25020D140C0}" dt="2020-02-17T18:07:47.545" v="1695"/>
          <ac:grpSpMkLst>
            <pc:docMk/>
            <pc:sldMk cId="1506714315" sldId="261"/>
            <ac:grpSpMk id="207" creationId="{4EF19777-F66A-4B7A-B92A-20A767F42606}"/>
          </ac:grpSpMkLst>
        </pc:grpChg>
        <pc:grpChg chg="mod">
          <ac:chgData name="Kimberly" userId="8c2b6ab9-3f19-41de-a892-34e3c36865ec" providerId="ADAL" clId="{A6511A19-6A1C-477A-AF86-B25020D140C0}" dt="2020-02-17T18:07:47.545" v="1695"/>
          <ac:grpSpMkLst>
            <pc:docMk/>
            <pc:sldMk cId="1506714315" sldId="261"/>
            <ac:grpSpMk id="208" creationId="{243EB4CE-F877-44ED-AB06-D05A16161A38}"/>
          </ac:grpSpMkLst>
        </pc:grpChg>
        <pc:grpChg chg="mod">
          <ac:chgData name="Kimberly" userId="8c2b6ab9-3f19-41de-a892-34e3c36865ec" providerId="ADAL" clId="{A6511A19-6A1C-477A-AF86-B25020D140C0}" dt="2020-02-17T18:07:49.115" v="1699"/>
          <ac:grpSpMkLst>
            <pc:docMk/>
            <pc:sldMk cId="1506714315" sldId="261"/>
            <ac:grpSpMk id="212" creationId="{98571999-0FE9-422A-B8F4-13FC5C151FEA}"/>
          </ac:grpSpMkLst>
        </pc:grpChg>
        <pc:grpChg chg="mod">
          <ac:chgData name="Kimberly" userId="8c2b6ab9-3f19-41de-a892-34e3c36865ec" providerId="ADAL" clId="{A6511A19-6A1C-477A-AF86-B25020D140C0}" dt="2020-02-17T18:07:49.115" v="1699"/>
          <ac:grpSpMkLst>
            <pc:docMk/>
            <pc:sldMk cId="1506714315" sldId="261"/>
            <ac:grpSpMk id="213" creationId="{9D4C346B-37BF-4F12-8A93-79A72CCD3B6C}"/>
          </ac:grpSpMkLst>
        </pc:grpChg>
        <pc:grpChg chg="mod">
          <ac:chgData name="Kimberly" userId="8c2b6ab9-3f19-41de-a892-34e3c36865ec" providerId="ADAL" clId="{A6511A19-6A1C-477A-AF86-B25020D140C0}" dt="2020-02-17T18:08:01.646" v="1727"/>
          <ac:grpSpMkLst>
            <pc:docMk/>
            <pc:sldMk cId="1506714315" sldId="261"/>
            <ac:grpSpMk id="241" creationId="{8B2387D7-66FB-4017-86AF-B894B8517D35}"/>
          </ac:grpSpMkLst>
        </pc:grpChg>
        <pc:grpChg chg="mod">
          <ac:chgData name="Kimberly" userId="8c2b6ab9-3f19-41de-a892-34e3c36865ec" providerId="ADAL" clId="{A6511A19-6A1C-477A-AF86-B25020D140C0}" dt="2020-02-17T18:08:01.646" v="1727"/>
          <ac:grpSpMkLst>
            <pc:docMk/>
            <pc:sldMk cId="1506714315" sldId="261"/>
            <ac:grpSpMk id="242" creationId="{B55A9B7F-9EE1-4144-8527-A14949B962DD}"/>
          </ac:grpSpMkLst>
        </pc:grpChg>
        <pc:grpChg chg="mod">
          <ac:chgData name="Kimberly" userId="8c2b6ab9-3f19-41de-a892-34e3c36865ec" providerId="ADAL" clId="{A6511A19-6A1C-477A-AF86-B25020D140C0}" dt="2020-02-17T18:08:01.646" v="1727"/>
          <ac:grpSpMkLst>
            <pc:docMk/>
            <pc:sldMk cId="1506714315" sldId="261"/>
            <ac:grpSpMk id="243" creationId="{73A92AC4-64CE-4F42-A160-A4428918D82E}"/>
          </ac:grpSpMkLst>
        </pc:grpChg>
        <pc:grpChg chg="mod">
          <ac:chgData name="Kimberly" userId="8c2b6ab9-3f19-41de-a892-34e3c36865ec" providerId="ADAL" clId="{A6511A19-6A1C-477A-AF86-B25020D140C0}" dt="2020-02-17T18:08:01.646" v="1727"/>
          <ac:grpSpMkLst>
            <pc:docMk/>
            <pc:sldMk cId="1506714315" sldId="261"/>
            <ac:grpSpMk id="244" creationId="{A20EA1A8-EA04-41C3-9A25-AAD6BDA9990C}"/>
          </ac:grpSpMkLst>
        </pc:grpChg>
        <pc:grpChg chg="del mod">
          <ac:chgData name="Kimberly" userId="8c2b6ab9-3f19-41de-a892-34e3c36865ec" providerId="ADAL" clId="{A6511A19-6A1C-477A-AF86-B25020D140C0}" dt="2020-02-17T18:08:21.164" v="1731"/>
          <ac:grpSpMkLst>
            <pc:docMk/>
            <pc:sldMk cId="1506714315" sldId="261"/>
            <ac:grpSpMk id="247" creationId="{F5BC4CA7-C6BC-4726-91A4-637EAFD3CECB}"/>
          </ac:grpSpMkLst>
        </pc:grpChg>
        <pc:grpChg chg="del mod">
          <ac:chgData name="Kimberly" userId="8c2b6ab9-3f19-41de-a892-34e3c36865ec" providerId="ADAL" clId="{A6511A19-6A1C-477A-AF86-B25020D140C0}" dt="2020-02-17T18:08:28.597" v="1739"/>
          <ac:grpSpMkLst>
            <pc:docMk/>
            <pc:sldMk cId="1506714315" sldId="261"/>
            <ac:grpSpMk id="251" creationId="{9086CB22-9D26-4774-B6A1-52827C7D4502}"/>
          </ac:grpSpMkLst>
        </pc:grpChg>
        <pc:grpChg chg="del mod">
          <ac:chgData name="Kimberly" userId="8c2b6ab9-3f19-41de-a892-34e3c36865ec" providerId="ADAL" clId="{A6511A19-6A1C-477A-AF86-B25020D140C0}" dt="2020-02-17T18:08:30.155" v="1742"/>
          <ac:grpSpMkLst>
            <pc:docMk/>
            <pc:sldMk cId="1506714315" sldId="261"/>
            <ac:grpSpMk id="254" creationId="{C07CB55F-3D0E-4E76-829A-45D33B139445}"/>
          </ac:grpSpMkLst>
        </pc:grpChg>
        <pc:grpChg chg="del mod">
          <ac:chgData name="Kimberly" userId="8c2b6ab9-3f19-41de-a892-34e3c36865ec" providerId="ADAL" clId="{A6511A19-6A1C-477A-AF86-B25020D140C0}" dt="2020-02-17T18:08:34.057" v="1751"/>
          <ac:grpSpMkLst>
            <pc:docMk/>
            <pc:sldMk cId="1506714315" sldId="261"/>
            <ac:grpSpMk id="257" creationId="{2B3248DC-6C46-4D86-8444-16CEF03AD4FB}"/>
          </ac:grpSpMkLst>
        </pc:grpChg>
        <pc:grpChg chg="del mod">
          <ac:chgData name="Kimberly" userId="8c2b6ab9-3f19-41de-a892-34e3c36865ec" providerId="ADAL" clId="{A6511A19-6A1C-477A-AF86-B25020D140C0}" dt="2020-02-17T18:08:51.822" v="1768"/>
          <ac:grpSpMkLst>
            <pc:docMk/>
            <pc:sldMk cId="1506714315" sldId="261"/>
            <ac:grpSpMk id="262" creationId="{44C5E91A-B697-4E1B-A9D4-C1785854CAA8}"/>
          </ac:grpSpMkLst>
        </pc:grpChg>
        <pc:grpChg chg="del mod">
          <ac:chgData name="Kimberly" userId="8c2b6ab9-3f19-41de-a892-34e3c36865ec" providerId="ADAL" clId="{A6511A19-6A1C-477A-AF86-B25020D140C0}" dt="2020-02-17T18:08:51.806" v="1767"/>
          <ac:grpSpMkLst>
            <pc:docMk/>
            <pc:sldMk cId="1506714315" sldId="261"/>
            <ac:grpSpMk id="268" creationId="{413FD7B1-CE35-49EB-8303-418BEDF84B7A}"/>
          </ac:grpSpMkLst>
        </pc:grpChg>
        <pc:grpChg chg="del mod">
          <ac:chgData name="Kimberly" userId="8c2b6ab9-3f19-41de-a892-34e3c36865ec" providerId="ADAL" clId="{A6511A19-6A1C-477A-AF86-B25020D140C0}" dt="2020-02-17T18:09:14.332" v="1797"/>
          <ac:grpSpMkLst>
            <pc:docMk/>
            <pc:sldMk cId="1506714315" sldId="261"/>
            <ac:grpSpMk id="273" creationId="{83BE5B1E-4E07-488A-B57C-EA3FA210FC02}"/>
          </ac:grpSpMkLst>
        </pc:grpChg>
        <pc:grpChg chg="del mod">
          <ac:chgData name="Kimberly" userId="8c2b6ab9-3f19-41de-a892-34e3c36865ec" providerId="ADAL" clId="{A6511A19-6A1C-477A-AF86-B25020D140C0}" dt="2020-02-17T18:09:14.332" v="1797"/>
          <ac:grpSpMkLst>
            <pc:docMk/>
            <pc:sldMk cId="1506714315" sldId="261"/>
            <ac:grpSpMk id="282" creationId="{A65BACCB-FAB7-4ACB-B053-011FB822C6F7}"/>
          </ac:grpSpMkLst>
        </pc:grpChg>
        <pc:grpChg chg="del mod">
          <ac:chgData name="Kimberly" userId="8c2b6ab9-3f19-41de-a892-34e3c36865ec" providerId="ADAL" clId="{A6511A19-6A1C-477A-AF86-B25020D140C0}" dt="2020-02-17T18:09:14.332" v="1797"/>
          <ac:grpSpMkLst>
            <pc:docMk/>
            <pc:sldMk cId="1506714315" sldId="261"/>
            <ac:grpSpMk id="286" creationId="{9C420418-3CB2-4111-A1FF-23B294F51582}"/>
          </ac:grpSpMkLst>
        </pc:grpChg>
        <pc:grpChg chg="del mod">
          <ac:chgData name="Kimberly" userId="8c2b6ab9-3f19-41de-a892-34e3c36865ec" providerId="ADAL" clId="{A6511A19-6A1C-477A-AF86-B25020D140C0}" dt="2020-02-17T18:09:14.332" v="1797"/>
          <ac:grpSpMkLst>
            <pc:docMk/>
            <pc:sldMk cId="1506714315" sldId="261"/>
            <ac:grpSpMk id="291" creationId="{0C815401-F6F5-4985-8FAF-7C8AC8E21541}"/>
          </ac:grpSpMkLst>
        </pc:grpChg>
        <pc:grpChg chg="mod">
          <ac:chgData name="Kimberly" userId="8c2b6ab9-3f19-41de-a892-34e3c36865ec" providerId="ADAL" clId="{A6511A19-6A1C-477A-AF86-B25020D140C0}" dt="2020-02-17T18:09:14.332" v="1797"/>
          <ac:grpSpMkLst>
            <pc:docMk/>
            <pc:sldMk cId="1506714315" sldId="261"/>
            <ac:grpSpMk id="293" creationId="{6B35ECA9-7B91-4984-9C8F-28F60FBB55B5}"/>
          </ac:grpSpMkLst>
        </pc:grpChg>
        <pc:grpChg chg="mod">
          <ac:chgData name="Kimberly" userId="8c2b6ab9-3f19-41de-a892-34e3c36865ec" providerId="ADAL" clId="{A6511A19-6A1C-477A-AF86-B25020D140C0}" dt="2020-02-17T18:09:18.109" v="1800"/>
          <ac:grpSpMkLst>
            <pc:docMk/>
            <pc:sldMk cId="1506714315" sldId="261"/>
            <ac:grpSpMk id="296" creationId="{8E539AB4-E9D7-466F-B14B-FDF2A937AE92}"/>
          </ac:grpSpMkLst>
        </pc:grpChg>
        <pc:grpChg chg="mod">
          <ac:chgData name="Kimberly" userId="8c2b6ab9-3f19-41de-a892-34e3c36865ec" providerId="ADAL" clId="{A6511A19-6A1C-477A-AF86-B25020D140C0}" dt="2020-02-17T18:09:21.080" v="1808"/>
          <ac:grpSpMkLst>
            <pc:docMk/>
            <pc:sldMk cId="1506714315" sldId="261"/>
            <ac:grpSpMk id="302" creationId="{E6122677-2BAA-435D-9025-1F26B23DB1B5}"/>
          </ac:grpSpMkLst>
        </pc:grpChg>
        <pc:grpChg chg="mod">
          <ac:chgData name="Kimberly" userId="8c2b6ab9-3f19-41de-a892-34e3c36865ec" providerId="ADAL" clId="{A6511A19-6A1C-477A-AF86-B25020D140C0}" dt="2020-02-17T18:09:30.649" v="1824"/>
          <ac:grpSpMkLst>
            <pc:docMk/>
            <pc:sldMk cId="1506714315" sldId="261"/>
            <ac:grpSpMk id="318" creationId="{B14042AD-C932-49A8-A2A9-74120343D31A}"/>
          </ac:grpSpMkLst>
        </pc:grpChg>
        <pc:grpChg chg="mod">
          <ac:chgData name="Kimberly" userId="8c2b6ab9-3f19-41de-a892-34e3c36865ec" providerId="ADAL" clId="{A6511A19-6A1C-477A-AF86-B25020D140C0}" dt="2020-02-17T18:09:30.649" v="1824"/>
          <ac:grpSpMkLst>
            <pc:docMk/>
            <pc:sldMk cId="1506714315" sldId="261"/>
            <ac:grpSpMk id="319" creationId="{E187380C-222D-414B-AC76-0A44FB3111E0}"/>
          </ac:grpSpMkLst>
        </pc:grpChg>
        <pc:grpChg chg="mod">
          <ac:chgData name="Kimberly" userId="8c2b6ab9-3f19-41de-a892-34e3c36865ec" providerId="ADAL" clId="{A6511A19-6A1C-477A-AF86-B25020D140C0}" dt="2020-02-17T18:09:30.649" v="1824"/>
          <ac:grpSpMkLst>
            <pc:docMk/>
            <pc:sldMk cId="1506714315" sldId="261"/>
            <ac:grpSpMk id="320" creationId="{5D7CF4EB-BFD8-48BA-B216-5928E3BA9DDA}"/>
          </ac:grpSpMkLst>
        </pc:grpChg>
        <pc:grpChg chg="mod">
          <ac:chgData name="Kimberly" userId="8c2b6ab9-3f19-41de-a892-34e3c36865ec" providerId="ADAL" clId="{A6511A19-6A1C-477A-AF86-B25020D140C0}" dt="2020-02-17T18:09:30.649" v="1824"/>
          <ac:grpSpMkLst>
            <pc:docMk/>
            <pc:sldMk cId="1506714315" sldId="261"/>
            <ac:grpSpMk id="321" creationId="{D8E58987-3969-4EBB-84F2-510B45374087}"/>
          </ac:grpSpMkLst>
        </pc:grpChg>
        <pc:grpChg chg="mod">
          <ac:chgData name="Kimberly" userId="8c2b6ab9-3f19-41de-a892-34e3c36865ec" providerId="ADAL" clId="{A6511A19-6A1C-477A-AF86-B25020D140C0}" dt="2020-02-17T18:09:30.649" v="1824"/>
          <ac:grpSpMkLst>
            <pc:docMk/>
            <pc:sldMk cId="1506714315" sldId="261"/>
            <ac:grpSpMk id="322" creationId="{62D82B4B-B6E1-4449-B90A-ADDA437EE745}"/>
          </ac:grpSpMkLst>
        </pc:grpChg>
        <pc:grpChg chg="mod">
          <ac:chgData name="Kimberly" userId="8c2b6ab9-3f19-41de-a892-34e3c36865ec" providerId="ADAL" clId="{A6511A19-6A1C-477A-AF86-B25020D140C0}" dt="2020-02-17T18:09:30.649" v="1824"/>
          <ac:grpSpMkLst>
            <pc:docMk/>
            <pc:sldMk cId="1506714315" sldId="261"/>
            <ac:grpSpMk id="323" creationId="{6F31E682-8AF7-4FAC-A200-4C60C5F242E1}"/>
          </ac:grpSpMkLst>
        </pc:grpChg>
        <pc:picChg chg="add del mod">
          <ac:chgData name="Kimberly" userId="8c2b6ab9-3f19-41de-a892-34e3c36865ec" providerId="ADAL" clId="{A6511A19-6A1C-477A-AF86-B25020D140C0}" dt="2020-02-17T18:12:41.018" v="1827"/>
          <ac:picMkLst>
            <pc:docMk/>
            <pc:sldMk cId="1506714315" sldId="261"/>
            <ac:picMk id="324" creationId="{DE62AF18-7D32-4310-94F5-347F8D9891CB}"/>
          </ac:picMkLst>
        </pc:picChg>
        <pc:picChg chg="add mod">
          <ac:chgData name="Kimberly" userId="8c2b6ab9-3f19-41de-a892-34e3c36865ec" providerId="ADAL" clId="{A6511A19-6A1C-477A-AF86-B25020D140C0}" dt="2020-02-17T18:12:41.018" v="1827"/>
          <ac:picMkLst>
            <pc:docMk/>
            <pc:sldMk cId="1506714315" sldId="261"/>
            <ac:picMk id="327" creationId="{EEDF4667-A0FC-45E5-B36D-888218656B36}"/>
          </ac:picMkLst>
        </pc:picChg>
        <pc:inkChg chg="add del mod">
          <ac:chgData name="Kimberly" userId="8c2b6ab9-3f19-41de-a892-34e3c36865ec" providerId="ADAL" clId="{A6511A19-6A1C-477A-AF86-B25020D140C0}" dt="2020-02-17T17:57:24.940" v="1344"/>
          <ac:inkMkLst>
            <pc:docMk/>
            <pc:sldMk cId="1506714315" sldId="261"/>
            <ac:inkMk id="2" creationId="{0489B4DC-26EB-4746-8894-7CAAC244775E}"/>
          </ac:inkMkLst>
        </pc:inkChg>
        <pc:inkChg chg="add del mod">
          <ac:chgData name="Kimberly" userId="8c2b6ab9-3f19-41de-a892-34e3c36865ec" providerId="ADAL" clId="{A6511A19-6A1C-477A-AF86-B25020D140C0}" dt="2020-02-17T17:57:24.956" v="1350"/>
          <ac:inkMkLst>
            <pc:docMk/>
            <pc:sldMk cId="1506714315" sldId="261"/>
            <ac:inkMk id="3" creationId="{6B23DAC9-DAFF-4EB1-A1D1-194905AD3694}"/>
          </ac:inkMkLst>
        </pc:inkChg>
        <pc:inkChg chg="add del mod">
          <ac:chgData name="Kimberly" userId="8c2b6ab9-3f19-41de-a892-34e3c36865ec" providerId="ADAL" clId="{A6511A19-6A1C-477A-AF86-B25020D140C0}" dt="2020-02-17T17:57:24.940" v="1343"/>
          <ac:inkMkLst>
            <pc:docMk/>
            <pc:sldMk cId="1506714315" sldId="261"/>
            <ac:inkMk id="4" creationId="{9CCEB2AB-8BE3-46DC-BB75-3668CD96D1CD}"/>
          </ac:inkMkLst>
        </pc:inkChg>
        <pc:inkChg chg="add del mod">
          <ac:chgData name="Kimberly" userId="8c2b6ab9-3f19-41de-a892-34e3c36865ec" providerId="ADAL" clId="{A6511A19-6A1C-477A-AF86-B25020D140C0}" dt="2020-02-17T17:57:24.956" v="1354"/>
          <ac:inkMkLst>
            <pc:docMk/>
            <pc:sldMk cId="1506714315" sldId="261"/>
            <ac:inkMk id="5" creationId="{250E5516-F88F-4CA3-9DF6-989423D61C42}"/>
          </ac:inkMkLst>
        </pc:inkChg>
        <pc:inkChg chg="add del mod">
          <ac:chgData name="Kimberly" userId="8c2b6ab9-3f19-41de-a892-34e3c36865ec" providerId="ADAL" clId="{A6511A19-6A1C-477A-AF86-B25020D140C0}" dt="2020-02-17T17:57:24.956" v="1351"/>
          <ac:inkMkLst>
            <pc:docMk/>
            <pc:sldMk cId="1506714315" sldId="261"/>
            <ac:inkMk id="6" creationId="{36072F8B-B6E8-4752-B354-938E1B1775DE}"/>
          </ac:inkMkLst>
        </pc:inkChg>
        <pc:inkChg chg="add del mod">
          <ac:chgData name="Kimberly" userId="8c2b6ab9-3f19-41de-a892-34e3c36865ec" providerId="ADAL" clId="{A6511A19-6A1C-477A-AF86-B25020D140C0}" dt="2020-02-17T17:57:24.956" v="1349"/>
          <ac:inkMkLst>
            <pc:docMk/>
            <pc:sldMk cId="1506714315" sldId="261"/>
            <ac:inkMk id="7" creationId="{26ACB7F1-22EC-4693-A625-35854FA21907}"/>
          </ac:inkMkLst>
        </pc:inkChg>
        <pc:inkChg chg="add del mod">
          <ac:chgData name="Kimberly" userId="8c2b6ab9-3f19-41de-a892-34e3c36865ec" providerId="ADAL" clId="{A6511A19-6A1C-477A-AF86-B25020D140C0}" dt="2020-02-17T17:57:24.956" v="1352"/>
          <ac:inkMkLst>
            <pc:docMk/>
            <pc:sldMk cId="1506714315" sldId="261"/>
            <ac:inkMk id="8" creationId="{CBFFCD70-BBDE-4AF4-9D43-513A9F8896AD}"/>
          </ac:inkMkLst>
        </pc:inkChg>
        <pc:inkChg chg="add del mod">
          <ac:chgData name="Kimberly" userId="8c2b6ab9-3f19-41de-a892-34e3c36865ec" providerId="ADAL" clId="{A6511A19-6A1C-477A-AF86-B25020D140C0}" dt="2020-02-17T17:57:24.956" v="1348"/>
          <ac:inkMkLst>
            <pc:docMk/>
            <pc:sldMk cId="1506714315" sldId="261"/>
            <ac:inkMk id="9" creationId="{3CA546F5-4EE0-45D5-B264-FC2404C5762B}"/>
          </ac:inkMkLst>
        </pc:inkChg>
        <pc:inkChg chg="add del mod">
          <ac:chgData name="Kimberly" userId="8c2b6ab9-3f19-41de-a892-34e3c36865ec" providerId="ADAL" clId="{A6511A19-6A1C-477A-AF86-B25020D140C0}" dt="2020-02-17T17:57:24.940" v="1345"/>
          <ac:inkMkLst>
            <pc:docMk/>
            <pc:sldMk cId="1506714315" sldId="261"/>
            <ac:inkMk id="10" creationId="{D8A6D58E-2D0D-4E30-8F7A-F7922BD6A34E}"/>
          </ac:inkMkLst>
        </pc:inkChg>
        <pc:inkChg chg="add del mod">
          <ac:chgData name="Kimberly" userId="8c2b6ab9-3f19-41de-a892-34e3c36865ec" providerId="ADAL" clId="{A6511A19-6A1C-477A-AF86-B25020D140C0}" dt="2020-02-17T17:57:24.940" v="1347"/>
          <ac:inkMkLst>
            <pc:docMk/>
            <pc:sldMk cId="1506714315" sldId="261"/>
            <ac:inkMk id="11" creationId="{58462AEB-1AB8-4535-AD10-08D5FB1BDC39}"/>
          </ac:inkMkLst>
        </pc:inkChg>
        <pc:inkChg chg="add del mod">
          <ac:chgData name="Kimberly" userId="8c2b6ab9-3f19-41de-a892-34e3c36865ec" providerId="ADAL" clId="{A6511A19-6A1C-477A-AF86-B25020D140C0}" dt="2020-02-17T17:57:24.956" v="1353"/>
          <ac:inkMkLst>
            <pc:docMk/>
            <pc:sldMk cId="1506714315" sldId="261"/>
            <ac:inkMk id="12" creationId="{FC92FAAE-DEB5-4CD8-9463-81C9C7C7C11F}"/>
          </ac:inkMkLst>
        </pc:inkChg>
        <pc:inkChg chg="add del mod">
          <ac:chgData name="Kimberly" userId="8c2b6ab9-3f19-41de-a892-34e3c36865ec" providerId="ADAL" clId="{A6511A19-6A1C-477A-AF86-B25020D140C0}" dt="2020-02-17T17:57:24.940" v="1342"/>
          <ac:inkMkLst>
            <pc:docMk/>
            <pc:sldMk cId="1506714315" sldId="261"/>
            <ac:inkMk id="13" creationId="{340CECFE-14E6-474F-BEF0-D4432CF0DCD0}"/>
          </ac:inkMkLst>
        </pc:inkChg>
        <pc:inkChg chg="add del mod">
          <ac:chgData name="Kimberly" userId="8c2b6ab9-3f19-41de-a892-34e3c36865ec" providerId="ADAL" clId="{A6511A19-6A1C-477A-AF86-B25020D140C0}" dt="2020-02-17T17:57:24.940" v="1346"/>
          <ac:inkMkLst>
            <pc:docMk/>
            <pc:sldMk cId="1506714315" sldId="261"/>
            <ac:inkMk id="14" creationId="{14D24342-E25F-4656-9FAC-E75CA442FD11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16" creationId="{DCCF4374-0458-4594-8332-87568F6563AF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17" creationId="{D7FADCC1-47A0-47BD-8AE9-F85217378E18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18" creationId="{9768F135-92D1-42D6-A2AC-415A3C1D0443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19" creationId="{0A6573F4-8400-4A1A-B105-B7AE33F31349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0" creationId="{9737E33F-0A38-4404-A1F3-24515C62E2F1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1" creationId="{43E80849-5FDC-4583-A169-3D94B2CA1DFB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2" creationId="{6A0B8023-EA61-404E-AEAE-1C7757CB635F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3" creationId="{CCD52BEB-A218-45FB-909D-65E90D854063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4" creationId="{700EA4FF-9A4F-48B7-AF80-0BC1B0E100C0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5" creationId="{B49B0323-E6E7-4043-BE5A-EDA95E46D382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6" creationId="{ECA8F5A3-96BB-4ED9-802C-6C312EC91493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7" creationId="{106CF885-F5A9-41DC-A3C2-4A1A103E96DE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8" creationId="{D357225D-23F4-408F-A2FF-6BF98F4CC31C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29" creationId="{9D4AC4BB-00F2-4BEC-8B61-170FE4254631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30" creationId="{4EFC603A-C57F-49CD-B5DD-42CA151DF939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31" creationId="{F592220C-6BFF-4A7F-A87F-6A5A8BF51498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32" creationId="{6E50819C-DA28-4FA7-962D-A8A628A026F9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33" creationId="{6EEADEA6-1B10-4E9F-A0DC-2B46211381D2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34" creationId="{1E0BDC70-C531-4AC8-A5DC-FFF4D824B352}"/>
          </ac:inkMkLst>
        </pc:inkChg>
        <pc:inkChg chg="add mod">
          <ac:chgData name="Kimberly" userId="8c2b6ab9-3f19-41de-a892-34e3c36865ec" providerId="ADAL" clId="{A6511A19-6A1C-477A-AF86-B25020D140C0}" dt="2020-02-17T18:05:22.541" v="1541"/>
          <ac:inkMkLst>
            <pc:docMk/>
            <pc:sldMk cId="1506714315" sldId="261"/>
            <ac:inkMk id="35" creationId="{0E55D5A0-940F-4280-96CC-AEC395823A0B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38" creationId="{8CA07412-4656-4374-858A-DD16CA9D0F57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39" creationId="{D35B376B-2A74-4E8A-9449-D12DFF7A520D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0" creationId="{287D68AA-0BD7-4EB6-A4F2-BEF1B5C81276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1" creationId="{97824505-1E24-4174-9B92-EECB7CB0580A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2" creationId="{284903C3-3A89-4887-93BD-687677355B2C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3" creationId="{DF6916BE-A254-4FE8-9F23-9BC0BDCFD80D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4" creationId="{92D1AC03-38E3-47C9-B6C3-A2BD387B0D21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5" creationId="{9D415052-55E8-4D7A-A171-E757CE43EF39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6" creationId="{859E28B6-04E5-4E69-A247-6DB757A36DCC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7" creationId="{7B168597-0EEF-434A-A979-F67EFA370FE5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8" creationId="{323D7BCF-7CE9-46BA-B75B-A68C15333A01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49" creationId="{C314EDAB-04E7-4D32-9857-E63F1A48A50B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0" creationId="{CB50208C-8365-437C-ACBB-B1303CCFC908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1" creationId="{266E6ED8-04F0-4F93-8373-313A43648377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2" creationId="{BC8049D7-CC4D-4526-82CE-083DE71565CC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3" creationId="{F5F2A40A-DAE5-4F62-83E5-4B1FBCB04EE2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4" creationId="{2D3A22E8-37C8-4128-9792-7D9033636A9A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5" creationId="{FA1AAB21-18F6-4EE5-8FC7-99234F16BE2A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6" creationId="{A2CF85AF-1BAD-4B80-B446-8AC1939046B8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7" creationId="{BF1D3082-9CE3-4E61-89F2-3EDA75E7BB1B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8" creationId="{76B3E7F4-BC9E-4830-ACB7-29C59DCC913A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59" creationId="{5E55978B-77CC-41DF-9FED-533419DE0EFF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60" creationId="{A4494349-7F00-4C17-8A2A-CF84A48DAEE5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61" creationId="{B75BCCD8-D92C-416B-9B34-9350E9206CAC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62" creationId="{2EF1A40F-E0BC-4FF5-8ED8-241CE939A806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63" creationId="{E8592DA5-42B4-4BE5-AF60-504F232B746E}"/>
          </ac:inkMkLst>
        </pc:inkChg>
        <pc:inkChg chg="add mod">
          <ac:chgData name="Kimberly" userId="8c2b6ab9-3f19-41de-a892-34e3c36865ec" providerId="ADAL" clId="{A6511A19-6A1C-477A-AF86-B25020D140C0}" dt="2020-02-17T18:05:36.827" v="1569"/>
          <ac:inkMkLst>
            <pc:docMk/>
            <pc:sldMk cId="1506714315" sldId="261"/>
            <ac:inkMk id="64" creationId="{CC7AB9B9-672A-4115-AB10-2ED5499378CA}"/>
          </ac:inkMkLst>
        </pc:inkChg>
        <pc:inkChg chg="add">
          <ac:chgData name="Kimberly" userId="8c2b6ab9-3f19-41de-a892-34e3c36865ec" providerId="ADAL" clId="{A6511A19-6A1C-477A-AF86-B25020D140C0}" dt="2020-02-17T18:06:05.542" v="1570" actId="9405"/>
          <ac:inkMkLst>
            <pc:docMk/>
            <pc:sldMk cId="1506714315" sldId="261"/>
            <ac:inkMk id="72" creationId="{B0346946-4D41-4E81-A473-C70BA8F80202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3" creationId="{1EC8BC0F-FFDC-4F93-814F-EC93699A2EB4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4" creationId="{1CE2AFAA-5D8E-4E58-9BD9-D61F061B432F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5" creationId="{678D398E-064D-49E8-A898-60261B825C7B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6" creationId="{E91061E0-C948-4698-A556-DC542D1C3B70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7" creationId="{5B8B5B5F-3698-4FFB-A1E9-E3E2C6E7198A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8" creationId="{6A1C2F50-ABFA-4292-B7C8-A57AE2052D26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79" creationId="{77543535-E31C-4E57-9516-95D999024BEB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0" creationId="{42560E71-A009-4CD2-8D8E-90666DA3EB58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1" creationId="{4CDB3617-1F83-43A4-A622-9868173ABF92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2" creationId="{40BA0CE0-5803-466B-9E01-17223198CB00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3" creationId="{5DB2114F-6EE0-4C85-8A21-366116132244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4" creationId="{1745F77F-9AC0-4DA3-8F4F-DA73158794C7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5" creationId="{B1161FDE-8B11-4817-A329-DAB11B55904C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6" creationId="{43A4D2D1-3140-44A0-9567-EB6FBCBF81B3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7" creationId="{4F8A0BC2-762D-4C07-B072-786F8E989DD3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8" creationId="{A416C2F2-9322-4A74-AC3B-40E7E883B12F}"/>
          </ac:inkMkLst>
        </pc:inkChg>
        <pc:inkChg chg="add mod">
          <ac:chgData name="Kimberly" userId="8c2b6ab9-3f19-41de-a892-34e3c36865ec" providerId="ADAL" clId="{A6511A19-6A1C-477A-AF86-B25020D140C0}" dt="2020-02-17T18:06:13.590" v="1588"/>
          <ac:inkMkLst>
            <pc:docMk/>
            <pc:sldMk cId="1506714315" sldId="261"/>
            <ac:inkMk id="89" creationId="{4DDAA4A9-2D0D-4C80-939E-0D9DFC4A7C59}"/>
          </ac:inkMkLst>
        </pc:inkChg>
        <pc:inkChg chg="add mod">
          <ac:chgData name="Kimberly" userId="8c2b6ab9-3f19-41de-a892-34e3c36865ec" providerId="ADAL" clId="{A6511A19-6A1C-477A-AF86-B25020D140C0}" dt="2020-02-17T18:06:17.683" v="1591"/>
          <ac:inkMkLst>
            <pc:docMk/>
            <pc:sldMk cId="1506714315" sldId="261"/>
            <ac:inkMk id="92" creationId="{1E8BFF62-52D6-4DDE-BCFE-F878BE5702FC}"/>
          </ac:inkMkLst>
        </pc:inkChg>
        <pc:inkChg chg="add mod">
          <ac:chgData name="Kimberly" userId="8c2b6ab9-3f19-41de-a892-34e3c36865ec" providerId="ADAL" clId="{A6511A19-6A1C-477A-AF86-B25020D140C0}" dt="2020-02-17T18:06:17.683" v="1591"/>
          <ac:inkMkLst>
            <pc:docMk/>
            <pc:sldMk cId="1506714315" sldId="261"/>
            <ac:inkMk id="93" creationId="{B81F73D3-9D75-4B59-AAE4-FF874DC5932E}"/>
          </ac:inkMkLst>
        </pc:inkChg>
        <pc:inkChg chg="add">
          <ac:chgData name="Kimberly" userId="8c2b6ab9-3f19-41de-a892-34e3c36865ec" providerId="ADAL" clId="{A6511A19-6A1C-477A-AF86-B25020D140C0}" dt="2020-02-17T18:06:18.888" v="1592" actId="9405"/>
          <ac:inkMkLst>
            <pc:docMk/>
            <pc:sldMk cId="1506714315" sldId="261"/>
            <ac:inkMk id="95" creationId="{9ED76441-F058-4B63-8E10-4E6A2C7472D8}"/>
          </ac:inkMkLst>
        </pc:inkChg>
        <pc:inkChg chg="add">
          <ac:chgData name="Kimberly" userId="8c2b6ab9-3f19-41de-a892-34e3c36865ec" providerId="ADAL" clId="{A6511A19-6A1C-477A-AF86-B25020D140C0}" dt="2020-02-17T18:06:19.948" v="1593" actId="9405"/>
          <ac:inkMkLst>
            <pc:docMk/>
            <pc:sldMk cId="1506714315" sldId="261"/>
            <ac:inkMk id="96" creationId="{8DA5852D-9193-4358-ABFD-6A3F0169A956}"/>
          </ac:inkMkLst>
        </pc:inkChg>
        <pc:inkChg chg="add">
          <ac:chgData name="Kimberly" userId="8c2b6ab9-3f19-41de-a892-34e3c36865ec" providerId="ADAL" clId="{A6511A19-6A1C-477A-AF86-B25020D140C0}" dt="2020-02-17T18:06:27.176" v="1594" actId="9405"/>
          <ac:inkMkLst>
            <pc:docMk/>
            <pc:sldMk cId="1506714315" sldId="261"/>
            <ac:inkMk id="97" creationId="{1F0AC0B8-E4E6-4091-8BEE-308F943E4A91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98" creationId="{EFC45910-412C-4FED-B5F2-BEE069703310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99" creationId="{4549CE67-2D7D-4A9A-96F8-22915E773C04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0" creationId="{277A8D7F-40B4-4982-A2C6-2FFB0CF25D35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1" creationId="{4FB17E53-6D3B-44FD-B353-31A6C620A6B8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2" creationId="{4C50B2A3-03B6-42CC-BC30-73059971308C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3" creationId="{B5A55E41-3574-4F2A-8EFB-0DAB4BDED904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4" creationId="{9E028A94-3A2D-4897-A16F-C9B135D6B00B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5" creationId="{62F45A87-34A7-4F78-948A-FB870EBB6EB1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6" creationId="{6A8465E2-1F57-4A3E-B4AA-ECA5860A4C75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7" creationId="{90DE9159-FAD0-4A80-B129-8F6BD9B2B4E3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8" creationId="{0E09B051-67F8-4F8F-B40B-DF36207F6FDB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09" creationId="{61D44D8C-C730-4135-84B0-106FB94A4AC8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0" creationId="{88049D18-F8EB-45F1-84A6-9DB8600DC6F4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1" creationId="{E21CA2DA-8506-41BF-BB9C-DA4E4D1FD2AE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2" creationId="{8B0460EF-C3C9-4760-994A-62079366821A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3" creationId="{B14E044F-984D-43A5-9C53-BAE66EE09EFC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4" creationId="{43993F9D-DFC4-490A-A7F7-147F276BDB89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5" creationId="{6E25D40A-DD62-4E7A-BB71-92A925FC451B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6" creationId="{816BDC53-E643-44AC-A625-A88529955C67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7" creationId="{8187D3F9-29CC-42DD-9A2B-0B1D92113A8B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8" creationId="{5AD4E3C1-294F-4AFB-AF9C-A6132245165C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19" creationId="{75362D43-F6F2-4697-AEB4-EF9CD5506403}"/>
          </ac:inkMkLst>
        </pc:inkChg>
        <pc:inkChg chg="add mod">
          <ac:chgData name="Kimberly" userId="8c2b6ab9-3f19-41de-a892-34e3c36865ec" providerId="ADAL" clId="{A6511A19-6A1C-477A-AF86-B25020D140C0}" dt="2020-02-17T18:06:38.682" v="1619"/>
          <ac:inkMkLst>
            <pc:docMk/>
            <pc:sldMk cId="1506714315" sldId="261"/>
            <ac:inkMk id="120" creationId="{58452794-D420-48D6-8718-CB6ACE8F9E84}"/>
          </ac:inkMkLst>
        </pc:inkChg>
        <pc:inkChg chg="add">
          <ac:chgData name="Kimberly" userId="8c2b6ab9-3f19-41de-a892-34e3c36865ec" providerId="ADAL" clId="{A6511A19-6A1C-477A-AF86-B25020D140C0}" dt="2020-02-17T18:06:37.711" v="1618" actId="9405"/>
          <ac:inkMkLst>
            <pc:docMk/>
            <pc:sldMk cId="1506714315" sldId="261"/>
            <ac:inkMk id="121" creationId="{53C81931-DD79-411B-AED8-C15A03AC9889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26" creationId="{FB1F7622-4415-4E59-8A17-EE742A5A8B11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27" creationId="{59E32AEC-545A-4830-BF00-E278CF8ADAA9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28" creationId="{8EA10B3E-B02C-448D-8A98-261FD7FEFE6B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29" creationId="{9353584E-AEB6-413E-B1DE-0BAB151CE019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0" creationId="{21B5EB9C-8709-4816-AEDE-74F6A617A3FB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1" creationId="{1BB315B6-AD99-4FB0-AFA3-58C80A453C0D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2" creationId="{98E3DBC3-A894-45EF-8220-9072220951A0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3" creationId="{D905208A-4BFD-44DE-B768-F3FFF3DF0536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4" creationId="{A8FD2806-4AE1-46E8-8FC6-48B2D8CCFA6F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5" creationId="{DF1660BD-3CF6-4811-B848-32D05FDB12DE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6" creationId="{4160A3DC-8CFB-46B2-A0D2-FF96875ECB75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7" creationId="{96E5F850-C4CC-4927-BEEE-06DAC489363A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8" creationId="{6A713D94-1758-452A-BF5E-0C82B9A5798B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39" creationId="{E6E9F6FE-9E0E-49F6-BAD0-E7E8C7490631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0" creationId="{3CF813B1-37C8-470A-93FA-C07545C764F2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1" creationId="{FA7D9CC8-26BD-41DA-A1EA-D3B88772DFAC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2" creationId="{550DD012-60A8-4792-87AA-3269E1FF909D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3" creationId="{8F699EFA-B511-4402-9116-DFD4234DD961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4" creationId="{D4D0B78E-1C78-49B3-973C-84DEB736014A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5" creationId="{90819BA7-69E9-4F26-84DF-577DCF73FD6E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6" creationId="{D8BDD460-14FB-45C6-8F45-EB5F9A0E48DC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7" creationId="{27764D84-FA6D-4C9E-9043-C719D76B430F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8" creationId="{B7389E8F-06EB-45B4-BD53-6143D4520799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49" creationId="{938D8948-E288-471A-9208-6CDB7985E37D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50" creationId="{2131F645-7FA9-4A51-B512-E2D1D4608C7B}"/>
          </ac:inkMkLst>
        </pc:inkChg>
        <pc:inkChg chg="add mod">
          <ac:chgData name="Kimberly" userId="8c2b6ab9-3f19-41de-a892-34e3c36865ec" providerId="ADAL" clId="{A6511A19-6A1C-477A-AF86-B25020D140C0}" dt="2020-02-17T18:07:16.400" v="1646"/>
          <ac:inkMkLst>
            <pc:docMk/>
            <pc:sldMk cId="1506714315" sldId="261"/>
            <ac:inkMk id="151" creationId="{805B674D-6B5F-40EB-B96A-207CFAED82F0}"/>
          </ac:inkMkLst>
        </pc:inkChg>
        <pc:inkChg chg="add mod">
          <ac:chgData name="Kimberly" userId="8c2b6ab9-3f19-41de-a892-34e3c36865ec" providerId="ADAL" clId="{A6511A19-6A1C-477A-AF86-B25020D140C0}" dt="2020-02-17T18:07:25.335" v="1653"/>
          <ac:inkMkLst>
            <pc:docMk/>
            <pc:sldMk cId="1506714315" sldId="261"/>
            <ac:inkMk id="155" creationId="{8CDD8110-B4D2-4D1B-8B52-DA762EB6FB9F}"/>
          </ac:inkMkLst>
        </pc:inkChg>
        <pc:inkChg chg="add mod">
          <ac:chgData name="Kimberly" userId="8c2b6ab9-3f19-41de-a892-34e3c36865ec" providerId="ADAL" clId="{A6511A19-6A1C-477A-AF86-B25020D140C0}" dt="2020-02-17T18:07:25.335" v="1653"/>
          <ac:inkMkLst>
            <pc:docMk/>
            <pc:sldMk cId="1506714315" sldId="261"/>
            <ac:inkMk id="156" creationId="{0008F696-CAFC-4FCC-9A71-CCB4B4840933}"/>
          </ac:inkMkLst>
        </pc:inkChg>
        <pc:inkChg chg="add mod">
          <ac:chgData name="Kimberly" userId="8c2b6ab9-3f19-41de-a892-34e3c36865ec" providerId="ADAL" clId="{A6511A19-6A1C-477A-AF86-B25020D140C0}" dt="2020-02-17T18:07:25.335" v="1653"/>
          <ac:inkMkLst>
            <pc:docMk/>
            <pc:sldMk cId="1506714315" sldId="261"/>
            <ac:inkMk id="157" creationId="{5AFE3625-6B8E-45E5-8B74-261AB66C2C13}"/>
          </ac:inkMkLst>
        </pc:inkChg>
        <pc:inkChg chg="add mod">
          <ac:chgData name="Kimberly" userId="8c2b6ab9-3f19-41de-a892-34e3c36865ec" providerId="ADAL" clId="{A6511A19-6A1C-477A-AF86-B25020D140C0}" dt="2020-02-17T18:07:25.335" v="1653"/>
          <ac:inkMkLst>
            <pc:docMk/>
            <pc:sldMk cId="1506714315" sldId="261"/>
            <ac:inkMk id="158" creationId="{F049B7B3-657D-4AA7-8EBE-BA2E7402A297}"/>
          </ac:inkMkLst>
        </pc:inkChg>
        <pc:inkChg chg="add mod">
          <ac:chgData name="Kimberly" userId="8c2b6ab9-3f19-41de-a892-34e3c36865ec" providerId="ADAL" clId="{A6511A19-6A1C-477A-AF86-B25020D140C0}" dt="2020-02-17T18:07:25.335" v="1653"/>
          <ac:inkMkLst>
            <pc:docMk/>
            <pc:sldMk cId="1506714315" sldId="261"/>
            <ac:inkMk id="159" creationId="{2420E7F7-8EB4-4986-8827-AD99ECA6AE0D}"/>
          </ac:inkMkLst>
        </pc:inkChg>
        <pc:inkChg chg="add mod">
          <ac:chgData name="Kimberly" userId="8c2b6ab9-3f19-41de-a892-34e3c36865ec" providerId="ADAL" clId="{A6511A19-6A1C-477A-AF86-B25020D140C0}" dt="2020-02-17T18:07:25.335" v="1653"/>
          <ac:inkMkLst>
            <pc:docMk/>
            <pc:sldMk cId="1506714315" sldId="261"/>
            <ac:inkMk id="160" creationId="{B34DD1D4-BAC1-4EAB-8DD9-42ACFB74BE78}"/>
          </ac:inkMkLst>
        </pc:inkChg>
        <pc:inkChg chg="add mod">
          <ac:chgData name="Kimberly" userId="8c2b6ab9-3f19-41de-a892-34e3c36865ec" providerId="ADAL" clId="{A6511A19-6A1C-477A-AF86-B25020D140C0}" dt="2020-02-17T18:07:27.846" v="1656"/>
          <ac:inkMkLst>
            <pc:docMk/>
            <pc:sldMk cId="1506714315" sldId="261"/>
            <ac:inkMk id="162" creationId="{60B8D714-0BDB-4C55-9282-93673DE746BF}"/>
          </ac:inkMkLst>
        </pc:inkChg>
        <pc:inkChg chg="add mod">
          <ac:chgData name="Kimberly" userId="8c2b6ab9-3f19-41de-a892-34e3c36865ec" providerId="ADAL" clId="{A6511A19-6A1C-477A-AF86-B25020D140C0}" dt="2020-02-17T18:07:27.846" v="1656"/>
          <ac:inkMkLst>
            <pc:docMk/>
            <pc:sldMk cId="1506714315" sldId="261"/>
            <ac:inkMk id="163" creationId="{0E9FD58F-4391-4BA9-9205-B68A5CD7DE28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65" creationId="{2CF92343-BC3D-449D-84DC-EFAD1FBC1A70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66" creationId="{C4309E5F-F6E2-4C30-BC7F-82AE7E292E9F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67" creationId="{7FD7EE3C-845F-4E33-8595-4C4351B8A026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68" creationId="{0A94CFAD-D20F-40B1-BB45-F0F32B5C747F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69" creationId="{48422FF9-0C91-4352-A4EA-DEA18E6C2024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0" creationId="{66AE7C05-FFCC-4A60-8EE3-B0F0194BC09D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1" creationId="{DDAD728C-760B-4F0C-B3E9-AD26D060143E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2" creationId="{E83C3F23-F5FE-478D-BCAC-76F710B43B13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3" creationId="{F5FD3855-763E-4D56-B954-54A8F2E94927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4" creationId="{65C2AC7D-08DD-4356-AF51-DC2431EB4779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5" creationId="{EBF98BFB-6F48-4726-B8E9-1CA178990E8A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6" creationId="{F6F1A96C-1EA8-4507-81DA-243FD9CDEE2F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7" creationId="{9DF9C03C-D637-4CCF-B84D-EE507BBA57EE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8" creationId="{4FD30F42-3C33-49AF-9FDD-A88BCE3CC563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79" creationId="{6E007035-5F2C-4F09-8BC1-8EEDDB39FBEF}"/>
          </ac:inkMkLst>
        </pc:inkChg>
        <pc:inkChg chg="add mod">
          <ac:chgData name="Kimberly" userId="8c2b6ab9-3f19-41de-a892-34e3c36865ec" providerId="ADAL" clId="{A6511A19-6A1C-477A-AF86-B25020D140C0}" dt="2020-02-17T18:07:36.739" v="1673"/>
          <ac:inkMkLst>
            <pc:docMk/>
            <pc:sldMk cId="1506714315" sldId="261"/>
            <ac:inkMk id="180" creationId="{672CCE5F-20EA-4357-AA7A-D80FB6905E2E}"/>
          </ac:inkMkLst>
        </pc:inkChg>
        <pc:inkChg chg="add mod">
          <ac:chgData name="Kimberly" userId="8c2b6ab9-3f19-41de-a892-34e3c36865ec" providerId="ADAL" clId="{A6511A19-6A1C-477A-AF86-B25020D140C0}" dt="2020-02-17T18:07:38.629" v="1676"/>
          <ac:inkMkLst>
            <pc:docMk/>
            <pc:sldMk cId="1506714315" sldId="261"/>
            <ac:inkMk id="184" creationId="{D0575ABC-E575-4C3B-9C3A-FC38BDF467F4}"/>
          </ac:inkMkLst>
        </pc:inkChg>
        <pc:inkChg chg="add mod">
          <ac:chgData name="Kimberly" userId="8c2b6ab9-3f19-41de-a892-34e3c36865ec" providerId="ADAL" clId="{A6511A19-6A1C-477A-AF86-B25020D140C0}" dt="2020-02-17T18:07:38.629" v="1676"/>
          <ac:inkMkLst>
            <pc:docMk/>
            <pc:sldMk cId="1506714315" sldId="261"/>
            <ac:inkMk id="185" creationId="{6DDD9C67-A4D4-4F9F-8AEE-9642371FF002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87" creationId="{BC3061E3-A4A0-48F7-B91B-D4C9CDC147E6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88" creationId="{354B0232-F38A-4BD6-A43E-5595AE7CBF5C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89" creationId="{031F8CCE-7F07-4895-9740-B7C27710428C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0" creationId="{59919457-1711-4266-9711-89879845BFFB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1" creationId="{22AE0C16-5F37-490D-AEF8-3186C3FE8613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2" creationId="{A6FA0FC4-CC93-492D-82FA-5A3C45BD3EAD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3" creationId="{2AF870E8-BB88-48F5-BAD4-5C25BC7B055B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4" creationId="{43CAC069-B90E-41E6-ABA2-5FE470C2FB9D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5" creationId="{779F5B4F-3DBF-4CC2-9690-23E624CCFBB1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6" creationId="{E8E1EEF4-C6CC-4936-A160-8198C92E76D2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7" creationId="{FFC7403D-00FF-4805-AC9B-AC25CB8369D5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8" creationId="{C31A6E5D-923C-4DBF-94BF-69898A261CA5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199" creationId="{4D84ED2C-BA7F-4377-A405-A9BAD86654FB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200" creationId="{22B35D38-96A4-480F-AD08-259A02775996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201" creationId="{C0896F80-AE78-414B-A68E-0CAB4A3FE4BB}"/>
          </ac:inkMkLst>
        </pc:inkChg>
        <pc:inkChg chg="add mod">
          <ac:chgData name="Kimberly" userId="8c2b6ab9-3f19-41de-a892-34e3c36865ec" providerId="ADAL" clId="{A6511A19-6A1C-477A-AF86-B25020D140C0}" dt="2020-02-17T18:07:47.545" v="1695"/>
          <ac:inkMkLst>
            <pc:docMk/>
            <pc:sldMk cId="1506714315" sldId="261"/>
            <ac:inkMk id="202" creationId="{F42C8A0D-014A-4F3A-A6D9-CFDA2FA1D136}"/>
          </ac:inkMkLst>
        </pc:inkChg>
        <pc:inkChg chg="add mod">
          <ac:chgData name="Kimberly" userId="8c2b6ab9-3f19-41de-a892-34e3c36865ec" providerId="ADAL" clId="{A6511A19-6A1C-477A-AF86-B25020D140C0}" dt="2020-02-17T18:07:49.115" v="1699"/>
          <ac:inkMkLst>
            <pc:docMk/>
            <pc:sldMk cId="1506714315" sldId="261"/>
            <ac:inkMk id="203" creationId="{6AB0AF19-C9E4-4566-84A0-2828677359C9}"/>
          </ac:inkMkLst>
        </pc:inkChg>
        <pc:inkChg chg="add mod">
          <ac:chgData name="Kimberly" userId="8c2b6ab9-3f19-41de-a892-34e3c36865ec" providerId="ADAL" clId="{A6511A19-6A1C-477A-AF86-B25020D140C0}" dt="2020-02-17T18:07:49.115" v="1699"/>
          <ac:inkMkLst>
            <pc:docMk/>
            <pc:sldMk cId="1506714315" sldId="261"/>
            <ac:inkMk id="204" creationId="{77763D37-85E7-437B-876D-F7BB6DF64A0B}"/>
          </ac:inkMkLst>
        </pc:inkChg>
        <pc:inkChg chg="add mod">
          <ac:chgData name="Kimberly" userId="8c2b6ab9-3f19-41de-a892-34e3c36865ec" providerId="ADAL" clId="{A6511A19-6A1C-477A-AF86-B25020D140C0}" dt="2020-02-17T18:07:49.115" v="1699"/>
          <ac:inkMkLst>
            <pc:docMk/>
            <pc:sldMk cId="1506714315" sldId="261"/>
            <ac:inkMk id="209" creationId="{467E63B2-E989-4FE5-BA8B-F138F8AD7770}"/>
          </ac:inkMkLst>
        </pc:inkChg>
        <pc:inkChg chg="add mod">
          <ac:chgData name="Kimberly" userId="8c2b6ab9-3f19-41de-a892-34e3c36865ec" providerId="ADAL" clId="{A6511A19-6A1C-477A-AF86-B25020D140C0}" dt="2020-02-17T18:07:49.115" v="1699"/>
          <ac:inkMkLst>
            <pc:docMk/>
            <pc:sldMk cId="1506714315" sldId="261"/>
            <ac:inkMk id="210" creationId="{950AFD0A-DAC3-44B9-A2DE-BD6C0C443EDB}"/>
          </ac:inkMkLst>
        </pc:inkChg>
        <pc:inkChg chg="add mod">
          <ac:chgData name="Kimberly" userId="8c2b6ab9-3f19-41de-a892-34e3c36865ec" providerId="ADAL" clId="{A6511A19-6A1C-477A-AF86-B25020D140C0}" dt="2020-02-17T18:07:49.115" v="1699"/>
          <ac:inkMkLst>
            <pc:docMk/>
            <pc:sldMk cId="1506714315" sldId="261"/>
            <ac:inkMk id="211" creationId="{83C57432-E086-4D78-8849-7B6E45B29194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14" creationId="{E9F00123-F7E9-4CEF-B313-B91EC0157D24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15" creationId="{AE97AB6B-F7DF-4C40-9D0F-0511852EB392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16" creationId="{8B432A29-34EA-4E93-9AE4-AA0B5E4459D1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17" creationId="{29C5DCFC-A64D-4493-982F-EC4C7D05CEEC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18" creationId="{D9322A5A-14A4-4A4D-B8C1-EDF11CA61970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19" creationId="{D8A84873-22D3-4EA4-99A5-12AB331EF18F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0" creationId="{065DDC5E-5E3B-4748-80EE-A892411D1D24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1" creationId="{E4635415-8B23-44AB-A5E3-E710BDCD98B8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2" creationId="{CD5A2D3F-6D66-4278-B21A-221E06D08E52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3" creationId="{986E9160-5244-4024-AF18-83A2C7A635AD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4" creationId="{C838B7A9-DC1C-413E-8F85-9222104E299F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5" creationId="{89780156-E0C0-4CAC-B706-E09B07C6D819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6" creationId="{4AD0D6BC-AAFA-48E0-9B84-BD602B3E6418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7" creationId="{54A286B9-1E4A-498E-9071-662CE5157E3F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8" creationId="{344FC23B-F0C7-471E-8B5C-02D2045ABE58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29" creationId="{A9BDBBEF-7C64-4E5D-881B-CC795350B4E8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0" creationId="{6014BC6B-3365-4E6F-80DD-3E8EA98427EB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1" creationId="{69E61B9E-124C-4A6D-BCC9-AAA9C66A4541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2" creationId="{360A6033-6091-41C9-BCF5-1F9EA829F435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3" creationId="{322F73AC-5B29-43CB-BA56-BDC279CE1C2A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4" creationId="{D26A57AF-D921-41C6-BE41-1BA1FB3E61AA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5" creationId="{2A73A907-0A4C-4AAB-9E01-E27D87C42CE0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6" creationId="{AAF8EC8C-6E59-4228-8787-7E996E39DF37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7" creationId="{4334DEDD-E459-4C72-8649-6E162D81DE44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8" creationId="{045039CA-D3CB-42E2-B0C2-0C98D49ABE0A}"/>
          </ac:inkMkLst>
        </pc:inkChg>
        <pc:inkChg chg="add mod">
          <ac:chgData name="Kimberly" userId="8c2b6ab9-3f19-41de-a892-34e3c36865ec" providerId="ADAL" clId="{A6511A19-6A1C-477A-AF86-B25020D140C0}" dt="2020-02-17T18:08:01.646" v="1727"/>
          <ac:inkMkLst>
            <pc:docMk/>
            <pc:sldMk cId="1506714315" sldId="261"/>
            <ac:inkMk id="239" creationId="{673D356D-F09C-431E-9A8D-A251D932F335}"/>
          </ac:inkMkLst>
        </pc:inkChg>
        <pc:inkChg chg="add">
          <ac:chgData name="Kimberly" userId="8c2b6ab9-3f19-41de-a892-34e3c36865ec" providerId="ADAL" clId="{A6511A19-6A1C-477A-AF86-B25020D140C0}" dt="2020-02-17T18:08:00.806" v="1726" actId="9405"/>
          <ac:inkMkLst>
            <pc:docMk/>
            <pc:sldMk cId="1506714315" sldId="261"/>
            <ac:inkMk id="240" creationId="{EE531659-0D37-47EB-9820-5226BAAB5671}"/>
          </ac:inkMkLst>
        </pc:inkChg>
        <pc:inkChg chg="add del mod">
          <ac:chgData name="Kimberly" userId="8c2b6ab9-3f19-41de-a892-34e3c36865ec" providerId="ADAL" clId="{A6511A19-6A1C-477A-AF86-B25020D140C0}" dt="2020-02-17T18:08:21.170" v="1732"/>
          <ac:inkMkLst>
            <pc:docMk/>
            <pc:sldMk cId="1506714315" sldId="261"/>
            <ac:inkMk id="245" creationId="{77BA9515-6ABD-4763-89BA-FAD045ACF024}"/>
          </ac:inkMkLst>
        </pc:inkChg>
        <pc:inkChg chg="add del mod">
          <ac:chgData name="Kimberly" userId="8c2b6ab9-3f19-41de-a892-34e3c36865ec" providerId="ADAL" clId="{A6511A19-6A1C-477A-AF86-B25020D140C0}" dt="2020-02-17T18:08:21.164" v="1731"/>
          <ac:inkMkLst>
            <pc:docMk/>
            <pc:sldMk cId="1506714315" sldId="261"/>
            <ac:inkMk id="246" creationId="{A7AA8CFC-2954-4941-9B97-D1F733F6C7C4}"/>
          </ac:inkMkLst>
        </pc:inkChg>
        <pc:inkChg chg="add del mod">
          <ac:chgData name="Kimberly" userId="8c2b6ab9-3f19-41de-a892-34e3c36865ec" providerId="ADAL" clId="{A6511A19-6A1C-477A-AF86-B25020D140C0}" dt="2020-02-17T18:08:34.055" v="1749"/>
          <ac:inkMkLst>
            <pc:docMk/>
            <pc:sldMk cId="1506714315" sldId="261"/>
            <ac:inkMk id="248" creationId="{3ADDB081-4D50-4145-A160-6D40AE854841}"/>
          </ac:inkMkLst>
        </pc:inkChg>
        <pc:inkChg chg="add del mod">
          <ac:chgData name="Kimberly" userId="8c2b6ab9-3f19-41de-a892-34e3c36865ec" providerId="ADAL" clId="{A6511A19-6A1C-477A-AF86-B25020D140C0}" dt="2020-02-17T18:08:34.049" v="1745"/>
          <ac:inkMkLst>
            <pc:docMk/>
            <pc:sldMk cId="1506714315" sldId="261"/>
            <ac:inkMk id="249" creationId="{C5401654-E07A-4FE8-B7E0-6B83446FA517}"/>
          </ac:inkMkLst>
        </pc:inkChg>
        <pc:inkChg chg="add del mod">
          <ac:chgData name="Kimberly" userId="8c2b6ab9-3f19-41de-a892-34e3c36865ec" providerId="ADAL" clId="{A6511A19-6A1C-477A-AF86-B25020D140C0}" dt="2020-02-17T18:08:34.051" v="1746"/>
          <ac:inkMkLst>
            <pc:docMk/>
            <pc:sldMk cId="1506714315" sldId="261"/>
            <ac:inkMk id="250" creationId="{4E88A16E-C582-495C-A119-860DB3A00E6A}"/>
          </ac:inkMkLst>
        </pc:inkChg>
        <pc:inkChg chg="add del mod">
          <ac:chgData name="Kimberly" userId="8c2b6ab9-3f19-41de-a892-34e3c36865ec" providerId="ADAL" clId="{A6511A19-6A1C-477A-AF86-B25020D140C0}" dt="2020-02-17T18:08:34.058" v="1752"/>
          <ac:inkMkLst>
            <pc:docMk/>
            <pc:sldMk cId="1506714315" sldId="261"/>
            <ac:inkMk id="252" creationId="{42A878B0-DEE5-45BE-9F40-59390DBAEEA2}"/>
          </ac:inkMkLst>
        </pc:inkChg>
        <pc:inkChg chg="add del mod">
          <ac:chgData name="Kimberly" userId="8c2b6ab9-3f19-41de-a892-34e3c36865ec" providerId="ADAL" clId="{A6511A19-6A1C-477A-AF86-B25020D140C0}" dt="2020-02-17T18:08:34.057" v="1751"/>
          <ac:inkMkLst>
            <pc:docMk/>
            <pc:sldMk cId="1506714315" sldId="261"/>
            <ac:inkMk id="253" creationId="{4460DDB9-1F55-4607-B735-8890669DDBBD}"/>
          </ac:inkMkLst>
        </pc:inkChg>
        <pc:inkChg chg="add del mod">
          <ac:chgData name="Kimberly" userId="8c2b6ab9-3f19-41de-a892-34e3c36865ec" providerId="ADAL" clId="{A6511A19-6A1C-477A-AF86-B25020D140C0}" dt="2020-02-17T18:08:34.053" v="1747"/>
          <ac:inkMkLst>
            <pc:docMk/>
            <pc:sldMk cId="1506714315" sldId="261"/>
            <ac:inkMk id="255" creationId="{A6B1FA47-3CE5-4696-ADA3-9E4B5EE87CD6}"/>
          </ac:inkMkLst>
        </pc:inkChg>
        <pc:inkChg chg="add del mod">
          <ac:chgData name="Kimberly" userId="8c2b6ab9-3f19-41de-a892-34e3c36865ec" providerId="ADAL" clId="{A6511A19-6A1C-477A-AF86-B25020D140C0}" dt="2020-02-17T18:08:34.056" v="1750"/>
          <ac:inkMkLst>
            <pc:docMk/>
            <pc:sldMk cId="1506714315" sldId="261"/>
            <ac:inkMk id="256" creationId="{F6396509-7387-41A7-B823-2565D9BFFA58}"/>
          </ac:inkMkLst>
        </pc:inkChg>
        <pc:inkChg chg="add del">
          <ac:chgData name="Kimberly" userId="8c2b6ab9-3f19-41de-a892-34e3c36865ec" providerId="ADAL" clId="{A6511A19-6A1C-477A-AF86-B25020D140C0}" dt="2020-02-17T18:08:34.054" v="1748"/>
          <ac:inkMkLst>
            <pc:docMk/>
            <pc:sldMk cId="1506714315" sldId="261"/>
            <ac:inkMk id="258" creationId="{25CBE227-A5F9-4301-A330-22B3A0E9D490}"/>
          </ac:inkMkLst>
        </pc:inkChg>
        <pc:inkChg chg="add del">
          <ac:chgData name="Kimberly" userId="8c2b6ab9-3f19-41de-a892-34e3c36865ec" providerId="ADAL" clId="{A6511A19-6A1C-477A-AF86-B25020D140C0}" dt="2020-02-17T18:08:34.059" v="1753"/>
          <ac:inkMkLst>
            <pc:docMk/>
            <pc:sldMk cId="1506714315" sldId="261"/>
            <ac:inkMk id="259" creationId="{8D69875D-77C1-4B63-B861-EAD006B20866}"/>
          </ac:inkMkLst>
        </pc:inkChg>
        <pc:inkChg chg="add del mod">
          <ac:chgData name="Kimberly" userId="8c2b6ab9-3f19-41de-a892-34e3c36865ec" providerId="ADAL" clId="{A6511A19-6A1C-477A-AF86-B25020D140C0}" dt="2020-02-17T18:08:51.822" v="1770"/>
          <ac:inkMkLst>
            <pc:docMk/>
            <pc:sldMk cId="1506714315" sldId="261"/>
            <ac:inkMk id="260" creationId="{A140AAAF-3FA0-45B8-B463-D433FD31D21C}"/>
          </ac:inkMkLst>
        </pc:inkChg>
        <pc:inkChg chg="add del mod">
          <ac:chgData name="Kimberly" userId="8c2b6ab9-3f19-41de-a892-34e3c36865ec" providerId="ADAL" clId="{A6511A19-6A1C-477A-AF86-B25020D140C0}" dt="2020-02-17T18:08:51.822" v="1768"/>
          <ac:inkMkLst>
            <pc:docMk/>
            <pc:sldMk cId="1506714315" sldId="261"/>
            <ac:inkMk id="261" creationId="{C2F6D0A4-1FA3-49DF-ABAB-E9755A27ABBF}"/>
          </ac:inkMkLst>
        </pc:inkChg>
        <pc:inkChg chg="add del">
          <ac:chgData name="Kimberly" userId="8c2b6ab9-3f19-41de-a892-34e3c36865ec" providerId="ADAL" clId="{A6511A19-6A1C-477A-AF86-B25020D140C0}" dt="2020-02-17T18:08:51.822" v="1773"/>
          <ac:inkMkLst>
            <pc:docMk/>
            <pc:sldMk cId="1506714315" sldId="261"/>
            <ac:inkMk id="263" creationId="{E424B765-36FC-4215-92FE-660AB0EF9343}"/>
          </ac:inkMkLst>
        </pc:inkChg>
        <pc:inkChg chg="add del mod">
          <ac:chgData name="Kimberly" userId="8c2b6ab9-3f19-41de-a892-34e3c36865ec" providerId="ADAL" clId="{A6511A19-6A1C-477A-AF86-B25020D140C0}" dt="2020-02-17T18:08:51.822" v="1772"/>
          <ac:inkMkLst>
            <pc:docMk/>
            <pc:sldMk cId="1506714315" sldId="261"/>
            <ac:inkMk id="264" creationId="{60A7EA0E-538E-4392-B92B-F6AAC70C50B4}"/>
          </ac:inkMkLst>
        </pc:inkChg>
        <pc:inkChg chg="add del mod">
          <ac:chgData name="Kimberly" userId="8c2b6ab9-3f19-41de-a892-34e3c36865ec" providerId="ADAL" clId="{A6511A19-6A1C-477A-AF86-B25020D140C0}" dt="2020-02-17T18:08:51.806" v="1767"/>
          <ac:inkMkLst>
            <pc:docMk/>
            <pc:sldMk cId="1506714315" sldId="261"/>
            <ac:inkMk id="265" creationId="{9FA10832-014D-4150-9045-CDD20E9B6FB8}"/>
          </ac:inkMkLst>
        </pc:inkChg>
        <pc:inkChg chg="add del">
          <ac:chgData name="Kimberly" userId="8c2b6ab9-3f19-41de-a892-34e3c36865ec" providerId="ADAL" clId="{A6511A19-6A1C-477A-AF86-B25020D140C0}" dt="2020-02-17T18:08:51.822" v="1769"/>
          <ac:inkMkLst>
            <pc:docMk/>
            <pc:sldMk cId="1506714315" sldId="261"/>
            <ac:inkMk id="266" creationId="{EF6A48E3-061F-45FD-9834-637CBD0C3425}"/>
          </ac:inkMkLst>
        </pc:inkChg>
        <pc:inkChg chg="add del">
          <ac:chgData name="Kimberly" userId="8c2b6ab9-3f19-41de-a892-34e3c36865ec" providerId="ADAL" clId="{A6511A19-6A1C-477A-AF86-B25020D140C0}" dt="2020-02-17T18:08:51.806" v="1765"/>
          <ac:inkMkLst>
            <pc:docMk/>
            <pc:sldMk cId="1506714315" sldId="261"/>
            <ac:inkMk id="267" creationId="{43ABA391-0C76-40F1-BD54-99E0A2CFC9BD}"/>
          </ac:inkMkLst>
        </pc:inkChg>
        <pc:inkChg chg="add del">
          <ac:chgData name="Kimberly" userId="8c2b6ab9-3f19-41de-a892-34e3c36865ec" providerId="ADAL" clId="{A6511A19-6A1C-477A-AF86-B25020D140C0}" dt="2020-02-17T18:08:51.822" v="1771"/>
          <ac:inkMkLst>
            <pc:docMk/>
            <pc:sldMk cId="1506714315" sldId="261"/>
            <ac:inkMk id="269" creationId="{132B53D5-BB8C-4858-ADB4-8F9B65143309}"/>
          </ac:inkMkLst>
        </pc:inkChg>
        <pc:inkChg chg="add del">
          <ac:chgData name="Kimberly" userId="8c2b6ab9-3f19-41de-a892-34e3c36865ec" providerId="ADAL" clId="{A6511A19-6A1C-477A-AF86-B25020D140C0}" dt="2020-02-17T18:08:51.806" v="1766"/>
          <ac:inkMkLst>
            <pc:docMk/>
            <pc:sldMk cId="1506714315" sldId="261"/>
            <ac:inkMk id="270" creationId="{ECCD6F41-9AF7-47EA-A21A-506E99015DD2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1" creationId="{22FB4CE8-0127-4002-AA6C-A7F98BC14604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2" creationId="{DBD558EC-6AB2-48F9-9147-7F5F515F500F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4" creationId="{673A1B32-4C0F-4C2D-AB85-C6883B6CE959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5" creationId="{59E7228C-3121-4AA6-983D-3BE5A1BBD550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6" creationId="{33AC24D4-3123-41A1-973F-0229ED2BD307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7" creationId="{EB530C40-E293-40A5-A40B-2887A952767A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8" creationId="{645D1AE6-B4C2-4C64-86D0-7916451FE033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79" creationId="{084C87AF-3FBD-4D26-93BC-00668C1FABE6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0" creationId="{C67499F6-F404-4B1A-ACB3-414109070138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1" creationId="{ED2417E5-5F38-4367-9B62-640BF152C681}"/>
          </ac:inkMkLst>
        </pc:inkChg>
        <pc:inkChg chg="add del">
          <ac:chgData name="Kimberly" userId="8c2b6ab9-3f19-41de-a892-34e3c36865ec" providerId="ADAL" clId="{A6511A19-6A1C-477A-AF86-B25020D140C0}" dt="2020-02-17T18:09:06.777" v="1787"/>
          <ac:inkMkLst>
            <pc:docMk/>
            <pc:sldMk cId="1506714315" sldId="261"/>
            <ac:inkMk id="283" creationId="{295DC25B-84C5-4DEA-9B5C-EFEC862E20C3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4" creationId="{75A1ED1A-FCBC-4326-9437-B440094DAB69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5" creationId="{2E54CBB1-310D-424D-A286-A40977C76C34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7" creationId="{07DC4012-7296-41AA-8EEC-DDE897401269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8" creationId="{B7216CCB-306D-4191-84AE-B19818C19285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89" creationId="{B033C615-0E66-4ED7-B033-FFC3F7CD961E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90" creationId="{CE31471B-F688-40E4-8E89-A5A71E9C89ED}"/>
          </ac:inkMkLst>
        </pc:inkChg>
        <pc:inkChg chg="add mod">
          <ac:chgData name="Kimberly" userId="8c2b6ab9-3f19-41de-a892-34e3c36865ec" providerId="ADAL" clId="{A6511A19-6A1C-477A-AF86-B25020D140C0}" dt="2020-02-17T18:09:14.332" v="1797"/>
          <ac:inkMkLst>
            <pc:docMk/>
            <pc:sldMk cId="1506714315" sldId="261"/>
            <ac:inkMk id="292" creationId="{9E62C23B-E8E3-4DD4-B642-6D04FE5F715E}"/>
          </ac:inkMkLst>
        </pc:inkChg>
        <pc:inkChg chg="add mod">
          <ac:chgData name="Kimberly" userId="8c2b6ab9-3f19-41de-a892-34e3c36865ec" providerId="ADAL" clId="{A6511A19-6A1C-477A-AF86-B25020D140C0}" dt="2020-02-17T18:09:18.109" v="1800"/>
          <ac:inkMkLst>
            <pc:docMk/>
            <pc:sldMk cId="1506714315" sldId="261"/>
            <ac:inkMk id="294" creationId="{82806568-35C5-4228-8C52-6B2ABDACBE0C}"/>
          </ac:inkMkLst>
        </pc:inkChg>
        <pc:inkChg chg="add mod">
          <ac:chgData name="Kimberly" userId="8c2b6ab9-3f19-41de-a892-34e3c36865ec" providerId="ADAL" clId="{A6511A19-6A1C-477A-AF86-B25020D140C0}" dt="2020-02-17T18:09:18.109" v="1800"/>
          <ac:inkMkLst>
            <pc:docMk/>
            <pc:sldMk cId="1506714315" sldId="261"/>
            <ac:inkMk id="295" creationId="{FEAA443F-9CDF-4798-B6FF-CCCE7778CD20}"/>
          </ac:inkMkLst>
        </pc:inkChg>
        <pc:inkChg chg="add del">
          <ac:chgData name="Kimberly" userId="8c2b6ab9-3f19-41de-a892-34e3c36865ec" providerId="ADAL" clId="{A6511A19-6A1C-477A-AF86-B25020D140C0}" dt="2020-02-17T18:09:20.787" v="1807"/>
          <ac:inkMkLst>
            <pc:docMk/>
            <pc:sldMk cId="1506714315" sldId="261"/>
            <ac:inkMk id="297" creationId="{0E6EA49B-75A4-4496-A894-8865C3FC8567}"/>
          </ac:inkMkLst>
        </pc:inkChg>
        <pc:inkChg chg="add del">
          <ac:chgData name="Kimberly" userId="8c2b6ab9-3f19-41de-a892-34e3c36865ec" providerId="ADAL" clId="{A6511A19-6A1C-477A-AF86-B25020D140C0}" dt="2020-02-17T18:09:20.785" v="1806"/>
          <ac:inkMkLst>
            <pc:docMk/>
            <pc:sldMk cId="1506714315" sldId="261"/>
            <ac:inkMk id="298" creationId="{7C90558E-FD2B-4956-8044-025A2C59A40F}"/>
          </ac:inkMkLst>
        </pc:inkChg>
        <pc:inkChg chg="add mod">
          <ac:chgData name="Kimberly" userId="8c2b6ab9-3f19-41de-a892-34e3c36865ec" providerId="ADAL" clId="{A6511A19-6A1C-477A-AF86-B25020D140C0}" dt="2020-02-17T18:09:21.080" v="1808"/>
          <ac:inkMkLst>
            <pc:docMk/>
            <pc:sldMk cId="1506714315" sldId="261"/>
            <ac:inkMk id="299" creationId="{A71B5277-81CC-43C3-906E-06EA190D82FA}"/>
          </ac:inkMkLst>
        </pc:inkChg>
        <pc:inkChg chg="add mod">
          <ac:chgData name="Kimberly" userId="8c2b6ab9-3f19-41de-a892-34e3c36865ec" providerId="ADAL" clId="{A6511A19-6A1C-477A-AF86-B25020D140C0}" dt="2020-02-17T18:09:21.080" v="1808"/>
          <ac:inkMkLst>
            <pc:docMk/>
            <pc:sldMk cId="1506714315" sldId="261"/>
            <ac:inkMk id="300" creationId="{C7C6475F-99F5-4744-8C9E-C13AB46F3694}"/>
          </ac:inkMkLst>
        </pc:inkChg>
        <pc:inkChg chg="add mod">
          <ac:chgData name="Kimberly" userId="8c2b6ab9-3f19-41de-a892-34e3c36865ec" providerId="ADAL" clId="{A6511A19-6A1C-477A-AF86-B25020D140C0}" dt="2020-02-17T18:09:21.080" v="1808"/>
          <ac:inkMkLst>
            <pc:docMk/>
            <pc:sldMk cId="1506714315" sldId="261"/>
            <ac:inkMk id="301" creationId="{1FF3F7F8-F767-4887-9C0A-00A79A00943E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3" creationId="{0F986F8A-B215-4611-96C0-AF8931BAFC04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4" creationId="{3A1176A0-6F99-4F20-883B-2C8210142D99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5" creationId="{A881D34F-E58B-4C31-B24B-946E806D5553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6" creationId="{0B6C1835-EAFF-48C0-B5AC-7693A46418FD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7" creationId="{F317DE89-BC62-495C-BF22-6C4C63853233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8" creationId="{6FD68E88-6039-4EED-994F-BC15BD1E476C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09" creationId="{B01B671D-52C2-44E3-8674-7A33C0E29EB8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0" creationId="{96D8EDB1-B13D-4651-87FD-5B1A364C37D0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1" creationId="{613AE9D1-3AC6-40B9-9303-9BADAA2F2B25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2" creationId="{4D621107-4E2D-4D21-BAA4-6A988043384E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3" creationId="{08BA2BA5-08EE-4589-9589-3E7F7EE8F207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4" creationId="{EE17116F-6CE4-4202-A40C-F71E9D57A6F2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5" creationId="{932A7590-A7ED-44FC-9F15-0C03CF33C5DE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6" creationId="{53782E53-6E6F-4B9C-A3FD-0D70104B5B41}"/>
          </ac:inkMkLst>
        </pc:inkChg>
        <pc:inkChg chg="add mod">
          <ac:chgData name="Kimberly" userId="8c2b6ab9-3f19-41de-a892-34e3c36865ec" providerId="ADAL" clId="{A6511A19-6A1C-477A-AF86-B25020D140C0}" dt="2020-02-17T18:09:30.649" v="1824"/>
          <ac:inkMkLst>
            <pc:docMk/>
            <pc:sldMk cId="1506714315" sldId="261"/>
            <ac:inkMk id="317" creationId="{E955437F-81FA-4F7F-9D1D-515C237800A7}"/>
          </ac:inkMkLst>
        </pc:inkChg>
        <pc:inkChg chg="add">
          <ac:chgData name="Kimberly" userId="8c2b6ab9-3f19-41de-a892-34e3c36865ec" providerId="ADAL" clId="{A6511A19-6A1C-477A-AF86-B25020D140C0}" dt="2020-02-17T18:10:44.013" v="1826"/>
          <ac:inkMkLst>
            <pc:docMk/>
            <pc:sldMk cId="1506714315" sldId="261"/>
            <ac:inkMk id="325" creationId="{42BFE66E-570D-49BA-AF3F-0006180F1183}"/>
          </ac:inkMkLst>
        </pc:inkChg>
        <pc:inkChg chg="add">
          <ac:chgData name="Kimberly" userId="8c2b6ab9-3f19-41de-a892-34e3c36865ec" providerId="ADAL" clId="{A6511A19-6A1C-477A-AF86-B25020D140C0}" dt="2020-02-17T18:12:41.018" v="1827"/>
          <ac:inkMkLst>
            <pc:docMk/>
            <pc:sldMk cId="1506714315" sldId="261"/>
            <ac:inkMk id="326" creationId="{744785FA-48AA-49DD-BA39-88E226C49C83}"/>
          </ac:inkMkLst>
        </pc:inkChg>
      </pc:sldChg>
      <pc:sldChg chg="addSp delSp modSp add">
        <pc:chgData name="Kimberly" userId="8c2b6ab9-3f19-41de-a892-34e3c36865ec" providerId="ADAL" clId="{A6511A19-6A1C-477A-AF86-B25020D140C0}" dt="2020-02-17T17:48:39.067" v="1210"/>
        <pc:sldMkLst>
          <pc:docMk/>
          <pc:sldMk cId="1660769849" sldId="262"/>
        </pc:sldMkLst>
        <pc:grpChg chg="mod">
          <ac:chgData name="Kimberly" userId="8c2b6ab9-3f19-41de-a892-34e3c36865ec" providerId="ADAL" clId="{A6511A19-6A1C-477A-AF86-B25020D140C0}" dt="2020-02-17T17:34:17.068" v="956"/>
          <ac:grpSpMkLst>
            <pc:docMk/>
            <pc:sldMk cId="1660769849" sldId="262"/>
            <ac:grpSpMk id="17" creationId="{010193BC-FA38-415B-BCE8-D2CA37A340B8}"/>
          </ac:grpSpMkLst>
        </pc:grpChg>
        <pc:grpChg chg="mod">
          <ac:chgData name="Kimberly" userId="8c2b6ab9-3f19-41de-a892-34e3c36865ec" providerId="ADAL" clId="{A6511A19-6A1C-477A-AF86-B25020D140C0}" dt="2020-02-17T17:34:17.068" v="956"/>
          <ac:grpSpMkLst>
            <pc:docMk/>
            <pc:sldMk cId="1660769849" sldId="262"/>
            <ac:grpSpMk id="18" creationId="{5D9C30C7-2741-4514-B38A-801789E4E35E}"/>
          </ac:grpSpMkLst>
        </pc:grpChg>
        <pc:grpChg chg="mod">
          <ac:chgData name="Kimberly" userId="8c2b6ab9-3f19-41de-a892-34e3c36865ec" providerId="ADAL" clId="{A6511A19-6A1C-477A-AF86-B25020D140C0}" dt="2020-02-17T17:34:17.068" v="956"/>
          <ac:grpSpMkLst>
            <pc:docMk/>
            <pc:sldMk cId="1660769849" sldId="262"/>
            <ac:grpSpMk id="19" creationId="{5FAA4D35-5FDE-4B3F-AA07-F445095078B0}"/>
          </ac:grpSpMkLst>
        </pc:grpChg>
        <pc:grpChg chg="del mod">
          <ac:chgData name="Kimberly" userId="8c2b6ab9-3f19-41de-a892-34e3c36865ec" providerId="ADAL" clId="{A6511A19-6A1C-477A-AF86-B25020D140C0}" dt="2020-02-17T17:34:33.747" v="978"/>
          <ac:grpSpMkLst>
            <pc:docMk/>
            <pc:sldMk cId="1660769849" sldId="262"/>
            <ac:grpSpMk id="26" creationId="{9668DF83-B99D-473E-929D-6A83744D10B0}"/>
          </ac:grpSpMkLst>
        </pc:grpChg>
        <pc:grpChg chg="mod">
          <ac:chgData name="Kimberly" userId="8c2b6ab9-3f19-41de-a892-34e3c36865ec" providerId="ADAL" clId="{A6511A19-6A1C-477A-AF86-B25020D140C0}" dt="2020-02-17T17:34:33.747" v="978"/>
          <ac:grpSpMkLst>
            <pc:docMk/>
            <pc:sldMk cId="1660769849" sldId="262"/>
            <ac:grpSpMk id="41" creationId="{354CBBD8-8868-417C-BC1E-7DCEF57678F4}"/>
          </ac:grpSpMkLst>
        </pc:grpChg>
        <pc:grpChg chg="mod">
          <ac:chgData name="Kimberly" userId="8c2b6ab9-3f19-41de-a892-34e3c36865ec" providerId="ADAL" clId="{A6511A19-6A1C-477A-AF86-B25020D140C0}" dt="2020-02-17T17:34:33.747" v="978"/>
          <ac:grpSpMkLst>
            <pc:docMk/>
            <pc:sldMk cId="1660769849" sldId="262"/>
            <ac:grpSpMk id="42" creationId="{F70ADA5B-B158-4738-B306-CEC53787A482}"/>
          </ac:grpSpMkLst>
        </pc:grpChg>
        <pc:grpChg chg="del mod">
          <ac:chgData name="Kimberly" userId="8c2b6ab9-3f19-41de-a892-34e3c36865ec" providerId="ADAL" clId="{A6511A19-6A1C-477A-AF86-B25020D140C0}" dt="2020-02-17T17:34:45.375" v="1000"/>
          <ac:grpSpMkLst>
            <pc:docMk/>
            <pc:sldMk cId="1660769849" sldId="262"/>
            <ac:grpSpMk id="62" creationId="{92A02139-E36E-4CDD-A398-D52C615D4D4B}"/>
          </ac:grpSpMkLst>
        </pc:grpChg>
        <pc:grpChg chg="mod">
          <ac:chgData name="Kimberly" userId="8c2b6ab9-3f19-41de-a892-34e3c36865ec" providerId="ADAL" clId="{A6511A19-6A1C-477A-AF86-B25020D140C0}" dt="2020-02-17T17:34:44.790" v="998"/>
          <ac:grpSpMkLst>
            <pc:docMk/>
            <pc:sldMk cId="1660769849" sldId="262"/>
            <ac:grpSpMk id="63" creationId="{5B3B3245-9115-46DE-9B3A-DB6AEDDF3297}"/>
          </ac:grpSpMkLst>
        </pc:grpChg>
        <pc:grpChg chg="mod">
          <ac:chgData name="Kimberly" userId="8c2b6ab9-3f19-41de-a892-34e3c36865ec" providerId="ADAL" clId="{A6511A19-6A1C-477A-AF86-B25020D140C0}" dt="2020-02-17T17:34:54.628" v="1007"/>
          <ac:grpSpMkLst>
            <pc:docMk/>
            <pc:sldMk cId="1660769849" sldId="262"/>
            <ac:grpSpMk id="69" creationId="{3326A7D7-D1EC-4E20-BB96-B83AC5B4F258}"/>
          </ac:grpSpMkLst>
        </pc:grpChg>
        <pc:grpChg chg="del mod">
          <ac:chgData name="Kimberly" userId="8c2b6ab9-3f19-41de-a892-34e3c36865ec" providerId="ADAL" clId="{A6511A19-6A1C-477A-AF86-B25020D140C0}" dt="2020-02-17T17:35:29.069" v="1047"/>
          <ac:grpSpMkLst>
            <pc:docMk/>
            <pc:sldMk cId="1660769849" sldId="262"/>
            <ac:grpSpMk id="73" creationId="{D90E26BE-D43E-43FF-9CE6-E187B7F8D04B}"/>
          </ac:grpSpMkLst>
        </pc:grpChg>
        <pc:grpChg chg="del mod">
          <ac:chgData name="Kimberly" userId="8c2b6ab9-3f19-41de-a892-34e3c36865ec" providerId="ADAL" clId="{A6511A19-6A1C-477A-AF86-B25020D140C0}" dt="2020-02-17T17:35:27.112" v="1042"/>
          <ac:grpSpMkLst>
            <pc:docMk/>
            <pc:sldMk cId="1660769849" sldId="262"/>
            <ac:grpSpMk id="79" creationId="{5FFC51F2-A9EE-4008-A2C3-1D5B501C0FDF}"/>
          </ac:grpSpMkLst>
        </pc:grpChg>
        <pc:grpChg chg="del mod">
          <ac:chgData name="Kimberly" userId="8c2b6ab9-3f19-41de-a892-34e3c36865ec" providerId="ADAL" clId="{A6511A19-6A1C-477A-AF86-B25020D140C0}" dt="2020-02-17T17:35:37.438" v="1058"/>
          <ac:grpSpMkLst>
            <pc:docMk/>
            <pc:sldMk cId="1660769849" sldId="262"/>
            <ac:grpSpMk id="100" creationId="{1DCFD362-DB82-4985-9E9A-A78A63EB803A}"/>
          </ac:grpSpMkLst>
        </pc:grpChg>
        <pc:grpChg chg="del mod">
          <ac:chgData name="Kimberly" userId="8c2b6ab9-3f19-41de-a892-34e3c36865ec" providerId="ADAL" clId="{A6511A19-6A1C-477A-AF86-B25020D140C0}" dt="2020-02-17T17:35:37.438" v="1064"/>
          <ac:grpSpMkLst>
            <pc:docMk/>
            <pc:sldMk cId="1660769849" sldId="262"/>
            <ac:grpSpMk id="101" creationId="{7186B003-9625-4418-8C46-06A9B3DFB7F4}"/>
          </ac:grpSpMkLst>
        </pc:grpChg>
        <pc:grpChg chg="del mod">
          <ac:chgData name="Kimberly" userId="8c2b6ab9-3f19-41de-a892-34e3c36865ec" providerId="ADAL" clId="{A6511A19-6A1C-477A-AF86-B25020D140C0}" dt="2020-02-17T17:35:37.438" v="1062"/>
          <ac:grpSpMkLst>
            <pc:docMk/>
            <pc:sldMk cId="1660769849" sldId="262"/>
            <ac:grpSpMk id="102" creationId="{7EC6C126-43E6-44F8-AD85-DCDBC347858F}"/>
          </ac:grpSpMkLst>
        </pc:grpChg>
        <pc:grpChg chg="del mod">
          <ac:chgData name="Kimberly" userId="8c2b6ab9-3f19-41de-a892-34e3c36865ec" providerId="ADAL" clId="{A6511A19-6A1C-477A-AF86-B25020D140C0}" dt="2020-02-17T17:35:37.454" v="1068"/>
          <ac:grpSpMkLst>
            <pc:docMk/>
            <pc:sldMk cId="1660769849" sldId="262"/>
            <ac:grpSpMk id="103" creationId="{9CD02F50-7532-4AAB-8D3A-BF7C8E691FE8}"/>
          </ac:grpSpMkLst>
        </pc:grpChg>
        <pc:grpChg chg="mod">
          <ac:chgData name="Kimberly" userId="8c2b6ab9-3f19-41de-a892-34e3c36865ec" providerId="ADAL" clId="{A6511A19-6A1C-477A-AF86-B25020D140C0}" dt="2020-02-17T17:35:35.417" v="1052"/>
          <ac:grpSpMkLst>
            <pc:docMk/>
            <pc:sldMk cId="1660769849" sldId="262"/>
            <ac:grpSpMk id="107" creationId="{47D36B92-1D01-47A7-8DE9-2D82FEED5F7E}"/>
          </ac:grpSpMkLst>
        </pc:grpChg>
        <pc:grpChg chg="mod">
          <ac:chgData name="Kimberly" userId="8c2b6ab9-3f19-41de-a892-34e3c36865ec" providerId="ADAL" clId="{A6511A19-6A1C-477A-AF86-B25020D140C0}" dt="2020-02-17T17:35:45.341" v="1084"/>
          <ac:grpSpMkLst>
            <pc:docMk/>
            <pc:sldMk cId="1660769849" sldId="262"/>
            <ac:grpSpMk id="121" creationId="{F80CFFF0-86AF-42E3-977F-CB72482665AD}"/>
          </ac:grpSpMkLst>
        </pc:grpChg>
        <pc:grpChg chg="mod">
          <ac:chgData name="Kimberly" userId="8c2b6ab9-3f19-41de-a892-34e3c36865ec" providerId="ADAL" clId="{A6511A19-6A1C-477A-AF86-B25020D140C0}" dt="2020-02-17T17:35:45.341" v="1084"/>
          <ac:grpSpMkLst>
            <pc:docMk/>
            <pc:sldMk cId="1660769849" sldId="262"/>
            <ac:grpSpMk id="122" creationId="{A6A82C3B-6B78-44A5-9406-195881828128}"/>
          </ac:grpSpMkLst>
        </pc:grpChg>
        <pc:grpChg chg="mod">
          <ac:chgData name="Kimberly" userId="8c2b6ab9-3f19-41de-a892-34e3c36865ec" providerId="ADAL" clId="{A6511A19-6A1C-477A-AF86-B25020D140C0}" dt="2020-02-17T17:35:52.772" v="1096"/>
          <ac:grpSpMkLst>
            <pc:docMk/>
            <pc:sldMk cId="1660769849" sldId="262"/>
            <ac:grpSpMk id="134" creationId="{F1E963E5-981F-4D45-8A04-1845445442E6}"/>
          </ac:grpSpMkLst>
        </pc:grpChg>
        <pc:grpChg chg="mod">
          <ac:chgData name="Kimberly" userId="8c2b6ab9-3f19-41de-a892-34e3c36865ec" providerId="ADAL" clId="{A6511A19-6A1C-477A-AF86-B25020D140C0}" dt="2020-02-17T17:35:52.772" v="1096"/>
          <ac:grpSpMkLst>
            <pc:docMk/>
            <pc:sldMk cId="1660769849" sldId="262"/>
            <ac:grpSpMk id="135" creationId="{3D01B1D9-6AEF-4909-9878-DC669091DDA7}"/>
          </ac:grpSpMkLst>
        </pc:grpChg>
        <pc:grpChg chg="mod">
          <ac:chgData name="Kimberly" userId="8c2b6ab9-3f19-41de-a892-34e3c36865ec" providerId="ADAL" clId="{A6511A19-6A1C-477A-AF86-B25020D140C0}" dt="2020-02-17T17:35:54.075" v="1099"/>
          <ac:grpSpMkLst>
            <pc:docMk/>
            <pc:sldMk cId="1660769849" sldId="262"/>
            <ac:grpSpMk id="138" creationId="{E107E0B1-6E99-4F7A-BEE8-9A09AB24CCF0}"/>
          </ac:grpSpMkLst>
        </pc:grpChg>
        <pc:grpChg chg="del mod">
          <ac:chgData name="Kimberly" userId="8c2b6ab9-3f19-41de-a892-34e3c36865ec" providerId="ADAL" clId="{A6511A19-6A1C-477A-AF86-B25020D140C0}" dt="2020-02-17T17:35:59.433" v="1107"/>
          <ac:grpSpMkLst>
            <pc:docMk/>
            <pc:sldMk cId="1660769849" sldId="262"/>
            <ac:grpSpMk id="143" creationId="{2B8EFB1C-0A5D-40C0-B505-A2E09916FC14}"/>
          </ac:grpSpMkLst>
        </pc:grpChg>
        <pc:grpChg chg="mod">
          <ac:chgData name="Kimberly" userId="8c2b6ab9-3f19-41de-a892-34e3c36865ec" providerId="ADAL" clId="{A6511A19-6A1C-477A-AF86-B25020D140C0}" dt="2020-02-17T17:35:59.433" v="1107"/>
          <ac:grpSpMkLst>
            <pc:docMk/>
            <pc:sldMk cId="1660769849" sldId="262"/>
            <ac:grpSpMk id="146" creationId="{D27F0745-956F-4987-ABB1-DC9415957209}"/>
          </ac:grpSpMkLst>
        </pc:grpChg>
        <pc:grpChg chg="mod">
          <ac:chgData name="Kimberly" userId="8c2b6ab9-3f19-41de-a892-34e3c36865ec" providerId="ADAL" clId="{A6511A19-6A1C-477A-AF86-B25020D140C0}" dt="2020-02-17T17:36:01.815" v="1112"/>
          <ac:grpSpMkLst>
            <pc:docMk/>
            <pc:sldMk cId="1660769849" sldId="262"/>
            <ac:grpSpMk id="151" creationId="{9B9AB1CC-ADA8-4A1C-92AC-C555F7EB3C6B}"/>
          </ac:grpSpMkLst>
        </pc:grpChg>
        <pc:grpChg chg="mod">
          <ac:chgData name="Kimberly" userId="8c2b6ab9-3f19-41de-a892-34e3c36865ec" providerId="ADAL" clId="{A6511A19-6A1C-477A-AF86-B25020D140C0}" dt="2020-02-17T17:36:01.815" v="1112"/>
          <ac:grpSpMkLst>
            <pc:docMk/>
            <pc:sldMk cId="1660769849" sldId="262"/>
            <ac:grpSpMk id="152" creationId="{77F8361D-A783-4AAA-9DA9-73B18496CFE7}"/>
          </ac:grpSpMkLst>
        </pc:grpChg>
        <pc:grpChg chg="del 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157" creationId="{92D366D4-E838-46DE-AD1A-A78187854B5E}"/>
          </ac:grpSpMkLst>
        </pc:grpChg>
        <pc:grpChg chg="del mod">
          <ac:chgData name="Kimberly" userId="8c2b6ab9-3f19-41de-a892-34e3c36865ec" providerId="ADAL" clId="{A6511A19-6A1C-477A-AF86-B25020D140C0}" dt="2020-02-17T17:37:38.345" v="1172"/>
          <ac:grpSpMkLst>
            <pc:docMk/>
            <pc:sldMk cId="1660769849" sldId="262"/>
            <ac:grpSpMk id="200" creationId="{942BD864-9E0D-495D-98B4-BD08E1492487}"/>
          </ac:grpSpMkLst>
        </pc:grpChg>
        <pc:grpChg chg="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201" creationId="{0E3AAB3A-FF99-4E05-A44A-2965B11E82F8}"/>
          </ac:grpSpMkLst>
        </pc:grpChg>
        <pc:grpChg chg="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202" creationId="{33F141D7-46C1-4D09-82D9-D5915962CB72}"/>
          </ac:grpSpMkLst>
        </pc:grpChg>
        <pc:grpChg chg="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203" creationId="{77A00236-9973-41DD-BF40-1BE87B1655E2}"/>
          </ac:grpSpMkLst>
        </pc:grpChg>
        <pc:grpChg chg="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204" creationId="{4FDE9F51-DFC2-4D1B-96B1-65B6BED820C8}"/>
          </ac:grpSpMkLst>
        </pc:grpChg>
        <pc:grpChg chg="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205" creationId="{DAA5184C-324F-4947-B7D5-71793564F4A8}"/>
          </ac:grpSpMkLst>
        </pc:grpChg>
        <pc:grpChg chg="mod">
          <ac:chgData name="Kimberly" userId="8c2b6ab9-3f19-41de-a892-34e3c36865ec" providerId="ADAL" clId="{A6511A19-6A1C-477A-AF86-B25020D140C0}" dt="2020-02-17T17:37:31.109" v="1161"/>
          <ac:grpSpMkLst>
            <pc:docMk/>
            <pc:sldMk cId="1660769849" sldId="262"/>
            <ac:grpSpMk id="206" creationId="{2CB95812-7AC9-45B5-BA74-EBFAB6175A18}"/>
          </ac:grpSpMkLst>
        </pc:grpChg>
        <pc:grpChg chg="mod">
          <ac:chgData name="Kimberly" userId="8c2b6ab9-3f19-41de-a892-34e3c36865ec" providerId="ADAL" clId="{A6511A19-6A1C-477A-AF86-B25020D140C0}" dt="2020-02-17T17:37:38.345" v="1172"/>
          <ac:grpSpMkLst>
            <pc:docMk/>
            <pc:sldMk cId="1660769849" sldId="262"/>
            <ac:grpSpMk id="215" creationId="{0B307C4F-9A11-40AE-8F12-BE155BCCEB26}"/>
          </ac:grpSpMkLst>
        </pc:grpChg>
        <pc:grpChg chg="mod">
          <ac:chgData name="Kimberly" userId="8c2b6ab9-3f19-41de-a892-34e3c36865ec" providerId="ADAL" clId="{A6511A19-6A1C-477A-AF86-B25020D140C0}" dt="2020-02-17T17:37:46.077" v="1188"/>
          <ac:grpSpMkLst>
            <pc:docMk/>
            <pc:sldMk cId="1660769849" sldId="262"/>
            <ac:grpSpMk id="231" creationId="{88CD25E9-5002-4C38-83B5-4A79A888DE80}"/>
          </ac:grpSpMkLst>
        </pc:grpChg>
        <pc:grpChg chg="mod">
          <ac:chgData name="Kimberly" userId="8c2b6ab9-3f19-41de-a892-34e3c36865ec" providerId="ADAL" clId="{A6511A19-6A1C-477A-AF86-B25020D140C0}" dt="2020-02-17T17:37:46.077" v="1188"/>
          <ac:grpSpMkLst>
            <pc:docMk/>
            <pc:sldMk cId="1660769849" sldId="262"/>
            <ac:grpSpMk id="232" creationId="{6A33283A-7B19-4570-AA72-B0AFDD4DB37B}"/>
          </ac:grpSpMkLst>
        </pc:grpChg>
        <pc:grpChg chg="mod">
          <ac:chgData name="Kimberly" userId="8c2b6ab9-3f19-41de-a892-34e3c36865ec" providerId="ADAL" clId="{A6511A19-6A1C-477A-AF86-B25020D140C0}" dt="2020-02-17T17:37:46.077" v="1188"/>
          <ac:grpSpMkLst>
            <pc:docMk/>
            <pc:sldMk cId="1660769849" sldId="262"/>
            <ac:grpSpMk id="233" creationId="{7FD85793-8BC2-4D22-A7B0-8C5E8ADD1225}"/>
          </ac:grpSpMkLst>
        </pc:grpChg>
        <pc:picChg chg="add del mod">
          <ac:chgData name="Kimberly" userId="8c2b6ab9-3f19-41de-a892-34e3c36865ec" providerId="ADAL" clId="{A6511A19-6A1C-477A-AF86-B25020D140C0}" dt="2020-02-17T17:42:53.206" v="1207"/>
          <ac:picMkLst>
            <pc:docMk/>
            <pc:sldMk cId="1660769849" sldId="262"/>
            <ac:picMk id="2" creationId="{3BEDAEB0-DFE2-4002-BD42-88D6DB49794D}"/>
          </ac:picMkLst>
        </pc:picChg>
        <pc:picChg chg="add del mod">
          <ac:chgData name="Kimberly" userId="8c2b6ab9-3f19-41de-a892-34e3c36865ec" providerId="ADAL" clId="{A6511A19-6A1C-477A-AF86-B25020D140C0}" dt="2020-02-17T17:48:39.067" v="1210"/>
          <ac:picMkLst>
            <pc:docMk/>
            <pc:sldMk cId="1660769849" sldId="262"/>
            <ac:picMk id="244" creationId="{B9F71E95-DBCB-4B03-B3CC-DDCC4CB7A1DA}"/>
          </ac:picMkLst>
        </pc:picChg>
        <pc:picChg chg="add mod">
          <ac:chgData name="Kimberly" userId="8c2b6ab9-3f19-41de-a892-34e3c36865ec" providerId="ADAL" clId="{A6511A19-6A1C-477A-AF86-B25020D140C0}" dt="2020-02-17T17:48:39.067" v="1210"/>
          <ac:picMkLst>
            <pc:docMk/>
            <pc:sldMk cId="1660769849" sldId="262"/>
            <ac:picMk id="247" creationId="{8E73FEB3-83E9-4388-A8AF-5D801D12254E}"/>
          </ac:picMkLst>
        </pc:pic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3" creationId="{1744F2F2-03F6-4B9E-BEF1-F7379967FB3B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4" creationId="{6C230ED6-56BF-48EA-B00C-820093D65636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5" creationId="{5957704D-7C9D-4062-9165-79FB112A0456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6" creationId="{4E580761-078B-4C7F-8721-31097F96E993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7" creationId="{25668DEF-EEDE-4D0D-A358-67DB3925355D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8" creationId="{36C8C76E-F3D5-451D-8C84-BE2EE5A2AFEC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9" creationId="{527AFA42-232D-4FA1-A029-5650A19E2802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0" creationId="{27EC8B0E-7496-4FD7-88DE-FBDB2A241ACB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1" creationId="{5D0B5B0B-4593-48FA-8AF7-D2B5B91E2713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2" creationId="{B77FF2A7-D6FC-4D32-A46C-E77685550A35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3" creationId="{CD040750-F1B4-4B03-BF15-19D01852574E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4" creationId="{74587408-5138-4958-BFE6-1C67DDEC5BDA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5" creationId="{045F22B1-A4E4-494A-BE33-6F54089D811A}"/>
          </ac:inkMkLst>
        </pc:inkChg>
        <pc:inkChg chg="add mod">
          <ac:chgData name="Kimberly" userId="8c2b6ab9-3f19-41de-a892-34e3c36865ec" providerId="ADAL" clId="{A6511A19-6A1C-477A-AF86-B25020D140C0}" dt="2020-02-17T17:34:17.068" v="956"/>
          <ac:inkMkLst>
            <pc:docMk/>
            <pc:sldMk cId="1660769849" sldId="262"/>
            <ac:inkMk id="16" creationId="{6FAC7C68-EE3F-4E77-9531-A3B5350D4779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0" creationId="{E86FEA60-2F53-4FE4-8A98-3FBE2166F131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1" creationId="{EA1F7CA2-15CD-4972-928B-ED94D74E62C0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2" creationId="{1FEF6CCB-5444-4322-9AFB-EB648B8945FD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3" creationId="{6D15349F-3102-4726-A90E-EDE353E155BA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4" creationId="{60AB21E9-0216-4675-ACDB-ADE3769C2EC4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5" creationId="{C0672E58-76B6-44E8-8997-DB565C0C7D5E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7" creationId="{AFF9E80F-C642-4EB5-8E6C-699D7E6EF567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8" creationId="{B77C68EC-AB14-4D54-BBFD-09DEB293AFCD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29" creationId="{8D8E3A24-F9D1-46E6-81C9-EDBC9F49F684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0" creationId="{1C556611-006A-45CE-BCED-9BF0F4FCAB55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1" creationId="{06E702C3-BBD9-4D79-A7D3-B05C1C741C8F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2" creationId="{342D4DD6-0D23-4C55-85A4-ADF54E2CFAF7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3" creationId="{7C2ED66B-526E-466A-AE6E-EE487F9E1CD0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4" creationId="{F67C1B6B-27E3-435E-811D-F754D36715AB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5" creationId="{90F76B0C-F0A7-46F3-90D8-FD1DDCDF975A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6" creationId="{E7BD99D0-E45C-405B-9290-B2A189E53583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7" creationId="{C2C2555F-F3EE-4406-9C0E-C58E2F2FE8B3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8" creationId="{534CD53D-D17B-409F-B848-F692A296D1DA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39" creationId="{290F783C-0450-4A84-8502-5C6C8234BA4C}"/>
          </ac:inkMkLst>
        </pc:inkChg>
        <pc:inkChg chg="add mod">
          <ac:chgData name="Kimberly" userId="8c2b6ab9-3f19-41de-a892-34e3c36865ec" providerId="ADAL" clId="{A6511A19-6A1C-477A-AF86-B25020D140C0}" dt="2020-02-17T17:34:33.747" v="978"/>
          <ac:inkMkLst>
            <pc:docMk/>
            <pc:sldMk cId="1660769849" sldId="262"/>
            <ac:inkMk id="40" creationId="{910A2C34-D16F-40E8-8350-40D9EBA03074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3" creationId="{C5A7A97A-0DFE-4C23-A9C1-B0411C00CE78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4" creationId="{261586CE-171A-491C-A0FB-527367E30C71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5" creationId="{4EFEBE34-6C5D-43CA-B54A-111A6A527BB0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6" creationId="{ADDE3933-1225-40B7-99B2-12A8651EDDAB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7" creationId="{478BC85E-DB11-411D-A9C8-42C2CC548FF0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8" creationId="{8692902B-D263-4E00-A612-C35163DB4EA2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49" creationId="{340BD647-2A7B-4A91-836B-C079FA2DF74F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0" creationId="{8C2987B5-2184-4B1C-8B53-87B629C14242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1" creationId="{3977F514-1B4D-4F96-BA31-2FB43C7C97B5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2" creationId="{D2F77909-6C30-4739-ACED-73DCD1DEE09E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3" creationId="{711E083F-2A8D-456C-8BAB-5E4522EFDEA1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4" creationId="{792D03EF-B9B5-4C2F-9EB6-A2C4FBC9553D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5" creationId="{23A8F1DE-FD1E-4A05-AE15-C70B226E7F93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6" creationId="{77F16A8C-AF02-41C6-940B-DD5C21AC97A9}"/>
          </ac:inkMkLst>
        </pc:inkChg>
        <pc:inkChg chg="add mod">
          <ac:chgData name="Kimberly" userId="8c2b6ab9-3f19-41de-a892-34e3c36865ec" providerId="ADAL" clId="{A6511A19-6A1C-477A-AF86-B25020D140C0}" dt="2020-02-17T17:34:44.790" v="998"/>
          <ac:inkMkLst>
            <pc:docMk/>
            <pc:sldMk cId="1660769849" sldId="262"/>
            <ac:inkMk id="57" creationId="{D9D49190-B3F1-4B2A-B019-DE6C39F6FB82}"/>
          </ac:inkMkLst>
        </pc:inkChg>
        <pc:inkChg chg="add">
          <ac:chgData name="Kimberly" userId="8c2b6ab9-3f19-41de-a892-34e3c36865ec" providerId="ADAL" clId="{A6511A19-6A1C-477A-AF86-B25020D140C0}" dt="2020-02-17T17:34:42.346" v="994" actId="9405"/>
          <ac:inkMkLst>
            <pc:docMk/>
            <pc:sldMk cId="1660769849" sldId="262"/>
            <ac:inkMk id="58" creationId="{A2FFECCB-2DE3-4383-B01A-4E00125E1241}"/>
          </ac:inkMkLst>
        </pc:inkChg>
        <pc:inkChg chg="add del mod">
          <ac:chgData name="Kimberly" userId="8c2b6ab9-3f19-41de-a892-34e3c36865ec" providerId="ADAL" clId="{A6511A19-6A1C-477A-AF86-B25020D140C0}" dt="2020-02-17T17:34:45.375" v="999"/>
          <ac:inkMkLst>
            <pc:docMk/>
            <pc:sldMk cId="1660769849" sldId="262"/>
            <ac:inkMk id="59" creationId="{CB9B1771-73CC-42F9-97D5-2B47FA72AD7B}"/>
          </ac:inkMkLst>
        </pc:inkChg>
        <pc:inkChg chg="add del mod">
          <ac:chgData name="Kimberly" userId="8c2b6ab9-3f19-41de-a892-34e3c36865ec" providerId="ADAL" clId="{A6511A19-6A1C-477A-AF86-B25020D140C0}" dt="2020-02-17T17:34:46.360" v="1001"/>
          <ac:inkMkLst>
            <pc:docMk/>
            <pc:sldMk cId="1660769849" sldId="262"/>
            <ac:inkMk id="60" creationId="{A595B639-DF6C-4FC6-9CED-2EFEA4C1381D}"/>
          </ac:inkMkLst>
        </pc:inkChg>
        <pc:inkChg chg="add del mod">
          <ac:chgData name="Kimberly" userId="8c2b6ab9-3f19-41de-a892-34e3c36865ec" providerId="ADAL" clId="{A6511A19-6A1C-477A-AF86-B25020D140C0}" dt="2020-02-17T17:34:45.375" v="1000"/>
          <ac:inkMkLst>
            <pc:docMk/>
            <pc:sldMk cId="1660769849" sldId="262"/>
            <ac:inkMk id="61" creationId="{1BD6232A-7826-41B3-980A-20FCF7AE8A7A}"/>
          </ac:inkMkLst>
        </pc:inkChg>
        <pc:inkChg chg="add mod">
          <ac:chgData name="Kimberly" userId="8c2b6ab9-3f19-41de-a892-34e3c36865ec" providerId="ADAL" clId="{A6511A19-6A1C-477A-AF86-B25020D140C0}" dt="2020-02-17T17:34:54.628" v="1007"/>
          <ac:inkMkLst>
            <pc:docMk/>
            <pc:sldMk cId="1660769849" sldId="262"/>
            <ac:inkMk id="64" creationId="{5908877F-53A2-4400-98A7-03BFBA13CFE6}"/>
          </ac:inkMkLst>
        </pc:inkChg>
        <pc:inkChg chg="add mod">
          <ac:chgData name="Kimberly" userId="8c2b6ab9-3f19-41de-a892-34e3c36865ec" providerId="ADAL" clId="{A6511A19-6A1C-477A-AF86-B25020D140C0}" dt="2020-02-17T17:34:54.628" v="1007"/>
          <ac:inkMkLst>
            <pc:docMk/>
            <pc:sldMk cId="1660769849" sldId="262"/>
            <ac:inkMk id="65" creationId="{99534F0C-64D4-456C-8B52-809C3C96AFFD}"/>
          </ac:inkMkLst>
        </pc:inkChg>
        <pc:inkChg chg="add mod">
          <ac:chgData name="Kimberly" userId="8c2b6ab9-3f19-41de-a892-34e3c36865ec" providerId="ADAL" clId="{A6511A19-6A1C-477A-AF86-B25020D140C0}" dt="2020-02-17T17:34:54.628" v="1007"/>
          <ac:inkMkLst>
            <pc:docMk/>
            <pc:sldMk cId="1660769849" sldId="262"/>
            <ac:inkMk id="66" creationId="{8D8C4425-699A-4381-B474-336DEDD750FE}"/>
          </ac:inkMkLst>
        </pc:inkChg>
        <pc:inkChg chg="add mod">
          <ac:chgData name="Kimberly" userId="8c2b6ab9-3f19-41de-a892-34e3c36865ec" providerId="ADAL" clId="{A6511A19-6A1C-477A-AF86-B25020D140C0}" dt="2020-02-17T17:34:54.628" v="1007"/>
          <ac:inkMkLst>
            <pc:docMk/>
            <pc:sldMk cId="1660769849" sldId="262"/>
            <ac:inkMk id="67" creationId="{CF919809-A0D6-41D7-8FC4-2CD683247B73}"/>
          </ac:inkMkLst>
        </pc:inkChg>
        <pc:inkChg chg="add">
          <ac:chgData name="Kimberly" userId="8c2b6ab9-3f19-41de-a892-34e3c36865ec" providerId="ADAL" clId="{A6511A19-6A1C-477A-AF86-B25020D140C0}" dt="2020-02-17T17:34:53.826" v="1006" actId="9405"/>
          <ac:inkMkLst>
            <pc:docMk/>
            <pc:sldMk cId="1660769849" sldId="262"/>
            <ac:inkMk id="68" creationId="{4B391A02-1AB0-4F8C-8715-5A2A7478DCF2}"/>
          </ac:inkMkLst>
        </pc:inkChg>
        <pc:inkChg chg="add del mod">
          <ac:chgData name="Kimberly" userId="8c2b6ab9-3f19-41de-a892-34e3c36865ec" providerId="ADAL" clId="{A6511A19-6A1C-477A-AF86-B25020D140C0}" dt="2020-02-17T17:35:29.069" v="1046"/>
          <ac:inkMkLst>
            <pc:docMk/>
            <pc:sldMk cId="1660769849" sldId="262"/>
            <ac:inkMk id="70" creationId="{47DEEE52-5780-44A8-8859-8647DA59E48C}"/>
          </ac:inkMkLst>
        </pc:inkChg>
        <pc:inkChg chg="add del mod">
          <ac:chgData name="Kimberly" userId="8c2b6ab9-3f19-41de-a892-34e3c36865ec" providerId="ADAL" clId="{A6511A19-6A1C-477A-AF86-B25020D140C0}" dt="2020-02-17T17:35:29.069" v="1047"/>
          <ac:inkMkLst>
            <pc:docMk/>
            <pc:sldMk cId="1660769849" sldId="262"/>
            <ac:inkMk id="71" creationId="{873651A6-9C75-4F3D-948B-0084EBF9BAC5}"/>
          </ac:inkMkLst>
        </pc:inkChg>
        <pc:inkChg chg="add del mod">
          <ac:chgData name="Kimberly" userId="8c2b6ab9-3f19-41de-a892-34e3c36865ec" providerId="ADAL" clId="{A6511A19-6A1C-477A-AF86-B25020D140C0}" dt="2020-02-17T17:35:30.459" v="1048"/>
          <ac:inkMkLst>
            <pc:docMk/>
            <pc:sldMk cId="1660769849" sldId="262"/>
            <ac:inkMk id="72" creationId="{B7184E4D-F79F-4A79-B48F-92440A14FA73}"/>
          </ac:inkMkLst>
        </pc:inkChg>
        <pc:inkChg chg="add del mod">
          <ac:chgData name="Kimberly" userId="8c2b6ab9-3f19-41de-a892-34e3c36865ec" providerId="ADAL" clId="{A6511A19-6A1C-477A-AF86-B25020D140C0}" dt="2020-02-17T17:35:27.112" v="1043"/>
          <ac:inkMkLst>
            <pc:docMk/>
            <pc:sldMk cId="1660769849" sldId="262"/>
            <ac:inkMk id="74" creationId="{0A37E900-043C-4F00-84B3-F556682B8CC6}"/>
          </ac:inkMkLst>
        </pc:inkChg>
        <pc:inkChg chg="add del mod">
          <ac:chgData name="Kimberly" userId="8c2b6ab9-3f19-41de-a892-34e3c36865ec" providerId="ADAL" clId="{A6511A19-6A1C-477A-AF86-B25020D140C0}" dt="2020-02-17T17:35:27.112" v="1042"/>
          <ac:inkMkLst>
            <pc:docMk/>
            <pc:sldMk cId="1660769849" sldId="262"/>
            <ac:inkMk id="75" creationId="{3290F85C-D44E-4F1A-B902-BA32F376BAEF}"/>
          </ac:inkMkLst>
        </pc:inkChg>
        <pc:inkChg chg="add del">
          <ac:chgData name="Kimberly" userId="8c2b6ab9-3f19-41de-a892-34e3c36865ec" providerId="ADAL" clId="{A6511A19-6A1C-477A-AF86-B25020D140C0}" dt="2020-02-17T17:35:02.008" v="1019"/>
          <ac:inkMkLst>
            <pc:docMk/>
            <pc:sldMk cId="1660769849" sldId="262"/>
            <ac:inkMk id="76" creationId="{C2DC6E35-2D42-430D-9AC0-98A429A3F256}"/>
          </ac:inkMkLst>
        </pc:inkChg>
        <pc:inkChg chg="add del">
          <ac:chgData name="Kimberly" userId="8c2b6ab9-3f19-41de-a892-34e3c36865ec" providerId="ADAL" clId="{A6511A19-6A1C-477A-AF86-B25020D140C0}" dt="2020-02-17T17:35:02.008" v="1017"/>
          <ac:inkMkLst>
            <pc:docMk/>
            <pc:sldMk cId="1660769849" sldId="262"/>
            <ac:inkMk id="77" creationId="{299B5CD5-CA94-4673-9ACF-AF759D016545}"/>
          </ac:inkMkLst>
        </pc:inkChg>
        <pc:inkChg chg="add del">
          <ac:chgData name="Kimberly" userId="8c2b6ab9-3f19-41de-a892-34e3c36865ec" providerId="ADAL" clId="{A6511A19-6A1C-477A-AF86-B25020D140C0}" dt="2020-02-17T17:35:02.008" v="1018"/>
          <ac:inkMkLst>
            <pc:docMk/>
            <pc:sldMk cId="1660769849" sldId="262"/>
            <ac:inkMk id="78" creationId="{EA08D3F5-B48F-487B-A9AA-71B0DAC4BF2F}"/>
          </ac:inkMkLst>
        </pc:inkChg>
        <pc:inkChg chg="add del">
          <ac:chgData name="Kimberly" userId="8c2b6ab9-3f19-41de-a892-34e3c36865ec" providerId="ADAL" clId="{A6511A19-6A1C-477A-AF86-B25020D140C0}" dt="2020-02-17T17:35:27.127" v="1044"/>
          <ac:inkMkLst>
            <pc:docMk/>
            <pc:sldMk cId="1660769849" sldId="262"/>
            <ac:inkMk id="80" creationId="{341DE106-D123-4E67-8741-42F204A0DDF6}"/>
          </ac:inkMkLst>
        </pc:inkChg>
        <pc:inkChg chg="add del">
          <ac:chgData name="Kimberly" userId="8c2b6ab9-3f19-41de-a892-34e3c36865ec" providerId="ADAL" clId="{A6511A19-6A1C-477A-AF86-B25020D140C0}" dt="2020-02-17T17:35:27.127" v="1045"/>
          <ac:inkMkLst>
            <pc:docMk/>
            <pc:sldMk cId="1660769849" sldId="262"/>
            <ac:inkMk id="81" creationId="{2A8B0ED4-C1F8-4CE3-8447-FBDFE13E2739}"/>
          </ac:inkMkLst>
        </pc:inkChg>
        <pc:inkChg chg="add del mod">
          <ac:chgData name="Kimberly" userId="8c2b6ab9-3f19-41de-a892-34e3c36865ec" providerId="ADAL" clId="{A6511A19-6A1C-477A-AF86-B25020D140C0}" dt="2020-02-17T17:35:37.454" v="1068"/>
          <ac:inkMkLst>
            <pc:docMk/>
            <pc:sldMk cId="1660769849" sldId="262"/>
            <ac:inkMk id="82" creationId="{F6E75342-79EF-49F4-98C2-658A1EFAE18D}"/>
          </ac:inkMkLst>
        </pc:inkChg>
        <pc:inkChg chg="add del mod">
          <ac:chgData name="Kimberly" userId="8c2b6ab9-3f19-41de-a892-34e3c36865ec" providerId="ADAL" clId="{A6511A19-6A1C-477A-AF86-B25020D140C0}" dt="2020-02-17T17:35:37.454" v="1066"/>
          <ac:inkMkLst>
            <pc:docMk/>
            <pc:sldMk cId="1660769849" sldId="262"/>
            <ac:inkMk id="83" creationId="{8EE1E1AC-0E67-4D3E-9B39-0DEA92CAF65D}"/>
          </ac:inkMkLst>
        </pc:inkChg>
        <pc:inkChg chg="add del mod">
          <ac:chgData name="Kimberly" userId="8c2b6ab9-3f19-41de-a892-34e3c36865ec" providerId="ADAL" clId="{A6511A19-6A1C-477A-AF86-B25020D140C0}" dt="2020-02-17T17:35:37.438" v="1061"/>
          <ac:inkMkLst>
            <pc:docMk/>
            <pc:sldMk cId="1660769849" sldId="262"/>
            <ac:inkMk id="84" creationId="{A55113D8-339D-4148-B625-C78BECC91216}"/>
          </ac:inkMkLst>
        </pc:inkChg>
        <pc:inkChg chg="add del mod">
          <ac:chgData name="Kimberly" userId="8c2b6ab9-3f19-41de-a892-34e3c36865ec" providerId="ADAL" clId="{A6511A19-6A1C-477A-AF86-B25020D140C0}" dt="2020-02-17T17:35:37.438" v="1060"/>
          <ac:inkMkLst>
            <pc:docMk/>
            <pc:sldMk cId="1660769849" sldId="262"/>
            <ac:inkMk id="85" creationId="{68E42221-1D5E-4639-8676-8BC4A7781F6E}"/>
          </ac:inkMkLst>
        </pc:inkChg>
        <pc:inkChg chg="add del mod">
          <ac:chgData name="Kimberly" userId="8c2b6ab9-3f19-41de-a892-34e3c36865ec" providerId="ADAL" clId="{A6511A19-6A1C-477A-AF86-B25020D140C0}" dt="2020-02-17T17:35:37.422" v="1055"/>
          <ac:inkMkLst>
            <pc:docMk/>
            <pc:sldMk cId="1660769849" sldId="262"/>
            <ac:inkMk id="86" creationId="{4353F76B-8769-4270-A3DC-D94712BF8EE1}"/>
          </ac:inkMkLst>
        </pc:inkChg>
        <pc:inkChg chg="add del mod">
          <ac:chgData name="Kimberly" userId="8c2b6ab9-3f19-41de-a892-34e3c36865ec" providerId="ADAL" clId="{A6511A19-6A1C-477A-AF86-B25020D140C0}" dt="2020-02-17T17:35:37.438" v="1057"/>
          <ac:inkMkLst>
            <pc:docMk/>
            <pc:sldMk cId="1660769849" sldId="262"/>
            <ac:inkMk id="87" creationId="{8C20ACD9-C4C5-4B79-8ED2-5734A325012C}"/>
          </ac:inkMkLst>
        </pc:inkChg>
        <pc:inkChg chg="add del mod">
          <ac:chgData name="Kimberly" userId="8c2b6ab9-3f19-41de-a892-34e3c36865ec" providerId="ADAL" clId="{A6511A19-6A1C-477A-AF86-B25020D140C0}" dt="2020-02-17T17:35:37.454" v="1069"/>
          <ac:inkMkLst>
            <pc:docMk/>
            <pc:sldMk cId="1660769849" sldId="262"/>
            <ac:inkMk id="88" creationId="{663CC0A0-1FCB-4E4B-99E0-D75F6EE1634D}"/>
          </ac:inkMkLst>
        </pc:inkChg>
        <pc:inkChg chg="add del mod">
          <ac:chgData name="Kimberly" userId="8c2b6ab9-3f19-41de-a892-34e3c36865ec" providerId="ADAL" clId="{A6511A19-6A1C-477A-AF86-B25020D140C0}" dt="2020-02-17T17:35:37.438" v="1062"/>
          <ac:inkMkLst>
            <pc:docMk/>
            <pc:sldMk cId="1660769849" sldId="262"/>
            <ac:inkMk id="89" creationId="{47190E2E-AF0B-4782-9024-BBEB5E4D8F4C}"/>
          </ac:inkMkLst>
        </pc:inkChg>
        <pc:inkChg chg="add del mod">
          <ac:chgData name="Kimberly" userId="8c2b6ab9-3f19-41de-a892-34e3c36865ec" providerId="ADAL" clId="{A6511A19-6A1C-477A-AF86-B25020D140C0}" dt="2020-02-17T17:35:37.454" v="1067"/>
          <ac:inkMkLst>
            <pc:docMk/>
            <pc:sldMk cId="1660769849" sldId="262"/>
            <ac:inkMk id="90" creationId="{C1EEA715-248D-48FD-A35E-3CD3C8C1C063}"/>
          </ac:inkMkLst>
        </pc:inkChg>
        <pc:inkChg chg="add del mod">
          <ac:chgData name="Kimberly" userId="8c2b6ab9-3f19-41de-a892-34e3c36865ec" providerId="ADAL" clId="{A6511A19-6A1C-477A-AF86-B25020D140C0}" dt="2020-02-17T17:35:37.422" v="1056"/>
          <ac:inkMkLst>
            <pc:docMk/>
            <pc:sldMk cId="1660769849" sldId="262"/>
            <ac:inkMk id="91" creationId="{4CAC2092-60F3-4CEE-A10B-21B4C11E69B2}"/>
          </ac:inkMkLst>
        </pc:inkChg>
        <pc:inkChg chg="add del mod">
          <ac:chgData name="Kimberly" userId="8c2b6ab9-3f19-41de-a892-34e3c36865ec" providerId="ADAL" clId="{A6511A19-6A1C-477A-AF86-B25020D140C0}" dt="2020-02-17T17:35:37.438" v="1063"/>
          <ac:inkMkLst>
            <pc:docMk/>
            <pc:sldMk cId="1660769849" sldId="262"/>
            <ac:inkMk id="92" creationId="{BA743BD0-5096-4D94-BFC4-7F54D5340DCF}"/>
          </ac:inkMkLst>
        </pc:inkChg>
        <pc:inkChg chg="add del mod">
          <ac:chgData name="Kimberly" userId="8c2b6ab9-3f19-41de-a892-34e3c36865ec" providerId="ADAL" clId="{A6511A19-6A1C-477A-AF86-B25020D140C0}" dt="2020-02-17T17:35:37.422" v="1053"/>
          <ac:inkMkLst>
            <pc:docMk/>
            <pc:sldMk cId="1660769849" sldId="262"/>
            <ac:inkMk id="93" creationId="{ABA32203-4D8F-4C9B-A032-87A61AB59CA4}"/>
          </ac:inkMkLst>
        </pc:inkChg>
        <pc:inkChg chg="add del mod">
          <ac:chgData name="Kimberly" userId="8c2b6ab9-3f19-41de-a892-34e3c36865ec" providerId="ADAL" clId="{A6511A19-6A1C-477A-AF86-B25020D140C0}" dt="2020-02-17T17:35:37.438" v="1064"/>
          <ac:inkMkLst>
            <pc:docMk/>
            <pc:sldMk cId="1660769849" sldId="262"/>
            <ac:inkMk id="94" creationId="{6F7088B4-2FF2-4653-935A-AB07EE0CD1D7}"/>
          </ac:inkMkLst>
        </pc:inkChg>
        <pc:inkChg chg="add del mod">
          <ac:chgData name="Kimberly" userId="8c2b6ab9-3f19-41de-a892-34e3c36865ec" providerId="ADAL" clId="{A6511A19-6A1C-477A-AF86-B25020D140C0}" dt="2020-02-17T17:35:37.422" v="1054"/>
          <ac:inkMkLst>
            <pc:docMk/>
            <pc:sldMk cId="1660769849" sldId="262"/>
            <ac:inkMk id="95" creationId="{DC58607D-8193-491E-9408-322CD48A0271}"/>
          </ac:inkMkLst>
        </pc:inkChg>
        <pc:inkChg chg="add del mod">
          <ac:chgData name="Kimberly" userId="8c2b6ab9-3f19-41de-a892-34e3c36865ec" providerId="ADAL" clId="{A6511A19-6A1C-477A-AF86-B25020D140C0}" dt="2020-02-17T17:35:37.454" v="1065"/>
          <ac:inkMkLst>
            <pc:docMk/>
            <pc:sldMk cId="1660769849" sldId="262"/>
            <ac:inkMk id="96" creationId="{D2BC1571-36E2-432E-A14F-FEE558755304}"/>
          </ac:inkMkLst>
        </pc:inkChg>
        <pc:inkChg chg="add del mod">
          <ac:chgData name="Kimberly" userId="8c2b6ab9-3f19-41de-a892-34e3c36865ec" providerId="ADAL" clId="{A6511A19-6A1C-477A-AF86-B25020D140C0}" dt="2020-02-17T17:35:37.438" v="1059"/>
          <ac:inkMkLst>
            <pc:docMk/>
            <pc:sldMk cId="1660769849" sldId="262"/>
            <ac:inkMk id="97" creationId="{02DA0E70-67C0-4051-9EA4-4D458DD556DF}"/>
          </ac:inkMkLst>
        </pc:inkChg>
        <pc:inkChg chg="add del mod">
          <ac:chgData name="Kimberly" userId="8c2b6ab9-3f19-41de-a892-34e3c36865ec" providerId="ADAL" clId="{A6511A19-6A1C-477A-AF86-B25020D140C0}" dt="2020-02-17T17:35:37.454" v="1070"/>
          <ac:inkMkLst>
            <pc:docMk/>
            <pc:sldMk cId="1660769849" sldId="262"/>
            <ac:inkMk id="98" creationId="{B983A3A4-4C74-4D23-8FBC-E8E8A8C1AF1D}"/>
          </ac:inkMkLst>
        </pc:inkChg>
        <pc:inkChg chg="add del mod">
          <ac:chgData name="Kimberly" userId="8c2b6ab9-3f19-41de-a892-34e3c36865ec" providerId="ADAL" clId="{A6511A19-6A1C-477A-AF86-B25020D140C0}" dt="2020-02-17T17:35:37.438" v="1058"/>
          <ac:inkMkLst>
            <pc:docMk/>
            <pc:sldMk cId="1660769849" sldId="262"/>
            <ac:inkMk id="99" creationId="{DC06F181-B293-4BE8-BAD9-51DB2BADA809}"/>
          </ac:inkMkLst>
        </pc:inkChg>
        <pc:inkChg chg="add mod">
          <ac:chgData name="Kimberly" userId="8c2b6ab9-3f19-41de-a892-34e3c36865ec" providerId="ADAL" clId="{A6511A19-6A1C-477A-AF86-B25020D140C0}" dt="2020-02-17T17:35:35.417" v="1052"/>
          <ac:inkMkLst>
            <pc:docMk/>
            <pc:sldMk cId="1660769849" sldId="262"/>
            <ac:inkMk id="104" creationId="{3FE75CD1-6887-4412-9F2E-B60E451272B4}"/>
          </ac:inkMkLst>
        </pc:inkChg>
        <pc:inkChg chg="add mod">
          <ac:chgData name="Kimberly" userId="8c2b6ab9-3f19-41de-a892-34e3c36865ec" providerId="ADAL" clId="{A6511A19-6A1C-477A-AF86-B25020D140C0}" dt="2020-02-17T17:35:35.417" v="1052"/>
          <ac:inkMkLst>
            <pc:docMk/>
            <pc:sldMk cId="1660769849" sldId="262"/>
            <ac:inkMk id="105" creationId="{4B8708D6-0B91-49FF-AACE-D0845F6AA529}"/>
          </ac:inkMkLst>
        </pc:inkChg>
        <pc:inkChg chg="add">
          <ac:chgData name="Kimberly" userId="8c2b6ab9-3f19-41de-a892-34e3c36865ec" providerId="ADAL" clId="{A6511A19-6A1C-477A-AF86-B25020D140C0}" dt="2020-02-17T17:35:34.832" v="1051" actId="9405"/>
          <ac:inkMkLst>
            <pc:docMk/>
            <pc:sldMk cId="1660769849" sldId="262"/>
            <ac:inkMk id="106" creationId="{019E22BE-46A3-4722-A431-5345D6964E1B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08" creationId="{BB67AD65-4900-478C-857E-A2D051BAA845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09" creationId="{C66D29AD-39E4-402F-8CB9-CE7D679654AC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0" creationId="{F7DAC416-E894-4182-B0DC-EA21CE4C1749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1" creationId="{33730A08-6CB5-4CDE-ABAF-0F10B3F9386D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2" creationId="{5B94420F-22BF-4C1E-969B-024669DDB4B7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3" creationId="{9CE546CF-2BF1-4489-935C-5ED1058BF83B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4" creationId="{30F56D11-B1B5-496B-BD1B-681BA1A65FD4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5" creationId="{140B5CE4-6B84-4D47-9315-CFF992C4B2D1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6" creationId="{F6B31C76-A54B-4C84-8D52-8B269D7B32B0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7" creationId="{2AA4D825-CC87-464E-8FDC-65D75D8CEF7A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8" creationId="{0049966D-351B-4A16-8D96-40A4A54BD191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19" creationId="{860CABCE-3F20-48C8-9ADB-4071D7CF6500}"/>
          </ac:inkMkLst>
        </pc:inkChg>
        <pc:inkChg chg="add mod">
          <ac:chgData name="Kimberly" userId="8c2b6ab9-3f19-41de-a892-34e3c36865ec" providerId="ADAL" clId="{A6511A19-6A1C-477A-AF86-B25020D140C0}" dt="2020-02-17T17:35:45.341" v="1084"/>
          <ac:inkMkLst>
            <pc:docMk/>
            <pc:sldMk cId="1660769849" sldId="262"/>
            <ac:inkMk id="120" creationId="{4DCC20DF-23B3-4E0E-86FD-EA8CD4083E12}"/>
          </ac:inkMkLst>
        </pc:inkChg>
        <pc:inkChg chg="add">
          <ac:chgData name="Kimberly" userId="8c2b6ab9-3f19-41de-a892-34e3c36865ec" providerId="ADAL" clId="{A6511A19-6A1C-477A-AF86-B25020D140C0}" dt="2020-02-17T17:35:45.349" v="1085" actId="9405"/>
          <ac:inkMkLst>
            <pc:docMk/>
            <pc:sldMk cId="1660769849" sldId="262"/>
            <ac:inkMk id="123" creationId="{20207804-C52E-4E09-8BD3-798C7657D2B1}"/>
          </ac:inkMkLst>
        </pc:inkChg>
        <pc:inkChg chg="add">
          <ac:chgData name="Kimberly" userId="8c2b6ab9-3f19-41de-a892-34e3c36865ec" providerId="ADAL" clId="{A6511A19-6A1C-477A-AF86-B25020D140C0}" dt="2020-02-17T17:35:45.974" v="1086" actId="9405"/>
          <ac:inkMkLst>
            <pc:docMk/>
            <pc:sldMk cId="1660769849" sldId="262"/>
            <ac:inkMk id="124" creationId="{B3AC8190-64B5-4A05-8B2A-263F82059481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25" creationId="{4ADB83FA-E1C3-484C-A5D2-3A72B3218BB3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26" creationId="{A6836BF1-F947-4F90-B6DA-95028F908E4E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27" creationId="{1E133F84-FEDE-4BFA-A799-59EA6CBD309E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28" creationId="{5AD753CB-9BD7-43EA-8C0A-729E3A2E183B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29" creationId="{9D26BFF1-06AC-41A6-BC60-DA63CACAC082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30" creationId="{A7BB9240-0023-44C7-9A7D-7ED0D3529EC5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31" creationId="{81F2CF37-031D-450E-885C-6B636524C369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32" creationId="{BED5C48D-EDF4-40AE-BD8D-21E1AB51D2EE}"/>
          </ac:inkMkLst>
        </pc:inkChg>
        <pc:inkChg chg="add mod">
          <ac:chgData name="Kimberly" userId="8c2b6ab9-3f19-41de-a892-34e3c36865ec" providerId="ADAL" clId="{A6511A19-6A1C-477A-AF86-B25020D140C0}" dt="2020-02-17T17:35:52.772" v="1096"/>
          <ac:inkMkLst>
            <pc:docMk/>
            <pc:sldMk cId="1660769849" sldId="262"/>
            <ac:inkMk id="133" creationId="{EC7A545E-82B8-44E4-8117-EC1BE3063FF3}"/>
          </ac:inkMkLst>
        </pc:inkChg>
        <pc:inkChg chg="add mod">
          <ac:chgData name="Kimberly" userId="8c2b6ab9-3f19-41de-a892-34e3c36865ec" providerId="ADAL" clId="{A6511A19-6A1C-477A-AF86-B25020D140C0}" dt="2020-02-17T17:35:54.075" v="1099"/>
          <ac:inkMkLst>
            <pc:docMk/>
            <pc:sldMk cId="1660769849" sldId="262"/>
            <ac:inkMk id="136" creationId="{7665F18E-1A10-4BEE-9592-A668AEC5EFC8}"/>
          </ac:inkMkLst>
        </pc:inkChg>
        <pc:inkChg chg="add mod">
          <ac:chgData name="Kimberly" userId="8c2b6ab9-3f19-41de-a892-34e3c36865ec" providerId="ADAL" clId="{A6511A19-6A1C-477A-AF86-B25020D140C0}" dt="2020-02-17T17:35:54.075" v="1099"/>
          <ac:inkMkLst>
            <pc:docMk/>
            <pc:sldMk cId="1660769849" sldId="262"/>
            <ac:inkMk id="137" creationId="{0FC7304A-A261-4CA9-85BA-4C6B9A9643DB}"/>
          </ac:inkMkLst>
        </pc:inkChg>
        <pc:inkChg chg="add mod">
          <ac:chgData name="Kimberly" userId="8c2b6ab9-3f19-41de-a892-34e3c36865ec" providerId="ADAL" clId="{A6511A19-6A1C-477A-AF86-B25020D140C0}" dt="2020-02-17T17:35:59.433" v="1107"/>
          <ac:inkMkLst>
            <pc:docMk/>
            <pc:sldMk cId="1660769849" sldId="262"/>
            <ac:inkMk id="139" creationId="{D62FC11A-DB37-412C-89CA-43730C47AAE1}"/>
          </ac:inkMkLst>
        </pc:inkChg>
        <pc:inkChg chg="add mod">
          <ac:chgData name="Kimberly" userId="8c2b6ab9-3f19-41de-a892-34e3c36865ec" providerId="ADAL" clId="{A6511A19-6A1C-477A-AF86-B25020D140C0}" dt="2020-02-17T17:35:59.433" v="1107"/>
          <ac:inkMkLst>
            <pc:docMk/>
            <pc:sldMk cId="1660769849" sldId="262"/>
            <ac:inkMk id="140" creationId="{97C769B1-1ADD-4E10-A002-A6C8E3E824D1}"/>
          </ac:inkMkLst>
        </pc:inkChg>
        <pc:inkChg chg="add mod">
          <ac:chgData name="Kimberly" userId="8c2b6ab9-3f19-41de-a892-34e3c36865ec" providerId="ADAL" clId="{A6511A19-6A1C-477A-AF86-B25020D140C0}" dt="2020-02-17T17:35:59.433" v="1107"/>
          <ac:inkMkLst>
            <pc:docMk/>
            <pc:sldMk cId="1660769849" sldId="262"/>
            <ac:inkMk id="141" creationId="{3C89D0F8-69A8-48A7-AD0C-C62C201EC42D}"/>
          </ac:inkMkLst>
        </pc:inkChg>
        <pc:inkChg chg="add">
          <ac:chgData name="Kimberly" userId="8c2b6ab9-3f19-41de-a892-34e3c36865ec" providerId="ADAL" clId="{A6511A19-6A1C-477A-AF86-B25020D140C0}" dt="2020-02-17T17:35:56.966" v="1103" actId="9405"/>
          <ac:inkMkLst>
            <pc:docMk/>
            <pc:sldMk cId="1660769849" sldId="262"/>
            <ac:inkMk id="142" creationId="{A4AAC10C-2B4F-4770-9FC8-EA8D7465048D}"/>
          </ac:inkMkLst>
        </pc:inkChg>
        <pc:inkChg chg="add mod">
          <ac:chgData name="Kimberly" userId="8c2b6ab9-3f19-41de-a892-34e3c36865ec" providerId="ADAL" clId="{A6511A19-6A1C-477A-AF86-B25020D140C0}" dt="2020-02-17T17:35:59.433" v="1107"/>
          <ac:inkMkLst>
            <pc:docMk/>
            <pc:sldMk cId="1660769849" sldId="262"/>
            <ac:inkMk id="144" creationId="{D7D39A14-BC7D-43A0-8166-55D7CE10D30C}"/>
          </ac:inkMkLst>
        </pc:inkChg>
        <pc:inkChg chg="add mod">
          <ac:chgData name="Kimberly" userId="8c2b6ab9-3f19-41de-a892-34e3c36865ec" providerId="ADAL" clId="{A6511A19-6A1C-477A-AF86-B25020D140C0}" dt="2020-02-17T17:35:59.433" v="1107"/>
          <ac:inkMkLst>
            <pc:docMk/>
            <pc:sldMk cId="1660769849" sldId="262"/>
            <ac:inkMk id="145" creationId="{A5894D25-0FC7-4367-ABF0-8726916D9089}"/>
          </ac:inkMkLst>
        </pc:inkChg>
        <pc:inkChg chg="add mod">
          <ac:chgData name="Kimberly" userId="8c2b6ab9-3f19-41de-a892-34e3c36865ec" providerId="ADAL" clId="{A6511A19-6A1C-477A-AF86-B25020D140C0}" dt="2020-02-17T17:36:01.815" v="1112"/>
          <ac:inkMkLst>
            <pc:docMk/>
            <pc:sldMk cId="1660769849" sldId="262"/>
            <ac:inkMk id="147" creationId="{29B815A3-F4FD-45A8-9CE0-9F98C10A90F7}"/>
          </ac:inkMkLst>
        </pc:inkChg>
        <pc:inkChg chg="add mod">
          <ac:chgData name="Kimberly" userId="8c2b6ab9-3f19-41de-a892-34e3c36865ec" providerId="ADAL" clId="{A6511A19-6A1C-477A-AF86-B25020D140C0}" dt="2020-02-17T17:36:01.815" v="1112"/>
          <ac:inkMkLst>
            <pc:docMk/>
            <pc:sldMk cId="1660769849" sldId="262"/>
            <ac:inkMk id="148" creationId="{D385DE0A-C2AC-4E8A-A5F8-CD1D8FD28E83}"/>
          </ac:inkMkLst>
        </pc:inkChg>
        <pc:inkChg chg="add mod">
          <ac:chgData name="Kimberly" userId="8c2b6ab9-3f19-41de-a892-34e3c36865ec" providerId="ADAL" clId="{A6511A19-6A1C-477A-AF86-B25020D140C0}" dt="2020-02-17T17:36:01.815" v="1112"/>
          <ac:inkMkLst>
            <pc:docMk/>
            <pc:sldMk cId="1660769849" sldId="262"/>
            <ac:inkMk id="149" creationId="{708F9482-CE88-4B2D-88DB-BA211AE63114}"/>
          </ac:inkMkLst>
        </pc:inkChg>
        <pc:inkChg chg="add mod">
          <ac:chgData name="Kimberly" userId="8c2b6ab9-3f19-41de-a892-34e3c36865ec" providerId="ADAL" clId="{A6511A19-6A1C-477A-AF86-B25020D140C0}" dt="2020-02-17T17:36:01.815" v="1112"/>
          <ac:inkMkLst>
            <pc:docMk/>
            <pc:sldMk cId="1660769849" sldId="262"/>
            <ac:inkMk id="150" creationId="{181B042F-0166-45F4-A598-7FDF6EABADA2}"/>
          </ac:inkMkLst>
        </pc:inkChg>
        <pc:inkChg chg="add del">
          <ac:chgData name="Kimberly" userId="8c2b6ab9-3f19-41de-a892-34e3c36865ec" providerId="ADAL" clId="{A6511A19-6A1C-477A-AF86-B25020D140C0}" dt="2020-02-17T17:37:07.598" v="1114"/>
          <ac:inkMkLst>
            <pc:docMk/>
            <pc:sldMk cId="1660769849" sldId="262"/>
            <ac:inkMk id="153" creationId="{3BD565C5-4935-4368-8172-4D74E0F8714B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54" creationId="{5834C3FD-F833-42E9-A59E-E575DFABAB71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55" creationId="{0CFB7C56-D0C5-4D8A-982D-FE496E5F67EF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56" creationId="{55A7F902-F88F-4CEB-BF60-2F4E67E52D25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58" creationId="{91B7BBA1-A491-4941-9939-DEFCC339E69D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59" creationId="{221495F6-90E9-43F7-A301-714B189E6FAF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0" creationId="{C7070CDA-8AB9-4E4F-B70B-C28B7C2AAFF4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1" creationId="{11C5FD96-61D6-4E38-81F5-4F0F9A44027B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2" creationId="{87C613E8-2944-4A61-96AC-E89F8474C80B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3" creationId="{46044226-5384-442D-BCC4-29DB318BABB9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4" creationId="{B2E658B1-938D-4B0E-B8E0-1753AA155F3E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5" creationId="{BF8E1FD9-9DC7-4EEE-A53B-64A07EA25003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6" creationId="{48BB4605-D663-4FE8-90C6-4D860EE9E221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7" creationId="{62AE9D8E-F409-41E7-ACD4-ADCE3CC22F6C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8" creationId="{8180CA5C-5E9E-4B6A-AD03-604239FEAD97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69" creationId="{B9C6363E-7DE9-45D0-8699-1D0E9B2797D4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0" creationId="{95DCF555-5D6C-4C2A-A0A4-EEF19AB5ACF5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1" creationId="{2B96B198-B9D2-4120-92D4-888C6D914406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2" creationId="{A07C8BE3-07E2-4B44-BDBD-E9E4DD0F435A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3" creationId="{ACB0E5D2-028D-4E37-A45F-D6F335FE9C08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4" creationId="{B580FBBA-2E4D-4B7C-88E1-D1D1BED1EEB8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5" creationId="{E552AB89-30E6-4758-B029-510287C42952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6" creationId="{0881E496-6DF1-4273-8BFE-6073A475D877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7" creationId="{FE7495DE-7317-4CE8-A029-B026BCAE1816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8" creationId="{32F1D5D0-747A-4E53-8C71-6FBF75183ABE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79" creationId="{87D0EADE-CF5B-43D8-BCC0-B806EBBB2B16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0" creationId="{A40058B3-B593-42C0-93AD-2227F4F8ED87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1" creationId="{C3EA0701-2FBC-4396-84FF-8F6FAF392FF9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2" creationId="{22017D8D-F04E-4370-830B-D55B0A5F399D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3" creationId="{9E495AB8-573E-4798-AE59-D148A2ADAF1C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4" creationId="{8337EA22-ABD9-4B02-ACEE-BF4F3E3EE343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5" creationId="{EFD1F776-5EE2-4CC8-8162-97829BB716F4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6" creationId="{12E07E34-6E31-415F-AEE6-EEDA65F1935C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7" creationId="{23EFBD6D-91DC-443E-948B-48E119644804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8" creationId="{49CCF29C-4636-4FFF-A672-C4EBE8314D87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89" creationId="{99EBDF72-6842-4CAD-9180-F4834C584041}"/>
          </ac:inkMkLst>
        </pc:inkChg>
        <pc:inkChg chg="add mod">
          <ac:chgData name="Kimberly" userId="8c2b6ab9-3f19-41de-a892-34e3c36865ec" providerId="ADAL" clId="{A6511A19-6A1C-477A-AF86-B25020D140C0}" dt="2020-02-17T17:37:31.109" v="1161"/>
          <ac:inkMkLst>
            <pc:docMk/>
            <pc:sldMk cId="1660769849" sldId="262"/>
            <ac:inkMk id="190" creationId="{47227355-09B6-41C6-A428-78F2658A065F}"/>
          </ac:inkMkLst>
        </pc:inkChg>
        <pc:inkChg chg="add">
          <ac:chgData name="Kimberly" userId="8c2b6ab9-3f19-41de-a892-34e3c36865ec" providerId="ADAL" clId="{A6511A19-6A1C-477A-AF86-B25020D140C0}" dt="2020-02-17T17:37:26.586" v="1152" actId="9405"/>
          <ac:inkMkLst>
            <pc:docMk/>
            <pc:sldMk cId="1660769849" sldId="262"/>
            <ac:inkMk id="191" creationId="{C7E113BA-0C28-436C-A097-2C1CDBBF08CB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2" creationId="{A5754A78-0454-42A1-91CA-62DB9DBF5A5A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3" creationId="{EF34E614-316B-4CC7-B453-5B379DBBE02D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4" creationId="{4FD82E54-7A26-491F-AEA9-AD72EFEE2B30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5" creationId="{7D9065FC-47E1-4777-88A0-16E297F14D52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6" creationId="{8A58F10C-3692-41DC-8307-75F94596AFF6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7" creationId="{E05C5E7D-C244-49D7-A13D-635C15F5A351}"/>
          </ac:inkMkLst>
        </pc:inkChg>
        <pc:inkChg chg="add del mod">
          <ac:chgData name="Kimberly" userId="8c2b6ab9-3f19-41de-a892-34e3c36865ec" providerId="ADAL" clId="{A6511A19-6A1C-477A-AF86-B25020D140C0}" dt="2020-02-17T17:37:31.642" v="1163"/>
          <ac:inkMkLst>
            <pc:docMk/>
            <pc:sldMk cId="1660769849" sldId="262"/>
            <ac:inkMk id="198" creationId="{438729FC-43AC-45C0-A7AE-124359A35948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199" creationId="{8761C793-406F-474D-99C3-EC59B2427313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07" creationId="{8E5A2CFE-83AE-49AC-AB6A-40D54BDF442B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08" creationId="{578EF15F-4906-4D84-993B-D68300165C7F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09" creationId="{4A2E0B64-1824-4BB8-9076-24E3E46278EB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10" creationId="{D93BD8A9-79C9-41EC-B458-D9A51E35DDFE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11" creationId="{C09BB20A-3D4C-4D01-8E34-ACA3DABD58E7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12" creationId="{645AD4B8-D23A-4CFC-885E-7CD941178200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13" creationId="{3EF5DBCC-3F20-400E-AFC9-8B96D19D95E8}"/>
          </ac:inkMkLst>
        </pc:inkChg>
        <pc:inkChg chg="add mod">
          <ac:chgData name="Kimberly" userId="8c2b6ab9-3f19-41de-a892-34e3c36865ec" providerId="ADAL" clId="{A6511A19-6A1C-477A-AF86-B25020D140C0}" dt="2020-02-17T17:37:38.345" v="1172"/>
          <ac:inkMkLst>
            <pc:docMk/>
            <pc:sldMk cId="1660769849" sldId="262"/>
            <ac:inkMk id="214" creationId="{63A201F3-0D53-4BCC-8AB3-54D8B7292305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16" creationId="{AEFAA4C4-F8D3-4CA0-BAE0-1645A1F0B616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17" creationId="{EF9D22DA-F04C-4B78-A432-08EFD51E63AB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18" creationId="{1FC692A2-76D7-431C-AE38-830FEF3C4479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19" creationId="{9C41382F-76DE-45FC-A725-3D21C2FBFAD8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0" creationId="{8F8FD1F2-F218-4291-8BBA-BF134595EF04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1" creationId="{214EC683-4E6A-4699-A92B-AD9C012F2236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2" creationId="{A3633F8B-44A0-47D1-A825-817932997D87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3" creationId="{2EEAC56D-7FD0-471A-82F6-9AE55E541837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4" creationId="{1F748250-49AE-4329-9C0C-1A133C7FA105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5" creationId="{CF1FC12D-D215-4246-83BF-3574A60CBE9C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6" creationId="{A76CE74F-6E5E-4111-BD14-39E30ABEB96C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7" creationId="{0B4C3A9F-DC2E-4304-85D6-55EA60696795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8" creationId="{C202B9F5-8B98-4C72-BFBC-868ABF91B189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29" creationId="{7543B590-A55D-4388-ABA8-40C9A9596BF7}"/>
          </ac:inkMkLst>
        </pc:inkChg>
        <pc:inkChg chg="add mod">
          <ac:chgData name="Kimberly" userId="8c2b6ab9-3f19-41de-a892-34e3c36865ec" providerId="ADAL" clId="{A6511A19-6A1C-477A-AF86-B25020D140C0}" dt="2020-02-17T17:37:46.077" v="1188"/>
          <ac:inkMkLst>
            <pc:docMk/>
            <pc:sldMk cId="1660769849" sldId="262"/>
            <ac:inkMk id="230" creationId="{65676BE9-25A1-4453-82E4-8352712FD986}"/>
          </ac:inkMkLst>
        </pc:inkChg>
        <pc:inkChg chg="add del">
          <ac:chgData name="Kimberly" userId="8c2b6ab9-3f19-41de-a892-34e3c36865ec" providerId="ADAL" clId="{A6511A19-6A1C-477A-AF86-B25020D140C0}" dt="2020-02-17T17:38:01.307" v="1191"/>
          <ac:inkMkLst>
            <pc:docMk/>
            <pc:sldMk cId="1660769849" sldId="262"/>
            <ac:inkMk id="234" creationId="{37EC4CB8-BA77-469C-8613-7CF5109679E3}"/>
          </ac:inkMkLst>
        </pc:inkChg>
        <pc:inkChg chg="add del">
          <ac:chgData name="Kimberly" userId="8c2b6ab9-3f19-41de-a892-34e3c36865ec" providerId="ADAL" clId="{A6511A19-6A1C-477A-AF86-B25020D140C0}" dt="2020-02-17T17:38:01.307" v="1192"/>
          <ac:inkMkLst>
            <pc:docMk/>
            <pc:sldMk cId="1660769849" sldId="262"/>
            <ac:inkMk id="235" creationId="{2937A15A-9306-4D92-8704-257A467DC0D4}"/>
          </ac:inkMkLst>
        </pc:inkChg>
        <pc:inkChg chg="add del">
          <ac:chgData name="Kimberly" userId="8c2b6ab9-3f19-41de-a892-34e3c36865ec" providerId="ADAL" clId="{A6511A19-6A1C-477A-AF86-B25020D140C0}" dt="2020-02-17T17:40:13.500" v="1201"/>
          <ac:inkMkLst>
            <pc:docMk/>
            <pc:sldMk cId="1660769849" sldId="262"/>
            <ac:inkMk id="236" creationId="{52FDAC8B-5EA4-43A4-A560-68C79034E19C}"/>
          </ac:inkMkLst>
        </pc:inkChg>
        <pc:inkChg chg="add del">
          <ac:chgData name="Kimberly" userId="8c2b6ab9-3f19-41de-a892-34e3c36865ec" providerId="ADAL" clId="{A6511A19-6A1C-477A-AF86-B25020D140C0}" dt="2020-02-17T17:40:13.500" v="1202"/>
          <ac:inkMkLst>
            <pc:docMk/>
            <pc:sldMk cId="1660769849" sldId="262"/>
            <ac:inkMk id="237" creationId="{BB99B38F-7813-4EBB-868E-C230B3164493}"/>
          </ac:inkMkLst>
        </pc:inkChg>
        <pc:inkChg chg="add del">
          <ac:chgData name="Kimberly" userId="8c2b6ab9-3f19-41de-a892-34e3c36865ec" providerId="ADAL" clId="{A6511A19-6A1C-477A-AF86-B25020D140C0}" dt="2020-02-17T17:38:12.033" v="1196"/>
          <ac:inkMkLst>
            <pc:docMk/>
            <pc:sldMk cId="1660769849" sldId="262"/>
            <ac:inkMk id="238" creationId="{8F8644ED-3964-45D2-9DE6-6FD7DA86FC67}"/>
          </ac:inkMkLst>
        </pc:inkChg>
        <pc:inkChg chg="add del">
          <ac:chgData name="Kimberly" userId="8c2b6ab9-3f19-41de-a892-34e3c36865ec" providerId="ADAL" clId="{A6511A19-6A1C-477A-AF86-B25020D140C0}" dt="2020-02-17T17:40:13.500" v="1204"/>
          <ac:inkMkLst>
            <pc:docMk/>
            <pc:sldMk cId="1660769849" sldId="262"/>
            <ac:inkMk id="239" creationId="{A8CC62BC-2A8A-48DE-994C-D1DB6A89CD63}"/>
          </ac:inkMkLst>
        </pc:inkChg>
        <pc:inkChg chg="add del">
          <ac:chgData name="Kimberly" userId="8c2b6ab9-3f19-41de-a892-34e3c36865ec" providerId="ADAL" clId="{A6511A19-6A1C-477A-AF86-B25020D140C0}" dt="2020-02-17T17:40:13.500" v="1205"/>
          <ac:inkMkLst>
            <pc:docMk/>
            <pc:sldMk cId="1660769849" sldId="262"/>
            <ac:inkMk id="240" creationId="{6C005273-E040-4462-9916-AB097F42C8C3}"/>
          </ac:inkMkLst>
        </pc:inkChg>
        <pc:inkChg chg="add del">
          <ac:chgData name="Kimberly" userId="8c2b6ab9-3f19-41de-a892-34e3c36865ec" providerId="ADAL" clId="{A6511A19-6A1C-477A-AF86-B25020D140C0}" dt="2020-02-17T17:40:13.500" v="1203"/>
          <ac:inkMkLst>
            <pc:docMk/>
            <pc:sldMk cId="1660769849" sldId="262"/>
            <ac:inkMk id="241" creationId="{AF872E6E-F885-438B-95AA-7263C64412F6}"/>
          </ac:inkMkLst>
        </pc:inkChg>
        <pc:inkChg chg="add del">
          <ac:chgData name="Kimberly" userId="8c2b6ab9-3f19-41de-a892-34e3c36865ec" providerId="ADAL" clId="{A6511A19-6A1C-477A-AF86-B25020D140C0}" dt="2020-02-17T17:40:13.500" v="1206"/>
          <ac:inkMkLst>
            <pc:docMk/>
            <pc:sldMk cId="1660769849" sldId="262"/>
            <ac:inkMk id="242" creationId="{336B0C5D-80DE-4FE5-BAA1-DCE6F5C63B71}"/>
          </ac:inkMkLst>
        </pc:inkChg>
        <pc:inkChg chg="add del">
          <ac:chgData name="Kimberly" userId="8c2b6ab9-3f19-41de-a892-34e3c36865ec" providerId="ADAL" clId="{A6511A19-6A1C-477A-AF86-B25020D140C0}" dt="2020-02-17T17:48:39.067" v="1210"/>
          <ac:inkMkLst>
            <pc:docMk/>
            <pc:sldMk cId="1660769849" sldId="262"/>
            <ac:inkMk id="243" creationId="{94C6CB1B-760B-492C-86BE-F3FEE582F34D}"/>
          </ac:inkMkLst>
        </pc:inkChg>
        <pc:inkChg chg="add del">
          <ac:chgData name="Kimberly" userId="8c2b6ab9-3f19-41de-a892-34e3c36865ec" providerId="ADAL" clId="{A6511A19-6A1C-477A-AF86-B25020D140C0}" dt="2020-02-17T17:43:51.963" v="1209"/>
          <ac:inkMkLst>
            <pc:docMk/>
            <pc:sldMk cId="1660769849" sldId="262"/>
            <ac:inkMk id="245" creationId="{11F097C8-ED9D-4CBE-A356-F9437BA09096}"/>
          </ac:inkMkLst>
        </pc:inkChg>
        <pc:inkChg chg="add">
          <ac:chgData name="Kimberly" userId="8c2b6ab9-3f19-41de-a892-34e3c36865ec" providerId="ADAL" clId="{A6511A19-6A1C-477A-AF86-B25020D140C0}" dt="2020-02-17T17:48:39.067" v="1210"/>
          <ac:inkMkLst>
            <pc:docMk/>
            <pc:sldMk cId="1660769849" sldId="262"/>
            <ac:inkMk id="246" creationId="{D4C6FA08-296E-49CE-A5FF-202CB0406BCB}"/>
          </ac:inkMkLst>
        </pc:inkChg>
      </pc:sldChg>
      <pc:sldChg chg="addSp delSp modSp add">
        <pc:chgData name="Kimberly" userId="8c2b6ab9-3f19-41de-a892-34e3c36865ec" providerId="ADAL" clId="{A6511A19-6A1C-477A-AF86-B25020D140C0}" dt="2020-02-17T18:02:51.531" v="1520"/>
        <pc:sldMkLst>
          <pc:docMk/>
          <pc:sldMk cId="54089361" sldId="263"/>
        </pc:sldMkLst>
        <pc:grpChg chg="mod">
          <ac:chgData name="Kimberly" userId="8c2b6ab9-3f19-41de-a892-34e3c36865ec" providerId="ADAL" clId="{A6511A19-6A1C-477A-AF86-B25020D140C0}" dt="2020-02-17T17:50:05.044" v="1224"/>
          <ac:grpSpMkLst>
            <pc:docMk/>
            <pc:sldMk cId="54089361" sldId="263"/>
            <ac:grpSpMk id="15" creationId="{12A80673-E3E1-4868-BA6F-FA266A0E5B3E}"/>
          </ac:grpSpMkLst>
        </pc:grpChg>
        <pc:grpChg chg="mod">
          <ac:chgData name="Kimberly" userId="8c2b6ab9-3f19-41de-a892-34e3c36865ec" providerId="ADAL" clId="{A6511A19-6A1C-477A-AF86-B25020D140C0}" dt="2020-02-17T17:50:21.055" v="1245"/>
          <ac:grpSpMkLst>
            <pc:docMk/>
            <pc:sldMk cId="54089361" sldId="263"/>
            <ac:grpSpMk id="36" creationId="{0A45031C-48E5-47F2-B63E-0D6360DDCB64}"/>
          </ac:grpSpMkLst>
        </pc:grpChg>
        <pc:grpChg chg="mod">
          <ac:chgData name="Kimberly" userId="8c2b6ab9-3f19-41de-a892-34e3c36865ec" providerId="ADAL" clId="{A6511A19-6A1C-477A-AF86-B25020D140C0}" dt="2020-02-17T17:50:21.055" v="1245"/>
          <ac:grpSpMkLst>
            <pc:docMk/>
            <pc:sldMk cId="54089361" sldId="263"/>
            <ac:grpSpMk id="37" creationId="{A9BFE8E6-75C2-4274-B578-96A9B0E0A519}"/>
          </ac:grpSpMkLst>
        </pc:grpChg>
        <pc:grpChg chg="mod">
          <ac:chgData name="Kimberly" userId="8c2b6ab9-3f19-41de-a892-34e3c36865ec" providerId="ADAL" clId="{A6511A19-6A1C-477A-AF86-B25020D140C0}" dt="2020-02-17T17:57:57.724" v="1371"/>
          <ac:grpSpMkLst>
            <pc:docMk/>
            <pc:sldMk cId="54089361" sldId="263"/>
            <ac:grpSpMk id="52" creationId="{4AE1AF7B-53AF-4B45-8924-803A65E1966C}"/>
          </ac:grpSpMkLst>
        </pc:grpChg>
        <pc:grpChg chg="mod">
          <ac:chgData name="Kimberly" userId="8c2b6ab9-3f19-41de-a892-34e3c36865ec" providerId="ADAL" clId="{A6511A19-6A1C-477A-AF86-B25020D140C0}" dt="2020-02-17T17:57:56.403" v="1369"/>
          <ac:grpSpMkLst>
            <pc:docMk/>
            <pc:sldMk cId="54089361" sldId="263"/>
            <ac:grpSpMk id="53" creationId="{F0638F74-EECA-4FDF-97DD-41720E04B0DE}"/>
          </ac:grpSpMkLst>
        </pc:grpChg>
        <pc:grpChg chg="mod">
          <ac:chgData name="Kimberly" userId="8c2b6ab9-3f19-41de-a892-34e3c36865ec" providerId="ADAL" clId="{A6511A19-6A1C-477A-AF86-B25020D140C0}" dt="2020-02-17T17:58:04.360" v="1381"/>
          <ac:grpSpMkLst>
            <pc:docMk/>
            <pc:sldMk cId="54089361" sldId="263"/>
            <ac:grpSpMk id="63" creationId="{B2339800-873D-40FA-AF52-BF1EEDD10B31}"/>
          </ac:grpSpMkLst>
        </pc:grpChg>
        <pc:grpChg chg="mod">
          <ac:chgData name="Kimberly" userId="8c2b6ab9-3f19-41de-a892-34e3c36865ec" providerId="ADAL" clId="{A6511A19-6A1C-477A-AF86-B25020D140C0}" dt="2020-02-17T17:58:05.647" v="1384"/>
          <ac:grpSpMkLst>
            <pc:docMk/>
            <pc:sldMk cId="54089361" sldId="263"/>
            <ac:grpSpMk id="66" creationId="{331B2116-2ED0-4904-9BCB-50D2B52F63E4}"/>
          </ac:grpSpMkLst>
        </pc:grpChg>
        <pc:grpChg chg="mod">
          <ac:chgData name="Kimberly" userId="8c2b6ab9-3f19-41de-a892-34e3c36865ec" providerId="ADAL" clId="{A6511A19-6A1C-477A-AF86-B25020D140C0}" dt="2020-02-17T17:58:10.825" v="1390"/>
          <ac:grpSpMkLst>
            <pc:docMk/>
            <pc:sldMk cId="54089361" sldId="263"/>
            <ac:grpSpMk id="72" creationId="{299ADE3C-A44C-4AF6-8570-05B82A623BF9}"/>
          </ac:grpSpMkLst>
        </pc:grpChg>
        <pc:grpChg chg="mod">
          <ac:chgData name="Kimberly" userId="8c2b6ab9-3f19-41de-a892-34e3c36865ec" providerId="ADAL" clId="{A6511A19-6A1C-477A-AF86-B25020D140C0}" dt="2020-02-17T17:58:15.056" v="1393"/>
          <ac:grpSpMkLst>
            <pc:docMk/>
            <pc:sldMk cId="54089361" sldId="263"/>
            <ac:grpSpMk id="75" creationId="{A3875136-5AC8-451F-B672-5D2AD306923D}"/>
          </ac:grpSpMkLst>
        </pc:grpChg>
        <pc:grpChg chg="del mod">
          <ac:chgData name="Kimberly" userId="8c2b6ab9-3f19-41de-a892-34e3c36865ec" providerId="ADAL" clId="{A6511A19-6A1C-477A-AF86-B25020D140C0}" dt="2020-02-17T17:58:25.565" v="1412"/>
          <ac:grpSpMkLst>
            <pc:docMk/>
            <pc:sldMk cId="54089361" sldId="263"/>
            <ac:grpSpMk id="89" creationId="{0A82B6BC-CE00-43F1-BEAE-585EB4F67C36}"/>
          </ac:grpSpMkLst>
        </pc:grpChg>
        <pc:grpChg chg="mod">
          <ac:chgData name="Kimberly" userId="8c2b6ab9-3f19-41de-a892-34e3c36865ec" providerId="ADAL" clId="{A6511A19-6A1C-477A-AF86-B25020D140C0}" dt="2020-02-17T17:58:22.394" v="1407"/>
          <ac:grpSpMkLst>
            <pc:docMk/>
            <pc:sldMk cId="54089361" sldId="263"/>
            <ac:grpSpMk id="90" creationId="{49FF888A-B88D-4978-A663-52AE1945BF3F}"/>
          </ac:grpSpMkLst>
        </pc:grpChg>
        <pc:grpChg chg="del mod">
          <ac:chgData name="Kimberly" userId="8c2b6ab9-3f19-41de-a892-34e3c36865ec" providerId="ADAL" clId="{A6511A19-6A1C-477A-AF86-B25020D140C0}" dt="2020-02-17T17:58:26.258" v="1413"/>
          <ac:grpSpMkLst>
            <pc:docMk/>
            <pc:sldMk cId="54089361" sldId="263"/>
            <ac:grpSpMk id="94" creationId="{C68337C0-9FAD-4407-9C77-C7C399846786}"/>
          </ac:grpSpMkLst>
        </pc:grpChg>
        <pc:grpChg chg="mod">
          <ac:chgData name="Kimberly" userId="8c2b6ab9-3f19-41de-a892-34e3c36865ec" providerId="ADAL" clId="{A6511A19-6A1C-477A-AF86-B25020D140C0}" dt="2020-02-17T17:59:05.259" v="1429"/>
          <ac:grpSpMkLst>
            <pc:docMk/>
            <pc:sldMk cId="54089361" sldId="263"/>
            <ac:grpSpMk id="108" creationId="{01A941CC-388D-4023-8EB9-419D8F16DBB4}"/>
          </ac:grpSpMkLst>
        </pc:grpChg>
        <pc:grpChg chg="mod">
          <ac:chgData name="Kimberly" userId="8c2b6ab9-3f19-41de-a892-34e3c36865ec" providerId="ADAL" clId="{A6511A19-6A1C-477A-AF86-B25020D140C0}" dt="2020-02-17T17:59:05.259" v="1429"/>
          <ac:grpSpMkLst>
            <pc:docMk/>
            <pc:sldMk cId="54089361" sldId="263"/>
            <ac:grpSpMk id="109" creationId="{80F028FB-E3E6-4727-8C82-8B5EDC0B2B71}"/>
          </ac:grpSpMkLst>
        </pc:grpChg>
        <pc:grpChg chg="mod">
          <ac:chgData name="Kimberly" userId="8c2b6ab9-3f19-41de-a892-34e3c36865ec" providerId="ADAL" clId="{A6511A19-6A1C-477A-AF86-B25020D140C0}" dt="2020-02-17T17:59:14.787" v="1438"/>
          <ac:grpSpMkLst>
            <pc:docMk/>
            <pc:sldMk cId="54089361" sldId="263"/>
            <ac:grpSpMk id="118" creationId="{3D9C1713-8A71-40F4-83FA-1474CA180F78}"/>
          </ac:grpSpMkLst>
        </pc:grpChg>
        <pc:grpChg chg="mod">
          <ac:chgData name="Kimberly" userId="8c2b6ab9-3f19-41de-a892-34e3c36865ec" providerId="ADAL" clId="{A6511A19-6A1C-477A-AF86-B25020D140C0}" dt="2020-02-17T17:59:14.787" v="1438"/>
          <ac:grpSpMkLst>
            <pc:docMk/>
            <pc:sldMk cId="54089361" sldId="263"/>
            <ac:grpSpMk id="119" creationId="{3308888C-EA9E-445D-90A5-CAD7F0C9EBFA}"/>
          </ac:grpSpMkLst>
        </pc:grpChg>
        <pc:grpChg chg="mod">
          <ac:chgData name="Kimberly" userId="8c2b6ab9-3f19-41de-a892-34e3c36865ec" providerId="ADAL" clId="{A6511A19-6A1C-477A-AF86-B25020D140C0}" dt="2020-02-17T17:59:14.787" v="1438"/>
          <ac:grpSpMkLst>
            <pc:docMk/>
            <pc:sldMk cId="54089361" sldId="263"/>
            <ac:grpSpMk id="120" creationId="{2BD4308C-8913-43F4-A64E-8C6B9E8FB5EB}"/>
          </ac:grpSpMkLst>
        </pc:grpChg>
        <pc:grpChg chg="mod">
          <ac:chgData name="Kimberly" userId="8c2b6ab9-3f19-41de-a892-34e3c36865ec" providerId="ADAL" clId="{A6511A19-6A1C-477A-AF86-B25020D140C0}" dt="2020-02-17T17:59:45.414" v="1465"/>
          <ac:grpSpMkLst>
            <pc:docMk/>
            <pc:sldMk cId="54089361" sldId="263"/>
            <ac:grpSpMk id="145" creationId="{76898140-FDA7-4679-B634-F3B71FB909D2}"/>
          </ac:grpSpMkLst>
        </pc:grpChg>
        <pc:grpChg chg="mod">
          <ac:chgData name="Kimberly" userId="8c2b6ab9-3f19-41de-a892-34e3c36865ec" providerId="ADAL" clId="{A6511A19-6A1C-477A-AF86-B25020D140C0}" dt="2020-02-17T17:59:45.414" v="1465"/>
          <ac:grpSpMkLst>
            <pc:docMk/>
            <pc:sldMk cId="54089361" sldId="263"/>
            <ac:grpSpMk id="146" creationId="{F66CE43B-C7FA-4661-9744-7DB60874977F}"/>
          </ac:grpSpMkLst>
        </pc:grpChg>
        <pc:grpChg chg="mod">
          <ac:chgData name="Kimberly" userId="8c2b6ab9-3f19-41de-a892-34e3c36865ec" providerId="ADAL" clId="{A6511A19-6A1C-477A-AF86-B25020D140C0}" dt="2020-02-17T17:59:45.414" v="1465"/>
          <ac:grpSpMkLst>
            <pc:docMk/>
            <pc:sldMk cId="54089361" sldId="263"/>
            <ac:grpSpMk id="147" creationId="{93602912-4BEA-4C95-AB05-3EC3904BAE9C}"/>
          </ac:grpSpMkLst>
        </pc:grpChg>
        <pc:grpChg chg="mod">
          <ac:chgData name="Kimberly" userId="8c2b6ab9-3f19-41de-a892-34e3c36865ec" providerId="ADAL" clId="{A6511A19-6A1C-477A-AF86-B25020D140C0}" dt="2020-02-17T17:59:51.008" v="1478"/>
          <ac:grpSpMkLst>
            <pc:docMk/>
            <pc:sldMk cId="54089361" sldId="263"/>
            <ac:grpSpMk id="160" creationId="{55D0CA6F-A80F-4A9D-90DC-3D773BDE4D5A}"/>
          </ac:grpSpMkLst>
        </pc:grpChg>
        <pc:grpChg chg="mod">
          <ac:chgData name="Kimberly" userId="8c2b6ab9-3f19-41de-a892-34e3c36865ec" providerId="ADAL" clId="{A6511A19-6A1C-477A-AF86-B25020D140C0}" dt="2020-02-17T17:59:51.008" v="1478"/>
          <ac:grpSpMkLst>
            <pc:docMk/>
            <pc:sldMk cId="54089361" sldId="263"/>
            <ac:grpSpMk id="161" creationId="{2FCA671D-B8DE-4C11-9212-B7FDB29481B6}"/>
          </ac:grpSpMkLst>
        </pc:grpChg>
        <pc:grpChg chg="mod">
          <ac:chgData name="Kimberly" userId="8c2b6ab9-3f19-41de-a892-34e3c36865ec" providerId="ADAL" clId="{A6511A19-6A1C-477A-AF86-B25020D140C0}" dt="2020-02-17T17:59:51.008" v="1478"/>
          <ac:grpSpMkLst>
            <pc:docMk/>
            <pc:sldMk cId="54089361" sldId="263"/>
            <ac:grpSpMk id="162" creationId="{397C6BFA-7708-4786-9659-4188F291D223}"/>
          </ac:grpSpMkLst>
        </pc:grpChg>
        <pc:grpChg chg="mod">
          <ac:chgData name="Kimberly" userId="8c2b6ab9-3f19-41de-a892-34e3c36865ec" providerId="ADAL" clId="{A6511A19-6A1C-477A-AF86-B25020D140C0}" dt="2020-02-17T17:59:56.583" v="1490"/>
          <ac:grpSpMkLst>
            <pc:docMk/>
            <pc:sldMk cId="54089361" sldId="263"/>
            <ac:grpSpMk id="174" creationId="{36AF7647-68F0-43EE-81CE-0F8E69CC3BEB}"/>
          </ac:grpSpMkLst>
        </pc:grpChg>
        <pc:grpChg chg="mod">
          <ac:chgData name="Kimberly" userId="8c2b6ab9-3f19-41de-a892-34e3c36865ec" providerId="ADAL" clId="{A6511A19-6A1C-477A-AF86-B25020D140C0}" dt="2020-02-17T18:00:04.318" v="1504"/>
          <ac:grpSpMkLst>
            <pc:docMk/>
            <pc:sldMk cId="54089361" sldId="263"/>
            <ac:grpSpMk id="188" creationId="{55F09B24-08BE-45AC-98E6-7473E88B91AB}"/>
          </ac:grpSpMkLst>
        </pc:grpChg>
        <pc:grpChg chg="mod">
          <ac:chgData name="Kimberly" userId="8c2b6ab9-3f19-41de-a892-34e3c36865ec" providerId="ADAL" clId="{A6511A19-6A1C-477A-AF86-B25020D140C0}" dt="2020-02-17T18:00:12.882" v="1519"/>
          <ac:grpSpMkLst>
            <pc:docMk/>
            <pc:sldMk cId="54089361" sldId="263"/>
            <ac:grpSpMk id="203" creationId="{C9D4AD53-DB44-4651-9E8B-F45BA71CB7FB}"/>
          </ac:grpSpMkLst>
        </pc:grpChg>
        <pc:grpChg chg="mod">
          <ac:chgData name="Kimberly" userId="8c2b6ab9-3f19-41de-a892-34e3c36865ec" providerId="ADAL" clId="{A6511A19-6A1C-477A-AF86-B25020D140C0}" dt="2020-02-17T18:00:12.882" v="1519"/>
          <ac:grpSpMkLst>
            <pc:docMk/>
            <pc:sldMk cId="54089361" sldId="263"/>
            <ac:grpSpMk id="204" creationId="{7E97C6FD-8851-4F5C-9E75-CF71B3FBDFCA}"/>
          </ac:grpSpMkLst>
        </pc:grpChg>
        <pc:picChg chg="add mod">
          <ac:chgData name="Kimberly" userId="8c2b6ab9-3f19-41de-a892-34e3c36865ec" providerId="ADAL" clId="{A6511A19-6A1C-477A-AF86-B25020D140C0}" dt="2020-02-17T18:02:51.531" v="1520"/>
          <ac:picMkLst>
            <pc:docMk/>
            <pc:sldMk cId="54089361" sldId="263"/>
            <ac:picMk id="206" creationId="{8FC9DFA9-6B7E-4AF9-A1A4-E2D325376EBB}"/>
          </ac:picMkLst>
        </pc:pic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2" creationId="{9C6C1447-4535-46F1-8B17-735257D5D7AE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3" creationId="{2D6A6734-2EDD-4A66-AE71-6A0FD24BC922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4" creationId="{B12C1CD5-8524-4C7D-A266-EDD93BDC8982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5" creationId="{08BDEFE6-9CC7-411F-9455-E81FEB7B4514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6" creationId="{44541E26-1D2B-44AB-96BA-752B0DDA9713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7" creationId="{6ECC7782-D824-4E65-9C99-50FAB55DA5D9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8" creationId="{D14C40D5-C07A-4300-B53C-6E3889B0F51B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9" creationId="{F4263928-ED46-4352-A682-916BD290D52C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10" creationId="{F3C9B145-1953-4202-94B6-8A49E720689A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11" creationId="{7636AF04-EADF-4A3B-B789-6C8B6016F1F7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12" creationId="{4EED9624-49D6-49D6-B876-ADE5B2DBA178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13" creationId="{6BAEAB1C-19B3-42B7-A3FA-84BCD304F9AC}"/>
          </ac:inkMkLst>
        </pc:inkChg>
        <pc:inkChg chg="add mod">
          <ac:chgData name="Kimberly" userId="8c2b6ab9-3f19-41de-a892-34e3c36865ec" providerId="ADAL" clId="{A6511A19-6A1C-477A-AF86-B25020D140C0}" dt="2020-02-17T17:50:05.044" v="1224"/>
          <ac:inkMkLst>
            <pc:docMk/>
            <pc:sldMk cId="54089361" sldId="263"/>
            <ac:inkMk id="14" creationId="{547FE5FD-151A-4314-8E65-45FE0B519432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16" creationId="{496A3BB0-FA88-48FD-9859-91C368D62BCB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17" creationId="{C308ACA3-4E2B-4950-898E-DBE655F60C08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18" creationId="{2727C7CE-723D-45DD-87BD-C2C640C84331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19" creationId="{230FD8F0-5094-409C-927C-CE45BBC6D9B6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0" creationId="{F31E2585-B3B8-4C87-A67C-6B17F10BDBB6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1" creationId="{4C4D393E-5B2E-4C71-A1CE-470BA92CDEE1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2" creationId="{586C4249-8B12-4083-B6D2-08DD03A5B702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3" creationId="{587E40FA-24D1-4E86-B78D-145811F28F18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4" creationId="{825A5388-0B02-4E08-A79C-FAA0E3C4D5E2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5" creationId="{E8762F61-3F10-480D-B50E-F9A410B62E0D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6" creationId="{425D7D07-208A-49D3-A275-38E29B8BAEA0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7" creationId="{EA4D4795-CD80-4C21-9970-46639D14F531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8" creationId="{ABD692B1-467E-40B3-A956-C9E24B950253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29" creationId="{035FB0DA-A0BE-41A8-9F51-F7265721C133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30" creationId="{35FBFE60-D794-46EA-9042-87DC027CE3F2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31" creationId="{27613EB3-C0D1-4473-8A43-28F44472A2FB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32" creationId="{C73BC0F6-1231-42B0-B1C4-33426EA3E91A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33" creationId="{97521015-EA0B-41EF-B7FD-95431E59CAFD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34" creationId="{81A60C3E-4948-4777-8F92-1ADCACFB1E84}"/>
          </ac:inkMkLst>
        </pc:inkChg>
        <pc:inkChg chg="add mod">
          <ac:chgData name="Kimberly" userId="8c2b6ab9-3f19-41de-a892-34e3c36865ec" providerId="ADAL" clId="{A6511A19-6A1C-477A-AF86-B25020D140C0}" dt="2020-02-17T17:50:21.055" v="1245"/>
          <ac:inkMkLst>
            <pc:docMk/>
            <pc:sldMk cId="54089361" sldId="263"/>
            <ac:inkMk id="35" creationId="{A0E44077-FA97-4FA9-B7F5-EB27B8FAA146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38" creationId="{7C6A0E24-06E3-416D-99ED-09B9BE669165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39" creationId="{256054F4-BDB3-4008-A100-343B7CC6A5C3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0" creationId="{C1EE9CE3-E334-499F-81A9-CDA05A716179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1" creationId="{009196A0-6E7F-4576-A5CC-6C4217CC1976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2" creationId="{E5F2CA91-8EA2-4376-9CDF-EC949DDCFD35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3" creationId="{610207E7-4F5E-40FF-84B6-00261008B13B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4" creationId="{A1E3707E-17B8-42F3-AC40-E1103EF2C176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5" creationId="{1A442C7B-F282-4922-8A07-4BD7E72438C2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6" creationId="{761829AF-E17F-43C3-8191-2823F3F54E08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7" creationId="{49F1A221-7048-4E3D-AA9C-B4D6B19A44B2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8" creationId="{0E7999F4-534E-4664-9D85-83858EAD1FE6}"/>
          </ac:inkMkLst>
        </pc:inkChg>
        <pc:inkChg chg="add mod">
          <ac:chgData name="Kimberly" userId="8c2b6ab9-3f19-41de-a892-34e3c36865ec" providerId="ADAL" clId="{A6511A19-6A1C-477A-AF86-B25020D140C0}" dt="2020-02-17T17:57:56.403" v="1369"/>
          <ac:inkMkLst>
            <pc:docMk/>
            <pc:sldMk cId="54089361" sldId="263"/>
            <ac:inkMk id="49" creationId="{64A01176-5CEB-496A-B20A-79CD717AFAFB}"/>
          </ac:inkMkLst>
        </pc:inkChg>
        <pc:inkChg chg="add del mod">
          <ac:chgData name="Kimberly" userId="8c2b6ab9-3f19-41de-a892-34e3c36865ec" providerId="ADAL" clId="{A6511A19-6A1C-477A-AF86-B25020D140C0}" dt="2020-02-17T17:57:57.724" v="1371"/>
          <ac:inkMkLst>
            <pc:docMk/>
            <pc:sldMk cId="54089361" sldId="263"/>
            <ac:inkMk id="50" creationId="{54E25411-E3D3-4A51-A33C-31FA12D15DC7}"/>
          </ac:inkMkLst>
        </pc:inkChg>
        <pc:inkChg chg="add del mod">
          <ac:chgData name="Kimberly" userId="8c2b6ab9-3f19-41de-a892-34e3c36865ec" providerId="ADAL" clId="{A6511A19-6A1C-477A-AF86-B25020D140C0}" dt="2020-02-17T17:57:57.724" v="1370"/>
          <ac:inkMkLst>
            <pc:docMk/>
            <pc:sldMk cId="54089361" sldId="263"/>
            <ac:inkMk id="51" creationId="{742E6FFC-6468-4D4A-B2A9-1B23775DECDA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54" creationId="{D44B4963-4671-4E5E-AB9A-BA48B9C4DA6B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55" creationId="{0B093527-DC3F-4740-8371-15664126C6AD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56" creationId="{11E9E368-5A41-4B57-914D-9CC9FC473F43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57" creationId="{79C8080B-B65D-4BB3-AD50-FECA16072058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58" creationId="{A7C0FEA9-B031-430C-BD42-844637242254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59" creationId="{9A0A7DCF-717C-4B9A-A6DA-F549A5B1D65B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60" creationId="{2356A2BE-A54B-422E-BB2D-F720981A69FC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61" creationId="{A94F05AC-E7F6-46DC-9E56-3FD281C1109C}"/>
          </ac:inkMkLst>
        </pc:inkChg>
        <pc:inkChg chg="add mod">
          <ac:chgData name="Kimberly" userId="8c2b6ab9-3f19-41de-a892-34e3c36865ec" providerId="ADAL" clId="{A6511A19-6A1C-477A-AF86-B25020D140C0}" dt="2020-02-17T17:58:04.360" v="1381"/>
          <ac:inkMkLst>
            <pc:docMk/>
            <pc:sldMk cId="54089361" sldId="263"/>
            <ac:inkMk id="62" creationId="{DF8B6361-5ABE-4991-8B38-BC5198E69200}"/>
          </ac:inkMkLst>
        </pc:inkChg>
        <pc:inkChg chg="add mod">
          <ac:chgData name="Kimberly" userId="8c2b6ab9-3f19-41de-a892-34e3c36865ec" providerId="ADAL" clId="{A6511A19-6A1C-477A-AF86-B25020D140C0}" dt="2020-02-17T17:58:05.647" v="1384"/>
          <ac:inkMkLst>
            <pc:docMk/>
            <pc:sldMk cId="54089361" sldId="263"/>
            <ac:inkMk id="64" creationId="{E436510D-1DEE-4BC6-A85B-B57599DBDD97}"/>
          </ac:inkMkLst>
        </pc:inkChg>
        <pc:inkChg chg="add mod">
          <ac:chgData name="Kimberly" userId="8c2b6ab9-3f19-41de-a892-34e3c36865ec" providerId="ADAL" clId="{A6511A19-6A1C-477A-AF86-B25020D140C0}" dt="2020-02-17T17:58:05.647" v="1384"/>
          <ac:inkMkLst>
            <pc:docMk/>
            <pc:sldMk cId="54089361" sldId="263"/>
            <ac:inkMk id="65" creationId="{831BE251-E3ED-4576-A6FC-73A88CB6A533}"/>
          </ac:inkMkLst>
        </pc:inkChg>
        <pc:inkChg chg="add mod">
          <ac:chgData name="Kimberly" userId="8c2b6ab9-3f19-41de-a892-34e3c36865ec" providerId="ADAL" clId="{A6511A19-6A1C-477A-AF86-B25020D140C0}" dt="2020-02-17T17:58:10.825" v="1390"/>
          <ac:inkMkLst>
            <pc:docMk/>
            <pc:sldMk cId="54089361" sldId="263"/>
            <ac:inkMk id="67" creationId="{6AE0276D-D336-4E06-842A-E6021BC4B780}"/>
          </ac:inkMkLst>
        </pc:inkChg>
        <pc:inkChg chg="add mod">
          <ac:chgData name="Kimberly" userId="8c2b6ab9-3f19-41de-a892-34e3c36865ec" providerId="ADAL" clId="{A6511A19-6A1C-477A-AF86-B25020D140C0}" dt="2020-02-17T17:58:10.825" v="1390"/>
          <ac:inkMkLst>
            <pc:docMk/>
            <pc:sldMk cId="54089361" sldId="263"/>
            <ac:inkMk id="68" creationId="{834460B5-0D7B-482D-A7F9-69C4834CDDF1}"/>
          </ac:inkMkLst>
        </pc:inkChg>
        <pc:inkChg chg="add mod">
          <ac:chgData name="Kimberly" userId="8c2b6ab9-3f19-41de-a892-34e3c36865ec" providerId="ADAL" clId="{A6511A19-6A1C-477A-AF86-B25020D140C0}" dt="2020-02-17T17:58:10.825" v="1390"/>
          <ac:inkMkLst>
            <pc:docMk/>
            <pc:sldMk cId="54089361" sldId="263"/>
            <ac:inkMk id="69" creationId="{A74DE17C-CDE9-4BEC-B51D-A80D2F9EF330}"/>
          </ac:inkMkLst>
        </pc:inkChg>
        <pc:inkChg chg="add mod">
          <ac:chgData name="Kimberly" userId="8c2b6ab9-3f19-41de-a892-34e3c36865ec" providerId="ADAL" clId="{A6511A19-6A1C-477A-AF86-B25020D140C0}" dt="2020-02-17T17:58:10.825" v="1390"/>
          <ac:inkMkLst>
            <pc:docMk/>
            <pc:sldMk cId="54089361" sldId="263"/>
            <ac:inkMk id="70" creationId="{8F60EAF7-6B06-4029-BD2C-99F017917B5C}"/>
          </ac:inkMkLst>
        </pc:inkChg>
        <pc:inkChg chg="add">
          <ac:chgData name="Kimberly" userId="8c2b6ab9-3f19-41de-a892-34e3c36865ec" providerId="ADAL" clId="{A6511A19-6A1C-477A-AF86-B25020D140C0}" dt="2020-02-17T17:58:10.155" v="1389" actId="9405"/>
          <ac:inkMkLst>
            <pc:docMk/>
            <pc:sldMk cId="54089361" sldId="263"/>
            <ac:inkMk id="71" creationId="{5B36B95A-850B-4DD5-9839-1E982F7C0F1A}"/>
          </ac:inkMkLst>
        </pc:inkChg>
        <pc:inkChg chg="add mod">
          <ac:chgData name="Kimberly" userId="8c2b6ab9-3f19-41de-a892-34e3c36865ec" providerId="ADAL" clId="{A6511A19-6A1C-477A-AF86-B25020D140C0}" dt="2020-02-17T17:58:15.056" v="1393"/>
          <ac:inkMkLst>
            <pc:docMk/>
            <pc:sldMk cId="54089361" sldId="263"/>
            <ac:inkMk id="73" creationId="{884E3EC6-8187-4FFD-8174-79D000EA8EF6}"/>
          </ac:inkMkLst>
        </pc:inkChg>
        <pc:inkChg chg="add mod">
          <ac:chgData name="Kimberly" userId="8c2b6ab9-3f19-41de-a892-34e3c36865ec" providerId="ADAL" clId="{A6511A19-6A1C-477A-AF86-B25020D140C0}" dt="2020-02-17T17:58:15.056" v="1393"/>
          <ac:inkMkLst>
            <pc:docMk/>
            <pc:sldMk cId="54089361" sldId="263"/>
            <ac:inkMk id="74" creationId="{65CA3F0C-CDD9-4735-A26B-764A13EF979A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76" creationId="{0BAAA6EF-EF94-4005-A7C5-7E905027C103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77" creationId="{00FDD4F1-CA11-48F3-9980-3369DAA36984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78" creationId="{C9A820AC-6B29-4654-A64D-A3439C6213A4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79" creationId="{E2913B48-B0A0-450E-B7AE-4D81E32DE860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0" creationId="{C7CAA5DB-7A00-42C9-A964-608DEEDF2BD2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1" creationId="{798ACE78-304F-4952-9F21-A8973F15DBFF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2" creationId="{01226AE1-00CA-4475-AB59-E472AF0F117E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3" creationId="{6066C450-FFF9-4F6F-BED7-DEEC942D11B2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4" creationId="{C71A0EA5-32CD-4A0B-97E2-A0CA92309128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5" creationId="{A5EE40CB-1565-4EFF-979E-6684991A2602}"/>
          </ac:inkMkLst>
        </pc:inkChg>
        <pc:inkChg chg="add mod">
          <ac:chgData name="Kimberly" userId="8c2b6ab9-3f19-41de-a892-34e3c36865ec" providerId="ADAL" clId="{A6511A19-6A1C-477A-AF86-B25020D140C0}" dt="2020-02-17T17:58:22.394" v="1407"/>
          <ac:inkMkLst>
            <pc:docMk/>
            <pc:sldMk cId="54089361" sldId="263"/>
            <ac:inkMk id="86" creationId="{76397F1F-7E4F-4DA4-AFB2-CA0347DDE958}"/>
          </ac:inkMkLst>
        </pc:inkChg>
        <pc:inkChg chg="add del mod">
          <ac:chgData name="Kimberly" userId="8c2b6ab9-3f19-41de-a892-34e3c36865ec" providerId="ADAL" clId="{A6511A19-6A1C-477A-AF86-B25020D140C0}" dt="2020-02-17T17:58:26.616" v="1415"/>
          <ac:inkMkLst>
            <pc:docMk/>
            <pc:sldMk cId="54089361" sldId="263"/>
            <ac:inkMk id="87" creationId="{6AE1FD55-7A75-4CD7-AD20-9322E0DD8D2A}"/>
          </ac:inkMkLst>
        </pc:inkChg>
        <pc:inkChg chg="add del mod">
          <ac:chgData name="Kimberly" userId="8c2b6ab9-3f19-41de-a892-34e3c36865ec" providerId="ADAL" clId="{A6511A19-6A1C-477A-AF86-B25020D140C0}" dt="2020-02-17T17:58:25.565" v="1412"/>
          <ac:inkMkLst>
            <pc:docMk/>
            <pc:sldMk cId="54089361" sldId="263"/>
            <ac:inkMk id="88" creationId="{8D90E910-8275-48D5-AB74-FE6025BC1A7C}"/>
          </ac:inkMkLst>
        </pc:inkChg>
        <pc:inkChg chg="add">
          <ac:chgData name="Kimberly" userId="8c2b6ab9-3f19-41de-a892-34e3c36865ec" providerId="ADAL" clId="{A6511A19-6A1C-477A-AF86-B25020D140C0}" dt="2020-02-17T17:58:23.021" v="1408" actId="9405"/>
          <ac:inkMkLst>
            <pc:docMk/>
            <pc:sldMk cId="54089361" sldId="263"/>
            <ac:inkMk id="91" creationId="{7565B370-15D0-423E-8A23-11B0E9C002CD}"/>
          </ac:inkMkLst>
        </pc:inkChg>
        <pc:inkChg chg="add del mod">
          <ac:chgData name="Kimberly" userId="8c2b6ab9-3f19-41de-a892-34e3c36865ec" providerId="ADAL" clId="{A6511A19-6A1C-477A-AF86-B25020D140C0}" dt="2020-02-17T17:58:26.258" v="1413"/>
          <ac:inkMkLst>
            <pc:docMk/>
            <pc:sldMk cId="54089361" sldId="263"/>
            <ac:inkMk id="92" creationId="{BE0EB834-E797-4209-921A-50D982935B2F}"/>
          </ac:inkMkLst>
        </pc:inkChg>
        <pc:inkChg chg="add del mod">
          <ac:chgData name="Kimberly" userId="8c2b6ab9-3f19-41de-a892-34e3c36865ec" providerId="ADAL" clId="{A6511A19-6A1C-477A-AF86-B25020D140C0}" dt="2020-02-17T17:58:26.258" v="1414"/>
          <ac:inkMkLst>
            <pc:docMk/>
            <pc:sldMk cId="54089361" sldId="263"/>
            <ac:inkMk id="93" creationId="{4486BEB3-647B-4D94-8441-701C6476AE3E}"/>
          </ac:inkMkLst>
        </pc:inkChg>
        <pc:inkChg chg="add">
          <ac:chgData name="Kimberly" userId="8c2b6ab9-3f19-41de-a892-34e3c36865ec" providerId="ADAL" clId="{A6511A19-6A1C-477A-AF86-B25020D140C0}" dt="2020-02-17T17:58:28.441" v="1416" actId="9405"/>
          <ac:inkMkLst>
            <pc:docMk/>
            <pc:sldMk cId="54089361" sldId="263"/>
            <ac:inkMk id="95" creationId="{D571AB6C-8662-4452-83BA-3D6BE71F189A}"/>
          </ac:inkMkLst>
        </pc:inkChg>
        <pc:inkChg chg="add">
          <ac:chgData name="Kimberly" userId="8c2b6ab9-3f19-41de-a892-34e3c36865ec" providerId="ADAL" clId="{A6511A19-6A1C-477A-AF86-B25020D140C0}" dt="2020-02-17T17:58:29.435" v="1417" actId="9405"/>
          <ac:inkMkLst>
            <pc:docMk/>
            <pc:sldMk cId="54089361" sldId="263"/>
            <ac:inkMk id="96" creationId="{50D4F3B9-F339-4446-9CEA-BC234CFC860B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97" creationId="{969826C4-306F-437F-A39F-90CDB8E7E135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98" creationId="{8C91D5AA-5B82-43DD-8DE3-CC763949A4AC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99" creationId="{FED277E1-9713-4601-8850-27DB89D807F2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0" creationId="{B3C56219-20EE-4B95-9B8C-04070B5B8824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1" creationId="{C725E978-01C0-4307-AAFE-E20ACCE7525A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2" creationId="{9A982B04-3CCE-4C47-AD10-17826DECE144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3" creationId="{6C4F4314-72CB-4934-AB69-92F2601A2204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4" creationId="{C32B2828-8D8D-4FE0-ABB2-23ED25EA3C3A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5" creationId="{12FAC243-8C3C-4FD6-A54A-114DC7CD4E29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6" creationId="{FA37CEC4-DB1F-4DDD-AC04-8259C5610507}"/>
          </ac:inkMkLst>
        </pc:inkChg>
        <pc:inkChg chg="add mod">
          <ac:chgData name="Kimberly" userId="8c2b6ab9-3f19-41de-a892-34e3c36865ec" providerId="ADAL" clId="{A6511A19-6A1C-477A-AF86-B25020D140C0}" dt="2020-02-17T17:59:05.259" v="1429"/>
          <ac:inkMkLst>
            <pc:docMk/>
            <pc:sldMk cId="54089361" sldId="263"/>
            <ac:inkMk id="107" creationId="{20B9EBAA-CFEB-482C-B176-F3946B7BF444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0" creationId="{9B79418F-6537-4EF9-A37A-5C8236AF77DF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1" creationId="{7D94D826-66C0-4DB6-9B72-85DC23D05F91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2" creationId="{3B5CE11D-31DD-451B-AF75-C5C9FC173148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3" creationId="{1884C813-53BA-4BEC-B7F2-5AFBC08ECB62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4" creationId="{4D083C32-A2AE-46E8-85DF-68397CF48CB3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5" creationId="{FA8FD5B2-4C36-456B-9B18-B650F660E8FC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6" creationId="{A28C2BF2-8DFD-4BDD-A223-C255F27DC6EB}"/>
          </ac:inkMkLst>
        </pc:inkChg>
        <pc:inkChg chg="add mod">
          <ac:chgData name="Kimberly" userId="8c2b6ab9-3f19-41de-a892-34e3c36865ec" providerId="ADAL" clId="{A6511A19-6A1C-477A-AF86-B25020D140C0}" dt="2020-02-17T17:59:14.787" v="1438"/>
          <ac:inkMkLst>
            <pc:docMk/>
            <pc:sldMk cId="54089361" sldId="263"/>
            <ac:inkMk id="117" creationId="{5E2D0B76-3EE6-4713-83D2-A50EFD6FAB6A}"/>
          </ac:inkMkLst>
        </pc:inkChg>
        <pc:inkChg chg="add">
          <ac:chgData name="Kimberly" userId="8c2b6ab9-3f19-41de-a892-34e3c36865ec" providerId="ADAL" clId="{A6511A19-6A1C-477A-AF86-B25020D140C0}" dt="2020-02-17T17:59:14.834" v="1439" actId="9405"/>
          <ac:inkMkLst>
            <pc:docMk/>
            <pc:sldMk cId="54089361" sldId="263"/>
            <ac:inkMk id="121" creationId="{41313B01-C0EB-44A4-8332-9657838A027E}"/>
          </ac:inkMkLst>
        </pc:inkChg>
        <pc:inkChg chg="add del">
          <ac:chgData name="Kimberly" userId="8c2b6ab9-3f19-41de-a892-34e3c36865ec" providerId="ADAL" clId="{A6511A19-6A1C-477A-AF86-B25020D140C0}" dt="2020-02-17T17:59:21.717" v="1442"/>
          <ac:inkMkLst>
            <pc:docMk/>
            <pc:sldMk cId="54089361" sldId="263"/>
            <ac:inkMk id="122" creationId="{BF30B608-88FA-434C-A57E-E5988BFB3739}"/>
          </ac:inkMkLst>
        </pc:inkChg>
        <pc:inkChg chg="add">
          <ac:chgData name="Kimberly" userId="8c2b6ab9-3f19-41de-a892-34e3c36865ec" providerId="ADAL" clId="{A6511A19-6A1C-477A-AF86-B25020D140C0}" dt="2020-02-17T17:59:20.682" v="1441" actId="9405"/>
          <ac:inkMkLst>
            <pc:docMk/>
            <pc:sldMk cId="54089361" sldId="263"/>
            <ac:inkMk id="123" creationId="{762EDFA7-5320-438A-A13D-5721E25F8942}"/>
          </ac:inkMkLst>
        </pc:inkChg>
        <pc:inkChg chg="add">
          <ac:chgData name="Kimberly" userId="8c2b6ab9-3f19-41de-a892-34e3c36865ec" providerId="ADAL" clId="{A6511A19-6A1C-477A-AF86-B25020D140C0}" dt="2020-02-17T17:59:33.380" v="1443" actId="9405"/>
          <ac:inkMkLst>
            <pc:docMk/>
            <pc:sldMk cId="54089361" sldId="263"/>
            <ac:inkMk id="124" creationId="{693404EE-6024-4845-AA06-36110168899B}"/>
          </ac:inkMkLst>
        </pc:inkChg>
        <pc:inkChg chg="add del">
          <ac:chgData name="Kimberly" userId="8c2b6ab9-3f19-41de-a892-34e3c36865ec" providerId="ADAL" clId="{A6511A19-6A1C-477A-AF86-B25020D140C0}" dt="2020-02-17T17:59:34.911" v="1445"/>
          <ac:inkMkLst>
            <pc:docMk/>
            <pc:sldMk cId="54089361" sldId="263"/>
            <ac:inkMk id="125" creationId="{A8E50691-F9F8-4022-B835-2B1D14BF3EEE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26" creationId="{C322777F-5439-4323-9940-C483DCAB0E3B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27" creationId="{91218A1D-CF82-454C-8FD8-67DAA3E8BF38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28" creationId="{A4FFA94C-4AA4-4E11-9EF7-8B5ECDDD82DA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29" creationId="{D6E25371-622A-4A54-8715-7CC7F425A58A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0" creationId="{50C90C03-3228-4A57-A595-A16F4FD88F8C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1" creationId="{8FE901F3-D736-4A9F-B5F4-AD1E3C79B63E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2" creationId="{ED722200-B839-4B6E-BEA7-7B2D537A1C4F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3" creationId="{B4235DE4-552A-47D0-8571-6F22CC792DE5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4" creationId="{F86D6CFA-A1EF-44F6-BF39-6E7787240459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5" creationId="{A8D1ABEE-AEEF-4715-98D2-3606C4DFACFA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6" creationId="{EBC88E25-8C08-49A9-A126-327279F7C09B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7" creationId="{7E54AB7C-5CE0-4C92-B68E-61BDA812A289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8" creationId="{C5B6762D-81E2-4292-BB33-CBEDC1A02C74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39" creationId="{1B13AF23-6CA2-4841-8A53-A893ED482BFA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40" creationId="{A10F666B-8C3C-4E3D-AEA3-5B28DAB1B58D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41" creationId="{518305B9-37F4-46E7-9004-81985E103600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42" creationId="{6F03D575-0880-40FE-AB55-8126AE1412A7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43" creationId="{81C592B6-0CD2-48DB-87B3-4BA1D7B7759E}"/>
          </ac:inkMkLst>
        </pc:inkChg>
        <pc:inkChg chg="add mod">
          <ac:chgData name="Kimberly" userId="8c2b6ab9-3f19-41de-a892-34e3c36865ec" providerId="ADAL" clId="{A6511A19-6A1C-477A-AF86-B25020D140C0}" dt="2020-02-17T17:59:45.414" v="1465"/>
          <ac:inkMkLst>
            <pc:docMk/>
            <pc:sldMk cId="54089361" sldId="263"/>
            <ac:inkMk id="144" creationId="{21F2573C-68C6-41D1-8423-88B20F1D03BD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48" creationId="{7F542B6B-CBDF-46C6-81D9-0BAEDF55EABA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49" creationId="{2D95E9B1-64BC-4A0F-9A66-DC94B706928D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0" creationId="{61CC632F-49B2-4E32-BCA3-770FD7C996D1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1" creationId="{EC821EE3-B530-45B7-ABEE-FE73D2194436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2" creationId="{8F5E4499-6EEF-4F31-BF88-A513378C6F5E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3" creationId="{B358CF9B-F799-4A63-A501-750A3C01CB38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4" creationId="{78992B53-C901-49AA-BBAE-A299DB9FE64A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5" creationId="{BAD4C710-DB02-495C-A907-96238ABC0EE8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6" creationId="{F7BCF82F-D7FA-4AD2-ABBD-E81EA127B216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7" creationId="{1A65839B-F3D9-4DDE-8D74-67A40CA9C2B4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8" creationId="{D13E29AE-78B3-4783-AE03-07712E739B9A}"/>
          </ac:inkMkLst>
        </pc:inkChg>
        <pc:inkChg chg="add mod">
          <ac:chgData name="Kimberly" userId="8c2b6ab9-3f19-41de-a892-34e3c36865ec" providerId="ADAL" clId="{A6511A19-6A1C-477A-AF86-B25020D140C0}" dt="2020-02-17T17:59:51.008" v="1478"/>
          <ac:inkMkLst>
            <pc:docMk/>
            <pc:sldMk cId="54089361" sldId="263"/>
            <ac:inkMk id="159" creationId="{FF886280-38F5-4394-8DBA-AEC281004BB9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3" creationId="{035FE937-846C-4247-AAF9-73745A080E86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4" creationId="{4F65331E-C816-491C-92A3-A02A4B9CC6D2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5" creationId="{D8C77C35-00C5-4F28-A813-39CEAFBAF5FA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6" creationId="{BF5F0627-29B2-4CC6-8AB8-17B02D8F0B64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7" creationId="{5FA744F8-526B-4549-895B-8AD00A32B899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8" creationId="{3E7F1C7F-289C-46BA-A973-86C9C36C9084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69" creationId="{591A63DB-369F-4EED-8C4B-D2DC385D8AAB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70" creationId="{BB7C43AD-95A7-4A52-AD97-E085DC914E02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71" creationId="{694877EE-01D5-4F8C-8F2C-B3A8D95E104F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72" creationId="{7CEEC52D-18C5-4587-98D0-DE692DFEC51D}"/>
          </ac:inkMkLst>
        </pc:inkChg>
        <pc:inkChg chg="add mod">
          <ac:chgData name="Kimberly" userId="8c2b6ab9-3f19-41de-a892-34e3c36865ec" providerId="ADAL" clId="{A6511A19-6A1C-477A-AF86-B25020D140C0}" dt="2020-02-17T17:59:56.583" v="1490"/>
          <ac:inkMkLst>
            <pc:docMk/>
            <pc:sldMk cId="54089361" sldId="263"/>
            <ac:inkMk id="173" creationId="{03F341B0-240D-4E07-858C-0CE1D432CE1B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75" creationId="{B6D9F383-D705-4081-ABDD-145CF44D818F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76" creationId="{74B207BC-622C-4F4E-8DF8-BF2121D20373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77" creationId="{72CEF81A-712C-468C-B3B3-8A75D9BD4939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78" creationId="{D5B12C7B-57C0-4DA9-92AE-E22F7B18C145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79" creationId="{384F25DA-5B38-476E-B529-3DA207A84A6F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0" creationId="{E0E0D2BD-FBC8-475D-9DDE-BF118D446B14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1" creationId="{7159613F-42BF-4339-B82B-ECA1B5F7AC37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2" creationId="{4C639137-8713-424C-9C3F-41079B3FC379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3" creationId="{59D3CEBB-79BE-49C1-8D2E-3D584F90C5FA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4" creationId="{C976A251-3D9B-4434-AF0C-DADF11F52E2B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5" creationId="{D3CCFFF5-F901-403D-B8E8-0735EFD4B0FA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6" creationId="{869288C6-8108-485F-911A-D9DF261F7A37}"/>
          </ac:inkMkLst>
        </pc:inkChg>
        <pc:inkChg chg="add mod">
          <ac:chgData name="Kimberly" userId="8c2b6ab9-3f19-41de-a892-34e3c36865ec" providerId="ADAL" clId="{A6511A19-6A1C-477A-AF86-B25020D140C0}" dt="2020-02-17T18:00:04.318" v="1504"/>
          <ac:inkMkLst>
            <pc:docMk/>
            <pc:sldMk cId="54089361" sldId="263"/>
            <ac:inkMk id="187" creationId="{E13337F1-F5D8-4DD9-ACB9-6556BBF20D95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89" creationId="{04FC82C1-C859-412F-B30B-825302373A7B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0" creationId="{D1996335-6913-4FA7-B14C-F672867FFEAD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1" creationId="{23E93452-D649-4E40-9846-D56C98A19B02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2" creationId="{5082F417-4624-4140-A442-0FECB52E6258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3" creationId="{41BBBB03-2B07-4BFE-9EB7-0E599C513A7A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4" creationId="{EC455B95-6F0B-474D-871F-DBF841D5401C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5" creationId="{D8851F1C-ECB7-480B-8186-47611075E1BD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6" creationId="{C0B9FDD1-30BF-4886-AD47-088C9A06D28F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7" creationId="{DC742EF0-9FD8-4DE1-9073-81768D90858D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8" creationId="{487156CA-5F57-4A41-B993-65C404D00922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199" creationId="{CEFA020B-AA9D-428A-8E1A-913F572B656B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200" creationId="{14E33F9F-B625-4E78-BAB7-E5A28EA18DEA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201" creationId="{174B4D0A-158B-4905-9C04-AF27A9BCEF16}"/>
          </ac:inkMkLst>
        </pc:inkChg>
        <pc:inkChg chg="add mod">
          <ac:chgData name="Kimberly" userId="8c2b6ab9-3f19-41de-a892-34e3c36865ec" providerId="ADAL" clId="{A6511A19-6A1C-477A-AF86-B25020D140C0}" dt="2020-02-17T18:00:12.882" v="1519"/>
          <ac:inkMkLst>
            <pc:docMk/>
            <pc:sldMk cId="54089361" sldId="263"/>
            <ac:inkMk id="202" creationId="{E3850893-3665-4AC1-A256-5097FC00542F}"/>
          </ac:inkMkLst>
        </pc:inkChg>
        <pc:inkChg chg="add">
          <ac:chgData name="Kimberly" userId="8c2b6ab9-3f19-41de-a892-34e3c36865ec" providerId="ADAL" clId="{A6511A19-6A1C-477A-AF86-B25020D140C0}" dt="2020-02-17T18:02:51.531" v="1520"/>
          <ac:inkMkLst>
            <pc:docMk/>
            <pc:sldMk cId="54089361" sldId="263"/>
            <ac:inkMk id="205" creationId="{C4A03490-313C-4C3A-B098-D82C862054F7}"/>
          </ac:inkMkLst>
        </pc:inkChg>
      </pc:sldChg>
      <pc:sldChg chg="addSp delSp modSp add">
        <pc:chgData name="Kimberly" userId="8c2b6ab9-3f19-41de-a892-34e3c36865ec" providerId="ADAL" clId="{A6511A19-6A1C-477A-AF86-B25020D140C0}" dt="2020-02-17T18:28:07.210" v="1925"/>
        <pc:sldMkLst>
          <pc:docMk/>
          <pc:sldMk cId="3505249617" sldId="264"/>
        </pc:sldMkLst>
        <pc:spChg chg="add mod">
          <ac:chgData name="Kimberly" userId="8c2b6ab9-3f19-41de-a892-34e3c36865ec" providerId="ADAL" clId="{A6511A19-6A1C-477A-AF86-B25020D140C0}" dt="2020-02-17T18:15:09.296" v="1922" actId="313"/>
          <ac:spMkLst>
            <pc:docMk/>
            <pc:sldMk cId="3505249617" sldId="264"/>
            <ac:spMk id="2" creationId="{E1F50E47-2DF8-46E4-A54E-B5A634162102}"/>
          </ac:spMkLst>
        </pc:spChg>
        <pc:spChg chg="add del mod">
          <ac:chgData name="Kimberly" userId="8c2b6ab9-3f19-41de-a892-34e3c36865ec" providerId="ADAL" clId="{A6511A19-6A1C-477A-AF86-B25020D140C0}" dt="2020-02-17T18:13:48.953" v="1846" actId="5793"/>
          <ac:spMkLst>
            <pc:docMk/>
            <pc:sldMk cId="3505249617" sldId="264"/>
            <ac:spMk id="3" creationId="{50D22130-94EE-4E77-9DF2-56F41AB20B73}"/>
          </ac:spMkLst>
        </pc:spChg>
        <pc:spChg chg="add del">
          <ac:chgData name="Kimberly" userId="8c2b6ab9-3f19-41de-a892-34e3c36865ec" providerId="ADAL" clId="{A6511A19-6A1C-477A-AF86-B25020D140C0}" dt="2020-02-17T18:13:43.512" v="1833" actId="478"/>
          <ac:spMkLst>
            <pc:docMk/>
            <pc:sldMk cId="3505249617" sldId="264"/>
            <ac:spMk id="4" creationId="{F6BE8AC8-7EE7-4DA3-B3AA-2D8CCF2C0288}"/>
          </ac:spMkLst>
        </pc:spChg>
        <pc:picChg chg="add mod">
          <ac:chgData name="Kimberly" userId="8c2b6ab9-3f19-41de-a892-34e3c36865ec" providerId="ADAL" clId="{A6511A19-6A1C-477A-AF86-B25020D140C0}" dt="2020-02-17T18:28:07.210" v="1925"/>
          <ac:picMkLst>
            <pc:docMk/>
            <pc:sldMk cId="3505249617" sldId="264"/>
            <ac:picMk id="4" creationId="{8FD79902-5AFC-4ABD-A947-6B1B14AA2E20}"/>
          </ac:picMkLst>
        </pc:picChg>
        <pc:picChg chg="add del mod">
          <ac:chgData name="Kimberly" userId="8c2b6ab9-3f19-41de-a892-34e3c36865ec" providerId="ADAL" clId="{A6511A19-6A1C-477A-AF86-B25020D140C0}" dt="2020-02-17T18:28:07.210" v="1925"/>
          <ac:picMkLst>
            <pc:docMk/>
            <pc:sldMk cId="3505249617" sldId="264"/>
            <ac:picMk id="5" creationId="{A54C0DB2-B7A9-4C2E-85FE-69B572D9F1AE}"/>
          </ac:picMkLst>
        </pc:picChg>
      </pc:sldChg>
    </pc:docChg>
  </pc:docChgLst>
  <pc:docChgLst>
    <pc:chgData name="Kimberly Brehm" userId="8c2b6ab9-3f19-41de-a892-34e3c36865ec" providerId="ADAL" clId="{80D0AD68-491E-46F3-B117-F9E6CA15D238}"/>
    <pc:docChg chg="addSld modSld">
      <pc:chgData name="Kimberly Brehm" userId="8c2b6ab9-3f19-41de-a892-34e3c36865ec" providerId="ADAL" clId="{80D0AD68-491E-46F3-B117-F9E6CA15D238}" dt="2020-02-17T04:01:39.375" v="1107"/>
      <pc:docMkLst>
        <pc:docMk/>
      </pc:docMkLst>
      <pc:sldChg chg="addSp delSp modSp">
        <pc:chgData name="Kimberly Brehm" userId="8c2b6ab9-3f19-41de-a892-34e3c36865ec" providerId="ADAL" clId="{80D0AD68-491E-46F3-B117-F9E6CA15D238}" dt="2020-02-17T03:32:09.352" v="519"/>
        <pc:sldMkLst>
          <pc:docMk/>
          <pc:sldMk cId="3524175431" sldId="258"/>
        </pc:sldMkLst>
        <pc:grpChg chg="del mod">
          <ac:chgData name="Kimberly Brehm" userId="8c2b6ab9-3f19-41de-a892-34e3c36865ec" providerId="ADAL" clId="{80D0AD68-491E-46F3-B117-F9E6CA15D238}" dt="2020-02-17T03:22:35.214" v="28"/>
          <ac:grpSpMkLst>
            <pc:docMk/>
            <pc:sldMk cId="3524175431" sldId="258"/>
            <ac:grpSpMk id="16" creationId="{318F82AA-1DBC-47A5-8CE4-9D20CEF75213}"/>
          </ac:grpSpMkLst>
        </pc:grpChg>
        <pc:grpChg chg="del mod">
          <ac:chgData name="Kimberly Brehm" userId="8c2b6ab9-3f19-41de-a892-34e3c36865ec" providerId="ADAL" clId="{80D0AD68-491E-46F3-B117-F9E6CA15D238}" dt="2020-02-17T03:22:35.217" v="29"/>
          <ac:grpSpMkLst>
            <pc:docMk/>
            <pc:sldMk cId="3524175431" sldId="258"/>
            <ac:grpSpMk id="17" creationId="{4559D7A6-5062-4C21-ABD0-BF79C1ECBD69}"/>
          </ac:grpSpMkLst>
        </pc:grpChg>
        <pc:grpChg chg="del mod">
          <ac:chgData name="Kimberly Brehm" userId="8c2b6ab9-3f19-41de-a892-34e3c36865ec" providerId="ADAL" clId="{80D0AD68-491E-46F3-B117-F9E6CA15D238}" dt="2020-02-17T03:22:35.204" v="24"/>
          <ac:grpSpMkLst>
            <pc:docMk/>
            <pc:sldMk cId="3524175431" sldId="258"/>
            <ac:grpSpMk id="18" creationId="{585CC49D-A84C-4C5E-90F8-71394B2259BB}"/>
          </ac:grpSpMkLst>
        </pc:grpChg>
        <pc:grpChg chg="mod">
          <ac:chgData name="Kimberly Brehm" userId="8c2b6ab9-3f19-41de-a892-34e3c36865ec" providerId="ADAL" clId="{80D0AD68-491E-46F3-B117-F9E6CA15D238}" dt="2020-02-17T03:24:54.370" v="71"/>
          <ac:grpSpMkLst>
            <pc:docMk/>
            <pc:sldMk cId="3524175431" sldId="258"/>
            <ac:grpSpMk id="58" creationId="{2BB03019-FAB7-4673-BA0A-425F2B710453}"/>
          </ac:grpSpMkLst>
        </pc:grpChg>
        <pc:grpChg chg="mod">
          <ac:chgData name="Kimberly Brehm" userId="8c2b6ab9-3f19-41de-a892-34e3c36865ec" providerId="ADAL" clId="{80D0AD68-491E-46F3-B117-F9E6CA15D238}" dt="2020-02-17T03:24:54.370" v="71"/>
          <ac:grpSpMkLst>
            <pc:docMk/>
            <pc:sldMk cId="3524175431" sldId="258"/>
            <ac:grpSpMk id="59" creationId="{2BA0D5C2-7B1F-45EB-9499-3B24BE1BB73B}"/>
          </ac:grpSpMkLst>
        </pc:grpChg>
        <pc:grpChg chg="mod">
          <ac:chgData name="Kimberly Brehm" userId="8c2b6ab9-3f19-41de-a892-34e3c36865ec" providerId="ADAL" clId="{80D0AD68-491E-46F3-B117-F9E6CA15D238}" dt="2020-02-17T03:24:54.370" v="71"/>
          <ac:grpSpMkLst>
            <pc:docMk/>
            <pc:sldMk cId="3524175431" sldId="258"/>
            <ac:grpSpMk id="60" creationId="{9424EBF3-CE6C-4E09-8D8E-ADB007237F91}"/>
          </ac:grpSpMkLst>
        </pc:grpChg>
        <pc:grpChg chg="del mod">
          <ac:chgData name="Kimberly Brehm" userId="8c2b6ab9-3f19-41de-a892-34e3c36865ec" providerId="ADAL" clId="{80D0AD68-491E-46F3-B117-F9E6CA15D238}" dt="2020-02-17T03:26:41.336" v="95"/>
          <ac:grpSpMkLst>
            <pc:docMk/>
            <pc:sldMk cId="3524175431" sldId="258"/>
            <ac:grpSpMk id="63" creationId="{D8C616EE-C5CD-4F42-8D38-BE75B285DDA1}"/>
          </ac:grpSpMkLst>
        </pc:grpChg>
        <pc:grpChg chg="del mod">
          <ac:chgData name="Kimberly Brehm" userId="8c2b6ab9-3f19-41de-a892-34e3c36865ec" providerId="ADAL" clId="{80D0AD68-491E-46F3-B117-F9E6CA15D238}" dt="2020-02-17T03:26:35.744" v="88"/>
          <ac:grpSpMkLst>
            <pc:docMk/>
            <pc:sldMk cId="3524175431" sldId="258"/>
            <ac:grpSpMk id="71" creationId="{46499225-65B7-4CE9-840C-98263ED0D3F7}"/>
          </ac:grpSpMkLst>
        </pc:grpChg>
        <pc:grpChg chg="del mod">
          <ac:chgData name="Kimberly Brehm" userId="8c2b6ab9-3f19-41de-a892-34e3c36865ec" providerId="ADAL" clId="{80D0AD68-491E-46F3-B117-F9E6CA15D238}" dt="2020-02-17T03:27:03.532" v="135"/>
          <ac:grpSpMkLst>
            <pc:docMk/>
            <pc:sldMk cId="3524175431" sldId="258"/>
            <ac:grpSpMk id="89" creationId="{77735C0E-67CD-44E2-A9BA-1904333C3EFF}"/>
          </ac:grpSpMkLst>
        </pc:grpChg>
        <pc:grpChg chg="mod">
          <ac:chgData name="Kimberly Brehm" userId="8c2b6ab9-3f19-41de-a892-34e3c36865ec" providerId="ADAL" clId="{80D0AD68-491E-46F3-B117-F9E6CA15D238}" dt="2020-02-17T03:26:54.484" v="117"/>
          <ac:grpSpMkLst>
            <pc:docMk/>
            <pc:sldMk cId="3524175431" sldId="258"/>
            <ac:grpSpMk id="90" creationId="{3812876A-E8A1-43F2-8617-048CE41094DA}"/>
          </ac:grpSpMkLst>
        </pc:grpChg>
        <pc:grpChg chg="del mod">
          <ac:chgData name="Kimberly Brehm" userId="8c2b6ab9-3f19-41de-a892-34e3c36865ec" providerId="ADAL" clId="{80D0AD68-491E-46F3-B117-F9E6CA15D238}" dt="2020-02-17T03:27:09.558" v="147"/>
          <ac:grpSpMkLst>
            <pc:docMk/>
            <pc:sldMk cId="3524175431" sldId="258"/>
            <ac:grpSpMk id="108" creationId="{20BC6E8F-3759-454B-ADBC-10C66FFBE9AF}"/>
          </ac:grpSpMkLst>
        </pc:grpChg>
        <pc:grpChg chg="mod">
          <ac:chgData name="Kimberly Brehm" userId="8c2b6ab9-3f19-41de-a892-34e3c36865ec" providerId="ADAL" clId="{80D0AD68-491E-46F3-B117-F9E6CA15D238}" dt="2020-02-17T03:27:03.532" v="135"/>
          <ac:grpSpMkLst>
            <pc:docMk/>
            <pc:sldMk cId="3524175431" sldId="258"/>
            <ac:grpSpMk id="109" creationId="{CAF8231C-07CB-43E8-80F3-96CD5A5D1052}"/>
          </ac:grpSpMkLst>
        </pc:grpChg>
        <pc:grpChg chg="mod">
          <ac:chgData name="Kimberly Brehm" userId="8c2b6ab9-3f19-41de-a892-34e3c36865ec" providerId="ADAL" clId="{80D0AD68-491E-46F3-B117-F9E6CA15D238}" dt="2020-02-17T03:27:03.532" v="135"/>
          <ac:grpSpMkLst>
            <pc:docMk/>
            <pc:sldMk cId="3524175431" sldId="258"/>
            <ac:grpSpMk id="110" creationId="{1C4C55DB-5F00-43D3-87A0-C5E058571E25}"/>
          </ac:grpSpMkLst>
        </pc:grpChg>
        <pc:grpChg chg="mod">
          <ac:chgData name="Kimberly Brehm" userId="8c2b6ab9-3f19-41de-a892-34e3c36865ec" providerId="ADAL" clId="{80D0AD68-491E-46F3-B117-F9E6CA15D238}" dt="2020-02-17T03:27:03.532" v="135"/>
          <ac:grpSpMkLst>
            <pc:docMk/>
            <pc:sldMk cId="3524175431" sldId="258"/>
            <ac:grpSpMk id="111" creationId="{35379082-7260-4CFE-A480-4FCF721BA35B}"/>
          </ac:grpSpMkLst>
        </pc:grpChg>
        <pc:grpChg chg="mod">
          <ac:chgData name="Kimberly Brehm" userId="8c2b6ab9-3f19-41de-a892-34e3c36865ec" providerId="ADAL" clId="{80D0AD68-491E-46F3-B117-F9E6CA15D238}" dt="2020-02-17T03:27:09.558" v="147"/>
          <ac:grpSpMkLst>
            <pc:docMk/>
            <pc:sldMk cId="3524175431" sldId="258"/>
            <ac:grpSpMk id="123" creationId="{58CA1BA9-265D-4B51-9352-8AEAEF021148}"/>
          </ac:grpSpMkLst>
        </pc:grpChg>
        <pc:grpChg chg="mod">
          <ac:chgData name="Kimberly Brehm" userId="8c2b6ab9-3f19-41de-a892-34e3c36865ec" providerId="ADAL" clId="{80D0AD68-491E-46F3-B117-F9E6CA15D238}" dt="2020-02-17T03:27:20.825" v="156"/>
          <ac:grpSpMkLst>
            <pc:docMk/>
            <pc:sldMk cId="3524175431" sldId="258"/>
            <ac:grpSpMk id="132" creationId="{EAE687BD-A908-454C-834F-89FC60CC1B03}"/>
          </ac:grpSpMkLst>
        </pc:grpChg>
        <pc:grpChg chg="del mod">
          <ac:chgData name="Kimberly Brehm" userId="8c2b6ab9-3f19-41de-a892-34e3c36865ec" providerId="ADAL" clId="{80D0AD68-491E-46F3-B117-F9E6CA15D238}" dt="2020-02-17T03:27:36.806" v="177"/>
          <ac:grpSpMkLst>
            <pc:docMk/>
            <pc:sldMk cId="3524175431" sldId="258"/>
            <ac:grpSpMk id="139" creationId="{760D59BD-E6AB-42E5-9E63-95FF9CBC83B9}"/>
          </ac:grpSpMkLst>
        </pc:grpChg>
        <pc:grpChg chg="del mod">
          <ac:chgData name="Kimberly Brehm" userId="8c2b6ab9-3f19-41de-a892-34e3c36865ec" providerId="ADAL" clId="{80D0AD68-491E-46F3-B117-F9E6CA15D238}" dt="2020-02-17T03:27:31.380" v="169"/>
          <ac:grpSpMkLst>
            <pc:docMk/>
            <pc:sldMk cId="3524175431" sldId="258"/>
            <ac:grpSpMk id="142" creationId="{59209E0E-F45C-4C84-BCAD-B63405E16C49}"/>
          </ac:grpSpMkLst>
        </pc:grpChg>
        <pc:grpChg chg="mod">
          <ac:chgData name="Kimberly Brehm" userId="8c2b6ab9-3f19-41de-a892-34e3c36865ec" providerId="ADAL" clId="{80D0AD68-491E-46F3-B117-F9E6CA15D238}" dt="2020-02-17T03:27:43.612" v="188"/>
          <ac:grpSpMkLst>
            <pc:docMk/>
            <pc:sldMk cId="3524175431" sldId="258"/>
            <ac:grpSpMk id="155" creationId="{9AB59FAC-BAE6-4B24-B913-48711D1A7A2D}"/>
          </ac:grpSpMkLst>
        </pc:grpChg>
        <pc:grpChg chg="mod">
          <ac:chgData name="Kimberly Brehm" userId="8c2b6ab9-3f19-41de-a892-34e3c36865ec" providerId="ADAL" clId="{80D0AD68-491E-46F3-B117-F9E6CA15D238}" dt="2020-02-17T03:27:43.612" v="188"/>
          <ac:grpSpMkLst>
            <pc:docMk/>
            <pc:sldMk cId="3524175431" sldId="258"/>
            <ac:grpSpMk id="156" creationId="{2CC47FAD-3B72-422E-BA2C-A951F7E74413}"/>
          </ac:grpSpMkLst>
        </pc:grpChg>
        <pc:grpChg chg="mod">
          <ac:chgData name="Kimberly Brehm" userId="8c2b6ab9-3f19-41de-a892-34e3c36865ec" providerId="ADAL" clId="{80D0AD68-491E-46F3-B117-F9E6CA15D238}" dt="2020-02-17T03:27:46.323" v="193"/>
          <ac:grpSpMkLst>
            <pc:docMk/>
            <pc:sldMk cId="3524175431" sldId="258"/>
            <ac:grpSpMk id="161" creationId="{3CCF10DD-6B00-437B-850C-D579B2A7EF89}"/>
          </ac:grpSpMkLst>
        </pc:grpChg>
        <pc:grpChg chg="mod">
          <ac:chgData name="Kimberly Brehm" userId="8c2b6ab9-3f19-41de-a892-34e3c36865ec" providerId="ADAL" clId="{80D0AD68-491E-46F3-B117-F9E6CA15D238}" dt="2020-02-17T03:27:49.458" v="196"/>
          <ac:grpSpMkLst>
            <pc:docMk/>
            <pc:sldMk cId="3524175431" sldId="258"/>
            <ac:grpSpMk id="164" creationId="{B70C0ACE-6941-4131-B3D2-1A09822472F3}"/>
          </ac:grpSpMkLst>
        </pc:grpChg>
        <pc:grpChg chg="mod">
          <ac:chgData name="Kimberly Brehm" userId="8c2b6ab9-3f19-41de-a892-34e3c36865ec" providerId="ADAL" clId="{80D0AD68-491E-46F3-B117-F9E6CA15D238}" dt="2020-02-17T03:28:09.759" v="237"/>
          <ac:grpSpMkLst>
            <pc:docMk/>
            <pc:sldMk cId="3524175431" sldId="258"/>
            <ac:grpSpMk id="205" creationId="{BF1C9FC3-B45B-4EAC-8863-5F0A4C6E2AFA}"/>
          </ac:grpSpMkLst>
        </pc:grpChg>
        <pc:grpChg chg="mod">
          <ac:chgData name="Kimberly Brehm" userId="8c2b6ab9-3f19-41de-a892-34e3c36865ec" providerId="ADAL" clId="{80D0AD68-491E-46F3-B117-F9E6CA15D238}" dt="2020-02-17T03:28:09.759" v="237"/>
          <ac:grpSpMkLst>
            <pc:docMk/>
            <pc:sldMk cId="3524175431" sldId="258"/>
            <ac:grpSpMk id="206" creationId="{44A2A8B6-7331-4575-AF5D-E487D5F57790}"/>
          </ac:grpSpMkLst>
        </pc:grpChg>
        <pc:grpChg chg="mod">
          <ac:chgData name="Kimberly Brehm" userId="8c2b6ab9-3f19-41de-a892-34e3c36865ec" providerId="ADAL" clId="{80D0AD68-491E-46F3-B117-F9E6CA15D238}" dt="2020-02-17T03:28:09.759" v="237"/>
          <ac:grpSpMkLst>
            <pc:docMk/>
            <pc:sldMk cId="3524175431" sldId="258"/>
            <ac:grpSpMk id="207" creationId="{225733CA-9139-48D5-A5B5-C59AAC59499E}"/>
          </ac:grpSpMkLst>
        </pc:grpChg>
        <pc:grpChg chg="mod">
          <ac:chgData name="Kimberly Brehm" userId="8c2b6ab9-3f19-41de-a892-34e3c36865ec" providerId="ADAL" clId="{80D0AD68-491E-46F3-B117-F9E6CA15D238}" dt="2020-02-17T03:28:09.759" v="237"/>
          <ac:grpSpMkLst>
            <pc:docMk/>
            <pc:sldMk cId="3524175431" sldId="258"/>
            <ac:grpSpMk id="208" creationId="{9D950689-416E-4EBC-BDBF-475CDA683066}"/>
          </ac:grpSpMkLst>
        </pc:grpChg>
        <pc:grpChg chg="mod">
          <ac:chgData name="Kimberly Brehm" userId="8c2b6ab9-3f19-41de-a892-34e3c36865ec" providerId="ADAL" clId="{80D0AD68-491E-46F3-B117-F9E6CA15D238}" dt="2020-02-17T03:28:09.759" v="237"/>
          <ac:grpSpMkLst>
            <pc:docMk/>
            <pc:sldMk cId="3524175431" sldId="258"/>
            <ac:grpSpMk id="209" creationId="{D5D40967-A539-4FEF-9CC6-2113549C6811}"/>
          </ac:grpSpMkLst>
        </pc:grpChg>
        <pc:grpChg chg="mod">
          <ac:chgData name="Kimberly Brehm" userId="8c2b6ab9-3f19-41de-a892-34e3c36865ec" providerId="ADAL" clId="{80D0AD68-491E-46F3-B117-F9E6CA15D238}" dt="2020-02-17T03:28:09.759" v="237"/>
          <ac:grpSpMkLst>
            <pc:docMk/>
            <pc:sldMk cId="3524175431" sldId="258"/>
            <ac:grpSpMk id="210" creationId="{4290803F-F81D-4DD7-B177-852DBEA87FBB}"/>
          </ac:grpSpMkLst>
        </pc:grpChg>
        <pc:grpChg chg="mod">
          <ac:chgData name="Kimberly Brehm" userId="8c2b6ab9-3f19-41de-a892-34e3c36865ec" providerId="ADAL" clId="{80D0AD68-491E-46F3-B117-F9E6CA15D238}" dt="2020-02-17T03:28:29.341" v="252"/>
          <ac:grpSpMkLst>
            <pc:docMk/>
            <pc:sldMk cId="3524175431" sldId="258"/>
            <ac:grpSpMk id="225" creationId="{368DBA7D-7516-4F8D-8FBA-283A0C9DD0D5}"/>
          </ac:grpSpMkLst>
        </pc:grpChg>
        <pc:grpChg chg="mod">
          <ac:chgData name="Kimberly Brehm" userId="8c2b6ab9-3f19-41de-a892-34e3c36865ec" providerId="ADAL" clId="{80D0AD68-491E-46F3-B117-F9E6CA15D238}" dt="2020-02-17T03:29:03.647" v="276"/>
          <ac:grpSpMkLst>
            <pc:docMk/>
            <pc:sldMk cId="3524175431" sldId="258"/>
            <ac:grpSpMk id="244" creationId="{F17FE9D0-0CBA-412F-AE7C-03B402B80C93}"/>
          </ac:grpSpMkLst>
        </pc:grpChg>
        <pc:grpChg chg="mod">
          <ac:chgData name="Kimberly Brehm" userId="8c2b6ab9-3f19-41de-a892-34e3c36865ec" providerId="ADAL" clId="{80D0AD68-491E-46F3-B117-F9E6CA15D238}" dt="2020-02-17T03:29:20.442" v="294"/>
          <ac:grpSpMkLst>
            <pc:docMk/>
            <pc:sldMk cId="3524175431" sldId="258"/>
            <ac:grpSpMk id="262" creationId="{7A7D61D5-1105-425B-B6F6-C5811298E1A6}"/>
          </ac:grpSpMkLst>
        </pc:grpChg>
        <pc:grpChg chg="mod">
          <ac:chgData name="Kimberly Brehm" userId="8c2b6ab9-3f19-41de-a892-34e3c36865ec" providerId="ADAL" clId="{80D0AD68-491E-46F3-B117-F9E6CA15D238}" dt="2020-02-17T03:29:20.442" v="294"/>
          <ac:grpSpMkLst>
            <pc:docMk/>
            <pc:sldMk cId="3524175431" sldId="258"/>
            <ac:grpSpMk id="263" creationId="{F485C1B3-2EA6-4BA1-B56E-D3A3EF77C453}"/>
          </ac:grpSpMkLst>
        </pc:grpChg>
        <pc:grpChg chg="mod">
          <ac:chgData name="Kimberly Brehm" userId="8c2b6ab9-3f19-41de-a892-34e3c36865ec" providerId="ADAL" clId="{80D0AD68-491E-46F3-B117-F9E6CA15D238}" dt="2020-02-17T03:29:20.442" v="294"/>
          <ac:grpSpMkLst>
            <pc:docMk/>
            <pc:sldMk cId="3524175431" sldId="258"/>
            <ac:grpSpMk id="264" creationId="{72699A31-C495-4191-B4AF-037374F62D40}"/>
          </ac:grpSpMkLst>
        </pc:grpChg>
        <pc:grpChg chg="del mod">
          <ac:chgData name="Kimberly Brehm" userId="8c2b6ab9-3f19-41de-a892-34e3c36865ec" providerId="ADAL" clId="{80D0AD68-491E-46F3-B117-F9E6CA15D238}" dt="2020-02-17T03:29:35.381" v="313"/>
          <ac:grpSpMkLst>
            <pc:docMk/>
            <pc:sldMk cId="3524175431" sldId="258"/>
            <ac:grpSpMk id="277" creationId="{CA7CBC7E-E49B-43FF-BC72-F4E4A7C5EB99}"/>
          </ac:grpSpMkLst>
        </pc:grpChg>
        <pc:grpChg chg="mod">
          <ac:chgData name="Kimberly Brehm" userId="8c2b6ab9-3f19-41de-a892-34e3c36865ec" providerId="ADAL" clId="{80D0AD68-491E-46F3-B117-F9E6CA15D238}" dt="2020-02-17T03:29:35.381" v="313"/>
          <ac:grpSpMkLst>
            <pc:docMk/>
            <pc:sldMk cId="3524175431" sldId="258"/>
            <ac:grpSpMk id="283" creationId="{E457910A-2BD2-467A-BE49-37C22E1A74F4}"/>
          </ac:grpSpMkLst>
        </pc:grpChg>
        <pc:grpChg chg="mod">
          <ac:chgData name="Kimberly Brehm" userId="8c2b6ab9-3f19-41de-a892-34e3c36865ec" providerId="ADAL" clId="{80D0AD68-491E-46F3-B117-F9E6CA15D238}" dt="2020-02-17T03:29:35.381" v="313"/>
          <ac:grpSpMkLst>
            <pc:docMk/>
            <pc:sldMk cId="3524175431" sldId="258"/>
            <ac:grpSpMk id="284" creationId="{05AF6A1B-09C9-4D80-B50D-10625E39B2D8}"/>
          </ac:grpSpMkLst>
        </pc:grpChg>
        <pc:grpChg chg="mod">
          <ac:chgData name="Kimberly Brehm" userId="8c2b6ab9-3f19-41de-a892-34e3c36865ec" providerId="ADAL" clId="{80D0AD68-491E-46F3-B117-F9E6CA15D238}" dt="2020-02-17T03:29:36.477" v="316"/>
          <ac:grpSpMkLst>
            <pc:docMk/>
            <pc:sldMk cId="3524175431" sldId="258"/>
            <ac:grpSpMk id="287" creationId="{3732CC46-C1CB-4ECE-9D8C-F9ABE8E30C02}"/>
          </ac:grpSpMkLst>
        </pc:grpChg>
        <pc:grpChg chg="mod">
          <ac:chgData name="Kimberly Brehm" userId="8c2b6ab9-3f19-41de-a892-34e3c36865ec" providerId="ADAL" clId="{80D0AD68-491E-46F3-B117-F9E6CA15D238}" dt="2020-02-17T03:29:49.172" v="330"/>
          <ac:grpSpMkLst>
            <pc:docMk/>
            <pc:sldMk cId="3524175431" sldId="258"/>
            <ac:grpSpMk id="301" creationId="{FD5D08DC-36B9-4AED-99CF-8825074983DB}"/>
          </ac:grpSpMkLst>
        </pc:grpChg>
        <pc:grpChg chg="del mod">
          <ac:chgData name="Kimberly Brehm" userId="8c2b6ab9-3f19-41de-a892-34e3c36865ec" providerId="ADAL" clId="{80D0AD68-491E-46F3-B117-F9E6CA15D238}" dt="2020-02-17T03:30:05.054" v="351"/>
          <ac:grpSpMkLst>
            <pc:docMk/>
            <pc:sldMk cId="3524175431" sldId="258"/>
            <ac:grpSpMk id="310" creationId="{B954E2C4-1F1F-44FE-9E34-9579CDFD9B76}"/>
          </ac:grpSpMkLst>
        </pc:grpChg>
        <pc:grpChg chg="mod">
          <ac:chgData name="Kimberly Brehm" userId="8c2b6ab9-3f19-41de-a892-34e3c36865ec" providerId="ADAL" clId="{80D0AD68-491E-46F3-B117-F9E6CA15D238}" dt="2020-02-17T03:29:59.819" v="339"/>
          <ac:grpSpMkLst>
            <pc:docMk/>
            <pc:sldMk cId="3524175431" sldId="258"/>
            <ac:grpSpMk id="311" creationId="{222E50EA-A023-49B4-9C82-882802F37B56}"/>
          </ac:grpSpMkLst>
        </pc:grpChg>
        <pc:grpChg chg="mod">
          <ac:chgData name="Kimberly Brehm" userId="8c2b6ab9-3f19-41de-a892-34e3c36865ec" providerId="ADAL" clId="{80D0AD68-491E-46F3-B117-F9E6CA15D238}" dt="2020-02-17T03:30:05.054" v="351"/>
          <ac:grpSpMkLst>
            <pc:docMk/>
            <pc:sldMk cId="3524175431" sldId="258"/>
            <ac:grpSpMk id="323" creationId="{97F7B726-C8BA-4AC9-A3ED-1F2A3A8D626C}"/>
          </ac:grpSpMkLst>
        </pc:grpChg>
        <pc:grpChg chg="mod">
          <ac:chgData name="Kimberly Brehm" userId="8c2b6ab9-3f19-41de-a892-34e3c36865ec" providerId="ADAL" clId="{80D0AD68-491E-46F3-B117-F9E6CA15D238}" dt="2020-02-17T03:30:05.054" v="351"/>
          <ac:grpSpMkLst>
            <pc:docMk/>
            <pc:sldMk cId="3524175431" sldId="258"/>
            <ac:grpSpMk id="324" creationId="{A1EBF5CA-3AE8-4542-A1D6-8B68A29071E3}"/>
          </ac:grpSpMkLst>
        </pc:grpChg>
        <pc:grpChg chg="del mod">
          <ac:chgData name="Kimberly Brehm" userId="8c2b6ab9-3f19-41de-a892-34e3c36865ec" providerId="ADAL" clId="{80D0AD68-491E-46F3-B117-F9E6CA15D238}" dt="2020-02-17T03:30:20.828" v="374"/>
          <ac:grpSpMkLst>
            <pc:docMk/>
            <pc:sldMk cId="3524175431" sldId="258"/>
            <ac:grpSpMk id="345" creationId="{45D6E9EB-7209-4F3B-94C9-358597A27CB4}"/>
          </ac:grpSpMkLst>
        </pc:grpChg>
        <pc:grpChg chg="mod">
          <ac:chgData name="Kimberly Brehm" userId="8c2b6ab9-3f19-41de-a892-34e3c36865ec" providerId="ADAL" clId="{80D0AD68-491E-46F3-B117-F9E6CA15D238}" dt="2020-02-17T03:30:20.011" v="372"/>
          <ac:grpSpMkLst>
            <pc:docMk/>
            <pc:sldMk cId="3524175431" sldId="258"/>
            <ac:grpSpMk id="346" creationId="{CCE6D95D-7847-40CC-96CC-75ADEB019862}"/>
          </ac:grpSpMkLst>
        </pc:grpChg>
        <pc:grpChg chg="mod">
          <ac:chgData name="Kimberly Brehm" userId="8c2b6ab9-3f19-41de-a892-34e3c36865ec" providerId="ADAL" clId="{80D0AD68-491E-46F3-B117-F9E6CA15D238}" dt="2020-02-17T03:30:24.707" v="379"/>
          <ac:grpSpMkLst>
            <pc:docMk/>
            <pc:sldMk cId="3524175431" sldId="258"/>
            <ac:grpSpMk id="350" creationId="{C74AAFB4-F2A9-4D08-80DA-D9165EF20C55}"/>
          </ac:grpSpMkLst>
        </pc:grpChg>
        <pc:grpChg chg="mod">
          <ac:chgData name="Kimberly Brehm" userId="8c2b6ab9-3f19-41de-a892-34e3c36865ec" providerId="ADAL" clId="{80D0AD68-491E-46F3-B117-F9E6CA15D238}" dt="2020-02-17T03:30:41.616" v="408"/>
          <ac:grpSpMkLst>
            <pc:docMk/>
            <pc:sldMk cId="3524175431" sldId="258"/>
            <ac:grpSpMk id="378" creationId="{EB0F6399-05C1-4123-AF50-EF5E7EF870A5}"/>
          </ac:grpSpMkLst>
        </pc:grpChg>
        <pc:grpChg chg="del mod">
          <ac:chgData name="Kimberly Brehm" userId="8c2b6ab9-3f19-41de-a892-34e3c36865ec" providerId="ADAL" clId="{80D0AD68-491E-46F3-B117-F9E6CA15D238}" dt="2020-02-17T03:30:41.616" v="408"/>
          <ac:grpSpMkLst>
            <pc:docMk/>
            <pc:sldMk cId="3524175431" sldId="258"/>
            <ac:grpSpMk id="379" creationId="{F8EF62A0-1CBB-4792-9F72-AB3914D29C00}"/>
          </ac:grpSpMkLst>
        </pc:grpChg>
        <pc:grpChg chg="mod">
          <ac:chgData name="Kimberly Brehm" userId="8c2b6ab9-3f19-41de-a892-34e3c36865ec" providerId="ADAL" clId="{80D0AD68-491E-46F3-B117-F9E6CA15D238}" dt="2020-02-17T03:30:41.616" v="408"/>
          <ac:grpSpMkLst>
            <pc:docMk/>
            <pc:sldMk cId="3524175431" sldId="258"/>
            <ac:grpSpMk id="380" creationId="{B36468BD-0FD1-4277-AD29-0EBE6D242635}"/>
          </ac:grpSpMkLst>
        </pc:grpChg>
        <pc:grpChg chg="mod">
          <ac:chgData name="Kimberly Brehm" userId="8c2b6ab9-3f19-41de-a892-34e3c36865ec" providerId="ADAL" clId="{80D0AD68-491E-46F3-B117-F9E6CA15D238}" dt="2020-02-17T03:31:17.501" v="452"/>
          <ac:grpSpMkLst>
            <pc:docMk/>
            <pc:sldMk cId="3524175431" sldId="258"/>
            <ac:grpSpMk id="424" creationId="{C3B114AF-122B-4138-A8D9-6981C1136ECE}"/>
          </ac:grpSpMkLst>
        </pc:grpChg>
        <pc:grpChg chg="mod">
          <ac:chgData name="Kimberly Brehm" userId="8c2b6ab9-3f19-41de-a892-34e3c36865ec" providerId="ADAL" clId="{80D0AD68-491E-46F3-B117-F9E6CA15D238}" dt="2020-02-17T03:31:17.501" v="452"/>
          <ac:grpSpMkLst>
            <pc:docMk/>
            <pc:sldMk cId="3524175431" sldId="258"/>
            <ac:grpSpMk id="425" creationId="{1FE90D45-87B3-4F02-BBFD-9E915CF94AEC}"/>
          </ac:grpSpMkLst>
        </pc:grpChg>
        <pc:grpChg chg="mod">
          <ac:chgData name="Kimberly Brehm" userId="8c2b6ab9-3f19-41de-a892-34e3c36865ec" providerId="ADAL" clId="{80D0AD68-491E-46F3-B117-F9E6CA15D238}" dt="2020-02-17T03:31:17.501" v="452"/>
          <ac:grpSpMkLst>
            <pc:docMk/>
            <pc:sldMk cId="3524175431" sldId="258"/>
            <ac:grpSpMk id="426" creationId="{7193A952-9C5C-43DD-97C5-4823CA1433A2}"/>
          </ac:grpSpMkLst>
        </pc:grpChg>
        <pc:grpChg chg="del mod">
          <ac:chgData name="Kimberly Brehm" userId="8c2b6ab9-3f19-41de-a892-34e3c36865ec" providerId="ADAL" clId="{80D0AD68-491E-46F3-B117-F9E6CA15D238}" dt="2020-02-17T03:31:47.990" v="489"/>
          <ac:grpSpMkLst>
            <pc:docMk/>
            <pc:sldMk cId="3524175431" sldId="258"/>
            <ac:grpSpMk id="427" creationId="{CBB89025-5C17-4D2E-BB7E-4EB3DE03B329}"/>
          </ac:grpSpMkLst>
        </pc:grpChg>
        <pc:grpChg chg="del mod">
          <ac:chgData name="Kimberly Brehm" userId="8c2b6ab9-3f19-41de-a892-34e3c36865ec" providerId="ADAL" clId="{80D0AD68-491E-46F3-B117-F9E6CA15D238}" dt="2020-02-17T03:31:47.990" v="489"/>
          <ac:grpSpMkLst>
            <pc:docMk/>
            <pc:sldMk cId="3524175431" sldId="258"/>
            <ac:grpSpMk id="428" creationId="{D82E775C-F163-49CC-9BCA-36BB1D39EF97}"/>
          </ac:grpSpMkLst>
        </pc:grpChg>
        <pc:grpChg chg="mod">
          <ac:chgData name="Kimberly Brehm" userId="8c2b6ab9-3f19-41de-a892-34e3c36865ec" providerId="ADAL" clId="{80D0AD68-491E-46F3-B117-F9E6CA15D238}" dt="2020-02-17T03:31:38.177" v="471"/>
          <ac:grpSpMkLst>
            <pc:docMk/>
            <pc:sldMk cId="3524175431" sldId="258"/>
            <ac:grpSpMk id="447" creationId="{68A7DB30-7923-4A1C-9906-D407521B65EC}"/>
          </ac:grpSpMkLst>
        </pc:grpChg>
        <pc:grpChg chg="mod">
          <ac:chgData name="Kimberly Brehm" userId="8c2b6ab9-3f19-41de-a892-34e3c36865ec" providerId="ADAL" clId="{80D0AD68-491E-46F3-B117-F9E6CA15D238}" dt="2020-02-17T03:31:38.177" v="471"/>
          <ac:grpSpMkLst>
            <pc:docMk/>
            <pc:sldMk cId="3524175431" sldId="258"/>
            <ac:grpSpMk id="448" creationId="{5A16179C-9B03-4C4E-AD43-6EEBA5ACAE78}"/>
          </ac:grpSpMkLst>
        </pc:grpChg>
        <pc:grpChg chg="del mod">
          <ac:chgData name="Kimberly Brehm" userId="8c2b6ab9-3f19-41de-a892-34e3c36865ec" providerId="ADAL" clId="{80D0AD68-491E-46F3-B117-F9E6CA15D238}" dt="2020-02-17T03:31:47.990" v="489"/>
          <ac:grpSpMkLst>
            <pc:docMk/>
            <pc:sldMk cId="3524175431" sldId="258"/>
            <ac:grpSpMk id="460" creationId="{53CF405E-7F83-476B-B61C-5B0B4941C192}"/>
          </ac:grpSpMkLst>
        </pc:grpChg>
        <pc:grpChg chg="del mod">
          <ac:chgData name="Kimberly Brehm" userId="8c2b6ab9-3f19-41de-a892-34e3c36865ec" providerId="ADAL" clId="{80D0AD68-491E-46F3-B117-F9E6CA15D238}" dt="2020-02-17T03:31:47.990" v="489"/>
          <ac:grpSpMkLst>
            <pc:docMk/>
            <pc:sldMk cId="3524175431" sldId="258"/>
            <ac:grpSpMk id="466" creationId="{F865321C-09A1-4292-98C5-D0F7C42AFF72}"/>
          </ac:grpSpMkLst>
        </pc:grpChg>
        <pc:grpChg chg="del mod">
          <ac:chgData name="Kimberly Brehm" userId="8c2b6ab9-3f19-41de-a892-34e3c36865ec" providerId="ADAL" clId="{80D0AD68-491E-46F3-B117-F9E6CA15D238}" dt="2020-02-17T03:31:47.990" v="489"/>
          <ac:grpSpMkLst>
            <pc:docMk/>
            <pc:sldMk cId="3524175431" sldId="258"/>
            <ac:grpSpMk id="467" creationId="{5C26794E-9E1B-4389-9C4F-E61C35843D25}"/>
          </ac:grpSpMkLst>
        </pc:grpChg>
        <pc:grpChg chg="del mod">
          <ac:chgData name="Kimberly Brehm" userId="8c2b6ab9-3f19-41de-a892-34e3c36865ec" providerId="ADAL" clId="{80D0AD68-491E-46F3-B117-F9E6CA15D238}" dt="2020-02-17T03:31:49.153" v="492"/>
          <ac:grpSpMkLst>
            <pc:docMk/>
            <pc:sldMk cId="3524175431" sldId="258"/>
            <ac:grpSpMk id="468" creationId="{BB21CD4C-19D3-4C3D-8E87-66964601C22A}"/>
          </ac:grpSpMkLst>
        </pc:grpChg>
        <pc:grpChg chg="mod">
          <ac:chgData name="Kimberly Brehm" userId="8c2b6ab9-3f19-41de-a892-34e3c36865ec" providerId="ADAL" clId="{80D0AD68-491E-46F3-B117-F9E6CA15D238}" dt="2020-02-17T03:31:49.153" v="492"/>
          <ac:grpSpMkLst>
            <pc:docMk/>
            <pc:sldMk cId="3524175431" sldId="258"/>
            <ac:grpSpMk id="471" creationId="{3190CDEE-072F-49FF-9004-5EA84D85EFB8}"/>
          </ac:grpSpMkLst>
        </pc:grpChg>
        <pc:grpChg chg="mod">
          <ac:chgData name="Kimberly Brehm" userId="8c2b6ab9-3f19-41de-a892-34e3c36865ec" providerId="ADAL" clId="{80D0AD68-491E-46F3-B117-F9E6CA15D238}" dt="2020-02-17T03:31:53.722" v="498"/>
          <ac:grpSpMkLst>
            <pc:docMk/>
            <pc:sldMk cId="3524175431" sldId="258"/>
            <ac:grpSpMk id="477" creationId="{D46A8617-5AF4-45F8-8807-77675DCAD7A4}"/>
          </ac:grpSpMkLst>
        </pc:grpChg>
        <pc:grpChg chg="mod">
          <ac:chgData name="Kimberly Brehm" userId="8c2b6ab9-3f19-41de-a892-34e3c36865ec" providerId="ADAL" clId="{80D0AD68-491E-46F3-B117-F9E6CA15D238}" dt="2020-02-17T03:32:04.098" v="512"/>
          <ac:grpSpMkLst>
            <pc:docMk/>
            <pc:sldMk cId="3524175431" sldId="258"/>
            <ac:grpSpMk id="491" creationId="{4F81ECEB-4496-42C4-B9BC-F3F4754FD282}"/>
          </ac:grpSpMkLst>
        </pc:grpChg>
        <pc:grpChg chg="mod">
          <ac:chgData name="Kimberly Brehm" userId="8c2b6ab9-3f19-41de-a892-34e3c36865ec" providerId="ADAL" clId="{80D0AD68-491E-46F3-B117-F9E6CA15D238}" dt="2020-02-17T03:32:09.352" v="519"/>
          <ac:grpSpMkLst>
            <pc:docMk/>
            <pc:sldMk cId="3524175431" sldId="258"/>
            <ac:grpSpMk id="498" creationId="{9E76455C-A3DD-4435-A4A1-910B65353B32}"/>
          </ac:grpSpMkLst>
        </pc:grpChg>
        <pc:grpChg chg="mod">
          <ac:chgData name="Kimberly Brehm" userId="8c2b6ab9-3f19-41de-a892-34e3c36865ec" providerId="ADAL" clId="{80D0AD68-491E-46F3-B117-F9E6CA15D238}" dt="2020-02-17T03:32:09.352" v="519"/>
          <ac:grpSpMkLst>
            <pc:docMk/>
            <pc:sldMk cId="3524175431" sldId="258"/>
            <ac:grpSpMk id="499" creationId="{61C28629-1F70-4799-99C6-D720F3B201CB}"/>
          </ac:grpSpMkLst>
        </pc:grpChg>
        <pc:grpChg chg="mod">
          <ac:chgData name="Kimberly Brehm" userId="8c2b6ab9-3f19-41de-a892-34e3c36865ec" providerId="ADAL" clId="{80D0AD68-491E-46F3-B117-F9E6CA15D238}" dt="2020-02-17T03:32:09.352" v="519"/>
          <ac:grpSpMkLst>
            <pc:docMk/>
            <pc:sldMk cId="3524175431" sldId="258"/>
            <ac:grpSpMk id="500" creationId="{A36167D4-C6FB-4FA9-ADA9-70C2D20469FE}"/>
          </ac:grpSpMkLst>
        </pc:grpChg>
        <pc:inkChg chg="add del mod">
          <ac:chgData name="Kimberly Brehm" userId="8c2b6ab9-3f19-41de-a892-34e3c36865ec" providerId="ADAL" clId="{80D0AD68-491E-46F3-B117-F9E6CA15D238}" dt="2020-02-17T03:22:35.196" v="21"/>
          <ac:inkMkLst>
            <pc:docMk/>
            <pc:sldMk cId="3524175431" sldId="258"/>
            <ac:inkMk id="2" creationId="{BA38AA0F-5313-4033-B9AC-E356E43AF329}"/>
          </ac:inkMkLst>
        </pc:inkChg>
        <pc:inkChg chg="add del mod">
          <ac:chgData name="Kimberly Brehm" userId="8c2b6ab9-3f19-41de-a892-34e3c36865ec" providerId="ADAL" clId="{80D0AD68-491E-46F3-B117-F9E6CA15D238}" dt="2020-02-17T03:22:35.186" v="18"/>
          <ac:inkMkLst>
            <pc:docMk/>
            <pc:sldMk cId="3524175431" sldId="258"/>
            <ac:inkMk id="3" creationId="{739518F9-FE6E-4AD2-9BA5-975994BE70E5}"/>
          </ac:inkMkLst>
        </pc:inkChg>
        <pc:inkChg chg="add del mod">
          <ac:chgData name="Kimberly Brehm" userId="8c2b6ab9-3f19-41de-a892-34e3c36865ec" providerId="ADAL" clId="{80D0AD68-491E-46F3-B117-F9E6CA15D238}" dt="2020-02-17T03:22:35.204" v="24"/>
          <ac:inkMkLst>
            <pc:docMk/>
            <pc:sldMk cId="3524175431" sldId="258"/>
            <ac:inkMk id="4" creationId="{5155F837-CBA2-4B0B-80C7-B48E97399BE6}"/>
          </ac:inkMkLst>
        </pc:inkChg>
        <pc:inkChg chg="add del mod">
          <ac:chgData name="Kimberly Brehm" userId="8c2b6ab9-3f19-41de-a892-34e3c36865ec" providerId="ADAL" clId="{80D0AD68-491E-46F3-B117-F9E6CA15D238}" dt="2020-02-17T03:22:35.210" v="27"/>
          <ac:inkMkLst>
            <pc:docMk/>
            <pc:sldMk cId="3524175431" sldId="258"/>
            <ac:inkMk id="5" creationId="{C6835181-30D8-4409-A501-703798B6827D}"/>
          </ac:inkMkLst>
        </pc:inkChg>
        <pc:inkChg chg="add del mod">
          <ac:chgData name="Kimberly Brehm" userId="8c2b6ab9-3f19-41de-a892-34e3c36865ec" providerId="ADAL" clId="{80D0AD68-491E-46F3-B117-F9E6CA15D238}" dt="2020-02-17T03:22:35.218" v="30"/>
          <ac:inkMkLst>
            <pc:docMk/>
            <pc:sldMk cId="3524175431" sldId="258"/>
            <ac:inkMk id="6" creationId="{A2E13004-C0B2-40B4-8A1B-B2A6EE5DAC27}"/>
          </ac:inkMkLst>
        </pc:inkChg>
        <pc:inkChg chg="add del mod">
          <ac:chgData name="Kimberly Brehm" userId="8c2b6ab9-3f19-41de-a892-34e3c36865ec" providerId="ADAL" clId="{80D0AD68-491E-46F3-B117-F9E6CA15D238}" dt="2020-02-17T03:22:35.193" v="20"/>
          <ac:inkMkLst>
            <pc:docMk/>
            <pc:sldMk cId="3524175431" sldId="258"/>
            <ac:inkMk id="7" creationId="{8962C113-CBB2-465A-A646-93EF2A9EEA88}"/>
          </ac:inkMkLst>
        </pc:inkChg>
        <pc:inkChg chg="add del mod">
          <ac:chgData name="Kimberly Brehm" userId="8c2b6ab9-3f19-41de-a892-34e3c36865ec" providerId="ADAL" clId="{80D0AD68-491E-46F3-B117-F9E6CA15D238}" dt="2020-02-17T03:22:35.209" v="26"/>
          <ac:inkMkLst>
            <pc:docMk/>
            <pc:sldMk cId="3524175431" sldId="258"/>
            <ac:inkMk id="8" creationId="{27F9C8BF-B14C-4750-A857-50658735C5F9}"/>
          </ac:inkMkLst>
        </pc:inkChg>
        <pc:inkChg chg="add del mod">
          <ac:chgData name="Kimberly Brehm" userId="8c2b6ab9-3f19-41de-a892-34e3c36865ec" providerId="ADAL" clId="{80D0AD68-491E-46F3-B117-F9E6CA15D238}" dt="2020-02-17T03:22:35.201" v="23"/>
          <ac:inkMkLst>
            <pc:docMk/>
            <pc:sldMk cId="3524175431" sldId="258"/>
            <ac:inkMk id="9" creationId="{F24CC656-FF7E-4BD8-9A7A-064ACDA79034}"/>
          </ac:inkMkLst>
        </pc:inkChg>
        <pc:inkChg chg="add del mod">
          <ac:chgData name="Kimberly Brehm" userId="8c2b6ab9-3f19-41de-a892-34e3c36865ec" providerId="ADAL" clId="{80D0AD68-491E-46F3-B117-F9E6CA15D238}" dt="2020-02-17T03:22:35.206" v="25"/>
          <ac:inkMkLst>
            <pc:docMk/>
            <pc:sldMk cId="3524175431" sldId="258"/>
            <ac:inkMk id="10" creationId="{03BC3FF1-37FE-4152-9DFC-3A57A24BA160}"/>
          </ac:inkMkLst>
        </pc:inkChg>
        <pc:inkChg chg="add del mod">
          <ac:chgData name="Kimberly Brehm" userId="8c2b6ab9-3f19-41de-a892-34e3c36865ec" providerId="ADAL" clId="{80D0AD68-491E-46F3-B117-F9E6CA15D238}" dt="2020-02-17T03:22:35.199" v="22"/>
          <ac:inkMkLst>
            <pc:docMk/>
            <pc:sldMk cId="3524175431" sldId="258"/>
            <ac:inkMk id="11" creationId="{DA7D7632-E5FF-4F6D-9DCE-61C5FBE196F1}"/>
          </ac:inkMkLst>
        </pc:inkChg>
        <pc:inkChg chg="add del mod">
          <ac:chgData name="Kimberly Brehm" userId="8c2b6ab9-3f19-41de-a892-34e3c36865ec" providerId="ADAL" clId="{80D0AD68-491E-46F3-B117-F9E6CA15D238}" dt="2020-02-17T03:22:35.217" v="29"/>
          <ac:inkMkLst>
            <pc:docMk/>
            <pc:sldMk cId="3524175431" sldId="258"/>
            <ac:inkMk id="12" creationId="{9B2C864D-B21F-4172-BC83-F0FC90AFE6B4}"/>
          </ac:inkMkLst>
        </pc:inkChg>
        <pc:inkChg chg="add del mod">
          <ac:chgData name="Kimberly Brehm" userId="8c2b6ab9-3f19-41de-a892-34e3c36865ec" providerId="ADAL" clId="{80D0AD68-491E-46F3-B117-F9E6CA15D238}" dt="2020-02-17T03:22:35.189" v="19"/>
          <ac:inkMkLst>
            <pc:docMk/>
            <pc:sldMk cId="3524175431" sldId="258"/>
            <ac:inkMk id="13" creationId="{7246CB41-8BD2-4668-9E40-94F91F5DC389}"/>
          </ac:inkMkLst>
        </pc:inkChg>
        <pc:inkChg chg="add del mod">
          <ac:chgData name="Kimberly Brehm" userId="8c2b6ab9-3f19-41de-a892-34e3c36865ec" providerId="ADAL" clId="{80D0AD68-491E-46F3-B117-F9E6CA15D238}" dt="2020-02-17T03:22:35.220" v="31"/>
          <ac:inkMkLst>
            <pc:docMk/>
            <pc:sldMk cId="3524175431" sldId="258"/>
            <ac:inkMk id="14" creationId="{0AB2464B-FC17-40A4-94A2-85DB04D33223}"/>
          </ac:inkMkLst>
        </pc:inkChg>
        <pc:inkChg chg="add del mod">
          <ac:chgData name="Kimberly Brehm" userId="8c2b6ab9-3f19-41de-a892-34e3c36865ec" providerId="ADAL" clId="{80D0AD68-491E-46F3-B117-F9E6CA15D238}" dt="2020-02-17T03:22:35.214" v="28"/>
          <ac:inkMkLst>
            <pc:docMk/>
            <pc:sldMk cId="3524175431" sldId="258"/>
            <ac:inkMk id="15" creationId="{B3DBEE9A-FF20-4F92-BDD6-5145F568BD8F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19" creationId="{AF9B1386-FBCB-452E-BED7-76EAF58CC3C9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0" creationId="{CCA9DB4A-EBA6-4ADE-9FC4-4BAF5673569F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1" creationId="{4E4DDE38-802A-4D87-9BCF-B6AA9F8259BE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2" creationId="{51672D17-341D-44F4-9069-73217B364798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3" creationId="{BADC4662-82D5-4ACF-B345-A282FEEAE2A9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4" creationId="{E1C0976B-751D-4FC1-B137-423D2E259067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5" creationId="{1B31A595-7F0E-45B1-8BF6-7900462666D9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6" creationId="{8CC84936-D4FB-405A-8856-779A9420D83F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7" creationId="{3EBED1F8-37DA-4135-93C5-3B80CE3266D9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8" creationId="{01DD7BD3-AC94-4CAD-8338-1E4709ED7EA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29" creationId="{C43B4243-4C1D-4684-8158-E8D26BFE96BD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0" creationId="{BD4C68DA-3C44-4BB5-B796-87EAFEF3C66F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1" creationId="{367696AC-9F5B-4BDB-AE61-D61671D151D1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2" creationId="{B62FEED1-4004-40E5-8A52-7D5D57CEA8C4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3" creationId="{D96A4DC8-3FE5-41BA-ACC2-0127D15AFA8A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4" creationId="{6F9E07A3-C05A-44FD-9ABE-B162C06BA674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5" creationId="{ED74DDE2-380B-48A5-80A3-7EA1C4C00161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6" creationId="{09851270-F14D-4864-B2B1-92862B055638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7" creationId="{BEE69038-8326-48E8-8A4A-DBD163F36AF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8" creationId="{F7C7F4D0-2F53-4D0E-A1DB-5729E44F31E2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39" creationId="{57BB366B-00C7-4991-8D2B-688D6DEBBC3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0" creationId="{DE09E880-7C18-4EE2-9FC9-CA48E7B5FEE3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1" creationId="{C7390ADE-104A-45E6-A473-0AF8FC7DED1C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2" creationId="{801D7B9D-AFA6-4606-B955-8059EA9AC5E4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3" creationId="{3719011A-6BCD-417B-BD26-EA67A0957F1A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4" creationId="{D1E06594-6C50-46C7-9746-4297FF020302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5" creationId="{E5D9E08C-50B2-4481-AF8D-7CF55507EC6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6" creationId="{03477FD6-269F-47AA-BD86-2387977E7C3A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7" creationId="{537175A8-58A4-44ED-8168-EFFB88D78C76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8" creationId="{B7C0613F-AD52-45B1-B1BA-20A839BBFA4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49" creationId="{3E401DBE-8F46-4ADF-9EDA-E7F88F45478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0" creationId="{CE61052F-BA7A-4C3A-B7D6-0E0FDDF4549E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1" creationId="{57FA2CE2-6839-4FBA-8164-1546ECA40AEF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2" creationId="{D8C32A94-8920-4AB1-B418-99DF943E5A45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3" creationId="{BC01A92A-14D4-4AA2-A388-291EA705B202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4" creationId="{FC947145-1FF8-49F8-A988-BAAE8EA6951B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5" creationId="{340B66F9-5EEB-4B46-A2BD-8018D6F51CA4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6" creationId="{513E173A-079E-4387-9E12-CA42036F261F}"/>
          </ac:inkMkLst>
        </pc:inkChg>
        <pc:inkChg chg="add mod">
          <ac:chgData name="Kimberly Brehm" userId="8c2b6ab9-3f19-41de-a892-34e3c36865ec" providerId="ADAL" clId="{80D0AD68-491E-46F3-B117-F9E6CA15D238}" dt="2020-02-17T03:24:54.370" v="71"/>
          <ac:inkMkLst>
            <pc:docMk/>
            <pc:sldMk cId="3524175431" sldId="258"/>
            <ac:inkMk id="57" creationId="{4B5D75DD-F79A-457C-816A-7BC34C5251D8}"/>
          </ac:inkMkLst>
        </pc:inkChg>
        <pc:inkChg chg="add del mod">
          <ac:chgData name="Kimberly Brehm" userId="8c2b6ab9-3f19-41de-a892-34e3c36865ec" providerId="ADAL" clId="{80D0AD68-491E-46F3-B117-F9E6CA15D238}" dt="2020-02-17T03:26:41.353" v="96"/>
          <ac:inkMkLst>
            <pc:docMk/>
            <pc:sldMk cId="3524175431" sldId="258"/>
            <ac:inkMk id="61" creationId="{052D6686-AF6A-424F-8B64-DB2CB3AB08DE}"/>
          </ac:inkMkLst>
        </pc:inkChg>
        <pc:inkChg chg="add del mod">
          <ac:chgData name="Kimberly Brehm" userId="8c2b6ab9-3f19-41de-a892-34e3c36865ec" providerId="ADAL" clId="{80D0AD68-491E-46F3-B117-F9E6CA15D238}" dt="2020-02-17T03:26:41.336" v="95"/>
          <ac:inkMkLst>
            <pc:docMk/>
            <pc:sldMk cId="3524175431" sldId="258"/>
            <ac:inkMk id="62" creationId="{532C5497-AD59-4E02-801F-B74A902961B7}"/>
          </ac:inkMkLst>
        </pc:inkChg>
        <pc:inkChg chg="add del mod">
          <ac:chgData name="Kimberly Brehm" userId="8c2b6ab9-3f19-41de-a892-34e3c36865ec" providerId="ADAL" clId="{80D0AD68-491E-46F3-B117-F9E6CA15D238}" dt="2020-02-17T03:26:35.739" v="87"/>
          <ac:inkMkLst>
            <pc:docMk/>
            <pc:sldMk cId="3524175431" sldId="258"/>
            <ac:inkMk id="64" creationId="{1B5ADB96-33B1-4177-9E83-8498A4D1990D}"/>
          </ac:inkMkLst>
        </pc:inkChg>
        <pc:inkChg chg="add del mod">
          <ac:chgData name="Kimberly Brehm" userId="8c2b6ab9-3f19-41de-a892-34e3c36865ec" providerId="ADAL" clId="{80D0AD68-491E-46F3-B117-F9E6CA15D238}" dt="2020-02-17T03:26:35.730" v="84"/>
          <ac:inkMkLst>
            <pc:docMk/>
            <pc:sldMk cId="3524175431" sldId="258"/>
            <ac:inkMk id="65" creationId="{97310CF0-FBCF-43C2-A0C5-09258868F6A4}"/>
          </ac:inkMkLst>
        </pc:inkChg>
        <pc:inkChg chg="add del mod">
          <ac:chgData name="Kimberly Brehm" userId="8c2b6ab9-3f19-41de-a892-34e3c36865ec" providerId="ADAL" clId="{80D0AD68-491E-46F3-B117-F9E6CA15D238}" dt="2020-02-17T03:26:35.735" v="86"/>
          <ac:inkMkLst>
            <pc:docMk/>
            <pc:sldMk cId="3524175431" sldId="258"/>
            <ac:inkMk id="66" creationId="{ECD99D37-FA34-45D8-B690-B4048C61833F}"/>
          </ac:inkMkLst>
        </pc:inkChg>
        <pc:inkChg chg="add del mod">
          <ac:chgData name="Kimberly Brehm" userId="8c2b6ab9-3f19-41de-a892-34e3c36865ec" providerId="ADAL" clId="{80D0AD68-491E-46F3-B117-F9E6CA15D238}" dt="2020-02-17T03:26:35.733" v="85"/>
          <ac:inkMkLst>
            <pc:docMk/>
            <pc:sldMk cId="3524175431" sldId="258"/>
            <ac:inkMk id="67" creationId="{46D29629-B35C-4024-9699-13FDBABA674E}"/>
          </ac:inkMkLst>
        </pc:inkChg>
        <pc:inkChg chg="add del mod">
          <ac:chgData name="Kimberly Brehm" userId="8c2b6ab9-3f19-41de-a892-34e3c36865ec" providerId="ADAL" clId="{80D0AD68-491E-46F3-B117-F9E6CA15D238}" dt="2020-02-17T03:26:35.744" v="88"/>
          <ac:inkMkLst>
            <pc:docMk/>
            <pc:sldMk cId="3524175431" sldId="258"/>
            <ac:inkMk id="68" creationId="{6DEC05C7-AB02-4B33-B051-CF6D8EA0171E}"/>
          </ac:inkMkLst>
        </pc:inkChg>
        <pc:inkChg chg="add del mod">
          <ac:chgData name="Kimberly Brehm" userId="8c2b6ab9-3f19-41de-a892-34e3c36865ec" providerId="ADAL" clId="{80D0AD68-491E-46F3-B117-F9E6CA15D238}" dt="2020-02-17T03:26:35.726" v="83"/>
          <ac:inkMkLst>
            <pc:docMk/>
            <pc:sldMk cId="3524175431" sldId="258"/>
            <ac:inkMk id="69" creationId="{2C66C2E7-90AF-41F7-9F93-846056FB04FA}"/>
          </ac:inkMkLst>
        </pc:inkChg>
        <pc:inkChg chg="add del mod">
          <ac:chgData name="Kimberly Brehm" userId="8c2b6ab9-3f19-41de-a892-34e3c36865ec" providerId="ADAL" clId="{80D0AD68-491E-46F3-B117-F9E6CA15D238}" dt="2020-02-17T03:26:35.746" v="89"/>
          <ac:inkMkLst>
            <pc:docMk/>
            <pc:sldMk cId="3524175431" sldId="258"/>
            <ac:inkMk id="70" creationId="{0E37472C-DE38-4344-B768-7831F029704C}"/>
          </ac:inkMkLst>
        </pc:inkChg>
        <pc:inkChg chg="add del">
          <ac:chgData name="Kimberly Brehm" userId="8c2b6ab9-3f19-41de-a892-34e3c36865ec" providerId="ADAL" clId="{80D0AD68-491E-46F3-B117-F9E6CA15D238}" dt="2020-02-17T03:26:41.333" v="94"/>
          <ac:inkMkLst>
            <pc:docMk/>
            <pc:sldMk cId="3524175431" sldId="258"/>
            <ac:inkMk id="72" creationId="{591FFAA7-E4CC-4B67-8E2B-84112D12748D}"/>
          </ac:inkMkLst>
        </pc:inkChg>
        <pc:inkChg chg="add del">
          <ac:chgData name="Kimberly Brehm" userId="8c2b6ab9-3f19-41de-a892-34e3c36865ec" providerId="ADAL" clId="{80D0AD68-491E-46F3-B117-F9E6CA15D238}" dt="2020-02-17T03:26:41.331" v="93"/>
          <ac:inkMkLst>
            <pc:docMk/>
            <pc:sldMk cId="3524175431" sldId="258"/>
            <ac:inkMk id="73" creationId="{8A6EAD8E-368C-48F3-BB52-C63E3ABF0B2C}"/>
          </ac:inkMkLst>
        </pc:inkChg>
        <pc:inkChg chg="add del">
          <ac:chgData name="Kimberly Brehm" userId="8c2b6ab9-3f19-41de-a892-34e3c36865ec" providerId="ADAL" clId="{80D0AD68-491E-46F3-B117-F9E6CA15D238}" dt="2020-02-17T03:26:41.645" v="97"/>
          <ac:inkMkLst>
            <pc:docMk/>
            <pc:sldMk cId="3524175431" sldId="258"/>
            <ac:inkMk id="74" creationId="{5CCF65B3-A479-4BB6-A9E3-6B8B2206ABCA}"/>
          </ac:inkMkLst>
        </pc:inkChg>
        <pc:inkChg chg="add del">
          <ac:chgData name="Kimberly Brehm" userId="8c2b6ab9-3f19-41de-a892-34e3c36865ec" providerId="ADAL" clId="{80D0AD68-491E-46F3-B117-F9E6CA15D238}" dt="2020-02-17T03:26:47.504" v="106"/>
          <ac:inkMkLst>
            <pc:docMk/>
            <pc:sldMk cId="3524175431" sldId="258"/>
            <ac:inkMk id="75" creationId="{A1452618-55AD-4B1C-AD2A-9D03A3F8D634}"/>
          </ac:inkMkLst>
        </pc:inkChg>
        <pc:inkChg chg="add del">
          <ac:chgData name="Kimberly Brehm" userId="8c2b6ab9-3f19-41de-a892-34e3c36865ec" providerId="ADAL" clId="{80D0AD68-491E-46F3-B117-F9E6CA15D238}" dt="2020-02-17T03:26:47.500" v="104"/>
          <ac:inkMkLst>
            <pc:docMk/>
            <pc:sldMk cId="3524175431" sldId="258"/>
            <ac:inkMk id="76" creationId="{A81AB07D-6DD1-45C7-97B8-EBCF93E94EA4}"/>
          </ac:inkMkLst>
        </pc:inkChg>
        <pc:inkChg chg="add del">
          <ac:chgData name="Kimberly Brehm" userId="8c2b6ab9-3f19-41de-a892-34e3c36865ec" providerId="ADAL" clId="{80D0AD68-491E-46F3-B117-F9E6CA15D238}" dt="2020-02-17T03:26:47.502" v="105"/>
          <ac:inkMkLst>
            <pc:docMk/>
            <pc:sldMk cId="3524175431" sldId="258"/>
            <ac:inkMk id="77" creationId="{E024785C-18CA-4CC3-8BE9-AD3675629144}"/>
          </ac:inkMkLst>
        </pc:inkChg>
        <pc:inkChg chg="add del">
          <ac:chgData name="Kimberly Brehm" userId="8c2b6ab9-3f19-41de-a892-34e3c36865ec" providerId="ADAL" clId="{80D0AD68-491E-46F3-B117-F9E6CA15D238}" dt="2020-02-17T03:26:47.506" v="107"/>
          <ac:inkMkLst>
            <pc:docMk/>
            <pc:sldMk cId="3524175431" sldId="258"/>
            <ac:inkMk id="78" creationId="{C9FD03FD-5422-449D-9694-7AEABAC8B8A2}"/>
          </ac:inkMkLst>
        </pc:inkChg>
        <pc:inkChg chg="add del">
          <ac:chgData name="Kimberly Brehm" userId="8c2b6ab9-3f19-41de-a892-34e3c36865ec" providerId="ADAL" clId="{80D0AD68-491E-46F3-B117-F9E6CA15D238}" dt="2020-02-17T03:26:47.496" v="103"/>
          <ac:inkMkLst>
            <pc:docMk/>
            <pc:sldMk cId="3524175431" sldId="258"/>
            <ac:inkMk id="79" creationId="{688F64D3-7790-4B14-A1B8-3EEFA73577A3}"/>
          </ac:inkMkLst>
        </pc:inkChg>
        <pc:inkChg chg="add mod">
          <ac:chgData name="Kimberly Brehm" userId="8c2b6ab9-3f19-41de-a892-34e3c36865ec" providerId="ADAL" clId="{80D0AD68-491E-46F3-B117-F9E6CA15D238}" dt="2020-02-17T03:26:54.484" v="117"/>
          <ac:inkMkLst>
            <pc:docMk/>
            <pc:sldMk cId="3524175431" sldId="258"/>
            <ac:inkMk id="80" creationId="{55035D6C-9C3A-44BD-AB46-4CB7ECCCD135}"/>
          </ac:inkMkLst>
        </pc:inkChg>
        <pc:inkChg chg="add mod">
          <ac:chgData name="Kimberly Brehm" userId="8c2b6ab9-3f19-41de-a892-34e3c36865ec" providerId="ADAL" clId="{80D0AD68-491E-46F3-B117-F9E6CA15D238}" dt="2020-02-17T03:26:54.484" v="117"/>
          <ac:inkMkLst>
            <pc:docMk/>
            <pc:sldMk cId="3524175431" sldId="258"/>
            <ac:inkMk id="81" creationId="{00E5A670-DCE9-4C95-B968-3BD96182BECB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2" creationId="{84C52140-4818-4130-AFA7-58ECABCAA6B1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3" creationId="{84A38697-0DAA-4970-BF2F-90BFFB8B926A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4" creationId="{406C8495-BCE8-4879-BDEE-A48BDB601FCD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5" creationId="{45F35DA0-E572-4285-8B9C-EE55B57ED0C0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6" creationId="{CE99E7EE-63E8-4EDE-8A8E-ECA13BFAC93B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7" creationId="{A4CE37BE-E6B7-4D35-9D60-4A2FD4E14DB4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88" creationId="{3415BC68-ED5E-4336-AF84-9B6457C6B7EB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1" creationId="{43518073-54FF-475B-8A5C-1FA498DBE979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2" creationId="{6D9B272E-AFF9-48B8-9500-2BD4B49F96A0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3" creationId="{20D8CE09-A4B1-4792-AE33-C00CFC25F3DB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4" creationId="{47433C90-E743-4E55-BF22-FAEBF955949D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5" creationId="{3F660C80-CFCA-4875-89ED-C829E1F8CD84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6" creationId="{E1FF58F3-533F-49FC-BE04-33E39A58529B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7" creationId="{4C17CFB7-CB20-4F4A-AB04-6A82F3E30C93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8" creationId="{1BDDB843-08A9-449B-97B2-6115E3CE033A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99" creationId="{FBE362A4-12F5-4AC3-8AD6-61A967C7FF84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100" creationId="{292617EF-8CF4-4202-9BC9-9887AD1B9E0E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101" creationId="{B2A92C6A-15C7-4AD2-89CA-F6C93A0459F8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102" creationId="{95D37409-C9F8-4BA8-98CC-A1847E47084C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103" creationId="{C5A9A83D-5AC6-44BA-8243-FBC163A2A0EB}"/>
          </ac:inkMkLst>
        </pc:inkChg>
        <pc:inkChg chg="add mod">
          <ac:chgData name="Kimberly Brehm" userId="8c2b6ab9-3f19-41de-a892-34e3c36865ec" providerId="ADAL" clId="{80D0AD68-491E-46F3-B117-F9E6CA15D238}" dt="2020-02-17T03:27:03.532" v="135"/>
          <ac:inkMkLst>
            <pc:docMk/>
            <pc:sldMk cId="3524175431" sldId="258"/>
            <ac:inkMk id="104" creationId="{3372D2E2-D27B-407F-BD54-1DB7E90B6F87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05" creationId="{05F00A35-4AB6-485E-9639-D25B9BF1813A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06" creationId="{8C768E16-C88F-462D-8D79-C90F8754927D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07" creationId="{028306A3-69B6-4C80-918A-5CC724FF1A2E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2" creationId="{421E078C-632C-48FD-AB57-77F8AAF88B58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3" creationId="{D25CB355-7CD7-4B81-921E-8E845D0C971F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4" creationId="{68CD4347-9460-40B8-99DF-C0B9A10638CA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5" creationId="{446DDAD8-EA09-418C-811D-7203153E1614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6" creationId="{5E214651-A397-4D7A-8145-F9D9A2359BE1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7" creationId="{4EC61296-0B7C-452A-B0B1-41032DC5B107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8" creationId="{C1BB32D1-D4E3-4707-9E76-9584676E74AD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19" creationId="{0463B422-C997-4B89-A301-325CB5076703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20" creationId="{F3980F5D-226A-4ECD-808B-70B985BBB7EA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21" creationId="{83AD6B90-C69E-41A6-82BF-6AF4BA6D2AF9}"/>
          </ac:inkMkLst>
        </pc:inkChg>
        <pc:inkChg chg="add mod">
          <ac:chgData name="Kimberly Brehm" userId="8c2b6ab9-3f19-41de-a892-34e3c36865ec" providerId="ADAL" clId="{80D0AD68-491E-46F3-B117-F9E6CA15D238}" dt="2020-02-17T03:27:09.558" v="147"/>
          <ac:inkMkLst>
            <pc:docMk/>
            <pc:sldMk cId="3524175431" sldId="258"/>
            <ac:inkMk id="122" creationId="{EA31B6CE-1D01-4F37-924F-024F04EFCB57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24" creationId="{CF40947E-D939-45E5-8588-EA9B301F5C47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25" creationId="{821F4FE1-EF4B-4E40-A7A3-7BEECA1BCFCF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26" creationId="{58506166-2504-490E-A846-141C95FBD47C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27" creationId="{14F61869-85B7-45DD-91B9-771A4A8B142C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28" creationId="{11154647-4E72-46A2-A526-8E9AB448CD26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29" creationId="{D0F9CA4C-4284-4AA1-A457-78E4BE8C0099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30" creationId="{71EB354B-D0DE-4BBE-8BDA-697B598C2304}"/>
          </ac:inkMkLst>
        </pc:inkChg>
        <pc:inkChg chg="add mod">
          <ac:chgData name="Kimberly Brehm" userId="8c2b6ab9-3f19-41de-a892-34e3c36865ec" providerId="ADAL" clId="{80D0AD68-491E-46F3-B117-F9E6CA15D238}" dt="2020-02-17T03:27:20.825" v="156"/>
          <ac:inkMkLst>
            <pc:docMk/>
            <pc:sldMk cId="3524175431" sldId="258"/>
            <ac:inkMk id="131" creationId="{9F532859-1DA1-41F6-B5D4-D1F98C963947}"/>
          </ac:inkMkLst>
        </pc:inkChg>
        <pc:inkChg chg="add mod">
          <ac:chgData name="Kimberly Brehm" userId="8c2b6ab9-3f19-41de-a892-34e3c36865ec" providerId="ADAL" clId="{80D0AD68-491E-46F3-B117-F9E6CA15D238}" dt="2020-02-17T03:27:36.806" v="177"/>
          <ac:inkMkLst>
            <pc:docMk/>
            <pc:sldMk cId="3524175431" sldId="258"/>
            <ac:inkMk id="133" creationId="{44875181-37EE-41D0-9F77-172A628B770C}"/>
          </ac:inkMkLst>
        </pc:inkChg>
        <pc:inkChg chg="add del mod">
          <ac:chgData name="Kimberly Brehm" userId="8c2b6ab9-3f19-41de-a892-34e3c36865ec" providerId="ADAL" clId="{80D0AD68-491E-46F3-B117-F9E6CA15D238}" dt="2020-02-17T03:27:36.804" v="176"/>
          <ac:inkMkLst>
            <pc:docMk/>
            <pc:sldMk cId="3524175431" sldId="258"/>
            <ac:inkMk id="134" creationId="{08C4D0FF-D76F-4DDE-96A0-EE49BF8DFAF6}"/>
          </ac:inkMkLst>
        </pc:inkChg>
        <pc:inkChg chg="add del mod">
          <ac:chgData name="Kimberly Brehm" userId="8c2b6ab9-3f19-41de-a892-34e3c36865ec" providerId="ADAL" clId="{80D0AD68-491E-46F3-B117-F9E6CA15D238}" dt="2020-02-17T03:27:36.806" v="177"/>
          <ac:inkMkLst>
            <pc:docMk/>
            <pc:sldMk cId="3524175431" sldId="258"/>
            <ac:inkMk id="135" creationId="{563E92BD-04F7-4D04-921B-10FB9B1EABF8}"/>
          </ac:inkMkLst>
        </pc:inkChg>
        <pc:inkChg chg="add del mod">
          <ac:chgData name="Kimberly Brehm" userId="8c2b6ab9-3f19-41de-a892-34e3c36865ec" providerId="ADAL" clId="{80D0AD68-491E-46F3-B117-F9E6CA15D238}" dt="2020-02-17T03:27:31.385" v="170"/>
          <ac:inkMkLst>
            <pc:docMk/>
            <pc:sldMk cId="3524175431" sldId="258"/>
            <ac:inkMk id="136" creationId="{F1A7ED27-2C73-431C-BBBB-8EFE2DD83255}"/>
          </ac:inkMkLst>
        </pc:inkChg>
        <pc:inkChg chg="add del mod">
          <ac:chgData name="Kimberly Brehm" userId="8c2b6ab9-3f19-41de-a892-34e3c36865ec" providerId="ADAL" clId="{80D0AD68-491E-46F3-B117-F9E6CA15D238}" dt="2020-02-17T03:27:26.788" v="165"/>
          <ac:inkMkLst>
            <pc:docMk/>
            <pc:sldMk cId="3524175431" sldId="258"/>
            <ac:inkMk id="137" creationId="{703F5CC2-FE24-436C-8010-39F5F96D8151}"/>
          </ac:inkMkLst>
        </pc:inkChg>
        <pc:inkChg chg="add del mod">
          <ac:chgData name="Kimberly Brehm" userId="8c2b6ab9-3f19-41de-a892-34e3c36865ec" providerId="ADAL" clId="{80D0AD68-491E-46F3-B117-F9E6CA15D238}" dt="2020-02-17T03:27:26.782" v="164"/>
          <ac:inkMkLst>
            <pc:docMk/>
            <pc:sldMk cId="3524175431" sldId="258"/>
            <ac:inkMk id="138" creationId="{640F4C94-67A9-49C7-8A8A-D7A154502D46}"/>
          </ac:inkMkLst>
        </pc:inkChg>
        <pc:inkChg chg="add del mod">
          <ac:chgData name="Kimberly Brehm" userId="8c2b6ab9-3f19-41de-a892-34e3c36865ec" providerId="ADAL" clId="{80D0AD68-491E-46F3-B117-F9E6CA15D238}" dt="2020-02-17T03:27:31.380" v="169"/>
          <ac:inkMkLst>
            <pc:docMk/>
            <pc:sldMk cId="3524175431" sldId="258"/>
            <ac:inkMk id="140" creationId="{B9960EAC-3FD0-4A35-A65D-3A832B899928}"/>
          </ac:inkMkLst>
        </pc:inkChg>
        <pc:inkChg chg="add del mod">
          <ac:chgData name="Kimberly Brehm" userId="8c2b6ab9-3f19-41de-a892-34e3c36865ec" providerId="ADAL" clId="{80D0AD68-491E-46F3-B117-F9E6CA15D238}" dt="2020-02-17T03:27:32.863" v="171"/>
          <ac:inkMkLst>
            <pc:docMk/>
            <pc:sldMk cId="3524175431" sldId="258"/>
            <ac:inkMk id="141" creationId="{36EDE6EF-9D90-4BD9-8975-115B563BA984}"/>
          </ac:inkMkLst>
        </pc:inkChg>
        <pc:inkChg chg="add del">
          <ac:chgData name="Kimberly Brehm" userId="8c2b6ab9-3f19-41de-a892-34e3c36865ec" providerId="ADAL" clId="{80D0AD68-491E-46F3-B117-F9E6CA15D238}" dt="2020-02-17T03:27:36.787" v="175"/>
          <ac:inkMkLst>
            <pc:docMk/>
            <pc:sldMk cId="3524175431" sldId="258"/>
            <ac:inkMk id="143" creationId="{1C9DE410-DCCB-45A9-BA75-9386FC2E8974}"/>
          </ac:inkMkLst>
        </pc:inkChg>
        <pc:inkChg chg="add del">
          <ac:chgData name="Kimberly Brehm" userId="8c2b6ab9-3f19-41de-a892-34e3c36865ec" providerId="ADAL" clId="{80D0AD68-491E-46F3-B117-F9E6CA15D238}" dt="2020-02-17T03:27:36.783" v="174"/>
          <ac:inkMkLst>
            <pc:docMk/>
            <pc:sldMk cId="3524175431" sldId="258"/>
            <ac:inkMk id="144" creationId="{E5BD7B59-D3DC-4866-97B4-CFF0FCD34FFF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45" creationId="{B1DDC8AD-B72C-4EDD-96B1-AF8EF4EFE019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46" creationId="{D347FE5F-88C9-471D-B3B9-54829C138BDF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47" creationId="{48F863DB-08AC-44DA-AF63-F541909038F9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48" creationId="{7E230DF5-C9B6-42A3-A640-1C971B0C49DC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49" creationId="{E694A61A-1C60-428E-85BB-F03A6A59492E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50" creationId="{8CD75397-8D59-4C37-A49A-62307D18563A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51" creationId="{005FAD2C-DC5D-488F-9816-797EBA4DE835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52" creationId="{8B43A7A4-8B33-40C7-A6A6-6D96F0A29DE5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53" creationId="{299E304C-8042-4B7B-962D-489CFEEFF197}"/>
          </ac:inkMkLst>
        </pc:inkChg>
        <pc:inkChg chg="add mod">
          <ac:chgData name="Kimberly Brehm" userId="8c2b6ab9-3f19-41de-a892-34e3c36865ec" providerId="ADAL" clId="{80D0AD68-491E-46F3-B117-F9E6CA15D238}" dt="2020-02-17T03:27:43.612" v="188"/>
          <ac:inkMkLst>
            <pc:docMk/>
            <pc:sldMk cId="3524175431" sldId="258"/>
            <ac:inkMk id="154" creationId="{0CE77C4A-D3F5-499A-A6BE-A2EB52761CE7}"/>
          </ac:inkMkLst>
        </pc:inkChg>
        <pc:inkChg chg="add mod">
          <ac:chgData name="Kimberly Brehm" userId="8c2b6ab9-3f19-41de-a892-34e3c36865ec" providerId="ADAL" clId="{80D0AD68-491E-46F3-B117-F9E6CA15D238}" dt="2020-02-17T03:27:46.323" v="193"/>
          <ac:inkMkLst>
            <pc:docMk/>
            <pc:sldMk cId="3524175431" sldId="258"/>
            <ac:inkMk id="157" creationId="{752090AE-0819-4B95-81B6-B81822F03780}"/>
          </ac:inkMkLst>
        </pc:inkChg>
        <pc:inkChg chg="add mod">
          <ac:chgData name="Kimberly Brehm" userId="8c2b6ab9-3f19-41de-a892-34e3c36865ec" providerId="ADAL" clId="{80D0AD68-491E-46F3-B117-F9E6CA15D238}" dt="2020-02-17T03:27:46.323" v="193"/>
          <ac:inkMkLst>
            <pc:docMk/>
            <pc:sldMk cId="3524175431" sldId="258"/>
            <ac:inkMk id="158" creationId="{2D32547F-74B0-4957-AA58-43BCE036CCFE}"/>
          </ac:inkMkLst>
        </pc:inkChg>
        <pc:inkChg chg="add mod">
          <ac:chgData name="Kimberly Brehm" userId="8c2b6ab9-3f19-41de-a892-34e3c36865ec" providerId="ADAL" clId="{80D0AD68-491E-46F3-B117-F9E6CA15D238}" dt="2020-02-17T03:27:46.323" v="193"/>
          <ac:inkMkLst>
            <pc:docMk/>
            <pc:sldMk cId="3524175431" sldId="258"/>
            <ac:inkMk id="159" creationId="{674CC575-ADDE-4D78-9643-5C9C14C996B8}"/>
          </ac:inkMkLst>
        </pc:inkChg>
        <pc:inkChg chg="add mod">
          <ac:chgData name="Kimberly Brehm" userId="8c2b6ab9-3f19-41de-a892-34e3c36865ec" providerId="ADAL" clId="{80D0AD68-491E-46F3-B117-F9E6CA15D238}" dt="2020-02-17T03:27:46.323" v="193"/>
          <ac:inkMkLst>
            <pc:docMk/>
            <pc:sldMk cId="3524175431" sldId="258"/>
            <ac:inkMk id="160" creationId="{A3559AB1-911B-4391-B2D8-F4653472F88D}"/>
          </ac:inkMkLst>
        </pc:inkChg>
        <pc:inkChg chg="add mod">
          <ac:chgData name="Kimberly Brehm" userId="8c2b6ab9-3f19-41de-a892-34e3c36865ec" providerId="ADAL" clId="{80D0AD68-491E-46F3-B117-F9E6CA15D238}" dt="2020-02-17T03:27:49.458" v="196"/>
          <ac:inkMkLst>
            <pc:docMk/>
            <pc:sldMk cId="3524175431" sldId="258"/>
            <ac:inkMk id="162" creationId="{DD4F4D76-F041-4F5C-A60C-7FA90A57FD34}"/>
          </ac:inkMkLst>
        </pc:inkChg>
        <pc:inkChg chg="add mod">
          <ac:chgData name="Kimberly Brehm" userId="8c2b6ab9-3f19-41de-a892-34e3c36865ec" providerId="ADAL" clId="{80D0AD68-491E-46F3-B117-F9E6CA15D238}" dt="2020-02-17T03:27:49.458" v="196"/>
          <ac:inkMkLst>
            <pc:docMk/>
            <pc:sldMk cId="3524175431" sldId="258"/>
            <ac:inkMk id="163" creationId="{A630D1C2-131C-41AF-A434-EC7CAA9277E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65" creationId="{090FAC5C-4823-4CAB-9766-B9F5B160D51C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66" creationId="{5F56317F-E5CD-4087-9FC9-0C548008F815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67" creationId="{CFFABCA7-2015-494D-A08B-89F4C6892AEC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68" creationId="{E32851BE-7C5E-45EF-8903-9515CBEC6335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69" creationId="{0ED45B6F-EB1E-4380-93D4-EC1E83943347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0" creationId="{8F5A51B0-B2CF-48C3-AC5C-9ADF8B80934F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1" creationId="{FF1D718F-1BF0-42F7-BD41-0F135FE392A6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2" creationId="{D3E1900A-9212-4721-A7C3-58496BD1A37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3" creationId="{238D29E9-6C4C-4BFA-9BDB-38ABA1C40309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4" creationId="{280B683D-B94D-4FE7-ABAB-F5080AD484C3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5" creationId="{E7DAD8F0-325D-4E5C-A243-7A5CF9351FBD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6" creationId="{B10E57FA-2CB7-487E-ACE8-201E170E524A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7" creationId="{3F595F43-3243-4120-AC56-D546839A7D16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8" creationId="{025DE5F6-82E2-4623-BBFF-16E933EEF377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79" creationId="{F3DE90F5-482E-4E21-B630-DC01CD5EA6C7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0" creationId="{9FA1C089-56A6-4BAB-ACE7-3500C0914B1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1" creationId="{9B18F5DC-9D54-4153-ADA5-14F545B9F0A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2" creationId="{E9C5B15B-5B09-4417-9DA1-E4B30C3BF7B9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3" creationId="{E1F21D4B-FE45-484F-B11B-7D4E289E76D1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4" creationId="{0E2D0AF1-BAB7-4509-84CF-7DA9CACF3F2D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5" creationId="{38681087-2B0A-4F92-A37F-9584CB62987C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6" creationId="{A01B7739-D198-408F-B856-77E50A52B1A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7" creationId="{C45CC3E9-8E3C-498E-A49D-614DB7412E85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8" creationId="{974C8817-201B-4FD6-9729-DAF9642AB0CA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89" creationId="{0FE38122-AAC1-40ED-BCAA-08BA9B1B8F51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0" creationId="{F7CE6CD0-87D2-46E3-A865-395AED3CB85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1" creationId="{7FE22FAD-9F43-4D72-AEEB-6FFFD1F7796F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2" creationId="{F5231EA3-0FD2-4DD3-BDBC-32EBF33D6224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3" creationId="{9C1BC336-BA23-4180-AECC-CF78CDC0883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4" creationId="{3C659B46-73E8-4916-B73C-64B04E0E0D4B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5" creationId="{ED0778AB-8DF8-4EE6-9A28-CBED765F3AD1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6" creationId="{C95998CB-88CF-49EC-AC3B-CB4C2570AEE5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7" creationId="{A6B7BC2F-C01C-4B96-8CEA-CC6A8C28CC3A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8" creationId="{98422FBA-26C4-4F4A-981B-DA6A67BB33DD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199" creationId="{19CCFCE9-2AC3-46E9-932A-EE0A48EF99BE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200" creationId="{630B3CBD-6B63-4987-A55E-CEE22A4A888A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201" creationId="{9E06A140-92E6-415E-9B14-E762FD00DFC4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202" creationId="{42FC7053-F739-4599-8612-3FD553EE576F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203" creationId="{EE3B69FD-51AC-4486-9989-82B88695424C}"/>
          </ac:inkMkLst>
        </pc:inkChg>
        <pc:inkChg chg="add mod">
          <ac:chgData name="Kimberly Brehm" userId="8c2b6ab9-3f19-41de-a892-34e3c36865ec" providerId="ADAL" clId="{80D0AD68-491E-46F3-B117-F9E6CA15D238}" dt="2020-02-17T03:28:09.759" v="237"/>
          <ac:inkMkLst>
            <pc:docMk/>
            <pc:sldMk cId="3524175431" sldId="258"/>
            <ac:inkMk id="204" creationId="{6811CA9C-47FF-4868-93EE-30762ED86800}"/>
          </ac:inkMkLst>
        </pc:inkChg>
        <pc:inkChg chg="add">
          <ac:chgData name="Kimberly Brehm" userId="8c2b6ab9-3f19-41de-a892-34e3c36865ec" providerId="ADAL" clId="{80D0AD68-491E-46F3-B117-F9E6CA15D238}" dt="2020-02-17T03:28:22.385" v="238" actId="9405"/>
          <ac:inkMkLst>
            <pc:docMk/>
            <pc:sldMk cId="3524175431" sldId="258"/>
            <ac:inkMk id="211" creationId="{A46AF25D-45CE-4EB3-A059-0232C66D25CA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2" creationId="{A2F86679-2BC2-46B2-AB2D-0CE78944E703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3" creationId="{14B2C853-3E71-48F0-8034-DC87CE7E6806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4" creationId="{37307C2F-4DCF-44E9-AEF3-14B5B4980CE1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5" creationId="{FAE71E8F-F1C8-403E-A669-30E59388CBF8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6" creationId="{D492DAA9-02B1-4647-9C6F-8AB2772F9255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7" creationId="{E71EC00C-AC4B-4E61-9AF2-1A3B75BA844E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8" creationId="{37E60FF7-BB9C-43DA-B5F0-D893628751B3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19" creationId="{6CFDD65F-39A7-4A56-9B26-6A5ACC1DDF8C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20" creationId="{66D3BF5F-98E9-411E-8EC8-AF8E254B77BF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21" creationId="{B7E3D463-B2FE-4BE9-8A15-0D6F557136B4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22" creationId="{1A512D26-8861-4AF1-95DB-395163E5F371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23" creationId="{175A3719-B7C6-4C0E-903F-869FD2F7A484}"/>
          </ac:inkMkLst>
        </pc:inkChg>
        <pc:inkChg chg="add mod">
          <ac:chgData name="Kimberly Brehm" userId="8c2b6ab9-3f19-41de-a892-34e3c36865ec" providerId="ADAL" clId="{80D0AD68-491E-46F3-B117-F9E6CA15D238}" dt="2020-02-17T03:28:29.341" v="252"/>
          <ac:inkMkLst>
            <pc:docMk/>
            <pc:sldMk cId="3524175431" sldId="258"/>
            <ac:inkMk id="224" creationId="{A606B875-2E42-4A43-A98A-62CAE43A1707}"/>
          </ac:inkMkLst>
        </pc:inkChg>
        <pc:inkChg chg="add del">
          <ac:chgData name="Kimberly Brehm" userId="8c2b6ab9-3f19-41de-a892-34e3c36865ec" providerId="ADAL" clId="{80D0AD68-491E-46F3-B117-F9E6CA15D238}" dt="2020-02-17T03:28:33.068" v="254"/>
          <ac:inkMkLst>
            <pc:docMk/>
            <pc:sldMk cId="3524175431" sldId="258"/>
            <ac:inkMk id="226" creationId="{4F9169B5-C067-469E-8053-5C215C10D686}"/>
          </ac:inkMkLst>
        </pc:inkChg>
        <pc:inkChg chg="add del">
          <ac:chgData name="Kimberly Brehm" userId="8c2b6ab9-3f19-41de-a892-34e3c36865ec" providerId="ADAL" clId="{80D0AD68-491E-46F3-B117-F9E6CA15D238}" dt="2020-02-17T03:30:26.191" v="380"/>
          <ac:inkMkLst>
            <pc:docMk/>
            <pc:sldMk cId="3524175431" sldId="258"/>
            <ac:inkMk id="227" creationId="{4B59A165-A1DB-40AF-8131-9289DBE0845B}"/>
          </ac:inkMkLst>
        </pc:inkChg>
        <pc:inkChg chg="add del">
          <ac:chgData name="Kimberly Brehm" userId="8c2b6ab9-3f19-41de-a892-34e3c36865ec" providerId="ADAL" clId="{80D0AD68-491E-46F3-B117-F9E6CA15D238}" dt="2020-02-17T03:28:54.868" v="263"/>
          <ac:inkMkLst>
            <pc:docMk/>
            <pc:sldMk cId="3524175431" sldId="258"/>
            <ac:inkMk id="228" creationId="{2B929560-3ECB-41F9-ACC3-2FEA42C7D13B}"/>
          </ac:inkMkLst>
        </pc:inkChg>
        <pc:inkChg chg="add del">
          <ac:chgData name="Kimberly Brehm" userId="8c2b6ab9-3f19-41de-a892-34e3c36865ec" providerId="ADAL" clId="{80D0AD68-491E-46F3-B117-F9E6CA15D238}" dt="2020-02-17T03:28:54.861" v="260"/>
          <ac:inkMkLst>
            <pc:docMk/>
            <pc:sldMk cId="3524175431" sldId="258"/>
            <ac:inkMk id="229" creationId="{DFCE95C4-0B58-4D26-AEF2-5FC106BDA25E}"/>
          </ac:inkMkLst>
        </pc:inkChg>
        <pc:inkChg chg="add del">
          <ac:chgData name="Kimberly Brehm" userId="8c2b6ab9-3f19-41de-a892-34e3c36865ec" providerId="ADAL" clId="{80D0AD68-491E-46F3-B117-F9E6CA15D238}" dt="2020-02-17T03:28:54.864" v="261"/>
          <ac:inkMkLst>
            <pc:docMk/>
            <pc:sldMk cId="3524175431" sldId="258"/>
            <ac:inkMk id="230" creationId="{B5E42958-710B-43F1-8DE8-52ED5EE983AE}"/>
          </ac:inkMkLst>
        </pc:inkChg>
        <pc:inkChg chg="add del">
          <ac:chgData name="Kimberly Brehm" userId="8c2b6ab9-3f19-41de-a892-34e3c36865ec" providerId="ADAL" clId="{80D0AD68-491E-46F3-B117-F9E6CA15D238}" dt="2020-02-17T03:28:54.866" v="262"/>
          <ac:inkMkLst>
            <pc:docMk/>
            <pc:sldMk cId="3524175431" sldId="258"/>
            <ac:inkMk id="231" creationId="{46012268-D8CA-43F0-AD7D-F041345B8CCA}"/>
          </ac:inkMkLst>
        </pc:inkChg>
        <pc:inkChg chg="add">
          <ac:chgData name="Kimberly Brehm" userId="8c2b6ab9-3f19-41de-a892-34e3c36865ec" providerId="ADAL" clId="{80D0AD68-491E-46F3-B117-F9E6CA15D238}" dt="2020-02-17T03:28:56.670" v="264" actId="9405"/>
          <ac:inkMkLst>
            <pc:docMk/>
            <pc:sldMk cId="3524175431" sldId="258"/>
            <ac:inkMk id="232" creationId="{8B0114CD-B23A-4BAD-828F-CA4385C2541D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3" creationId="{A75D8489-D0B4-4942-B6A6-A992F9EF1358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4" creationId="{8B247020-BAD8-4FE7-BF59-DC03FD9729F0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5" creationId="{E5E45015-ACC1-4598-8AF6-8FFECEFFBEE0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6" creationId="{A558139B-41CB-4A58-BF1D-8574DF00A27B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7" creationId="{98C75590-0B19-4398-85C6-3758B3F7BACF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8" creationId="{A74B68FB-4F10-4EB6-B42F-A59427D6E584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39" creationId="{C406852E-6B51-4BCE-B427-437E95CD9EA7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40" creationId="{12238C79-F623-413A-966A-453C1CF31823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41" creationId="{35848254-1B84-4BE4-862C-5C9A6C8E31BE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42" creationId="{7163087B-35C8-4017-9EB0-95A3E45FFC6E}"/>
          </ac:inkMkLst>
        </pc:inkChg>
        <pc:inkChg chg="add mod">
          <ac:chgData name="Kimberly Brehm" userId="8c2b6ab9-3f19-41de-a892-34e3c36865ec" providerId="ADAL" clId="{80D0AD68-491E-46F3-B117-F9E6CA15D238}" dt="2020-02-17T03:29:03.647" v="276"/>
          <ac:inkMkLst>
            <pc:docMk/>
            <pc:sldMk cId="3524175431" sldId="258"/>
            <ac:inkMk id="243" creationId="{9018D65B-98BD-4A66-83DE-F264BEDD502E}"/>
          </ac:inkMkLst>
        </pc:inkChg>
        <pc:inkChg chg="add">
          <ac:chgData name="Kimberly Brehm" userId="8c2b6ab9-3f19-41de-a892-34e3c36865ec" providerId="ADAL" clId="{80D0AD68-491E-46F3-B117-F9E6CA15D238}" dt="2020-02-17T03:29:04.527" v="277" actId="9405"/>
          <ac:inkMkLst>
            <pc:docMk/>
            <pc:sldMk cId="3524175431" sldId="258"/>
            <ac:inkMk id="245" creationId="{40572322-F707-490C-BEF2-48CE240051FF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46" creationId="{FBE24FCA-A6C6-4F8D-B697-3492861B0061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47" creationId="{39D2DB09-84BB-4D98-86DA-67C667B6A2C8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48" creationId="{4EBCA1A9-07F6-4524-9556-21E3F270D2DF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49" creationId="{A5A0EB90-8E77-4295-B1E1-0348CCFC2419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0" creationId="{F8D32295-EB77-423F-B1F7-B09ADFCB80AD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1" creationId="{C4779B5B-A447-49CF-9D37-E99D54800B5A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2" creationId="{4FFF1E8C-1E5E-4D5B-8881-6F71F1E27015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3" creationId="{CB6D0BE8-36A2-41FE-9562-FE80E2B4C91A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4" creationId="{28D4AB97-833E-49C4-89BA-06BABBCE080F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5" creationId="{B823B3D8-4C68-47DB-9B08-1EEE9ED88A7A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6" creationId="{7179788C-E45D-4042-8786-C99DB5A5DEE1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7" creationId="{18F426D4-6ACC-4CC6-8B60-2F6D79F0F9F2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8" creationId="{CCA8E2D7-C5BB-49A8-A2D6-6CBD5DCE21EE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59" creationId="{785B7B6F-A14E-4DE3-95EB-BEFD629E3A96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60" creationId="{F627E7B7-5365-480D-AC43-0794411834F7}"/>
          </ac:inkMkLst>
        </pc:inkChg>
        <pc:inkChg chg="add mod">
          <ac:chgData name="Kimberly Brehm" userId="8c2b6ab9-3f19-41de-a892-34e3c36865ec" providerId="ADAL" clId="{80D0AD68-491E-46F3-B117-F9E6CA15D238}" dt="2020-02-17T03:29:20.442" v="294"/>
          <ac:inkMkLst>
            <pc:docMk/>
            <pc:sldMk cId="3524175431" sldId="258"/>
            <ac:inkMk id="261" creationId="{806A2CF5-7060-4A37-BF53-E2B01E989DE6}"/>
          </ac:inkMkLst>
        </pc:inkChg>
        <pc:inkChg chg="add">
          <ac:chgData name="Kimberly Brehm" userId="8c2b6ab9-3f19-41de-a892-34e3c36865ec" providerId="ADAL" clId="{80D0AD68-491E-46F3-B117-F9E6CA15D238}" dt="2020-02-17T03:29:21.689" v="295" actId="9405"/>
          <ac:inkMkLst>
            <pc:docMk/>
            <pc:sldMk cId="3524175431" sldId="258"/>
            <ac:inkMk id="265" creationId="{417C7DE3-8E06-4CF0-9437-25AA1A7F85E8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66" creationId="{7204C7CA-8971-4762-BF0E-76DDC3514CDF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67" creationId="{F097D0B4-5C13-473F-A6E0-B8F3858EC887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68" creationId="{4A407B0C-306D-461E-84B9-27FE2EE09A28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69" creationId="{A4691A3C-64E4-46BA-8A08-1656EBD6653A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0" creationId="{71BB4B35-3C07-44B4-BB8A-70D72D971BE6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1" creationId="{AAD5F24E-3A34-4DD4-B3D6-C39FEF8DBAE7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2" creationId="{0F92FC82-C2E0-4FE6-B2C1-7FA4CD4F3E38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3" creationId="{0952DC86-9F97-4DD9-ABA3-71F9221A6877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4" creationId="{1C45E126-A8A0-4D4E-BE25-C4BAEF080D38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5" creationId="{E4FE690D-2D00-4310-86E8-C524E5B8BB12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6" creationId="{F0FE4D38-72E0-46CA-B01F-81799D1BC7BD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78" creationId="{A254F1BD-4835-462E-8969-16F3808F1ED5}"/>
          </ac:inkMkLst>
        </pc:inkChg>
        <pc:inkChg chg="add">
          <ac:chgData name="Kimberly Brehm" userId="8c2b6ab9-3f19-41de-a892-34e3c36865ec" providerId="ADAL" clId="{80D0AD68-491E-46F3-B117-F9E6CA15D238}" dt="2020-02-17T03:29:33.147" v="309" actId="9405"/>
          <ac:inkMkLst>
            <pc:docMk/>
            <pc:sldMk cId="3524175431" sldId="258"/>
            <ac:inkMk id="279" creationId="{22E5C25C-2AC9-4854-9CE9-497F5DC44DDB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80" creationId="{64B93A35-E963-448D-BA4B-4E7F8BA74DCE}"/>
          </ac:inkMkLst>
        </pc:inkChg>
        <pc:inkChg chg="add mod">
          <ac:chgData name="Kimberly Brehm" userId="8c2b6ab9-3f19-41de-a892-34e3c36865ec" providerId="ADAL" clId="{80D0AD68-491E-46F3-B117-F9E6CA15D238}" dt="2020-02-17T03:29:35.381" v="313"/>
          <ac:inkMkLst>
            <pc:docMk/>
            <pc:sldMk cId="3524175431" sldId="258"/>
            <ac:inkMk id="281" creationId="{A0536C27-36AE-41C1-AA02-49D1A9FC5252}"/>
          </ac:inkMkLst>
        </pc:inkChg>
        <pc:inkChg chg="add mod">
          <ac:chgData name="Kimberly Brehm" userId="8c2b6ab9-3f19-41de-a892-34e3c36865ec" providerId="ADAL" clId="{80D0AD68-491E-46F3-B117-F9E6CA15D238}" dt="2020-02-17T03:29:36.477" v="316"/>
          <ac:inkMkLst>
            <pc:docMk/>
            <pc:sldMk cId="3524175431" sldId="258"/>
            <ac:inkMk id="282" creationId="{1896A6F2-1FBB-482D-B6DA-BF3E03A58F0A}"/>
          </ac:inkMkLst>
        </pc:inkChg>
        <pc:inkChg chg="add mod">
          <ac:chgData name="Kimberly Brehm" userId="8c2b6ab9-3f19-41de-a892-34e3c36865ec" providerId="ADAL" clId="{80D0AD68-491E-46F3-B117-F9E6CA15D238}" dt="2020-02-17T03:29:36.477" v="316"/>
          <ac:inkMkLst>
            <pc:docMk/>
            <pc:sldMk cId="3524175431" sldId="258"/>
            <ac:inkMk id="285" creationId="{821C1C4E-EBFB-4B82-B340-375B51CA72A1}"/>
          </ac:inkMkLst>
        </pc:inkChg>
        <pc:inkChg chg="add mod">
          <ac:chgData name="Kimberly Brehm" userId="8c2b6ab9-3f19-41de-a892-34e3c36865ec" providerId="ADAL" clId="{80D0AD68-491E-46F3-B117-F9E6CA15D238}" dt="2020-02-17T03:29:36.477" v="316"/>
          <ac:inkMkLst>
            <pc:docMk/>
            <pc:sldMk cId="3524175431" sldId="258"/>
            <ac:inkMk id="286" creationId="{C596A7C9-FA39-41AD-AEE5-50147EB5E08F}"/>
          </ac:inkMkLst>
        </pc:inkChg>
        <pc:inkChg chg="add">
          <ac:chgData name="Kimberly Brehm" userId="8c2b6ab9-3f19-41de-a892-34e3c36865ec" providerId="ADAL" clId="{80D0AD68-491E-46F3-B117-F9E6CA15D238}" dt="2020-02-17T03:29:37.089" v="317" actId="9405"/>
          <ac:inkMkLst>
            <pc:docMk/>
            <pc:sldMk cId="3524175431" sldId="258"/>
            <ac:inkMk id="288" creationId="{D6AA081B-F42E-4949-A8D0-70500F86FABD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89" creationId="{CC7D2811-5EA2-4DAA-894B-F0A130280169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0" creationId="{58B1D091-BCAD-4B94-B247-6C0B7949415D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1" creationId="{DB41A674-A0A7-4A64-B4DD-6EE0FD3D41F1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2" creationId="{0D183FF6-2789-4075-8005-E140B63FF8CC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3" creationId="{88C11E8E-26DA-4937-8F60-317BD7E507C5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4" creationId="{E6312B30-74E5-423F-8094-684892B02CC6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5" creationId="{FFF90FAE-9A5D-460D-9DA3-83A4AA2D5A2E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6" creationId="{BC282708-9332-4B13-BB82-BBE95E51E6A8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7" creationId="{A76E5EF0-53E5-4F46-A224-8543D8697E93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8" creationId="{D84DA1B9-C5FC-4799-B59F-D21D296793DB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299" creationId="{68217C53-FEEB-4659-9D45-752501473CE2}"/>
          </ac:inkMkLst>
        </pc:inkChg>
        <pc:inkChg chg="add mod">
          <ac:chgData name="Kimberly Brehm" userId="8c2b6ab9-3f19-41de-a892-34e3c36865ec" providerId="ADAL" clId="{80D0AD68-491E-46F3-B117-F9E6CA15D238}" dt="2020-02-17T03:29:49.172" v="330"/>
          <ac:inkMkLst>
            <pc:docMk/>
            <pc:sldMk cId="3524175431" sldId="258"/>
            <ac:inkMk id="300" creationId="{2A60E7F8-D997-4839-B783-983F4F1C7BED}"/>
          </ac:inkMkLst>
        </pc:inkChg>
        <pc:inkChg chg="add mod">
          <ac:chgData name="Kimberly Brehm" userId="8c2b6ab9-3f19-41de-a892-34e3c36865ec" providerId="ADAL" clId="{80D0AD68-491E-46F3-B117-F9E6CA15D238}" dt="2020-02-17T03:29:59.819" v="339"/>
          <ac:inkMkLst>
            <pc:docMk/>
            <pc:sldMk cId="3524175431" sldId="258"/>
            <ac:inkMk id="302" creationId="{47491175-6A49-4A38-BFC5-28D9459DD80B}"/>
          </ac:inkMkLst>
        </pc:inkChg>
        <pc:inkChg chg="add mod">
          <ac:chgData name="Kimberly Brehm" userId="8c2b6ab9-3f19-41de-a892-34e3c36865ec" providerId="ADAL" clId="{80D0AD68-491E-46F3-B117-F9E6CA15D238}" dt="2020-02-17T03:29:59.819" v="339"/>
          <ac:inkMkLst>
            <pc:docMk/>
            <pc:sldMk cId="3524175431" sldId="258"/>
            <ac:inkMk id="303" creationId="{E160AEF8-10B0-4659-9CDF-28E8434892CF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04" creationId="{3120189E-C352-4B5C-84B2-49C01C17CE93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05" creationId="{F28108B3-891F-4B36-AF2D-6B3FF5A87411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06" creationId="{CC00BBF4-0049-4326-98E2-F6FAF923A6EC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07" creationId="{FC2E6A44-51F0-4921-91D4-D7CBAA2744C1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08" creationId="{F7A80A54-1E10-414E-8346-E1DD0C87A382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09" creationId="{660F48CD-94AB-49AA-AB6E-964C4AF5FCEE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2" creationId="{1BE1DDFB-F6F4-483C-B6D7-9AA14E4FD21B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3" creationId="{9746909C-194D-46B5-B618-FCE75844264E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4" creationId="{0C05A7AE-993E-4652-94A1-1CC93F3262D2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5" creationId="{B610A6A6-F56E-40C5-931F-B85F0BFA5A38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6" creationId="{70E81DB5-0E54-48A5-815C-CA31ADC9A814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7" creationId="{5F8E8631-C05B-4EA5-A8D7-4F147F6017FE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8" creationId="{7CB96EE5-6270-4881-BC9E-7DD3AA9930D7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19" creationId="{52A361F0-D8FB-4408-925D-A8247E2254FC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20" creationId="{29D15F49-9E13-4515-B617-274C8DB3D5DB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21" creationId="{A5461EC6-B066-4A3F-AE63-CA89C5E1E66E}"/>
          </ac:inkMkLst>
        </pc:inkChg>
        <pc:inkChg chg="add mod">
          <ac:chgData name="Kimberly Brehm" userId="8c2b6ab9-3f19-41de-a892-34e3c36865ec" providerId="ADAL" clId="{80D0AD68-491E-46F3-B117-F9E6CA15D238}" dt="2020-02-17T03:30:05.054" v="351"/>
          <ac:inkMkLst>
            <pc:docMk/>
            <pc:sldMk cId="3524175431" sldId="258"/>
            <ac:inkMk id="322" creationId="{828A3229-5435-407C-B942-FD504E9EC4A1}"/>
          </ac:inkMkLst>
        </pc:inkChg>
        <pc:inkChg chg="add">
          <ac:chgData name="Kimberly Brehm" userId="8c2b6ab9-3f19-41de-a892-34e3c36865ec" providerId="ADAL" clId="{80D0AD68-491E-46F3-B117-F9E6CA15D238}" dt="2020-02-17T03:30:06.040" v="352" actId="9405"/>
          <ac:inkMkLst>
            <pc:docMk/>
            <pc:sldMk cId="3524175431" sldId="258"/>
            <ac:inkMk id="325" creationId="{D77EB7C2-0C43-4D9B-B83B-32FF0DD2D875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26" creationId="{3EEE67AB-E291-46DC-B7E6-540D84FECA8A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27" creationId="{2981629C-7885-4119-BE60-C370C324131B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28" creationId="{A0FD4E95-321A-4013-AAEF-9E34E62723EC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29" creationId="{2F25C7AD-8B21-4944-A85B-A7FA7054D574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0" creationId="{7DEDA702-732E-47EF-89F1-53F7908B313D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1" creationId="{14F54A88-21EE-4E9F-A977-C98DE1B3BAC8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2" creationId="{66BF84A2-33F3-431A-B8EF-D004FEEF5442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3" creationId="{67BF227C-633D-4AF5-96B9-3EC4A170D535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4" creationId="{430DAAD2-7B12-42FF-B46D-0D15D2CFFB01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5" creationId="{8AF2947C-AC2D-4086-910C-3C5A206E14FE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6" creationId="{0BE29836-AE4A-4407-BD18-DF48F86D3088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7" creationId="{93BFD06F-4FEF-42F0-8AF2-1B6E4BD71472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8" creationId="{E6DECFDC-E864-4FD6-89A5-F715E10AB7AB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39" creationId="{5E528133-5F60-4100-A48E-84F51E0ECE07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40" creationId="{6FC15853-F008-4E5E-980F-FE69435DA4DD}"/>
          </ac:inkMkLst>
        </pc:inkChg>
        <pc:inkChg chg="add mod">
          <ac:chgData name="Kimberly Brehm" userId="8c2b6ab9-3f19-41de-a892-34e3c36865ec" providerId="ADAL" clId="{80D0AD68-491E-46F3-B117-F9E6CA15D238}" dt="2020-02-17T03:30:20.011" v="372"/>
          <ac:inkMkLst>
            <pc:docMk/>
            <pc:sldMk cId="3524175431" sldId="258"/>
            <ac:inkMk id="341" creationId="{B30FFB70-51FB-425D-AB73-7F0B7574EBF2}"/>
          </ac:inkMkLst>
        </pc:inkChg>
        <pc:inkChg chg="add del mod">
          <ac:chgData name="Kimberly Brehm" userId="8c2b6ab9-3f19-41de-a892-34e3c36865ec" providerId="ADAL" clId="{80D0AD68-491E-46F3-B117-F9E6CA15D238}" dt="2020-02-17T03:30:20.827" v="373"/>
          <ac:inkMkLst>
            <pc:docMk/>
            <pc:sldMk cId="3524175431" sldId="258"/>
            <ac:inkMk id="342" creationId="{E543457B-9147-41DC-9C97-122314246AD4}"/>
          </ac:inkMkLst>
        </pc:inkChg>
        <pc:inkChg chg="add del mod">
          <ac:chgData name="Kimberly Brehm" userId="8c2b6ab9-3f19-41de-a892-34e3c36865ec" providerId="ADAL" clId="{80D0AD68-491E-46F3-B117-F9E6CA15D238}" dt="2020-02-17T03:30:20.828" v="374"/>
          <ac:inkMkLst>
            <pc:docMk/>
            <pc:sldMk cId="3524175431" sldId="258"/>
            <ac:inkMk id="343" creationId="{74B9FA41-F5EE-400E-8CFE-F1C754736186}"/>
          </ac:inkMkLst>
        </pc:inkChg>
        <pc:inkChg chg="add del mod">
          <ac:chgData name="Kimberly Brehm" userId="8c2b6ab9-3f19-41de-a892-34e3c36865ec" providerId="ADAL" clId="{80D0AD68-491E-46F3-B117-F9E6CA15D238}" dt="2020-02-17T03:30:20.830" v="375"/>
          <ac:inkMkLst>
            <pc:docMk/>
            <pc:sldMk cId="3524175431" sldId="258"/>
            <ac:inkMk id="344" creationId="{01EFE700-F434-40E6-8133-C77CF314EEDE}"/>
          </ac:inkMkLst>
        </pc:inkChg>
        <pc:inkChg chg="add mod">
          <ac:chgData name="Kimberly Brehm" userId="8c2b6ab9-3f19-41de-a892-34e3c36865ec" providerId="ADAL" clId="{80D0AD68-491E-46F3-B117-F9E6CA15D238}" dt="2020-02-17T03:30:24.707" v="379"/>
          <ac:inkMkLst>
            <pc:docMk/>
            <pc:sldMk cId="3524175431" sldId="258"/>
            <ac:inkMk id="347" creationId="{24B1EC4B-7AA0-466A-ABFF-5E0EE868762F}"/>
          </ac:inkMkLst>
        </pc:inkChg>
        <pc:inkChg chg="add mod">
          <ac:chgData name="Kimberly Brehm" userId="8c2b6ab9-3f19-41de-a892-34e3c36865ec" providerId="ADAL" clId="{80D0AD68-491E-46F3-B117-F9E6CA15D238}" dt="2020-02-17T03:30:24.707" v="379"/>
          <ac:inkMkLst>
            <pc:docMk/>
            <pc:sldMk cId="3524175431" sldId="258"/>
            <ac:inkMk id="348" creationId="{F6ACBA2F-0461-4651-9BA4-80B111DFE734}"/>
          </ac:inkMkLst>
        </pc:inkChg>
        <pc:inkChg chg="add mod">
          <ac:chgData name="Kimberly Brehm" userId="8c2b6ab9-3f19-41de-a892-34e3c36865ec" providerId="ADAL" clId="{80D0AD68-491E-46F3-B117-F9E6CA15D238}" dt="2020-02-17T03:30:24.707" v="379"/>
          <ac:inkMkLst>
            <pc:docMk/>
            <pc:sldMk cId="3524175431" sldId="258"/>
            <ac:inkMk id="349" creationId="{DAB55BA1-56DA-42D9-B923-505B8DFA9533}"/>
          </ac:inkMkLst>
        </pc:inkChg>
        <pc:inkChg chg="add">
          <ac:chgData name="Kimberly Brehm" userId="8c2b6ab9-3f19-41de-a892-34e3c36865ec" providerId="ADAL" clId="{80D0AD68-491E-46F3-B117-F9E6CA15D238}" dt="2020-02-17T03:30:28.686" v="381" actId="9405"/>
          <ac:inkMkLst>
            <pc:docMk/>
            <pc:sldMk cId="3524175431" sldId="258"/>
            <ac:inkMk id="351" creationId="{C5F3A621-9C1B-4FAC-8D43-B08BEFCBF0FB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2" creationId="{BDBE29D2-B0BC-4F51-9FF0-441D65B1D9AD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3" creationId="{08C04E6B-3C16-4021-825F-89FA0090150F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4" creationId="{96D0F1D0-8DA5-46E5-B723-13694BB92BBB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5" creationId="{A58DA011-1D06-4AAB-AE16-29534F0A545D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6" creationId="{E0D64D46-1DF4-4DB5-A446-09FC0D7B3BAF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7" creationId="{FF1E3BAB-C3CE-4C85-90A8-5929F9782BB5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8" creationId="{CEEC4EE5-69AE-4D97-8CC5-EAD58E5CD201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59" creationId="{22315CCD-31A9-463C-93EC-23DB92976C6D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0" creationId="{4BBD1B16-CA07-4A7B-9530-6909AF2EE689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1" creationId="{85D8EA3C-0C81-43AF-BBF6-502E48B42E5B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2" creationId="{C505694F-EE21-49F7-87B7-D705AC425CF6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3" creationId="{34AA2547-CD0C-4171-97AA-7B3512D05CFE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4" creationId="{F4BB20D1-B194-4C9E-8303-C04B3E8EC4D6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5" creationId="{F3B3F306-14F9-4045-9878-A60BD03D067B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6" creationId="{E5F85A6E-0E19-4D9E-9E29-B4FD594EFC22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7" creationId="{1D2D7F9F-8700-4D9B-9E45-D4694D262FB3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8" creationId="{6729BCF1-359D-479E-A331-40F345C5EC40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69" creationId="{896A1C48-E447-48F2-84A4-4EAACEDAB176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0" creationId="{9BA367EE-E511-4D84-9F87-45DE52AEA108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1" creationId="{10224417-D332-4312-8535-C3751D4F7026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2" creationId="{B0FA0ECC-5779-496B-9141-25062C1B281F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3" creationId="{6583E6CA-A9BD-4CEE-9519-84329F822DD8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4" creationId="{769DFA3E-5AC7-43E4-8EB7-049BF6CCD6DF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5" creationId="{0E509324-9F32-458B-A664-DB091DE8F3EB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6" creationId="{10C3C1E9-15DB-4F21-BFC1-DCCDA79C2E82}"/>
          </ac:inkMkLst>
        </pc:inkChg>
        <pc:inkChg chg="add mod">
          <ac:chgData name="Kimberly Brehm" userId="8c2b6ab9-3f19-41de-a892-34e3c36865ec" providerId="ADAL" clId="{80D0AD68-491E-46F3-B117-F9E6CA15D238}" dt="2020-02-17T03:30:41.616" v="408"/>
          <ac:inkMkLst>
            <pc:docMk/>
            <pc:sldMk cId="3524175431" sldId="258"/>
            <ac:inkMk id="377" creationId="{F08E465F-6B2A-4258-8660-6EF82AFABB14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1" creationId="{F256B010-0D8F-4313-AD83-90843D6A6DCA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2" creationId="{36A9673C-EE3A-4A41-BC35-AA149EAB67D1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3" creationId="{B3386A9F-9DA0-4218-898D-7A37D2CB9F6D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4" creationId="{3D53D0DE-A14F-4246-B9B6-473125F235E3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5" creationId="{373773FE-514E-45A2-81CC-7B4BB2BDB277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6" creationId="{19C3755E-3EC0-41C1-8F83-D02307B34471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7" creationId="{EAD5136F-50B3-47D8-BAD6-A3C1304743CA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8" creationId="{4937A1D6-C3A0-42E6-93B0-FF73F375BD59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89" creationId="{B3CE0384-2270-4505-905F-7508287C1BA2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0" creationId="{BB53341D-D810-402F-93AE-C342E20D3126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1" creationId="{72672366-F84D-4D9B-A288-CEEDE826F205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2" creationId="{6EF8FEFB-E56B-4F15-BB83-AC98D673F6D6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3" creationId="{6564822F-06D5-4C07-B642-2F5747F9CA62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4" creationId="{EE6BB1F1-002A-41BA-8F1B-5AF7C9E1F707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5" creationId="{1247CE5F-3309-41DC-AC05-23EF921F4A8C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6" creationId="{1336C943-5429-4644-B8CB-0F252128F3E5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7" creationId="{C5819A30-CC27-4288-878A-BFB47DF87744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8" creationId="{4E5C9F92-F306-4E4F-8BA4-076E42D329D8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399" creationId="{94EE2D57-82E3-4AD8-9C34-61D3C633637B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00" creationId="{D5E32110-CF1D-4F0E-898C-C61BD8BB4AB9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01" creationId="{5B055F59-0000-44BC-82CA-7B8CC9CA753C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02" creationId="{40FFD777-F368-49D5-970E-8966C22C823A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03" creationId="{4126093A-855F-4515-BA88-F5CAF6179609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04" creationId="{C519D546-E676-4E50-A256-33693D0F6A81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05" creationId="{9F60EC20-2204-4EAF-88A5-72BDDE884F91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06" creationId="{88490627-A9DE-4DD0-9B12-59A80D1CB696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07" creationId="{8B94C178-9276-4379-84A9-2FE1C0892678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08" creationId="{114AC6A0-89C5-4BE0-9E0E-02AC62CC9E2F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09" creationId="{02895AA3-946B-4B70-8DEA-33F8DFCA3860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0" creationId="{4253F09D-ECC6-43F2-8E5D-2641CD41C2F6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1" creationId="{C0153776-BAD5-4F9D-8220-2DBA1983EF9F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2" creationId="{603AA1FD-6295-4659-A7E5-989625B25387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3" creationId="{F6039E4F-C2D3-466A-AB4F-D2D526CAA75B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4" creationId="{8AE960AE-80B7-4EC7-9C59-904BE5940A85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5" creationId="{A096A059-FD63-49B0-8E46-4314DC928034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6" creationId="{E78C2942-6EB8-441C-8EAE-41006A567CC2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7" creationId="{D1A63734-FF28-4666-9D7B-C020D289B534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8" creationId="{A7A36F69-FB5C-4BBB-8238-79A8046B232F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19" creationId="{E5C39086-5726-443F-926C-8862A9D3824A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20" creationId="{A855A68D-2BD3-45CC-9CC5-36BA3816B495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21" creationId="{DCA4E28B-5CEE-498F-9C4F-18D418EC4D51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22" creationId="{DC662AA1-6885-4AA2-A228-43525D54EE5A}"/>
          </ac:inkMkLst>
        </pc:inkChg>
        <pc:inkChg chg="add mod">
          <ac:chgData name="Kimberly Brehm" userId="8c2b6ab9-3f19-41de-a892-34e3c36865ec" providerId="ADAL" clId="{80D0AD68-491E-46F3-B117-F9E6CA15D238}" dt="2020-02-17T03:31:17.501" v="452"/>
          <ac:inkMkLst>
            <pc:docMk/>
            <pc:sldMk cId="3524175431" sldId="258"/>
            <ac:inkMk id="423" creationId="{9F606060-EBE2-4A8D-9711-929F59C1E8A7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29" creationId="{C7FD0457-0FF5-4F0F-A33A-C2F1DCC91D7B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0" creationId="{427ADCE6-E9A3-4F69-A540-CA94ED88F93C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1" creationId="{3BF84E6F-5793-44C3-A475-5D272597752E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2" creationId="{65F7CC6E-0618-4460-B3C6-EEA7E60789F4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3" creationId="{76462E89-B657-4966-B3EB-0C4BFE905EA8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4" creationId="{6257530B-320E-46A8-B9F1-6D3FB3F4F1C7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5" creationId="{D6E9D2F3-5CA0-4C7F-8FB0-7B55DCB5A998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6" creationId="{C86419FA-6595-42F9-92EC-48E4DFEF473D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7" creationId="{21FA9F08-76DE-4515-8E69-E58BF150170E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8" creationId="{FD0EEED7-8449-416C-8435-8F9E8A21C10B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39" creationId="{AEFCE819-2152-4CAE-92F7-F97B2CB55366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40" creationId="{DABFE56E-4237-4D3D-8277-77916C79D063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41" creationId="{3905E313-DC3F-4C10-B941-31B2F0BDF51B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42" creationId="{69E8B48E-0A34-483B-908A-7D1229676A3C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43" creationId="{CBD94F60-76CB-40EC-8F8A-826E56675656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44" creationId="{F658CF10-1461-4B55-BC5B-920AA8F68BCC}"/>
          </ac:inkMkLst>
        </pc:inkChg>
        <pc:inkChg chg="add mod">
          <ac:chgData name="Kimberly Brehm" userId="8c2b6ab9-3f19-41de-a892-34e3c36865ec" providerId="ADAL" clId="{80D0AD68-491E-46F3-B117-F9E6CA15D238}" dt="2020-02-17T03:31:38.177" v="471"/>
          <ac:inkMkLst>
            <pc:docMk/>
            <pc:sldMk cId="3524175431" sldId="258"/>
            <ac:inkMk id="445" creationId="{971C9A73-3AFF-4C31-A947-135D09BB301C}"/>
          </ac:inkMkLst>
        </pc:inkChg>
        <pc:inkChg chg="add">
          <ac:chgData name="Kimberly Brehm" userId="8c2b6ab9-3f19-41de-a892-34e3c36865ec" providerId="ADAL" clId="{80D0AD68-491E-46F3-B117-F9E6CA15D238}" dt="2020-02-17T03:31:37.027" v="470" actId="9405"/>
          <ac:inkMkLst>
            <pc:docMk/>
            <pc:sldMk cId="3524175431" sldId="258"/>
            <ac:inkMk id="446" creationId="{2B217AF6-DACD-487B-9B1B-19EB45228BFD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49" creationId="{49ED8843-98AE-4301-83A3-450BBE687EA6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0" creationId="{8F29C9D2-F8B7-4BCF-B359-D04D61B9CD59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1" creationId="{F16EBA7B-82DA-46F8-9591-4D161EC3D53D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2" creationId="{A4ED2724-8174-4329-B9A9-A844D8B89055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3" creationId="{24AD4674-5D7A-46CD-85BA-5F1A9A2CFB7A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4" creationId="{9B1AFC52-DE2A-4A81-BD27-76102E898BD2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5" creationId="{D6F35120-E493-4F02-9F66-038B563BA8D1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6" creationId="{22833B67-6E78-41D0-86A0-9BEC7DBDA3A0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7" creationId="{8BE40E92-19E6-41B5-A8B0-966278B80515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8" creationId="{E9A78A5B-045A-4A88-BB28-DBF1E0BE17AA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59" creationId="{7A28ACBB-FC24-4E87-B2F3-48A0724E61A1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61" creationId="{0C7FC30C-91FF-4473-826A-21876F3AE30B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62" creationId="{FDCEC7DE-CBF6-4705-BD24-AE99E230E329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63" creationId="{016DAD90-31B0-4064-953D-41657075B79E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64" creationId="{05F0B3AC-907F-452A-83CE-6BC57EA0758B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65" creationId="{62128C19-0AA5-483D-9B1B-5C31FBB9F9B9}"/>
          </ac:inkMkLst>
        </pc:inkChg>
        <pc:inkChg chg="add mod">
          <ac:chgData name="Kimberly Brehm" userId="8c2b6ab9-3f19-41de-a892-34e3c36865ec" providerId="ADAL" clId="{80D0AD68-491E-46F3-B117-F9E6CA15D238}" dt="2020-02-17T03:31:49.153" v="492"/>
          <ac:inkMkLst>
            <pc:docMk/>
            <pc:sldMk cId="3524175431" sldId="258"/>
            <ac:inkMk id="469" creationId="{197FBA08-AE2B-44D5-BEB9-FB4A171D70F1}"/>
          </ac:inkMkLst>
        </pc:inkChg>
        <pc:inkChg chg="add">
          <ac:chgData name="Kimberly Brehm" userId="8c2b6ab9-3f19-41de-a892-34e3c36865ec" providerId="ADAL" clId="{80D0AD68-491E-46F3-B117-F9E6CA15D238}" dt="2020-02-17T03:31:48.498" v="491" actId="9405"/>
          <ac:inkMkLst>
            <pc:docMk/>
            <pc:sldMk cId="3524175431" sldId="258"/>
            <ac:inkMk id="470" creationId="{9E7F7BC4-15CE-429B-8068-6BF1FED37068}"/>
          </ac:inkMkLst>
        </pc:inkChg>
        <pc:inkChg chg="add">
          <ac:chgData name="Kimberly Brehm" userId="8c2b6ab9-3f19-41de-a892-34e3c36865ec" providerId="ADAL" clId="{80D0AD68-491E-46F3-B117-F9E6CA15D238}" dt="2020-02-17T03:31:50.189" v="493" actId="9405"/>
          <ac:inkMkLst>
            <pc:docMk/>
            <pc:sldMk cId="3524175431" sldId="258"/>
            <ac:inkMk id="472" creationId="{6675CCA2-6D5D-429A-850B-885DDABC871E}"/>
          </ac:inkMkLst>
        </pc:inkChg>
        <pc:inkChg chg="add mod">
          <ac:chgData name="Kimberly Brehm" userId="8c2b6ab9-3f19-41de-a892-34e3c36865ec" providerId="ADAL" clId="{80D0AD68-491E-46F3-B117-F9E6CA15D238}" dt="2020-02-17T03:31:53.722" v="498"/>
          <ac:inkMkLst>
            <pc:docMk/>
            <pc:sldMk cId="3524175431" sldId="258"/>
            <ac:inkMk id="473" creationId="{5C41CDA7-DFC0-4813-A605-3742B7A3DA35}"/>
          </ac:inkMkLst>
        </pc:inkChg>
        <pc:inkChg chg="add mod">
          <ac:chgData name="Kimberly Brehm" userId="8c2b6ab9-3f19-41de-a892-34e3c36865ec" providerId="ADAL" clId="{80D0AD68-491E-46F3-B117-F9E6CA15D238}" dt="2020-02-17T03:31:53.722" v="498"/>
          <ac:inkMkLst>
            <pc:docMk/>
            <pc:sldMk cId="3524175431" sldId="258"/>
            <ac:inkMk id="474" creationId="{A8B0EDF3-427A-4E52-ADD3-2782032479E1}"/>
          </ac:inkMkLst>
        </pc:inkChg>
        <pc:inkChg chg="add mod">
          <ac:chgData name="Kimberly Brehm" userId="8c2b6ab9-3f19-41de-a892-34e3c36865ec" providerId="ADAL" clId="{80D0AD68-491E-46F3-B117-F9E6CA15D238}" dt="2020-02-17T03:31:53.722" v="498"/>
          <ac:inkMkLst>
            <pc:docMk/>
            <pc:sldMk cId="3524175431" sldId="258"/>
            <ac:inkMk id="475" creationId="{888EF4C4-CC20-46C2-B89A-5DD4ADD7DC8D}"/>
          </ac:inkMkLst>
        </pc:inkChg>
        <pc:inkChg chg="add">
          <ac:chgData name="Kimberly Brehm" userId="8c2b6ab9-3f19-41de-a892-34e3c36865ec" providerId="ADAL" clId="{80D0AD68-491E-46F3-B117-F9E6CA15D238}" dt="2020-02-17T03:31:52.697" v="497" actId="9405"/>
          <ac:inkMkLst>
            <pc:docMk/>
            <pc:sldMk cId="3524175431" sldId="258"/>
            <ac:inkMk id="476" creationId="{E9DD68E9-F1EF-4D85-BBE4-0485C2D9B7D5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78" creationId="{9B691280-A485-47D1-8F55-9861CB838374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79" creationId="{44B8192E-BB3B-4576-9881-310A3ED03F50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0" creationId="{D03650BB-74E9-4E63-850E-2326F9D033D4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1" creationId="{1421E3DE-1481-4209-861C-609AB098CCB3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2" creationId="{829AC176-7510-476F-A68C-248A2A63445F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3" creationId="{5FCCE663-615F-47A6-BF65-523733EC771E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4" creationId="{9042E794-BD0B-45C7-BCFC-D674FC7EC5FC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5" creationId="{A2645DD1-FDC7-467F-B538-8D9759BB526C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6" creationId="{14DC8493-8046-4E64-A8E3-4B2A3AB51C0A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7" creationId="{0FCA3DA5-184D-4128-A347-BD96FF9B673D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8" creationId="{ACE5B2CD-869B-4940-B74F-6D222AF48C82}"/>
          </ac:inkMkLst>
        </pc:inkChg>
        <pc:inkChg chg="add mod">
          <ac:chgData name="Kimberly Brehm" userId="8c2b6ab9-3f19-41de-a892-34e3c36865ec" providerId="ADAL" clId="{80D0AD68-491E-46F3-B117-F9E6CA15D238}" dt="2020-02-17T03:32:04.098" v="512"/>
          <ac:inkMkLst>
            <pc:docMk/>
            <pc:sldMk cId="3524175431" sldId="258"/>
            <ac:inkMk id="489" creationId="{5C71B018-E4F6-425F-8590-C870C0558DBA}"/>
          </ac:inkMkLst>
        </pc:inkChg>
        <pc:inkChg chg="add">
          <ac:chgData name="Kimberly Brehm" userId="8c2b6ab9-3f19-41de-a892-34e3c36865ec" providerId="ADAL" clId="{80D0AD68-491E-46F3-B117-F9E6CA15D238}" dt="2020-02-17T03:32:02.968" v="511" actId="9405"/>
          <ac:inkMkLst>
            <pc:docMk/>
            <pc:sldMk cId="3524175431" sldId="258"/>
            <ac:inkMk id="490" creationId="{9B81CC36-2673-4B01-8F5B-460577A77375}"/>
          </ac:inkMkLst>
        </pc:inkChg>
        <pc:inkChg chg="add mod">
          <ac:chgData name="Kimberly Brehm" userId="8c2b6ab9-3f19-41de-a892-34e3c36865ec" providerId="ADAL" clId="{80D0AD68-491E-46F3-B117-F9E6CA15D238}" dt="2020-02-17T03:32:09.352" v="519"/>
          <ac:inkMkLst>
            <pc:docMk/>
            <pc:sldMk cId="3524175431" sldId="258"/>
            <ac:inkMk id="492" creationId="{B0FCD553-B03B-4FF9-9297-DABEBD26B9A4}"/>
          </ac:inkMkLst>
        </pc:inkChg>
        <pc:inkChg chg="add mod">
          <ac:chgData name="Kimberly Brehm" userId="8c2b6ab9-3f19-41de-a892-34e3c36865ec" providerId="ADAL" clId="{80D0AD68-491E-46F3-B117-F9E6CA15D238}" dt="2020-02-17T03:32:09.352" v="519"/>
          <ac:inkMkLst>
            <pc:docMk/>
            <pc:sldMk cId="3524175431" sldId="258"/>
            <ac:inkMk id="493" creationId="{D045B584-E4C8-495C-893D-B8C39D55EED3}"/>
          </ac:inkMkLst>
        </pc:inkChg>
        <pc:inkChg chg="add mod">
          <ac:chgData name="Kimberly Brehm" userId="8c2b6ab9-3f19-41de-a892-34e3c36865ec" providerId="ADAL" clId="{80D0AD68-491E-46F3-B117-F9E6CA15D238}" dt="2020-02-17T03:32:09.352" v="519"/>
          <ac:inkMkLst>
            <pc:docMk/>
            <pc:sldMk cId="3524175431" sldId="258"/>
            <ac:inkMk id="494" creationId="{AF3F5DC7-DD04-448D-9417-327358CC269B}"/>
          </ac:inkMkLst>
        </pc:inkChg>
        <pc:inkChg chg="add mod">
          <ac:chgData name="Kimberly Brehm" userId="8c2b6ab9-3f19-41de-a892-34e3c36865ec" providerId="ADAL" clId="{80D0AD68-491E-46F3-B117-F9E6CA15D238}" dt="2020-02-17T03:32:09.352" v="519"/>
          <ac:inkMkLst>
            <pc:docMk/>
            <pc:sldMk cId="3524175431" sldId="258"/>
            <ac:inkMk id="495" creationId="{4240BD0E-9E5F-428B-8FAF-A5ADA98D6BEF}"/>
          </ac:inkMkLst>
        </pc:inkChg>
        <pc:inkChg chg="add mod">
          <ac:chgData name="Kimberly Brehm" userId="8c2b6ab9-3f19-41de-a892-34e3c36865ec" providerId="ADAL" clId="{80D0AD68-491E-46F3-B117-F9E6CA15D238}" dt="2020-02-17T03:32:09.352" v="519"/>
          <ac:inkMkLst>
            <pc:docMk/>
            <pc:sldMk cId="3524175431" sldId="258"/>
            <ac:inkMk id="496" creationId="{5E9D5A4F-AD26-4C6B-8F92-97146250FF50}"/>
          </ac:inkMkLst>
        </pc:inkChg>
        <pc:inkChg chg="add mod">
          <ac:chgData name="Kimberly Brehm" userId="8c2b6ab9-3f19-41de-a892-34e3c36865ec" providerId="ADAL" clId="{80D0AD68-491E-46F3-B117-F9E6CA15D238}" dt="2020-02-17T03:32:09.352" v="519"/>
          <ac:inkMkLst>
            <pc:docMk/>
            <pc:sldMk cId="3524175431" sldId="258"/>
            <ac:inkMk id="497" creationId="{5CB2288C-B764-488B-9274-1D12A6A16FC4}"/>
          </ac:inkMkLst>
        </pc:inkChg>
      </pc:sldChg>
      <pc:sldChg chg="addSp delSp modSp add">
        <pc:chgData name="Kimberly Brehm" userId="8c2b6ab9-3f19-41de-a892-34e3c36865ec" providerId="ADAL" clId="{80D0AD68-491E-46F3-B117-F9E6CA15D238}" dt="2020-02-17T04:01:39.375" v="1107"/>
        <pc:sldMkLst>
          <pc:docMk/>
          <pc:sldMk cId="1532994580" sldId="259"/>
        </pc:sldMkLst>
        <pc:grpChg chg="del mod">
          <ac:chgData name="Kimberly Brehm" userId="8c2b6ab9-3f19-41de-a892-34e3c36865ec" providerId="ADAL" clId="{80D0AD68-491E-46F3-B117-F9E6CA15D238}" dt="2020-02-17T03:46:25.318" v="534"/>
          <ac:grpSpMkLst>
            <pc:docMk/>
            <pc:sldMk cId="1532994580" sldId="259"/>
            <ac:grpSpMk id="8" creationId="{A9FCE4DF-8370-462E-A348-3A6927524694}"/>
          </ac:grpSpMkLst>
        </pc:grpChg>
        <pc:grpChg chg="mod">
          <ac:chgData name="Kimberly Brehm" userId="8c2b6ab9-3f19-41de-a892-34e3c36865ec" providerId="ADAL" clId="{80D0AD68-491E-46F3-B117-F9E6CA15D238}" dt="2020-02-17T03:46:25.318" v="534"/>
          <ac:grpSpMkLst>
            <pc:docMk/>
            <pc:sldMk cId="1532994580" sldId="259"/>
            <ac:grpSpMk id="16" creationId="{213B4B52-D464-47FD-A550-60AEF4D7E773}"/>
          </ac:grpSpMkLst>
        </pc:grpChg>
        <pc:grpChg chg="del mod">
          <ac:chgData name="Kimberly Brehm" userId="8c2b6ab9-3f19-41de-a892-34e3c36865ec" providerId="ADAL" clId="{80D0AD68-491E-46F3-B117-F9E6CA15D238}" dt="2020-02-17T03:47:30.393" v="607"/>
          <ac:grpSpMkLst>
            <pc:docMk/>
            <pc:sldMk cId="1532994580" sldId="259"/>
            <ac:grpSpMk id="37" creationId="{662EB3E8-73DB-4B45-9D63-64E450A14A2E}"/>
          </ac:grpSpMkLst>
        </pc:grpChg>
        <pc:grpChg chg="del mod">
          <ac:chgData name="Kimberly Brehm" userId="8c2b6ab9-3f19-41de-a892-34e3c36865ec" providerId="ADAL" clId="{80D0AD68-491E-46F3-B117-F9E6CA15D238}" dt="2020-02-17T03:47:30.386" v="603"/>
          <ac:grpSpMkLst>
            <pc:docMk/>
            <pc:sldMk cId="1532994580" sldId="259"/>
            <ac:grpSpMk id="38" creationId="{BE17F1D9-BBC1-4931-BFF3-EED78B5C78B7}"/>
          </ac:grpSpMkLst>
        </pc:grpChg>
        <pc:grpChg chg="del mod">
          <ac:chgData name="Kimberly Brehm" userId="8c2b6ab9-3f19-41de-a892-34e3c36865ec" providerId="ADAL" clId="{80D0AD68-491E-46F3-B117-F9E6CA15D238}" dt="2020-02-17T03:47:30.351" v="583"/>
          <ac:grpSpMkLst>
            <pc:docMk/>
            <pc:sldMk cId="1532994580" sldId="259"/>
            <ac:grpSpMk id="44" creationId="{1D41B3D2-C814-4C77-866A-E440BD404ABB}"/>
          </ac:grpSpMkLst>
        </pc:grpChg>
        <pc:grpChg chg="del mod">
          <ac:chgData name="Kimberly Brehm" userId="8c2b6ab9-3f19-41de-a892-34e3c36865ec" providerId="ADAL" clId="{80D0AD68-491E-46F3-B117-F9E6CA15D238}" dt="2020-02-17T03:47:30.341" v="576"/>
          <ac:grpSpMkLst>
            <pc:docMk/>
            <pc:sldMk cId="1532994580" sldId="259"/>
            <ac:grpSpMk id="45" creationId="{799DF168-8DB9-43D7-9047-58901EB81AEA}"/>
          </ac:grpSpMkLst>
        </pc:grpChg>
        <pc:grpChg chg="del mod">
          <ac:chgData name="Kimberly Brehm" userId="8c2b6ab9-3f19-41de-a892-34e3c36865ec" providerId="ADAL" clId="{80D0AD68-491E-46F3-B117-F9E6CA15D238}" dt="2020-02-17T03:47:30.366" v="591"/>
          <ac:grpSpMkLst>
            <pc:docMk/>
            <pc:sldMk cId="1532994580" sldId="259"/>
            <ac:grpSpMk id="48" creationId="{DA100E26-199E-46B7-BD89-F6F7194A2442}"/>
          </ac:grpSpMkLst>
        </pc:grpChg>
        <pc:grpChg chg="del mod">
          <ac:chgData name="Kimberly Brehm" userId="8c2b6ab9-3f19-41de-a892-34e3c36865ec" providerId="ADAL" clId="{80D0AD68-491E-46F3-B117-F9E6CA15D238}" dt="2020-02-17T03:47:30.379" v="598"/>
          <ac:grpSpMkLst>
            <pc:docMk/>
            <pc:sldMk cId="1532994580" sldId="259"/>
            <ac:grpSpMk id="58" creationId="{7FE68157-1ADE-4540-A9F6-9844B40718CE}"/>
          </ac:grpSpMkLst>
        </pc:grpChg>
        <pc:grpChg chg="del mod">
          <ac:chgData name="Kimberly Brehm" userId="8c2b6ab9-3f19-41de-a892-34e3c36865ec" providerId="ADAL" clId="{80D0AD68-491E-46F3-B117-F9E6CA15D238}" dt="2020-02-17T03:47:30.377" v="597"/>
          <ac:grpSpMkLst>
            <pc:docMk/>
            <pc:sldMk cId="1532994580" sldId="259"/>
            <ac:grpSpMk id="59" creationId="{08DDF6B7-A8B8-4337-9D64-09B1EA1B982E}"/>
          </ac:grpSpMkLst>
        </pc:grpChg>
        <pc:grpChg chg="del mod">
          <ac:chgData name="Kimberly Brehm" userId="8c2b6ab9-3f19-41de-a892-34e3c36865ec" providerId="ADAL" clId="{80D0AD68-491E-46F3-B117-F9E6CA15D238}" dt="2020-02-17T03:47:58.615" v="648"/>
          <ac:grpSpMkLst>
            <pc:docMk/>
            <pc:sldMk cId="1532994580" sldId="259"/>
            <ac:grpSpMk id="83" creationId="{9372E325-5D0C-4552-9E88-417A869C7B65}"/>
          </ac:grpSpMkLst>
        </pc:grpChg>
        <pc:grpChg chg="del mod">
          <ac:chgData name="Kimberly Brehm" userId="8c2b6ab9-3f19-41de-a892-34e3c36865ec" providerId="ADAL" clId="{80D0AD68-491E-46F3-B117-F9E6CA15D238}" dt="2020-02-17T03:48:35.075" v="721"/>
          <ac:grpSpMkLst>
            <pc:docMk/>
            <pc:sldMk cId="1532994580" sldId="259"/>
            <ac:grpSpMk id="84" creationId="{8FB85A06-AC2E-4105-81FE-D41640AD990B}"/>
          </ac:grpSpMkLst>
        </pc:grpChg>
        <pc:grpChg chg="del mod">
          <ac:chgData name="Kimberly Brehm" userId="8c2b6ab9-3f19-41de-a892-34e3c36865ec" providerId="ADAL" clId="{80D0AD68-491E-46F3-B117-F9E6CA15D238}" dt="2020-02-17T03:48:00.675" v="653"/>
          <ac:grpSpMkLst>
            <pc:docMk/>
            <pc:sldMk cId="1532994580" sldId="259"/>
            <ac:grpSpMk id="92" creationId="{479DE618-F45C-4F1F-89EA-E7EE35E1CA11}"/>
          </ac:grpSpMkLst>
        </pc:grpChg>
        <pc:grpChg chg="del mod">
          <ac:chgData name="Kimberly Brehm" userId="8c2b6ab9-3f19-41de-a892-34e3c36865ec" providerId="ADAL" clId="{80D0AD68-491E-46F3-B117-F9E6CA15D238}" dt="2020-02-17T03:48:33.469" v="696"/>
          <ac:grpSpMkLst>
            <pc:docMk/>
            <pc:sldMk cId="1532994580" sldId="259"/>
            <ac:grpSpMk id="95" creationId="{14B4DFE9-BCFC-407A-B1C1-9509E2B620A9}"/>
          </ac:grpSpMkLst>
        </pc:grpChg>
        <pc:grpChg chg="del mod">
          <ac:chgData name="Kimberly Brehm" userId="8c2b6ab9-3f19-41de-a892-34e3c36865ec" providerId="ADAL" clId="{80D0AD68-491E-46F3-B117-F9E6CA15D238}" dt="2020-02-17T03:48:06.578" v="661"/>
          <ac:grpSpMkLst>
            <pc:docMk/>
            <pc:sldMk cId="1532994580" sldId="259"/>
            <ac:grpSpMk id="100" creationId="{EDB23EC9-EA36-4079-B98F-6EB30BBB3C97}"/>
          </ac:grpSpMkLst>
        </pc:grpChg>
        <pc:grpChg chg="del mod">
          <ac:chgData name="Kimberly Brehm" userId="8c2b6ab9-3f19-41de-a892-34e3c36865ec" providerId="ADAL" clId="{80D0AD68-491E-46F3-B117-F9E6CA15D238}" dt="2020-02-17T03:48:07.868" v="664"/>
          <ac:grpSpMkLst>
            <pc:docMk/>
            <pc:sldMk cId="1532994580" sldId="259"/>
            <ac:grpSpMk id="102" creationId="{9C516649-744C-4BD2-92CD-7143626D0A5B}"/>
          </ac:grpSpMkLst>
        </pc:grpChg>
        <pc:grpChg chg="del mod">
          <ac:chgData name="Kimberly Brehm" userId="8c2b6ab9-3f19-41de-a892-34e3c36865ec" providerId="ADAL" clId="{80D0AD68-491E-46F3-B117-F9E6CA15D238}" dt="2020-02-17T03:48:33.482" v="704"/>
          <ac:grpSpMkLst>
            <pc:docMk/>
            <pc:sldMk cId="1532994580" sldId="259"/>
            <ac:grpSpMk id="108" creationId="{09593654-2C61-47BE-BC8C-21C82B46E237}"/>
          </ac:grpSpMkLst>
        </pc:grpChg>
        <pc:grpChg chg="del mod">
          <ac:chgData name="Kimberly Brehm" userId="8c2b6ab9-3f19-41de-a892-34e3c36865ec" providerId="ADAL" clId="{80D0AD68-491E-46F3-B117-F9E6CA15D238}" dt="2020-02-17T03:48:16.424" v="673"/>
          <ac:grpSpMkLst>
            <pc:docMk/>
            <pc:sldMk cId="1532994580" sldId="259"/>
            <ac:grpSpMk id="109" creationId="{D332556A-ED7B-4166-A2BB-EDF06D47E1FD}"/>
          </ac:grpSpMkLst>
        </pc:grpChg>
        <pc:grpChg chg="del mod">
          <ac:chgData name="Kimberly Brehm" userId="8c2b6ab9-3f19-41de-a892-34e3c36865ec" providerId="ADAL" clId="{80D0AD68-491E-46F3-B117-F9E6CA15D238}" dt="2020-02-17T03:48:33.477" v="701"/>
          <ac:grpSpMkLst>
            <pc:docMk/>
            <pc:sldMk cId="1532994580" sldId="259"/>
            <ac:grpSpMk id="111" creationId="{22CED52A-6AD7-451A-8C3B-0E0104369230}"/>
          </ac:grpSpMkLst>
        </pc:grpChg>
        <pc:grpChg chg="del mod">
          <ac:chgData name="Kimberly Brehm" userId="8c2b6ab9-3f19-41de-a892-34e3c36865ec" providerId="ADAL" clId="{80D0AD68-491E-46F3-B117-F9E6CA15D238}" dt="2020-02-17T03:48:33.497" v="713"/>
          <ac:grpSpMkLst>
            <pc:docMk/>
            <pc:sldMk cId="1532994580" sldId="259"/>
            <ac:grpSpMk id="121" creationId="{40301D80-F648-4DB7-BA87-6444E5721E28}"/>
          </ac:grpSpMkLst>
        </pc:grpChg>
        <pc:grpChg chg="mod">
          <ac:chgData name="Kimberly Brehm" userId="8c2b6ab9-3f19-41de-a892-34e3c36865ec" providerId="ADAL" clId="{80D0AD68-491E-46F3-B117-F9E6CA15D238}" dt="2020-02-17T03:49:05.693" v="775"/>
          <ac:grpSpMkLst>
            <pc:docMk/>
            <pc:sldMk cId="1532994580" sldId="259"/>
            <ac:grpSpMk id="170" creationId="{B75AE21C-C74D-4988-8B02-FB71EB076805}"/>
          </ac:grpSpMkLst>
        </pc:grpChg>
        <pc:grpChg chg="mod">
          <ac:chgData name="Kimberly Brehm" userId="8c2b6ab9-3f19-41de-a892-34e3c36865ec" providerId="ADAL" clId="{80D0AD68-491E-46F3-B117-F9E6CA15D238}" dt="2020-02-17T03:49:05.693" v="775"/>
          <ac:grpSpMkLst>
            <pc:docMk/>
            <pc:sldMk cId="1532994580" sldId="259"/>
            <ac:grpSpMk id="171" creationId="{7ABDC8BA-9BAD-4493-B85C-3161342453C8}"/>
          </ac:grpSpMkLst>
        </pc:grpChg>
        <pc:grpChg chg="mod">
          <ac:chgData name="Kimberly Brehm" userId="8c2b6ab9-3f19-41de-a892-34e3c36865ec" providerId="ADAL" clId="{80D0AD68-491E-46F3-B117-F9E6CA15D238}" dt="2020-02-17T03:49:05.693" v="775"/>
          <ac:grpSpMkLst>
            <pc:docMk/>
            <pc:sldMk cId="1532994580" sldId="259"/>
            <ac:grpSpMk id="172" creationId="{77B80101-7411-43D0-80BE-2CAA132EE187}"/>
          </ac:grpSpMkLst>
        </pc:grpChg>
        <pc:grpChg chg="mod">
          <ac:chgData name="Kimberly Brehm" userId="8c2b6ab9-3f19-41de-a892-34e3c36865ec" providerId="ADAL" clId="{80D0AD68-491E-46F3-B117-F9E6CA15D238}" dt="2020-02-17T03:49:05.693" v="775"/>
          <ac:grpSpMkLst>
            <pc:docMk/>
            <pc:sldMk cId="1532994580" sldId="259"/>
            <ac:grpSpMk id="173" creationId="{173E087C-6068-496B-9BA2-752541943E9B}"/>
          </ac:grpSpMkLst>
        </pc:grpChg>
        <pc:grpChg chg="mod">
          <ac:chgData name="Kimberly Brehm" userId="8c2b6ab9-3f19-41de-a892-34e3c36865ec" providerId="ADAL" clId="{80D0AD68-491E-46F3-B117-F9E6CA15D238}" dt="2020-02-17T03:49:05.693" v="775"/>
          <ac:grpSpMkLst>
            <pc:docMk/>
            <pc:sldMk cId="1532994580" sldId="259"/>
            <ac:grpSpMk id="174" creationId="{5DE6A9F7-3FE5-4ADB-9E16-1743FF99CD67}"/>
          </ac:grpSpMkLst>
        </pc:grpChg>
        <pc:grpChg chg="del mod">
          <ac:chgData name="Kimberly Brehm" userId="8c2b6ab9-3f19-41de-a892-34e3c36865ec" providerId="ADAL" clId="{80D0AD68-491E-46F3-B117-F9E6CA15D238}" dt="2020-02-17T03:49:11.294" v="782"/>
          <ac:grpSpMkLst>
            <pc:docMk/>
            <pc:sldMk cId="1532994580" sldId="259"/>
            <ac:grpSpMk id="179" creationId="{2CAE7803-DF5D-4EAF-986C-06E9ED360DF0}"/>
          </ac:grpSpMkLst>
        </pc:grpChg>
        <pc:grpChg chg="mod">
          <ac:chgData name="Kimberly Brehm" userId="8c2b6ab9-3f19-41de-a892-34e3c36865ec" providerId="ADAL" clId="{80D0AD68-491E-46F3-B117-F9E6CA15D238}" dt="2020-02-17T03:49:09.525" v="780"/>
          <ac:grpSpMkLst>
            <pc:docMk/>
            <pc:sldMk cId="1532994580" sldId="259"/>
            <ac:grpSpMk id="180" creationId="{89BDF452-0BAF-4EF8-B5F7-98B18DD377F8}"/>
          </ac:grpSpMkLst>
        </pc:grpChg>
        <pc:grpChg chg="mod">
          <ac:chgData name="Kimberly Brehm" userId="8c2b6ab9-3f19-41de-a892-34e3c36865ec" providerId="ADAL" clId="{80D0AD68-491E-46F3-B117-F9E6CA15D238}" dt="2020-02-17T03:49:12.566" v="783"/>
          <ac:grpSpMkLst>
            <pc:docMk/>
            <pc:sldMk cId="1532994580" sldId="259"/>
            <ac:grpSpMk id="182" creationId="{0D0650DE-37DB-4A86-8939-960AF7C84481}"/>
          </ac:grpSpMkLst>
        </pc:grpChg>
        <pc:grpChg chg="mod">
          <ac:chgData name="Kimberly Brehm" userId="8c2b6ab9-3f19-41de-a892-34e3c36865ec" providerId="ADAL" clId="{80D0AD68-491E-46F3-B117-F9E6CA15D238}" dt="2020-02-17T03:49:16.622" v="786"/>
          <ac:grpSpMkLst>
            <pc:docMk/>
            <pc:sldMk cId="1532994580" sldId="259"/>
            <ac:grpSpMk id="185" creationId="{BED9599D-B5CC-461C-B2F5-BF64DF264E7B}"/>
          </ac:grpSpMkLst>
        </pc:grpChg>
        <pc:grpChg chg="del mod">
          <ac:chgData name="Kimberly Brehm" userId="8c2b6ab9-3f19-41de-a892-34e3c36865ec" providerId="ADAL" clId="{80D0AD68-491E-46F3-B117-F9E6CA15D238}" dt="2020-02-17T03:49:21.672" v="796"/>
          <ac:grpSpMkLst>
            <pc:docMk/>
            <pc:sldMk cId="1532994580" sldId="259"/>
            <ac:grpSpMk id="193" creationId="{52A9ED7B-D794-4EFF-82CF-148D7FFCBC3C}"/>
          </ac:grpSpMkLst>
        </pc:grpChg>
        <pc:grpChg chg="mod">
          <ac:chgData name="Kimberly Brehm" userId="8c2b6ab9-3f19-41de-a892-34e3c36865ec" providerId="ADAL" clId="{80D0AD68-491E-46F3-B117-F9E6CA15D238}" dt="2020-02-17T03:49:20.494" v="794"/>
          <ac:grpSpMkLst>
            <pc:docMk/>
            <pc:sldMk cId="1532994580" sldId="259"/>
            <ac:grpSpMk id="194" creationId="{AD32F645-9632-4B8C-9C65-92D418C460ED}"/>
          </ac:grpSpMkLst>
        </pc:grpChg>
        <pc:grpChg chg="mod">
          <ac:chgData name="Kimberly Brehm" userId="8c2b6ab9-3f19-41de-a892-34e3c36865ec" providerId="ADAL" clId="{80D0AD68-491E-46F3-B117-F9E6CA15D238}" dt="2020-02-17T03:49:21.672" v="796"/>
          <ac:grpSpMkLst>
            <pc:docMk/>
            <pc:sldMk cId="1532994580" sldId="259"/>
            <ac:grpSpMk id="196" creationId="{735E2E77-AFAB-42AF-BF27-F814CF8B1F01}"/>
          </ac:grpSpMkLst>
        </pc:grpChg>
        <pc:grpChg chg="mod">
          <ac:chgData name="Kimberly Brehm" userId="8c2b6ab9-3f19-41de-a892-34e3c36865ec" providerId="ADAL" clId="{80D0AD68-491E-46F3-B117-F9E6CA15D238}" dt="2020-02-17T03:49:38.164" v="808"/>
          <ac:grpSpMkLst>
            <pc:docMk/>
            <pc:sldMk cId="1532994580" sldId="259"/>
            <ac:grpSpMk id="208" creationId="{2E62ABE6-2E8D-4C9A-A891-3AF4AA51DBF0}"/>
          </ac:grpSpMkLst>
        </pc:grpChg>
        <pc:grpChg chg="mod">
          <ac:chgData name="Kimberly Brehm" userId="8c2b6ab9-3f19-41de-a892-34e3c36865ec" providerId="ADAL" clId="{80D0AD68-491E-46F3-B117-F9E6CA15D238}" dt="2020-02-17T03:49:38.164" v="808"/>
          <ac:grpSpMkLst>
            <pc:docMk/>
            <pc:sldMk cId="1532994580" sldId="259"/>
            <ac:grpSpMk id="209" creationId="{50B72205-0922-440E-A828-8BB92DAED993}"/>
          </ac:grpSpMkLst>
        </pc:grpChg>
        <pc:grpChg chg="mod">
          <ac:chgData name="Kimberly Brehm" userId="8c2b6ab9-3f19-41de-a892-34e3c36865ec" providerId="ADAL" clId="{80D0AD68-491E-46F3-B117-F9E6CA15D238}" dt="2020-02-17T03:49:51.413" v="821"/>
          <ac:grpSpMkLst>
            <pc:docMk/>
            <pc:sldMk cId="1532994580" sldId="259"/>
            <ac:grpSpMk id="222" creationId="{10B99FD4-FD45-4301-976F-4042B4286BCC}"/>
          </ac:grpSpMkLst>
        </pc:grpChg>
        <pc:grpChg chg="mod">
          <ac:chgData name="Kimberly Brehm" userId="8c2b6ab9-3f19-41de-a892-34e3c36865ec" providerId="ADAL" clId="{80D0AD68-491E-46F3-B117-F9E6CA15D238}" dt="2020-02-17T03:49:58.114" v="832"/>
          <ac:grpSpMkLst>
            <pc:docMk/>
            <pc:sldMk cId="1532994580" sldId="259"/>
            <ac:grpSpMk id="229" creationId="{F4F76305-50CB-46E1-969F-D64F865AC558}"/>
          </ac:grpSpMkLst>
        </pc:grpChg>
        <pc:grpChg chg="mod">
          <ac:chgData name="Kimberly Brehm" userId="8c2b6ab9-3f19-41de-a892-34e3c36865ec" providerId="ADAL" clId="{80D0AD68-491E-46F3-B117-F9E6CA15D238}" dt="2020-02-17T03:50:24.053" v="859"/>
          <ac:grpSpMkLst>
            <pc:docMk/>
            <pc:sldMk cId="1532994580" sldId="259"/>
            <ac:grpSpMk id="256" creationId="{0D354668-7A6E-4AD4-8044-E7A0EE12D6FC}"/>
          </ac:grpSpMkLst>
        </pc:grpChg>
        <pc:grpChg chg="mod">
          <ac:chgData name="Kimberly Brehm" userId="8c2b6ab9-3f19-41de-a892-34e3c36865ec" providerId="ADAL" clId="{80D0AD68-491E-46F3-B117-F9E6CA15D238}" dt="2020-02-17T03:50:24.053" v="859"/>
          <ac:grpSpMkLst>
            <pc:docMk/>
            <pc:sldMk cId="1532994580" sldId="259"/>
            <ac:grpSpMk id="257" creationId="{B42C560A-EB91-4C25-9ED7-667A35845E31}"/>
          </ac:grpSpMkLst>
        </pc:grpChg>
        <pc:grpChg chg="mod">
          <ac:chgData name="Kimberly Brehm" userId="8c2b6ab9-3f19-41de-a892-34e3c36865ec" providerId="ADAL" clId="{80D0AD68-491E-46F3-B117-F9E6CA15D238}" dt="2020-02-17T03:50:24.053" v="859"/>
          <ac:grpSpMkLst>
            <pc:docMk/>
            <pc:sldMk cId="1532994580" sldId="259"/>
            <ac:grpSpMk id="258" creationId="{AB012101-6058-4D1B-9BAB-5A6FD502867F}"/>
          </ac:grpSpMkLst>
        </pc:grpChg>
        <pc:grpChg chg="mod">
          <ac:chgData name="Kimberly Brehm" userId="8c2b6ab9-3f19-41de-a892-34e3c36865ec" providerId="ADAL" clId="{80D0AD68-491E-46F3-B117-F9E6CA15D238}" dt="2020-02-17T03:50:24.053" v="859"/>
          <ac:grpSpMkLst>
            <pc:docMk/>
            <pc:sldMk cId="1532994580" sldId="259"/>
            <ac:grpSpMk id="259" creationId="{12E1F284-31EF-473F-96DD-FB224E974477}"/>
          </ac:grpSpMkLst>
        </pc:grpChg>
        <pc:grpChg chg="mod">
          <ac:chgData name="Kimberly Brehm" userId="8c2b6ab9-3f19-41de-a892-34e3c36865ec" providerId="ADAL" clId="{80D0AD68-491E-46F3-B117-F9E6CA15D238}" dt="2020-02-17T03:50:24.053" v="859"/>
          <ac:grpSpMkLst>
            <pc:docMk/>
            <pc:sldMk cId="1532994580" sldId="259"/>
            <ac:grpSpMk id="260" creationId="{28F64301-7524-4865-85CE-F16DDC6C539B}"/>
          </ac:grpSpMkLst>
        </pc:grpChg>
        <pc:grpChg chg="del mod">
          <ac:chgData name="Kimberly Brehm" userId="8c2b6ab9-3f19-41de-a892-34e3c36865ec" providerId="ADAL" clId="{80D0AD68-491E-46F3-B117-F9E6CA15D238}" dt="2020-02-17T03:50:29.966" v="871"/>
          <ac:grpSpMkLst>
            <pc:docMk/>
            <pc:sldMk cId="1532994580" sldId="259"/>
            <ac:grpSpMk id="268" creationId="{9E3BF6E8-577A-40CE-9087-B10FFC69BB4B}"/>
          </ac:grpSpMkLst>
        </pc:grpChg>
        <pc:grpChg chg="del mod">
          <ac:chgData name="Kimberly Brehm" userId="8c2b6ab9-3f19-41de-a892-34e3c36865ec" providerId="ADAL" clId="{80D0AD68-491E-46F3-B117-F9E6CA15D238}" dt="2020-02-17T03:50:31.123" v="873"/>
          <ac:grpSpMkLst>
            <pc:docMk/>
            <pc:sldMk cId="1532994580" sldId="259"/>
            <ac:grpSpMk id="272" creationId="{5A5F1F1F-5D4B-427E-B32E-FCD23B192433}"/>
          </ac:grpSpMkLst>
        </pc:grpChg>
        <pc:grpChg chg="mod">
          <ac:chgData name="Kimberly Brehm" userId="8c2b6ab9-3f19-41de-a892-34e3c36865ec" providerId="ADAL" clId="{80D0AD68-491E-46F3-B117-F9E6CA15D238}" dt="2020-02-17T03:50:29.966" v="871"/>
          <ac:grpSpMkLst>
            <pc:docMk/>
            <pc:sldMk cId="1532994580" sldId="259"/>
            <ac:grpSpMk id="273" creationId="{E729C2CD-764F-4460-BFDA-02C4CF233B3F}"/>
          </ac:grpSpMkLst>
        </pc:grpChg>
        <pc:grpChg chg="mod">
          <ac:chgData name="Kimberly Brehm" userId="8c2b6ab9-3f19-41de-a892-34e3c36865ec" providerId="ADAL" clId="{80D0AD68-491E-46F3-B117-F9E6CA15D238}" dt="2020-02-17T03:50:31.123" v="873"/>
          <ac:grpSpMkLst>
            <pc:docMk/>
            <pc:sldMk cId="1532994580" sldId="259"/>
            <ac:grpSpMk id="275" creationId="{4C127B55-69E7-4262-BB14-A011A5EFE122}"/>
          </ac:grpSpMkLst>
        </pc:grpChg>
        <pc:grpChg chg="mod">
          <ac:chgData name="Kimberly Brehm" userId="8c2b6ab9-3f19-41de-a892-34e3c36865ec" providerId="ADAL" clId="{80D0AD68-491E-46F3-B117-F9E6CA15D238}" dt="2020-02-17T03:50:38.111" v="884"/>
          <ac:grpSpMkLst>
            <pc:docMk/>
            <pc:sldMk cId="1532994580" sldId="259"/>
            <ac:grpSpMk id="286" creationId="{1EFA1A38-6323-4B40-9FEC-B0D39BD8C109}"/>
          </ac:grpSpMkLst>
        </pc:grpChg>
        <pc:grpChg chg="mod">
          <ac:chgData name="Kimberly Brehm" userId="8c2b6ab9-3f19-41de-a892-34e3c36865ec" providerId="ADAL" clId="{80D0AD68-491E-46F3-B117-F9E6CA15D238}" dt="2020-02-17T03:50:46.852" v="901"/>
          <ac:grpSpMkLst>
            <pc:docMk/>
            <pc:sldMk cId="1532994580" sldId="259"/>
            <ac:grpSpMk id="303" creationId="{1D7FDE41-CA1F-4DFC-BE6F-546FE304ABED}"/>
          </ac:grpSpMkLst>
        </pc:grpChg>
        <pc:grpChg chg="mod">
          <ac:chgData name="Kimberly Brehm" userId="8c2b6ab9-3f19-41de-a892-34e3c36865ec" providerId="ADAL" clId="{80D0AD68-491E-46F3-B117-F9E6CA15D238}" dt="2020-02-17T03:50:46.852" v="901"/>
          <ac:grpSpMkLst>
            <pc:docMk/>
            <pc:sldMk cId="1532994580" sldId="259"/>
            <ac:grpSpMk id="304" creationId="{AB7892B3-605C-48B5-8C37-B9433191C80C}"/>
          </ac:grpSpMkLst>
        </pc:grpChg>
        <pc:grpChg chg="mod">
          <ac:chgData name="Kimberly Brehm" userId="8c2b6ab9-3f19-41de-a892-34e3c36865ec" providerId="ADAL" clId="{80D0AD68-491E-46F3-B117-F9E6CA15D238}" dt="2020-02-17T03:50:46.852" v="901"/>
          <ac:grpSpMkLst>
            <pc:docMk/>
            <pc:sldMk cId="1532994580" sldId="259"/>
            <ac:grpSpMk id="305" creationId="{08313871-78D4-472D-A9AA-525AE42B40DC}"/>
          </ac:grpSpMkLst>
        </pc:grpChg>
        <pc:grpChg chg="mod">
          <ac:chgData name="Kimberly Brehm" userId="8c2b6ab9-3f19-41de-a892-34e3c36865ec" providerId="ADAL" clId="{80D0AD68-491E-46F3-B117-F9E6CA15D238}" dt="2020-02-17T03:50:46.852" v="901"/>
          <ac:grpSpMkLst>
            <pc:docMk/>
            <pc:sldMk cId="1532994580" sldId="259"/>
            <ac:grpSpMk id="306" creationId="{DAD83E27-5B18-4AAA-9F76-B94FDF018402}"/>
          </ac:grpSpMkLst>
        </pc:grpChg>
        <pc:grpChg chg="del mod">
          <ac:chgData name="Kimberly Brehm" userId="8c2b6ab9-3f19-41de-a892-34e3c36865ec" providerId="ADAL" clId="{80D0AD68-491E-46F3-B117-F9E6CA15D238}" dt="2020-02-17T03:51:00.125" v="935"/>
          <ac:grpSpMkLst>
            <pc:docMk/>
            <pc:sldMk cId="1532994580" sldId="259"/>
            <ac:grpSpMk id="328" creationId="{EB967F11-2DB3-448B-A5D3-FCB02D61E0A6}"/>
          </ac:grpSpMkLst>
        </pc:grpChg>
        <pc:grpChg chg="mod">
          <ac:chgData name="Kimberly Brehm" userId="8c2b6ab9-3f19-41de-a892-34e3c36865ec" providerId="ADAL" clId="{80D0AD68-491E-46F3-B117-F9E6CA15D238}" dt="2020-02-17T03:50:55.509" v="923"/>
          <ac:grpSpMkLst>
            <pc:docMk/>
            <pc:sldMk cId="1532994580" sldId="259"/>
            <ac:grpSpMk id="329" creationId="{A85673BA-E865-4A69-99CC-7E06A4FDA344}"/>
          </ac:grpSpMkLst>
        </pc:grpChg>
        <pc:grpChg chg="mod">
          <ac:chgData name="Kimberly Brehm" userId="8c2b6ab9-3f19-41de-a892-34e3c36865ec" providerId="ADAL" clId="{80D0AD68-491E-46F3-B117-F9E6CA15D238}" dt="2020-02-17T03:50:55.509" v="923"/>
          <ac:grpSpMkLst>
            <pc:docMk/>
            <pc:sldMk cId="1532994580" sldId="259"/>
            <ac:grpSpMk id="330" creationId="{362218C0-DEB7-40A6-B3C2-A3AB66B0D021}"/>
          </ac:grpSpMkLst>
        </pc:grpChg>
        <pc:grpChg chg="mod">
          <ac:chgData name="Kimberly Brehm" userId="8c2b6ab9-3f19-41de-a892-34e3c36865ec" providerId="ADAL" clId="{80D0AD68-491E-46F3-B117-F9E6CA15D238}" dt="2020-02-17T03:50:55.509" v="923"/>
          <ac:grpSpMkLst>
            <pc:docMk/>
            <pc:sldMk cId="1532994580" sldId="259"/>
            <ac:grpSpMk id="331" creationId="{1E28960F-E6B2-4867-8A77-28C949A13941}"/>
          </ac:grpSpMkLst>
        </pc:grpChg>
        <pc:grpChg chg="del mod">
          <ac:chgData name="Kimberly Brehm" userId="8c2b6ab9-3f19-41de-a892-34e3c36865ec" providerId="ADAL" clId="{80D0AD68-491E-46F3-B117-F9E6CA15D238}" dt="2020-02-17T03:51:03.696" v="945"/>
          <ac:grpSpMkLst>
            <pc:docMk/>
            <pc:sldMk cId="1532994580" sldId="259"/>
            <ac:grpSpMk id="343" creationId="{8DFF6380-C5A5-4171-B8E1-A28D3535EC70}"/>
          </ac:grpSpMkLst>
        </pc:grpChg>
        <pc:grpChg chg="mod">
          <ac:chgData name="Kimberly Brehm" userId="8c2b6ab9-3f19-41de-a892-34e3c36865ec" providerId="ADAL" clId="{80D0AD68-491E-46F3-B117-F9E6CA15D238}" dt="2020-02-17T03:51:00.125" v="935"/>
          <ac:grpSpMkLst>
            <pc:docMk/>
            <pc:sldMk cId="1532994580" sldId="259"/>
            <ac:grpSpMk id="344" creationId="{095E8480-406C-4EAC-AAB8-0141914D5A02}"/>
          </ac:grpSpMkLst>
        </pc:grpChg>
        <pc:grpChg chg="mod">
          <ac:chgData name="Kimberly Brehm" userId="8c2b6ab9-3f19-41de-a892-34e3c36865ec" providerId="ADAL" clId="{80D0AD68-491E-46F3-B117-F9E6CA15D238}" dt="2020-02-17T03:51:00.125" v="935"/>
          <ac:grpSpMkLst>
            <pc:docMk/>
            <pc:sldMk cId="1532994580" sldId="259"/>
            <ac:grpSpMk id="345" creationId="{7BF49AAA-F772-49A6-84BB-1A01B0D18BD1}"/>
          </ac:grpSpMkLst>
        </pc:grpChg>
        <pc:grpChg chg="mod">
          <ac:chgData name="Kimberly Brehm" userId="8c2b6ab9-3f19-41de-a892-34e3c36865ec" providerId="ADAL" clId="{80D0AD68-491E-46F3-B117-F9E6CA15D238}" dt="2020-02-17T03:51:03.696" v="945"/>
          <ac:grpSpMkLst>
            <pc:docMk/>
            <pc:sldMk cId="1532994580" sldId="259"/>
            <ac:grpSpMk id="355" creationId="{C262418C-EFF7-41AA-AC01-2196D9D62224}"/>
          </ac:grpSpMkLst>
        </pc:grpChg>
        <pc:grpChg chg="mod">
          <ac:chgData name="Kimberly Brehm" userId="8c2b6ab9-3f19-41de-a892-34e3c36865ec" providerId="ADAL" clId="{80D0AD68-491E-46F3-B117-F9E6CA15D238}" dt="2020-02-17T03:51:03.696" v="945"/>
          <ac:grpSpMkLst>
            <pc:docMk/>
            <pc:sldMk cId="1532994580" sldId="259"/>
            <ac:grpSpMk id="356" creationId="{A1F8FEFA-DAC3-40EE-B707-C1655DC116BE}"/>
          </ac:grpSpMkLst>
        </pc:grpChg>
        <pc:grpChg chg="del mod">
          <ac:chgData name="Kimberly Brehm" userId="8c2b6ab9-3f19-41de-a892-34e3c36865ec" providerId="ADAL" clId="{80D0AD68-491E-46F3-B117-F9E6CA15D238}" dt="2020-02-17T03:51:09.752" v="956"/>
          <ac:grpSpMkLst>
            <pc:docMk/>
            <pc:sldMk cId="1532994580" sldId="259"/>
            <ac:grpSpMk id="361" creationId="{4893F55B-0429-4125-901B-EB1705924A6C}"/>
          </ac:grpSpMkLst>
        </pc:grpChg>
        <pc:grpChg chg="mod">
          <ac:chgData name="Kimberly Brehm" userId="8c2b6ab9-3f19-41de-a892-34e3c36865ec" providerId="ADAL" clId="{80D0AD68-491E-46F3-B117-F9E6CA15D238}" dt="2020-02-17T03:51:06.863" v="950"/>
          <ac:grpSpMkLst>
            <pc:docMk/>
            <pc:sldMk cId="1532994580" sldId="259"/>
            <ac:grpSpMk id="362" creationId="{43FD0A15-EF10-4550-B7F9-63549AADDFF5}"/>
          </ac:grpSpMkLst>
        </pc:grpChg>
        <pc:grpChg chg="del mod">
          <ac:chgData name="Kimberly Brehm" userId="8c2b6ab9-3f19-41de-a892-34e3c36865ec" providerId="ADAL" clId="{80D0AD68-491E-46F3-B117-F9E6CA15D238}" dt="2020-02-17T03:51:11.849" v="962"/>
          <ac:grpSpMkLst>
            <pc:docMk/>
            <pc:sldMk cId="1532994580" sldId="259"/>
            <ac:grpSpMk id="368" creationId="{42E9F29A-1B55-4D78-A8C9-047159A44EB8}"/>
          </ac:grpSpMkLst>
        </pc:grpChg>
        <pc:grpChg chg="mod">
          <ac:chgData name="Kimberly Brehm" userId="8c2b6ab9-3f19-41de-a892-34e3c36865ec" providerId="ADAL" clId="{80D0AD68-491E-46F3-B117-F9E6CA15D238}" dt="2020-02-17T03:51:09.752" v="956"/>
          <ac:grpSpMkLst>
            <pc:docMk/>
            <pc:sldMk cId="1532994580" sldId="259"/>
            <ac:grpSpMk id="369" creationId="{F6FFD346-3F95-4F09-8525-666C4C2762C2}"/>
          </ac:grpSpMkLst>
        </pc:grpChg>
        <pc:grpChg chg="del mod">
          <ac:chgData name="Kimberly Brehm" userId="8c2b6ab9-3f19-41de-a892-34e3c36865ec" providerId="ADAL" clId="{80D0AD68-491E-46F3-B117-F9E6CA15D238}" dt="2020-02-17T03:51:14.115" v="965"/>
          <ac:grpSpMkLst>
            <pc:docMk/>
            <pc:sldMk cId="1532994580" sldId="259"/>
            <ac:grpSpMk id="375" creationId="{A2BD6420-E031-497A-9176-A9DE1AA9287A}"/>
          </ac:grpSpMkLst>
        </pc:grpChg>
        <pc:grpChg chg="mod">
          <ac:chgData name="Kimberly Brehm" userId="8c2b6ab9-3f19-41de-a892-34e3c36865ec" providerId="ADAL" clId="{80D0AD68-491E-46F3-B117-F9E6CA15D238}" dt="2020-02-17T03:51:14.115" v="965"/>
          <ac:grpSpMkLst>
            <pc:docMk/>
            <pc:sldMk cId="1532994580" sldId="259"/>
            <ac:grpSpMk id="378" creationId="{A1EAEF71-501C-41D0-ACC8-21896D0AE16C}"/>
          </ac:grpSpMkLst>
        </pc:grpChg>
        <pc:grpChg chg="del mod">
          <ac:chgData name="Kimberly Brehm" userId="8c2b6ab9-3f19-41de-a892-34e3c36865ec" providerId="ADAL" clId="{80D0AD68-491E-46F3-B117-F9E6CA15D238}" dt="2020-02-17T03:51:26.197" v="990"/>
          <ac:grpSpMkLst>
            <pc:docMk/>
            <pc:sldMk cId="1532994580" sldId="259"/>
            <ac:grpSpMk id="399" creationId="{8005599D-F2A0-44DE-81D9-47296B637E37}"/>
          </ac:grpSpMkLst>
        </pc:grpChg>
        <pc:grpChg chg="mod">
          <ac:chgData name="Kimberly Brehm" userId="8c2b6ab9-3f19-41de-a892-34e3c36865ec" providerId="ADAL" clId="{80D0AD68-491E-46F3-B117-F9E6CA15D238}" dt="2020-02-17T03:51:24.018" v="986"/>
          <ac:grpSpMkLst>
            <pc:docMk/>
            <pc:sldMk cId="1532994580" sldId="259"/>
            <ac:grpSpMk id="400" creationId="{76AAFCB4-FEED-47FE-93C2-4D3C53954828}"/>
          </ac:grpSpMkLst>
        </pc:grpChg>
        <pc:grpChg chg="mod">
          <ac:chgData name="Kimberly Brehm" userId="8c2b6ab9-3f19-41de-a892-34e3c36865ec" providerId="ADAL" clId="{80D0AD68-491E-46F3-B117-F9E6CA15D238}" dt="2020-02-17T03:51:24.018" v="986"/>
          <ac:grpSpMkLst>
            <pc:docMk/>
            <pc:sldMk cId="1532994580" sldId="259"/>
            <ac:grpSpMk id="401" creationId="{EB8F1E34-0CF2-4601-B5F3-067217ABB87D}"/>
          </ac:grpSpMkLst>
        </pc:grpChg>
        <pc:grpChg chg="mod">
          <ac:chgData name="Kimberly Brehm" userId="8c2b6ab9-3f19-41de-a892-34e3c36865ec" providerId="ADAL" clId="{80D0AD68-491E-46F3-B117-F9E6CA15D238}" dt="2020-02-17T03:51:24.018" v="986"/>
          <ac:grpSpMkLst>
            <pc:docMk/>
            <pc:sldMk cId="1532994580" sldId="259"/>
            <ac:grpSpMk id="402" creationId="{9032DBEB-369D-440E-AC0A-FCEFAD8A59F9}"/>
          </ac:grpSpMkLst>
        </pc:grpChg>
        <pc:grpChg chg="mod">
          <ac:chgData name="Kimberly Brehm" userId="8c2b6ab9-3f19-41de-a892-34e3c36865ec" providerId="ADAL" clId="{80D0AD68-491E-46F3-B117-F9E6CA15D238}" dt="2020-02-17T03:51:24.018" v="986"/>
          <ac:grpSpMkLst>
            <pc:docMk/>
            <pc:sldMk cId="1532994580" sldId="259"/>
            <ac:grpSpMk id="403" creationId="{A18660E5-DAE6-4B62-81B0-C853CA960F19}"/>
          </ac:grpSpMkLst>
        </pc:grpChg>
        <pc:grpChg chg="del mod">
          <ac:chgData name="Kimberly Brehm" userId="8c2b6ab9-3f19-41de-a892-34e3c36865ec" providerId="ADAL" clId="{80D0AD68-491E-46F3-B117-F9E6CA15D238}" dt="2020-02-17T03:51:30.285" v="1000"/>
          <ac:grpSpMkLst>
            <pc:docMk/>
            <pc:sldMk cId="1532994580" sldId="259"/>
            <ac:grpSpMk id="407" creationId="{FC316BCE-75F9-4351-8040-6BFC1A32D7D4}"/>
          </ac:grpSpMkLst>
        </pc:grpChg>
        <pc:grpChg chg="mod">
          <ac:chgData name="Kimberly Brehm" userId="8c2b6ab9-3f19-41de-a892-34e3c36865ec" providerId="ADAL" clId="{80D0AD68-491E-46F3-B117-F9E6CA15D238}" dt="2020-02-17T03:51:26.197" v="990"/>
          <ac:grpSpMkLst>
            <pc:docMk/>
            <pc:sldMk cId="1532994580" sldId="259"/>
            <ac:grpSpMk id="408" creationId="{AFF7AA34-1A01-4EFE-9480-B3618EAA1D04}"/>
          </ac:grpSpMkLst>
        </pc:grpChg>
        <pc:grpChg chg="mod">
          <ac:chgData name="Kimberly Brehm" userId="8c2b6ab9-3f19-41de-a892-34e3c36865ec" providerId="ADAL" clId="{80D0AD68-491E-46F3-B117-F9E6CA15D238}" dt="2020-02-17T03:51:30.285" v="1000"/>
          <ac:grpSpMkLst>
            <pc:docMk/>
            <pc:sldMk cId="1532994580" sldId="259"/>
            <ac:grpSpMk id="418" creationId="{76E3835B-FAFD-453C-BC61-DFF5572C1F81}"/>
          </ac:grpSpMkLst>
        </pc:grpChg>
        <pc:grpChg chg="mod">
          <ac:chgData name="Kimberly Brehm" userId="8c2b6ab9-3f19-41de-a892-34e3c36865ec" providerId="ADAL" clId="{80D0AD68-491E-46F3-B117-F9E6CA15D238}" dt="2020-02-17T03:51:30.285" v="1000"/>
          <ac:grpSpMkLst>
            <pc:docMk/>
            <pc:sldMk cId="1532994580" sldId="259"/>
            <ac:grpSpMk id="419" creationId="{AA13E0B8-8CB5-41E0-AA87-EA43196E903E}"/>
          </ac:grpSpMkLst>
        </pc:grpChg>
        <pc:grpChg chg="del mod">
          <ac:chgData name="Kimberly Brehm" userId="8c2b6ab9-3f19-41de-a892-34e3c36865ec" providerId="ADAL" clId="{80D0AD68-491E-46F3-B117-F9E6CA15D238}" dt="2020-02-17T04:00:01.195" v="1005"/>
          <ac:grpSpMkLst>
            <pc:docMk/>
            <pc:sldMk cId="1532994580" sldId="259"/>
            <ac:grpSpMk id="422" creationId="{E249CA41-630E-4601-87D2-6C82C59363C2}"/>
          </ac:grpSpMkLst>
        </pc:grpChg>
        <pc:grpChg chg="mod">
          <ac:chgData name="Kimberly Brehm" userId="8c2b6ab9-3f19-41de-a892-34e3c36865ec" providerId="ADAL" clId="{80D0AD68-491E-46F3-B117-F9E6CA15D238}" dt="2020-02-17T04:00:05.439" v="1011"/>
          <ac:grpSpMkLst>
            <pc:docMk/>
            <pc:sldMk cId="1532994580" sldId="259"/>
            <ac:grpSpMk id="427" creationId="{F43B9BB1-8366-45FF-A8EC-C0FCA92214A6}"/>
          </ac:grpSpMkLst>
        </pc:grpChg>
        <pc:grpChg chg="mod">
          <ac:chgData name="Kimberly Brehm" userId="8c2b6ab9-3f19-41de-a892-34e3c36865ec" providerId="ADAL" clId="{80D0AD68-491E-46F3-B117-F9E6CA15D238}" dt="2020-02-17T04:00:36.116" v="1019"/>
          <ac:grpSpMkLst>
            <pc:docMk/>
            <pc:sldMk cId="1532994580" sldId="259"/>
            <ac:grpSpMk id="435" creationId="{F095A866-92F4-4551-94BA-F79A7DBF89A9}"/>
          </ac:grpSpMkLst>
        </pc:grpChg>
        <pc:grpChg chg="mod">
          <ac:chgData name="Kimberly Brehm" userId="8c2b6ab9-3f19-41de-a892-34e3c36865ec" providerId="ADAL" clId="{80D0AD68-491E-46F3-B117-F9E6CA15D238}" dt="2020-02-17T04:00:36.116" v="1019"/>
          <ac:grpSpMkLst>
            <pc:docMk/>
            <pc:sldMk cId="1532994580" sldId="259"/>
            <ac:grpSpMk id="436" creationId="{8E57ADD7-B058-460A-B0AB-BD22B90C6A59}"/>
          </ac:grpSpMkLst>
        </pc:grpChg>
        <pc:grpChg chg="mod">
          <ac:chgData name="Kimberly Brehm" userId="8c2b6ab9-3f19-41de-a892-34e3c36865ec" providerId="ADAL" clId="{80D0AD68-491E-46F3-B117-F9E6CA15D238}" dt="2020-02-17T04:00:44.186" v="1030"/>
          <ac:grpSpMkLst>
            <pc:docMk/>
            <pc:sldMk cId="1532994580" sldId="259"/>
            <ac:grpSpMk id="447" creationId="{C47A81A4-3A98-41D5-8B35-2C70F7AAC124}"/>
          </ac:grpSpMkLst>
        </pc:grpChg>
        <pc:grpChg chg="mod">
          <ac:chgData name="Kimberly Brehm" userId="8c2b6ab9-3f19-41de-a892-34e3c36865ec" providerId="ADAL" clId="{80D0AD68-491E-46F3-B117-F9E6CA15D238}" dt="2020-02-17T04:00:44.186" v="1030"/>
          <ac:grpSpMkLst>
            <pc:docMk/>
            <pc:sldMk cId="1532994580" sldId="259"/>
            <ac:grpSpMk id="448" creationId="{53B1970E-DEF8-4E53-B23B-6E60A28AEA53}"/>
          </ac:grpSpMkLst>
        </pc:grpChg>
        <pc:grpChg chg="mod">
          <ac:chgData name="Kimberly Brehm" userId="8c2b6ab9-3f19-41de-a892-34e3c36865ec" providerId="ADAL" clId="{80D0AD68-491E-46F3-B117-F9E6CA15D238}" dt="2020-02-17T04:00:44.186" v="1030"/>
          <ac:grpSpMkLst>
            <pc:docMk/>
            <pc:sldMk cId="1532994580" sldId="259"/>
            <ac:grpSpMk id="449" creationId="{D70C64DA-43F6-4DD2-825A-6536D261A172}"/>
          </ac:grpSpMkLst>
        </pc:grpChg>
        <pc:grpChg chg="mod">
          <ac:chgData name="Kimberly Brehm" userId="8c2b6ab9-3f19-41de-a892-34e3c36865ec" providerId="ADAL" clId="{80D0AD68-491E-46F3-B117-F9E6CA15D238}" dt="2020-02-17T04:00:50.279" v="1045"/>
          <ac:grpSpMkLst>
            <pc:docMk/>
            <pc:sldMk cId="1532994580" sldId="259"/>
            <ac:grpSpMk id="464" creationId="{1C259624-1BE1-4565-9E2C-215FC5227909}"/>
          </ac:grpSpMkLst>
        </pc:grpChg>
        <pc:grpChg chg="mod">
          <ac:chgData name="Kimberly Brehm" userId="8c2b6ab9-3f19-41de-a892-34e3c36865ec" providerId="ADAL" clId="{80D0AD68-491E-46F3-B117-F9E6CA15D238}" dt="2020-02-17T04:00:50.279" v="1045"/>
          <ac:grpSpMkLst>
            <pc:docMk/>
            <pc:sldMk cId="1532994580" sldId="259"/>
            <ac:grpSpMk id="465" creationId="{57BDF807-6FC6-4CF9-A352-BC46FA4E01FB}"/>
          </ac:grpSpMkLst>
        </pc:grpChg>
        <pc:grpChg chg="mod">
          <ac:chgData name="Kimberly Brehm" userId="8c2b6ab9-3f19-41de-a892-34e3c36865ec" providerId="ADAL" clId="{80D0AD68-491E-46F3-B117-F9E6CA15D238}" dt="2020-02-17T04:00:52.488" v="1048"/>
          <ac:grpSpMkLst>
            <pc:docMk/>
            <pc:sldMk cId="1532994580" sldId="259"/>
            <ac:grpSpMk id="468" creationId="{EAAD19E6-00C9-405D-A1E0-F2B4E601EA5D}"/>
          </ac:grpSpMkLst>
        </pc:grpChg>
        <pc:grpChg chg="mod">
          <ac:chgData name="Kimberly Brehm" userId="8c2b6ab9-3f19-41de-a892-34e3c36865ec" providerId="ADAL" clId="{80D0AD68-491E-46F3-B117-F9E6CA15D238}" dt="2020-02-17T04:00:58.348" v="1061"/>
          <ac:grpSpMkLst>
            <pc:docMk/>
            <pc:sldMk cId="1532994580" sldId="259"/>
            <ac:grpSpMk id="481" creationId="{A47C7A32-F50F-44D2-8377-56B9DA75420F}"/>
          </ac:grpSpMkLst>
        </pc:grpChg>
        <pc:grpChg chg="mod">
          <ac:chgData name="Kimberly Brehm" userId="8c2b6ab9-3f19-41de-a892-34e3c36865ec" providerId="ADAL" clId="{80D0AD68-491E-46F3-B117-F9E6CA15D238}" dt="2020-02-17T04:00:58.348" v="1061"/>
          <ac:grpSpMkLst>
            <pc:docMk/>
            <pc:sldMk cId="1532994580" sldId="259"/>
            <ac:grpSpMk id="482" creationId="{7167E471-C4C6-460B-AD14-ADDE9D311125}"/>
          </ac:grpSpMkLst>
        </pc:grpChg>
        <pc:grpChg chg="mod">
          <ac:chgData name="Kimberly Brehm" userId="8c2b6ab9-3f19-41de-a892-34e3c36865ec" providerId="ADAL" clId="{80D0AD68-491E-46F3-B117-F9E6CA15D238}" dt="2020-02-17T04:01:02.486" v="1068"/>
          <ac:grpSpMkLst>
            <pc:docMk/>
            <pc:sldMk cId="1532994580" sldId="259"/>
            <ac:grpSpMk id="489" creationId="{C8434C5F-0414-4DEC-8E0E-9770D627A29E}"/>
          </ac:grpSpMkLst>
        </pc:grpChg>
        <pc:grpChg chg="mod">
          <ac:chgData name="Kimberly Brehm" userId="8c2b6ab9-3f19-41de-a892-34e3c36865ec" providerId="ADAL" clId="{80D0AD68-491E-46F3-B117-F9E6CA15D238}" dt="2020-02-17T04:01:02.486" v="1068"/>
          <ac:grpSpMkLst>
            <pc:docMk/>
            <pc:sldMk cId="1532994580" sldId="259"/>
            <ac:grpSpMk id="490" creationId="{56B2ED0B-DBCD-4F10-A47A-FBE371D69448}"/>
          </ac:grpSpMkLst>
        </pc:grpChg>
        <pc:grpChg chg="mod">
          <ac:chgData name="Kimberly Brehm" userId="8c2b6ab9-3f19-41de-a892-34e3c36865ec" providerId="ADAL" clId="{80D0AD68-491E-46F3-B117-F9E6CA15D238}" dt="2020-02-17T04:01:08.922" v="1075"/>
          <ac:grpSpMkLst>
            <pc:docMk/>
            <pc:sldMk cId="1532994580" sldId="259"/>
            <ac:grpSpMk id="497" creationId="{0C91E963-9961-43B9-BC52-E1F49CA1E2A7}"/>
          </ac:grpSpMkLst>
        </pc:grpChg>
        <pc:grpChg chg="mod">
          <ac:chgData name="Kimberly Brehm" userId="8c2b6ab9-3f19-41de-a892-34e3c36865ec" providerId="ADAL" clId="{80D0AD68-491E-46F3-B117-F9E6CA15D238}" dt="2020-02-17T04:01:10.788" v="1078"/>
          <ac:grpSpMkLst>
            <pc:docMk/>
            <pc:sldMk cId="1532994580" sldId="259"/>
            <ac:grpSpMk id="500" creationId="{A460FFD5-6D98-449D-A8E2-66DD7A89049C}"/>
          </ac:grpSpMkLst>
        </pc:grpChg>
        <pc:grpChg chg="mod">
          <ac:chgData name="Kimberly Brehm" userId="8c2b6ab9-3f19-41de-a892-34e3c36865ec" providerId="ADAL" clId="{80D0AD68-491E-46F3-B117-F9E6CA15D238}" dt="2020-02-17T04:01:30.758" v="1087"/>
          <ac:grpSpMkLst>
            <pc:docMk/>
            <pc:sldMk cId="1532994580" sldId="259"/>
            <ac:grpSpMk id="509" creationId="{A78B4D87-B8B2-41EA-96F1-3E717F7B81F8}"/>
          </ac:grpSpMkLst>
        </pc:grpChg>
        <pc:grpChg chg="mod">
          <ac:chgData name="Kimberly Brehm" userId="8c2b6ab9-3f19-41de-a892-34e3c36865ec" providerId="ADAL" clId="{80D0AD68-491E-46F3-B117-F9E6CA15D238}" dt="2020-02-17T04:01:39.375" v="1107"/>
          <ac:grpSpMkLst>
            <pc:docMk/>
            <pc:sldMk cId="1532994580" sldId="259"/>
            <ac:grpSpMk id="529" creationId="{983F3F1F-ECDD-4A8B-A112-7A26C796DF5A}"/>
          </ac:grpSpMkLst>
        </pc:grpChg>
        <pc:grpChg chg="mod">
          <ac:chgData name="Kimberly Brehm" userId="8c2b6ab9-3f19-41de-a892-34e3c36865ec" providerId="ADAL" clId="{80D0AD68-491E-46F3-B117-F9E6CA15D238}" dt="2020-02-17T04:01:39.375" v="1107"/>
          <ac:grpSpMkLst>
            <pc:docMk/>
            <pc:sldMk cId="1532994580" sldId="259"/>
            <ac:grpSpMk id="530" creationId="{4CACA0AE-9E93-4129-B08F-FE9C1E976E14}"/>
          </ac:grpSpMkLst>
        </pc:grpChg>
        <pc:grpChg chg="mod">
          <ac:chgData name="Kimberly Brehm" userId="8c2b6ab9-3f19-41de-a892-34e3c36865ec" providerId="ADAL" clId="{80D0AD68-491E-46F3-B117-F9E6CA15D238}" dt="2020-02-17T04:01:39.375" v="1107"/>
          <ac:grpSpMkLst>
            <pc:docMk/>
            <pc:sldMk cId="1532994580" sldId="259"/>
            <ac:grpSpMk id="531" creationId="{2FD3493F-83AD-4AF4-9898-2396A5A0E6A6}"/>
          </ac:grpSpMkLst>
        </pc:grp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2" creationId="{BB05EFAA-AF3A-421E-9AC9-708B33FC84BA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3" creationId="{1437BE98-8F2E-4CBF-989F-11B57078F8AE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4" creationId="{90008EA1-E66A-42F8-964A-A88857FD6456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5" creationId="{39665A3E-77E8-424B-A948-534E910854BB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6" creationId="{3C1C64FE-E029-42CB-B087-618EB8F0CB05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7" creationId="{2B1FFBC4-F9C0-4323-B974-08333C35D442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9" creationId="{34327C1D-E07A-44C5-95DF-19B32DD8F53B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10" creationId="{B30FE308-18DD-4E75-AFF7-0E49D03B5DCD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11" creationId="{2AB13D8B-982F-45E5-AB52-D908631D4855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12" creationId="{C9C0444B-0B70-4D1E-AA7F-CA2B09846E04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13" creationId="{E3BF18F8-1E32-4062-81A4-7F66D81CB5D3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14" creationId="{CA40D43C-6C78-4D27-8F66-98672A88956D}"/>
          </ac:inkMkLst>
        </pc:inkChg>
        <pc:inkChg chg="add mod">
          <ac:chgData name="Kimberly Brehm" userId="8c2b6ab9-3f19-41de-a892-34e3c36865ec" providerId="ADAL" clId="{80D0AD68-491E-46F3-B117-F9E6CA15D238}" dt="2020-02-17T03:46:25.318" v="534"/>
          <ac:inkMkLst>
            <pc:docMk/>
            <pc:sldMk cId="1532994580" sldId="259"/>
            <ac:inkMk id="15" creationId="{F7AAEE10-6B3C-4FAB-A04C-43DDE648EF18}"/>
          </ac:inkMkLst>
        </pc:inkChg>
        <pc:inkChg chg="add del mod">
          <ac:chgData name="Kimberly Brehm" userId="8c2b6ab9-3f19-41de-a892-34e3c36865ec" providerId="ADAL" clId="{80D0AD68-491E-46F3-B117-F9E6CA15D238}" dt="2020-02-17T03:47:30.342" v="577"/>
          <ac:inkMkLst>
            <pc:docMk/>
            <pc:sldMk cId="1532994580" sldId="259"/>
            <ac:inkMk id="17" creationId="{30D48756-005F-4773-82BD-DFD71DACDC5D}"/>
          </ac:inkMkLst>
        </pc:inkChg>
        <pc:inkChg chg="add del mod">
          <ac:chgData name="Kimberly Brehm" userId="8c2b6ab9-3f19-41de-a892-34e3c36865ec" providerId="ADAL" clId="{80D0AD68-491E-46F3-B117-F9E6CA15D238}" dt="2020-02-17T03:47:30.368" v="592"/>
          <ac:inkMkLst>
            <pc:docMk/>
            <pc:sldMk cId="1532994580" sldId="259"/>
            <ac:inkMk id="18" creationId="{5DB1464F-755E-41D0-9431-A6112B9DEA64}"/>
          </ac:inkMkLst>
        </pc:inkChg>
        <pc:inkChg chg="add del mod">
          <ac:chgData name="Kimberly Brehm" userId="8c2b6ab9-3f19-41de-a892-34e3c36865ec" providerId="ADAL" clId="{80D0AD68-491E-46F3-B117-F9E6CA15D238}" dt="2020-02-17T03:47:30.374" v="595"/>
          <ac:inkMkLst>
            <pc:docMk/>
            <pc:sldMk cId="1532994580" sldId="259"/>
            <ac:inkMk id="19" creationId="{C36DA002-BCB8-4463-855B-76D0DB6B6EA8}"/>
          </ac:inkMkLst>
        </pc:inkChg>
        <pc:inkChg chg="add del mod">
          <ac:chgData name="Kimberly Brehm" userId="8c2b6ab9-3f19-41de-a892-34e3c36865ec" providerId="ADAL" clId="{80D0AD68-491E-46F3-B117-F9E6CA15D238}" dt="2020-02-17T03:47:30.386" v="603"/>
          <ac:inkMkLst>
            <pc:docMk/>
            <pc:sldMk cId="1532994580" sldId="259"/>
            <ac:inkMk id="20" creationId="{F4C1ED3C-F9AC-4549-97F6-D99A5377ED82}"/>
          </ac:inkMkLst>
        </pc:inkChg>
        <pc:inkChg chg="add del mod">
          <ac:chgData name="Kimberly Brehm" userId="8c2b6ab9-3f19-41de-a892-34e3c36865ec" providerId="ADAL" clId="{80D0AD68-491E-46F3-B117-F9E6CA15D238}" dt="2020-02-17T03:47:30.391" v="606"/>
          <ac:inkMkLst>
            <pc:docMk/>
            <pc:sldMk cId="1532994580" sldId="259"/>
            <ac:inkMk id="21" creationId="{22BCE346-EFA9-4952-9CD8-D59FF766BE08}"/>
          </ac:inkMkLst>
        </pc:inkChg>
        <pc:inkChg chg="add del mod">
          <ac:chgData name="Kimberly Brehm" userId="8c2b6ab9-3f19-41de-a892-34e3c36865ec" providerId="ADAL" clId="{80D0AD68-491E-46F3-B117-F9E6CA15D238}" dt="2020-02-17T03:47:30.343" v="578"/>
          <ac:inkMkLst>
            <pc:docMk/>
            <pc:sldMk cId="1532994580" sldId="259"/>
            <ac:inkMk id="22" creationId="{FCD6B595-DFBB-4456-9843-B22ED3626538}"/>
          </ac:inkMkLst>
        </pc:inkChg>
        <pc:inkChg chg="add del mod">
          <ac:chgData name="Kimberly Brehm" userId="8c2b6ab9-3f19-41de-a892-34e3c36865ec" providerId="ADAL" clId="{80D0AD68-491E-46F3-B117-F9E6CA15D238}" dt="2020-02-17T03:47:30.358" v="587"/>
          <ac:inkMkLst>
            <pc:docMk/>
            <pc:sldMk cId="1532994580" sldId="259"/>
            <ac:inkMk id="23" creationId="{B072CA43-267E-4501-80C8-A9499BA8EDFF}"/>
          </ac:inkMkLst>
        </pc:inkChg>
        <pc:inkChg chg="add del mod">
          <ac:chgData name="Kimberly Brehm" userId="8c2b6ab9-3f19-41de-a892-34e3c36865ec" providerId="ADAL" clId="{80D0AD68-491E-46F3-B117-F9E6CA15D238}" dt="2020-02-17T03:47:30.347" v="581"/>
          <ac:inkMkLst>
            <pc:docMk/>
            <pc:sldMk cId="1532994580" sldId="259"/>
            <ac:inkMk id="24" creationId="{57966271-F32D-4F63-B0D4-E36CC9B5592A}"/>
          </ac:inkMkLst>
        </pc:inkChg>
        <pc:inkChg chg="add del mod">
          <ac:chgData name="Kimberly Brehm" userId="8c2b6ab9-3f19-41de-a892-34e3c36865ec" providerId="ADAL" clId="{80D0AD68-491E-46F3-B117-F9E6CA15D238}" dt="2020-02-17T03:47:30.354" v="585"/>
          <ac:inkMkLst>
            <pc:docMk/>
            <pc:sldMk cId="1532994580" sldId="259"/>
            <ac:inkMk id="25" creationId="{F60BD799-8590-4A56-B0A6-5C386E778D38}"/>
          </ac:inkMkLst>
        </pc:inkChg>
        <pc:inkChg chg="add del mod">
          <ac:chgData name="Kimberly Brehm" userId="8c2b6ab9-3f19-41de-a892-34e3c36865ec" providerId="ADAL" clId="{80D0AD68-491E-46F3-B117-F9E6CA15D238}" dt="2020-02-17T03:47:30.348" v="582"/>
          <ac:inkMkLst>
            <pc:docMk/>
            <pc:sldMk cId="1532994580" sldId="259"/>
            <ac:inkMk id="26" creationId="{4CA769B8-E02F-47B3-A0E1-5CC91DB7DA1B}"/>
          </ac:inkMkLst>
        </pc:inkChg>
        <pc:inkChg chg="add del mod">
          <ac:chgData name="Kimberly Brehm" userId="8c2b6ab9-3f19-41de-a892-34e3c36865ec" providerId="ADAL" clId="{80D0AD68-491E-46F3-B117-F9E6CA15D238}" dt="2020-02-17T03:47:30.389" v="605"/>
          <ac:inkMkLst>
            <pc:docMk/>
            <pc:sldMk cId="1532994580" sldId="259"/>
            <ac:inkMk id="27" creationId="{B31CC496-00BA-4FE1-9D44-9D686739E835}"/>
          </ac:inkMkLst>
        </pc:inkChg>
        <pc:inkChg chg="add del mod">
          <ac:chgData name="Kimberly Brehm" userId="8c2b6ab9-3f19-41de-a892-34e3c36865ec" providerId="ADAL" clId="{80D0AD68-491E-46F3-B117-F9E6CA15D238}" dt="2020-02-17T03:47:30.355" v="586"/>
          <ac:inkMkLst>
            <pc:docMk/>
            <pc:sldMk cId="1532994580" sldId="259"/>
            <ac:inkMk id="28" creationId="{AEF5CDD5-85EA-4CCE-AEFE-A9D7F8D61589}"/>
          </ac:inkMkLst>
        </pc:inkChg>
        <pc:inkChg chg="add del mod">
          <ac:chgData name="Kimberly Brehm" userId="8c2b6ab9-3f19-41de-a892-34e3c36865ec" providerId="ADAL" clId="{80D0AD68-491E-46F3-B117-F9E6CA15D238}" dt="2020-02-17T03:47:30.393" v="607"/>
          <ac:inkMkLst>
            <pc:docMk/>
            <pc:sldMk cId="1532994580" sldId="259"/>
            <ac:inkMk id="29" creationId="{3AB465C8-919F-466F-A8DA-2D8A0F5B6631}"/>
          </ac:inkMkLst>
        </pc:inkChg>
        <pc:inkChg chg="add del mod">
          <ac:chgData name="Kimberly Brehm" userId="8c2b6ab9-3f19-41de-a892-34e3c36865ec" providerId="ADAL" clId="{80D0AD68-491E-46F3-B117-F9E6CA15D238}" dt="2020-02-17T03:47:30.396" v="609"/>
          <ac:inkMkLst>
            <pc:docMk/>
            <pc:sldMk cId="1532994580" sldId="259"/>
            <ac:inkMk id="30" creationId="{BCD30A88-2062-43E1-8FAA-0E22AC856759}"/>
          </ac:inkMkLst>
        </pc:inkChg>
        <pc:inkChg chg="add del mod">
          <ac:chgData name="Kimberly Brehm" userId="8c2b6ab9-3f19-41de-a892-34e3c36865ec" providerId="ADAL" clId="{80D0AD68-491E-46F3-B117-F9E6CA15D238}" dt="2020-02-17T03:47:30.372" v="594"/>
          <ac:inkMkLst>
            <pc:docMk/>
            <pc:sldMk cId="1532994580" sldId="259"/>
            <ac:inkMk id="31" creationId="{AE471028-89B1-450F-8EA3-33AF945AF1AC}"/>
          </ac:inkMkLst>
        </pc:inkChg>
        <pc:inkChg chg="add del mod">
          <ac:chgData name="Kimberly Brehm" userId="8c2b6ab9-3f19-41de-a892-34e3c36865ec" providerId="ADAL" clId="{80D0AD68-491E-46F3-B117-F9E6CA15D238}" dt="2020-02-17T03:47:30.383" v="601"/>
          <ac:inkMkLst>
            <pc:docMk/>
            <pc:sldMk cId="1532994580" sldId="259"/>
            <ac:inkMk id="32" creationId="{335F9D38-6238-4B60-8EF7-4EE567157E52}"/>
          </ac:inkMkLst>
        </pc:inkChg>
        <pc:inkChg chg="add del mod">
          <ac:chgData name="Kimberly Brehm" userId="8c2b6ab9-3f19-41de-a892-34e3c36865ec" providerId="ADAL" clId="{80D0AD68-491E-46F3-B117-F9E6CA15D238}" dt="2020-02-17T03:47:30.344" v="579"/>
          <ac:inkMkLst>
            <pc:docMk/>
            <pc:sldMk cId="1532994580" sldId="259"/>
            <ac:inkMk id="33" creationId="{3FC5C5E2-A5DC-47F0-BEFF-8029CAC79DC3}"/>
          </ac:inkMkLst>
        </pc:inkChg>
        <pc:inkChg chg="add del mod">
          <ac:chgData name="Kimberly Brehm" userId="8c2b6ab9-3f19-41de-a892-34e3c36865ec" providerId="ADAL" clId="{80D0AD68-491E-46F3-B117-F9E6CA15D238}" dt="2020-02-17T03:47:30.381" v="600"/>
          <ac:inkMkLst>
            <pc:docMk/>
            <pc:sldMk cId="1532994580" sldId="259"/>
            <ac:inkMk id="34" creationId="{89703D51-2776-425E-9A4C-EC101E406A49}"/>
          </ac:inkMkLst>
        </pc:inkChg>
        <pc:inkChg chg="add del mod">
          <ac:chgData name="Kimberly Brehm" userId="8c2b6ab9-3f19-41de-a892-34e3c36865ec" providerId="ADAL" clId="{80D0AD68-491E-46F3-B117-F9E6CA15D238}" dt="2020-02-17T03:47:30.346" v="580"/>
          <ac:inkMkLst>
            <pc:docMk/>
            <pc:sldMk cId="1532994580" sldId="259"/>
            <ac:inkMk id="35" creationId="{38D8C52D-A17F-47BA-BFD3-C733C2EFA186}"/>
          </ac:inkMkLst>
        </pc:inkChg>
        <pc:inkChg chg="add del mod">
          <ac:chgData name="Kimberly Brehm" userId="8c2b6ab9-3f19-41de-a892-34e3c36865ec" providerId="ADAL" clId="{80D0AD68-491E-46F3-B117-F9E6CA15D238}" dt="2020-02-17T03:47:30.364" v="590"/>
          <ac:inkMkLst>
            <pc:docMk/>
            <pc:sldMk cId="1532994580" sldId="259"/>
            <ac:inkMk id="36" creationId="{53BB936B-5ABE-4E81-942B-76B09AF98FAE}"/>
          </ac:inkMkLst>
        </pc:inkChg>
        <pc:inkChg chg="add del mod">
          <ac:chgData name="Kimberly Brehm" userId="8c2b6ab9-3f19-41de-a892-34e3c36865ec" providerId="ADAL" clId="{80D0AD68-491E-46F3-B117-F9E6CA15D238}" dt="2020-02-17T03:47:30.384" v="602"/>
          <ac:inkMkLst>
            <pc:docMk/>
            <pc:sldMk cId="1532994580" sldId="259"/>
            <ac:inkMk id="39" creationId="{8C2C2ACF-2DAC-424F-B79A-4F9017F6BFC4}"/>
          </ac:inkMkLst>
        </pc:inkChg>
        <pc:inkChg chg="add del mod">
          <ac:chgData name="Kimberly Brehm" userId="8c2b6ab9-3f19-41de-a892-34e3c36865ec" providerId="ADAL" clId="{80D0AD68-491E-46F3-B117-F9E6CA15D238}" dt="2020-02-17T03:47:30.338" v="575"/>
          <ac:inkMkLst>
            <pc:docMk/>
            <pc:sldMk cId="1532994580" sldId="259"/>
            <ac:inkMk id="40" creationId="{A3432D15-158D-4444-AF9C-FEAFD9F36C1F}"/>
          </ac:inkMkLst>
        </pc:inkChg>
        <pc:inkChg chg="add del mod">
          <ac:chgData name="Kimberly Brehm" userId="8c2b6ab9-3f19-41de-a892-34e3c36865ec" providerId="ADAL" clId="{80D0AD68-491E-46F3-B117-F9E6CA15D238}" dt="2020-02-17T03:47:30.341" v="576"/>
          <ac:inkMkLst>
            <pc:docMk/>
            <pc:sldMk cId="1532994580" sldId="259"/>
            <ac:inkMk id="41" creationId="{E3B69EEE-C9DF-4B86-82FC-6D74CB4F85C2}"/>
          </ac:inkMkLst>
        </pc:inkChg>
        <pc:inkChg chg="add del mod">
          <ac:chgData name="Kimberly Brehm" userId="8c2b6ab9-3f19-41de-a892-34e3c36865ec" providerId="ADAL" clId="{80D0AD68-491E-46F3-B117-F9E6CA15D238}" dt="2020-02-17T03:47:30.369" v="593"/>
          <ac:inkMkLst>
            <pc:docMk/>
            <pc:sldMk cId="1532994580" sldId="259"/>
            <ac:inkMk id="42" creationId="{4B2A2FF8-0F52-4551-A98C-3B84046345F1}"/>
          </ac:inkMkLst>
        </pc:inkChg>
        <pc:inkChg chg="add del mod">
          <ac:chgData name="Kimberly Brehm" userId="8c2b6ab9-3f19-41de-a892-34e3c36865ec" providerId="ADAL" clId="{80D0AD68-491E-46F3-B117-F9E6CA15D238}" dt="2020-02-17T03:47:30.351" v="583"/>
          <ac:inkMkLst>
            <pc:docMk/>
            <pc:sldMk cId="1532994580" sldId="259"/>
            <ac:inkMk id="43" creationId="{CE526391-F35E-4064-B5BE-CF0E154B88BE}"/>
          </ac:inkMkLst>
        </pc:inkChg>
        <pc:inkChg chg="add del mod">
          <ac:chgData name="Kimberly Brehm" userId="8c2b6ab9-3f19-41de-a892-34e3c36865ec" providerId="ADAL" clId="{80D0AD68-491E-46F3-B117-F9E6CA15D238}" dt="2020-02-17T03:47:30.388" v="604"/>
          <ac:inkMkLst>
            <pc:docMk/>
            <pc:sldMk cId="1532994580" sldId="259"/>
            <ac:inkMk id="46" creationId="{AFB59AFB-595A-44F0-BB87-D4269B5A0BDC}"/>
          </ac:inkMkLst>
        </pc:inkChg>
        <pc:inkChg chg="add del mod">
          <ac:chgData name="Kimberly Brehm" userId="8c2b6ab9-3f19-41de-a892-34e3c36865ec" providerId="ADAL" clId="{80D0AD68-491E-46F3-B117-F9E6CA15D238}" dt="2020-02-17T03:47:30.366" v="591"/>
          <ac:inkMkLst>
            <pc:docMk/>
            <pc:sldMk cId="1532994580" sldId="259"/>
            <ac:inkMk id="47" creationId="{AFD7C2D6-848E-4FA2-852E-0240CF450CFA}"/>
          </ac:inkMkLst>
        </pc:inkChg>
        <pc:inkChg chg="add del">
          <ac:chgData name="Kimberly Brehm" userId="8c2b6ab9-3f19-41de-a892-34e3c36865ec" providerId="ADAL" clId="{80D0AD68-491E-46F3-B117-F9E6CA15D238}" dt="2020-02-17T03:47:30.352" v="584"/>
          <ac:inkMkLst>
            <pc:docMk/>
            <pc:sldMk cId="1532994580" sldId="259"/>
            <ac:inkMk id="49" creationId="{9D4331B9-72F8-4C21-8A3F-08AE71C15179}"/>
          </ac:inkMkLst>
        </pc:inkChg>
        <pc:inkChg chg="add del">
          <ac:chgData name="Kimberly Brehm" userId="8c2b6ab9-3f19-41de-a892-34e3c36865ec" providerId="ADAL" clId="{80D0AD68-491E-46F3-B117-F9E6CA15D238}" dt="2020-02-17T03:47:30.394" v="608"/>
          <ac:inkMkLst>
            <pc:docMk/>
            <pc:sldMk cId="1532994580" sldId="259"/>
            <ac:inkMk id="50" creationId="{1E3B0E9D-AF07-4B5A-9D57-203FEF477A57}"/>
          </ac:inkMkLst>
        </pc:inkChg>
        <pc:inkChg chg="add del mod">
          <ac:chgData name="Kimberly Brehm" userId="8c2b6ab9-3f19-41de-a892-34e3c36865ec" providerId="ADAL" clId="{80D0AD68-491E-46F3-B117-F9E6CA15D238}" dt="2020-02-17T03:47:30.397" v="610"/>
          <ac:inkMkLst>
            <pc:docMk/>
            <pc:sldMk cId="1532994580" sldId="259"/>
            <ac:inkMk id="51" creationId="{2A8F145B-B020-4782-8366-0EA0F8B1D564}"/>
          </ac:inkMkLst>
        </pc:inkChg>
        <pc:inkChg chg="add del mod">
          <ac:chgData name="Kimberly Brehm" userId="8c2b6ab9-3f19-41de-a892-34e3c36865ec" providerId="ADAL" clId="{80D0AD68-491E-46F3-B117-F9E6CA15D238}" dt="2020-02-17T03:47:30.375" v="596"/>
          <ac:inkMkLst>
            <pc:docMk/>
            <pc:sldMk cId="1532994580" sldId="259"/>
            <ac:inkMk id="52" creationId="{B9175102-04EC-4BFF-80CC-763D57530715}"/>
          </ac:inkMkLst>
        </pc:inkChg>
        <pc:inkChg chg="add del mod">
          <ac:chgData name="Kimberly Brehm" userId="8c2b6ab9-3f19-41de-a892-34e3c36865ec" providerId="ADAL" clId="{80D0AD68-491E-46F3-B117-F9E6CA15D238}" dt="2020-02-17T03:47:30.377" v="597"/>
          <ac:inkMkLst>
            <pc:docMk/>
            <pc:sldMk cId="1532994580" sldId="259"/>
            <ac:inkMk id="53" creationId="{3A547EA9-A995-4558-A476-0AA2F4B7F603}"/>
          </ac:inkMkLst>
        </pc:inkChg>
        <pc:inkChg chg="add del mod">
          <ac:chgData name="Kimberly Brehm" userId="8c2b6ab9-3f19-41de-a892-34e3c36865ec" providerId="ADAL" clId="{80D0AD68-491E-46F3-B117-F9E6CA15D238}" dt="2020-02-17T03:47:30.360" v="588"/>
          <ac:inkMkLst>
            <pc:docMk/>
            <pc:sldMk cId="1532994580" sldId="259"/>
            <ac:inkMk id="54" creationId="{A240AA4A-1E96-4717-80E1-09C4AA37CCDD}"/>
          </ac:inkMkLst>
        </pc:inkChg>
        <pc:inkChg chg="add del mod">
          <ac:chgData name="Kimberly Brehm" userId="8c2b6ab9-3f19-41de-a892-34e3c36865ec" providerId="ADAL" clId="{80D0AD68-491E-46F3-B117-F9E6CA15D238}" dt="2020-02-17T03:47:30.362" v="589"/>
          <ac:inkMkLst>
            <pc:docMk/>
            <pc:sldMk cId="1532994580" sldId="259"/>
            <ac:inkMk id="55" creationId="{24FC8BE9-1292-423E-8706-59A3A10C5B58}"/>
          </ac:inkMkLst>
        </pc:inkChg>
        <pc:inkChg chg="add del mod">
          <ac:chgData name="Kimberly Brehm" userId="8c2b6ab9-3f19-41de-a892-34e3c36865ec" providerId="ADAL" clId="{80D0AD68-491E-46F3-B117-F9E6CA15D238}" dt="2020-02-17T03:47:30.380" v="599"/>
          <ac:inkMkLst>
            <pc:docMk/>
            <pc:sldMk cId="1532994580" sldId="259"/>
            <ac:inkMk id="56" creationId="{6C4DE7FF-676B-4A9C-B719-35D464EB545A}"/>
          </ac:inkMkLst>
        </pc:inkChg>
        <pc:inkChg chg="add del mod">
          <ac:chgData name="Kimberly Brehm" userId="8c2b6ab9-3f19-41de-a892-34e3c36865ec" providerId="ADAL" clId="{80D0AD68-491E-46F3-B117-F9E6CA15D238}" dt="2020-02-17T03:47:30.379" v="598"/>
          <ac:inkMkLst>
            <pc:docMk/>
            <pc:sldMk cId="1532994580" sldId="259"/>
            <ac:inkMk id="57" creationId="{BDF6705C-8194-4187-BDCC-6DAB5B43370A}"/>
          </ac:inkMkLst>
        </pc:inkChg>
        <pc:inkChg chg="add del mod">
          <ac:chgData name="Kimberly Brehm" userId="8c2b6ab9-3f19-41de-a892-34e3c36865ec" providerId="ADAL" clId="{80D0AD68-491E-46F3-B117-F9E6CA15D238}" dt="2020-02-17T03:48:35.067" v="717"/>
          <ac:inkMkLst>
            <pc:docMk/>
            <pc:sldMk cId="1532994580" sldId="259"/>
            <ac:inkMk id="60" creationId="{3307E3A7-4B98-428C-BA5E-FEC6E8784266}"/>
          </ac:inkMkLst>
        </pc:inkChg>
        <pc:inkChg chg="add del mod">
          <ac:chgData name="Kimberly Brehm" userId="8c2b6ab9-3f19-41de-a892-34e3c36865ec" providerId="ADAL" clId="{80D0AD68-491E-46F3-B117-F9E6CA15D238}" dt="2020-02-17T03:48:33.493" v="711"/>
          <ac:inkMkLst>
            <pc:docMk/>
            <pc:sldMk cId="1532994580" sldId="259"/>
            <ac:inkMk id="61" creationId="{58973DB5-AC34-41FE-B3A2-84A80C2C8443}"/>
          </ac:inkMkLst>
        </pc:inkChg>
        <pc:inkChg chg="add del mod">
          <ac:chgData name="Kimberly Brehm" userId="8c2b6ab9-3f19-41de-a892-34e3c36865ec" providerId="ADAL" clId="{80D0AD68-491E-46F3-B117-F9E6CA15D238}" dt="2020-02-17T03:48:33.479" v="702"/>
          <ac:inkMkLst>
            <pc:docMk/>
            <pc:sldMk cId="1532994580" sldId="259"/>
            <ac:inkMk id="62" creationId="{A45725C3-2E0A-413B-90EC-A2B680F935BE}"/>
          </ac:inkMkLst>
        </pc:inkChg>
        <pc:inkChg chg="add del mod">
          <ac:chgData name="Kimberly Brehm" userId="8c2b6ab9-3f19-41de-a892-34e3c36865ec" providerId="ADAL" clId="{80D0AD68-491E-46F3-B117-F9E6CA15D238}" dt="2020-02-17T03:48:33.492" v="710"/>
          <ac:inkMkLst>
            <pc:docMk/>
            <pc:sldMk cId="1532994580" sldId="259"/>
            <ac:inkMk id="63" creationId="{8F8B3A32-C93E-4F81-AC36-5CDBF316FB2F}"/>
          </ac:inkMkLst>
        </pc:inkChg>
        <pc:inkChg chg="add del mod">
          <ac:chgData name="Kimberly Brehm" userId="8c2b6ab9-3f19-41de-a892-34e3c36865ec" providerId="ADAL" clId="{80D0AD68-491E-46F3-B117-F9E6CA15D238}" dt="2020-02-17T03:48:33.460" v="691"/>
          <ac:inkMkLst>
            <pc:docMk/>
            <pc:sldMk cId="1532994580" sldId="259"/>
            <ac:inkMk id="64" creationId="{61C1FBAF-4F96-4687-8FBD-1E1E9BDCF30B}"/>
          </ac:inkMkLst>
        </pc:inkChg>
        <pc:inkChg chg="add del mod">
          <ac:chgData name="Kimberly Brehm" userId="8c2b6ab9-3f19-41de-a892-34e3c36865ec" providerId="ADAL" clId="{80D0AD68-491E-46F3-B117-F9E6CA15D238}" dt="2020-02-17T03:48:33.452" v="687"/>
          <ac:inkMkLst>
            <pc:docMk/>
            <pc:sldMk cId="1532994580" sldId="259"/>
            <ac:inkMk id="65" creationId="{A4DB830C-5442-4953-BC4A-71E89074AB2A}"/>
          </ac:inkMkLst>
        </pc:inkChg>
        <pc:inkChg chg="add del mod">
          <ac:chgData name="Kimberly Brehm" userId="8c2b6ab9-3f19-41de-a892-34e3c36865ec" providerId="ADAL" clId="{80D0AD68-491E-46F3-B117-F9E6CA15D238}" dt="2020-02-17T03:48:35.077" v="722"/>
          <ac:inkMkLst>
            <pc:docMk/>
            <pc:sldMk cId="1532994580" sldId="259"/>
            <ac:inkMk id="66" creationId="{20D071D9-D403-4BBD-A78C-4E2433C5734F}"/>
          </ac:inkMkLst>
        </pc:inkChg>
        <pc:inkChg chg="add del mod">
          <ac:chgData name="Kimberly Brehm" userId="8c2b6ab9-3f19-41de-a892-34e3c36865ec" providerId="ADAL" clId="{80D0AD68-491E-46F3-B117-F9E6CA15D238}" dt="2020-02-17T03:48:35.075" v="721"/>
          <ac:inkMkLst>
            <pc:docMk/>
            <pc:sldMk cId="1532994580" sldId="259"/>
            <ac:inkMk id="67" creationId="{FB489401-8826-4BED-A9BD-B98158EAFC01}"/>
          </ac:inkMkLst>
        </pc:inkChg>
        <pc:inkChg chg="add del mod">
          <ac:chgData name="Kimberly Brehm" userId="8c2b6ab9-3f19-41de-a892-34e3c36865ec" providerId="ADAL" clId="{80D0AD68-491E-46F3-B117-F9E6CA15D238}" dt="2020-02-17T03:48:35.071" v="719"/>
          <ac:inkMkLst>
            <pc:docMk/>
            <pc:sldMk cId="1532994580" sldId="259"/>
            <ac:inkMk id="68" creationId="{A3FABDC6-A29F-4786-AA5C-314CE5AE87AF}"/>
          </ac:inkMkLst>
        </pc:inkChg>
        <pc:inkChg chg="add del mod">
          <ac:chgData name="Kimberly Brehm" userId="8c2b6ab9-3f19-41de-a892-34e3c36865ec" providerId="ADAL" clId="{80D0AD68-491E-46F3-B117-F9E6CA15D238}" dt="2020-02-17T03:48:35.073" v="720"/>
          <ac:inkMkLst>
            <pc:docMk/>
            <pc:sldMk cId="1532994580" sldId="259"/>
            <ac:inkMk id="69" creationId="{C0C3BA4B-0AAF-4EFF-B4EF-9E14169E052F}"/>
          </ac:inkMkLst>
        </pc:inkChg>
        <pc:inkChg chg="add del mod">
          <ac:chgData name="Kimberly Brehm" userId="8c2b6ab9-3f19-41de-a892-34e3c36865ec" providerId="ADAL" clId="{80D0AD68-491E-46F3-B117-F9E6CA15D238}" dt="2020-02-17T03:48:33.495" v="712"/>
          <ac:inkMkLst>
            <pc:docMk/>
            <pc:sldMk cId="1532994580" sldId="259"/>
            <ac:inkMk id="70" creationId="{0D748D98-788E-4331-B361-E2B76C9DA5AC}"/>
          </ac:inkMkLst>
        </pc:inkChg>
        <pc:inkChg chg="add del mod">
          <ac:chgData name="Kimberly Brehm" userId="8c2b6ab9-3f19-41de-a892-34e3c36865ec" providerId="ADAL" clId="{80D0AD68-491E-46F3-B117-F9E6CA15D238}" dt="2020-02-17T03:48:33.461" v="692"/>
          <ac:inkMkLst>
            <pc:docMk/>
            <pc:sldMk cId="1532994580" sldId="259"/>
            <ac:inkMk id="71" creationId="{719153E1-503B-4B03-89F5-FFBD93A314BC}"/>
          </ac:inkMkLst>
        </pc:inkChg>
        <pc:inkChg chg="add del mod">
          <ac:chgData name="Kimberly Brehm" userId="8c2b6ab9-3f19-41de-a892-34e3c36865ec" providerId="ADAL" clId="{80D0AD68-491E-46F3-B117-F9E6CA15D238}" dt="2020-02-17T03:48:33.450" v="686"/>
          <ac:inkMkLst>
            <pc:docMk/>
            <pc:sldMk cId="1532994580" sldId="259"/>
            <ac:inkMk id="72" creationId="{AE461731-C816-483E-BA21-94E3CD40A5D1}"/>
          </ac:inkMkLst>
        </pc:inkChg>
        <pc:inkChg chg="add del mod">
          <ac:chgData name="Kimberly Brehm" userId="8c2b6ab9-3f19-41de-a892-34e3c36865ec" providerId="ADAL" clId="{80D0AD68-491E-46F3-B117-F9E6CA15D238}" dt="2020-02-17T03:48:35.069" v="718"/>
          <ac:inkMkLst>
            <pc:docMk/>
            <pc:sldMk cId="1532994580" sldId="259"/>
            <ac:inkMk id="73" creationId="{A58017E9-5761-4BE1-983D-C2E91EC34A4F}"/>
          </ac:inkMkLst>
        </pc:inkChg>
        <pc:inkChg chg="add del mod">
          <ac:chgData name="Kimberly Brehm" userId="8c2b6ab9-3f19-41de-a892-34e3c36865ec" providerId="ADAL" clId="{80D0AD68-491E-46F3-B117-F9E6CA15D238}" dt="2020-02-17T03:48:33.487" v="707"/>
          <ac:inkMkLst>
            <pc:docMk/>
            <pc:sldMk cId="1532994580" sldId="259"/>
            <ac:inkMk id="74" creationId="{953A2491-9D75-4CA9-A4A1-D798CFA52218}"/>
          </ac:inkMkLst>
        </pc:inkChg>
        <pc:inkChg chg="add del mod">
          <ac:chgData name="Kimberly Brehm" userId="8c2b6ab9-3f19-41de-a892-34e3c36865ec" providerId="ADAL" clId="{80D0AD68-491E-46F3-B117-F9E6CA15D238}" dt="2020-02-17T03:48:35.064" v="716"/>
          <ac:inkMkLst>
            <pc:docMk/>
            <pc:sldMk cId="1532994580" sldId="259"/>
            <ac:inkMk id="75" creationId="{894B5F7A-6AD1-4A16-8268-3E9DEDD44C2E}"/>
          </ac:inkMkLst>
        </pc:inkChg>
        <pc:inkChg chg="add del mod">
          <ac:chgData name="Kimberly Brehm" userId="8c2b6ab9-3f19-41de-a892-34e3c36865ec" providerId="ADAL" clId="{80D0AD68-491E-46F3-B117-F9E6CA15D238}" dt="2020-02-17T03:48:33.490" v="709"/>
          <ac:inkMkLst>
            <pc:docMk/>
            <pc:sldMk cId="1532994580" sldId="259"/>
            <ac:inkMk id="76" creationId="{AD5C31B1-A09E-4427-B5DF-BC2D45E00D3A}"/>
          </ac:inkMkLst>
        </pc:inkChg>
        <pc:inkChg chg="add del mod">
          <ac:chgData name="Kimberly Brehm" userId="8c2b6ab9-3f19-41de-a892-34e3c36865ec" providerId="ADAL" clId="{80D0AD68-491E-46F3-B117-F9E6CA15D238}" dt="2020-02-17T03:48:33.470" v="697"/>
          <ac:inkMkLst>
            <pc:docMk/>
            <pc:sldMk cId="1532994580" sldId="259"/>
            <ac:inkMk id="77" creationId="{7ADFF4B0-DEFC-4F62-8B90-B06E06317E7B}"/>
          </ac:inkMkLst>
        </pc:inkChg>
        <pc:inkChg chg="add del mod">
          <ac:chgData name="Kimberly Brehm" userId="8c2b6ab9-3f19-41de-a892-34e3c36865ec" providerId="ADAL" clId="{80D0AD68-491E-46F3-B117-F9E6CA15D238}" dt="2020-02-17T03:48:33.463" v="693"/>
          <ac:inkMkLst>
            <pc:docMk/>
            <pc:sldMk cId="1532994580" sldId="259"/>
            <ac:inkMk id="78" creationId="{D468A29C-277C-4932-9AC4-DB6BBD1D4657}"/>
          </ac:inkMkLst>
        </pc:inkChg>
        <pc:inkChg chg="add del mod">
          <ac:chgData name="Kimberly Brehm" userId="8c2b6ab9-3f19-41de-a892-34e3c36865ec" providerId="ADAL" clId="{80D0AD68-491E-46F3-B117-F9E6CA15D238}" dt="2020-02-17T03:48:33.454" v="688"/>
          <ac:inkMkLst>
            <pc:docMk/>
            <pc:sldMk cId="1532994580" sldId="259"/>
            <ac:inkMk id="79" creationId="{D1C9A8BF-7D1F-4B62-B59A-B31DFCA31652}"/>
          </ac:inkMkLst>
        </pc:inkChg>
        <pc:inkChg chg="add del mod">
          <ac:chgData name="Kimberly Brehm" userId="8c2b6ab9-3f19-41de-a892-34e3c36865ec" providerId="ADAL" clId="{80D0AD68-491E-46F3-B117-F9E6CA15D238}" dt="2020-02-17T03:48:33.458" v="690"/>
          <ac:inkMkLst>
            <pc:docMk/>
            <pc:sldMk cId="1532994580" sldId="259"/>
            <ac:inkMk id="80" creationId="{E1E4A3DB-22C8-4832-AEA3-205CE0AB9F7D}"/>
          </ac:inkMkLst>
        </pc:inkChg>
        <pc:inkChg chg="add del mod">
          <ac:chgData name="Kimberly Brehm" userId="8c2b6ab9-3f19-41de-a892-34e3c36865ec" providerId="ADAL" clId="{80D0AD68-491E-46F3-B117-F9E6CA15D238}" dt="2020-02-17T03:48:33.469" v="696"/>
          <ac:inkMkLst>
            <pc:docMk/>
            <pc:sldMk cId="1532994580" sldId="259"/>
            <ac:inkMk id="81" creationId="{09D9282B-9756-4091-97EA-713DC7B37402}"/>
          </ac:inkMkLst>
        </pc:inkChg>
        <pc:inkChg chg="add del mod">
          <ac:chgData name="Kimberly Brehm" userId="8c2b6ab9-3f19-41de-a892-34e3c36865ec" providerId="ADAL" clId="{80D0AD68-491E-46F3-B117-F9E6CA15D238}" dt="2020-02-17T03:48:33.481" v="703"/>
          <ac:inkMkLst>
            <pc:docMk/>
            <pc:sldMk cId="1532994580" sldId="259"/>
            <ac:inkMk id="82" creationId="{E1550EB5-FD89-4D75-833F-E755EA49F019}"/>
          </ac:inkMkLst>
        </pc:inkChg>
        <pc:inkChg chg="add del">
          <ac:chgData name="Kimberly Brehm" userId="8c2b6ab9-3f19-41de-a892-34e3c36865ec" providerId="ADAL" clId="{80D0AD68-491E-46F3-B117-F9E6CA15D238}" dt="2020-02-17T03:47:53.906" v="643"/>
          <ac:inkMkLst>
            <pc:docMk/>
            <pc:sldMk cId="1532994580" sldId="259"/>
            <ac:inkMk id="85" creationId="{FCF50951-A438-4A5E-971A-2191DE0B0B64}"/>
          </ac:inkMkLst>
        </pc:inkChg>
        <pc:inkChg chg="add del mod">
          <ac:chgData name="Kimberly Brehm" userId="8c2b6ab9-3f19-41de-a892-34e3c36865ec" providerId="ADAL" clId="{80D0AD68-491E-46F3-B117-F9E6CA15D238}" dt="2020-02-17T03:48:00.675" v="653"/>
          <ac:inkMkLst>
            <pc:docMk/>
            <pc:sldMk cId="1532994580" sldId="259"/>
            <ac:inkMk id="86" creationId="{E61AFDA1-7D66-4FBC-9B9F-8ACCA3717052}"/>
          </ac:inkMkLst>
        </pc:inkChg>
        <pc:inkChg chg="add del mod">
          <ac:chgData name="Kimberly Brehm" userId="8c2b6ab9-3f19-41de-a892-34e3c36865ec" providerId="ADAL" clId="{80D0AD68-491E-46F3-B117-F9E6CA15D238}" dt="2020-02-17T03:48:00.673" v="652"/>
          <ac:inkMkLst>
            <pc:docMk/>
            <pc:sldMk cId="1532994580" sldId="259"/>
            <ac:inkMk id="87" creationId="{ECA6EFB8-F559-44F1-8335-684F6FA24ED2}"/>
          </ac:inkMkLst>
        </pc:inkChg>
        <pc:inkChg chg="add del mod">
          <ac:chgData name="Kimberly Brehm" userId="8c2b6ab9-3f19-41de-a892-34e3c36865ec" providerId="ADAL" clId="{80D0AD68-491E-46F3-B117-F9E6CA15D238}" dt="2020-02-17T03:48:00.672" v="651"/>
          <ac:inkMkLst>
            <pc:docMk/>
            <pc:sldMk cId="1532994580" sldId="259"/>
            <ac:inkMk id="88" creationId="{E0D80DA9-8969-456A-8824-3DDA47DAC7F1}"/>
          </ac:inkMkLst>
        </pc:inkChg>
        <pc:inkChg chg="add del mod">
          <ac:chgData name="Kimberly Brehm" userId="8c2b6ab9-3f19-41de-a892-34e3c36865ec" providerId="ADAL" clId="{80D0AD68-491E-46F3-B117-F9E6CA15D238}" dt="2020-02-17T03:48:00.676" v="654"/>
          <ac:inkMkLst>
            <pc:docMk/>
            <pc:sldMk cId="1532994580" sldId="259"/>
            <ac:inkMk id="89" creationId="{9C75C8A6-B1E4-41E9-85A4-4517EB4E1766}"/>
          </ac:inkMkLst>
        </pc:inkChg>
        <pc:inkChg chg="add del mod">
          <ac:chgData name="Kimberly Brehm" userId="8c2b6ab9-3f19-41de-a892-34e3c36865ec" providerId="ADAL" clId="{80D0AD68-491E-46F3-B117-F9E6CA15D238}" dt="2020-02-17T03:47:55.038" v="644"/>
          <ac:inkMkLst>
            <pc:docMk/>
            <pc:sldMk cId="1532994580" sldId="259"/>
            <ac:inkMk id="90" creationId="{1D6FF21B-FB69-4C57-A408-71327308C71D}"/>
          </ac:inkMkLst>
        </pc:inkChg>
        <pc:inkChg chg="add del mod">
          <ac:chgData name="Kimberly Brehm" userId="8c2b6ab9-3f19-41de-a892-34e3c36865ec" providerId="ADAL" clId="{80D0AD68-491E-46F3-B117-F9E6CA15D238}" dt="2020-02-17T03:47:55.043" v="645"/>
          <ac:inkMkLst>
            <pc:docMk/>
            <pc:sldMk cId="1532994580" sldId="259"/>
            <ac:inkMk id="91" creationId="{422E2D91-BE4D-42D4-B982-7D3FD386AD92}"/>
          </ac:inkMkLst>
        </pc:inkChg>
        <pc:inkChg chg="add del mod">
          <ac:chgData name="Kimberly Brehm" userId="8c2b6ab9-3f19-41de-a892-34e3c36865ec" providerId="ADAL" clId="{80D0AD68-491E-46F3-B117-F9E6CA15D238}" dt="2020-02-17T03:48:00.669" v="650"/>
          <ac:inkMkLst>
            <pc:docMk/>
            <pc:sldMk cId="1532994580" sldId="259"/>
            <ac:inkMk id="93" creationId="{4B12F775-491E-4848-9BA4-BDBCB46146D7}"/>
          </ac:inkMkLst>
        </pc:inkChg>
        <pc:inkChg chg="add del mod">
          <ac:chgData name="Kimberly Brehm" userId="8c2b6ab9-3f19-41de-a892-34e3c36865ec" providerId="ADAL" clId="{80D0AD68-491E-46F3-B117-F9E6CA15D238}" dt="2020-02-17T03:48:00.666" v="649"/>
          <ac:inkMkLst>
            <pc:docMk/>
            <pc:sldMk cId="1532994580" sldId="259"/>
            <ac:inkMk id="94" creationId="{6D979D01-2432-4665-A267-3092A9800217}"/>
          </ac:inkMkLst>
        </pc:inkChg>
        <pc:inkChg chg="add del">
          <ac:chgData name="Kimberly Brehm" userId="8c2b6ab9-3f19-41de-a892-34e3c36865ec" providerId="ADAL" clId="{80D0AD68-491E-46F3-B117-F9E6CA15D238}" dt="2020-02-17T03:48:33.446" v="684"/>
          <ac:inkMkLst>
            <pc:docMk/>
            <pc:sldMk cId="1532994580" sldId="259"/>
            <ac:inkMk id="96" creationId="{400CCF5B-E53C-4338-B7D5-1EF00DE38B74}"/>
          </ac:inkMkLst>
        </pc:inkChg>
        <pc:inkChg chg="add del mod">
          <ac:chgData name="Kimberly Brehm" userId="8c2b6ab9-3f19-41de-a892-34e3c36865ec" providerId="ADAL" clId="{80D0AD68-491E-46F3-B117-F9E6CA15D238}" dt="2020-02-17T03:48:07.865" v="663"/>
          <ac:inkMkLst>
            <pc:docMk/>
            <pc:sldMk cId="1532994580" sldId="259"/>
            <ac:inkMk id="97" creationId="{B6BE83F5-7502-4FCD-A598-4835143FF627}"/>
          </ac:inkMkLst>
        </pc:inkChg>
        <pc:inkChg chg="add del mod">
          <ac:chgData name="Kimberly Brehm" userId="8c2b6ab9-3f19-41de-a892-34e3c36865ec" providerId="ADAL" clId="{80D0AD68-491E-46F3-B117-F9E6CA15D238}" dt="2020-02-17T03:48:07.868" v="664"/>
          <ac:inkMkLst>
            <pc:docMk/>
            <pc:sldMk cId="1532994580" sldId="259"/>
            <ac:inkMk id="98" creationId="{62465A7C-4B87-4C8D-A347-8B07A4B7EDD2}"/>
          </ac:inkMkLst>
        </pc:inkChg>
        <pc:inkChg chg="add del mod">
          <ac:chgData name="Kimberly Brehm" userId="8c2b6ab9-3f19-41de-a892-34e3c36865ec" providerId="ADAL" clId="{80D0AD68-491E-46F3-B117-F9E6CA15D238}" dt="2020-02-17T03:48:10.041" v="665"/>
          <ac:inkMkLst>
            <pc:docMk/>
            <pc:sldMk cId="1532994580" sldId="259"/>
            <ac:inkMk id="99" creationId="{FE3628B6-701D-4F46-B74D-77F4E2B48CB9}"/>
          </ac:inkMkLst>
        </pc:inkChg>
        <pc:inkChg chg="add del mod">
          <ac:chgData name="Kimberly Brehm" userId="8c2b6ab9-3f19-41de-a892-34e3c36865ec" providerId="ADAL" clId="{80D0AD68-491E-46F3-B117-F9E6CA15D238}" dt="2020-02-17T03:48:07.860" v="662"/>
          <ac:inkMkLst>
            <pc:docMk/>
            <pc:sldMk cId="1532994580" sldId="259"/>
            <ac:inkMk id="101" creationId="{5FAA9BDA-C085-4C33-9E6E-4DE01309BB37}"/>
          </ac:inkMkLst>
        </pc:inkChg>
        <pc:inkChg chg="add del mod">
          <ac:chgData name="Kimberly Brehm" userId="8c2b6ab9-3f19-41de-a892-34e3c36865ec" providerId="ADAL" clId="{80D0AD68-491E-46F3-B117-F9E6CA15D238}" dt="2020-02-17T03:48:33.499" v="714"/>
          <ac:inkMkLst>
            <pc:docMk/>
            <pc:sldMk cId="1532994580" sldId="259"/>
            <ac:inkMk id="103" creationId="{EAB657C2-435D-49F7-98C6-9F7F320F65A5}"/>
          </ac:inkMkLst>
        </pc:inkChg>
        <pc:inkChg chg="add del mod">
          <ac:chgData name="Kimberly Brehm" userId="8c2b6ab9-3f19-41de-a892-34e3c36865ec" providerId="ADAL" clId="{80D0AD68-491E-46F3-B117-F9E6CA15D238}" dt="2020-02-17T03:48:33.477" v="701"/>
          <ac:inkMkLst>
            <pc:docMk/>
            <pc:sldMk cId="1532994580" sldId="259"/>
            <ac:inkMk id="104" creationId="{ABC4B393-00C4-4EAF-8D91-B67B222FAD7B}"/>
          </ac:inkMkLst>
        </pc:inkChg>
        <pc:inkChg chg="add del mod">
          <ac:chgData name="Kimberly Brehm" userId="8c2b6ab9-3f19-41de-a892-34e3c36865ec" providerId="ADAL" clId="{80D0AD68-491E-46F3-B117-F9E6CA15D238}" dt="2020-02-17T03:48:33.465" v="694"/>
          <ac:inkMkLst>
            <pc:docMk/>
            <pc:sldMk cId="1532994580" sldId="259"/>
            <ac:inkMk id="105" creationId="{58003EA4-CFD3-4275-A267-A175EA1E8F8F}"/>
          </ac:inkMkLst>
        </pc:inkChg>
        <pc:inkChg chg="add del mod">
          <ac:chgData name="Kimberly Brehm" userId="8c2b6ab9-3f19-41de-a892-34e3c36865ec" providerId="ADAL" clId="{80D0AD68-491E-46F3-B117-F9E6CA15D238}" dt="2020-02-17T03:48:33.482" v="704"/>
          <ac:inkMkLst>
            <pc:docMk/>
            <pc:sldMk cId="1532994580" sldId="259"/>
            <ac:inkMk id="106" creationId="{422468CB-229E-4B9B-93A0-C2BE6E316624}"/>
          </ac:inkMkLst>
        </pc:inkChg>
        <pc:inkChg chg="add del mod">
          <ac:chgData name="Kimberly Brehm" userId="8c2b6ab9-3f19-41de-a892-34e3c36865ec" providerId="ADAL" clId="{80D0AD68-491E-46F3-B117-F9E6CA15D238}" dt="2020-02-17T03:48:33.489" v="708"/>
          <ac:inkMkLst>
            <pc:docMk/>
            <pc:sldMk cId="1532994580" sldId="259"/>
            <ac:inkMk id="107" creationId="{DC1BB729-3441-4E49-8DA0-74E2397403C8}"/>
          </ac:inkMkLst>
        </pc:inkChg>
        <pc:inkChg chg="add del mod">
          <ac:chgData name="Kimberly Brehm" userId="8c2b6ab9-3f19-41de-a892-34e3c36865ec" providerId="ADAL" clId="{80D0AD68-491E-46F3-B117-F9E6CA15D238}" dt="2020-02-17T03:48:33.467" v="695"/>
          <ac:inkMkLst>
            <pc:docMk/>
            <pc:sldMk cId="1532994580" sldId="259"/>
            <ac:inkMk id="110" creationId="{B6661340-8EF4-44C1-AABE-3C1B8C5D6EB3}"/>
          </ac:inkMkLst>
        </pc:inkChg>
        <pc:inkChg chg="add del mod">
          <ac:chgData name="Kimberly Brehm" userId="8c2b6ab9-3f19-41de-a892-34e3c36865ec" providerId="ADAL" clId="{80D0AD68-491E-46F3-B117-F9E6CA15D238}" dt="2020-02-17T03:48:33.497" v="713"/>
          <ac:inkMkLst>
            <pc:docMk/>
            <pc:sldMk cId="1532994580" sldId="259"/>
            <ac:inkMk id="112" creationId="{E002E873-C893-4DDD-8271-50E886064C89}"/>
          </ac:inkMkLst>
        </pc:inkChg>
        <pc:inkChg chg="add del mod">
          <ac:chgData name="Kimberly Brehm" userId="8c2b6ab9-3f19-41de-a892-34e3c36865ec" providerId="ADAL" clId="{80D0AD68-491E-46F3-B117-F9E6CA15D238}" dt="2020-02-17T03:48:33.486" v="706"/>
          <ac:inkMkLst>
            <pc:docMk/>
            <pc:sldMk cId="1532994580" sldId="259"/>
            <ac:inkMk id="113" creationId="{DD6B83CE-D9C3-44AA-8167-F5DF886BFD81}"/>
          </ac:inkMkLst>
        </pc:inkChg>
        <pc:inkChg chg="add del mod">
          <ac:chgData name="Kimberly Brehm" userId="8c2b6ab9-3f19-41de-a892-34e3c36865ec" providerId="ADAL" clId="{80D0AD68-491E-46F3-B117-F9E6CA15D238}" dt="2020-02-17T03:48:33.473" v="699"/>
          <ac:inkMkLst>
            <pc:docMk/>
            <pc:sldMk cId="1532994580" sldId="259"/>
            <ac:inkMk id="114" creationId="{2720920D-0AD3-4F32-B4EC-56B14586F725}"/>
          </ac:inkMkLst>
        </pc:inkChg>
        <pc:inkChg chg="add del mod">
          <ac:chgData name="Kimberly Brehm" userId="8c2b6ab9-3f19-41de-a892-34e3c36865ec" providerId="ADAL" clId="{80D0AD68-491E-46F3-B117-F9E6CA15D238}" dt="2020-02-17T03:48:33.475" v="700"/>
          <ac:inkMkLst>
            <pc:docMk/>
            <pc:sldMk cId="1532994580" sldId="259"/>
            <ac:inkMk id="115" creationId="{C2E9B4B3-6C7D-47D9-BEC6-0E77FABC7CFD}"/>
          </ac:inkMkLst>
        </pc:inkChg>
        <pc:inkChg chg="add del mod">
          <ac:chgData name="Kimberly Brehm" userId="8c2b6ab9-3f19-41de-a892-34e3c36865ec" providerId="ADAL" clId="{80D0AD68-491E-46F3-B117-F9E6CA15D238}" dt="2020-02-17T03:48:33.472" v="698"/>
          <ac:inkMkLst>
            <pc:docMk/>
            <pc:sldMk cId="1532994580" sldId="259"/>
            <ac:inkMk id="116" creationId="{3B5112EE-3102-46CB-97ED-CCB40EA4C5C6}"/>
          </ac:inkMkLst>
        </pc:inkChg>
        <pc:inkChg chg="add del mod">
          <ac:chgData name="Kimberly Brehm" userId="8c2b6ab9-3f19-41de-a892-34e3c36865ec" providerId="ADAL" clId="{80D0AD68-491E-46F3-B117-F9E6CA15D238}" dt="2020-02-17T03:48:33.448" v="685"/>
          <ac:inkMkLst>
            <pc:docMk/>
            <pc:sldMk cId="1532994580" sldId="259"/>
            <ac:inkMk id="117" creationId="{3AED2611-7103-460A-96AC-35FE7094E3B0}"/>
          </ac:inkMkLst>
        </pc:inkChg>
        <pc:inkChg chg="add del mod">
          <ac:chgData name="Kimberly Brehm" userId="8c2b6ab9-3f19-41de-a892-34e3c36865ec" providerId="ADAL" clId="{80D0AD68-491E-46F3-B117-F9E6CA15D238}" dt="2020-02-17T03:48:33.500" v="715"/>
          <ac:inkMkLst>
            <pc:docMk/>
            <pc:sldMk cId="1532994580" sldId="259"/>
            <ac:inkMk id="118" creationId="{5B06336E-1A14-4C11-89F2-8D8494B016F0}"/>
          </ac:inkMkLst>
        </pc:inkChg>
        <pc:inkChg chg="add del mod">
          <ac:chgData name="Kimberly Brehm" userId="8c2b6ab9-3f19-41de-a892-34e3c36865ec" providerId="ADAL" clId="{80D0AD68-491E-46F3-B117-F9E6CA15D238}" dt="2020-02-17T03:48:33.456" v="689"/>
          <ac:inkMkLst>
            <pc:docMk/>
            <pc:sldMk cId="1532994580" sldId="259"/>
            <ac:inkMk id="119" creationId="{D80177CF-CFC8-401A-B3AB-3D4A5CA42389}"/>
          </ac:inkMkLst>
        </pc:inkChg>
        <pc:inkChg chg="add del mod">
          <ac:chgData name="Kimberly Brehm" userId="8c2b6ab9-3f19-41de-a892-34e3c36865ec" providerId="ADAL" clId="{80D0AD68-491E-46F3-B117-F9E6CA15D238}" dt="2020-02-17T03:48:33.484" v="705"/>
          <ac:inkMkLst>
            <pc:docMk/>
            <pc:sldMk cId="1532994580" sldId="259"/>
            <ac:inkMk id="120" creationId="{9FEFEBFF-887F-4E18-956F-F4203E92E157}"/>
          </ac:inkMkLst>
        </pc:inkChg>
        <pc:inkChg chg="add del">
          <ac:chgData name="Kimberly Brehm" userId="8c2b6ab9-3f19-41de-a892-34e3c36865ec" providerId="ADAL" clId="{80D0AD68-491E-46F3-B117-F9E6CA15D238}" dt="2020-02-17T03:48:43.582" v="728"/>
          <ac:inkMkLst>
            <pc:docMk/>
            <pc:sldMk cId="1532994580" sldId="259"/>
            <ac:inkMk id="122" creationId="{F6E8BB90-48D0-4A2D-9604-286129E1944A}"/>
          </ac:inkMkLst>
        </pc:inkChg>
        <pc:inkChg chg="add del">
          <ac:chgData name="Kimberly Brehm" userId="8c2b6ab9-3f19-41de-a892-34e3c36865ec" providerId="ADAL" clId="{80D0AD68-491E-46F3-B117-F9E6CA15D238}" dt="2020-02-17T03:48:44.215" v="729"/>
          <ac:inkMkLst>
            <pc:docMk/>
            <pc:sldMk cId="1532994580" sldId="259"/>
            <ac:inkMk id="123" creationId="{BE6318F2-0AED-4965-99EA-7F3058387F7D}"/>
          </ac:inkMkLst>
        </pc:inkChg>
        <pc:inkChg chg="add del">
          <ac:chgData name="Kimberly Brehm" userId="8c2b6ab9-3f19-41de-a892-34e3c36865ec" providerId="ADAL" clId="{80D0AD68-491E-46F3-B117-F9E6CA15D238}" dt="2020-02-17T03:48:43.577" v="727"/>
          <ac:inkMkLst>
            <pc:docMk/>
            <pc:sldMk cId="1532994580" sldId="259"/>
            <ac:inkMk id="124" creationId="{3237F5B8-873F-4841-A78C-9F7A25AC46D6}"/>
          </ac:inkMkLst>
        </pc:inkChg>
        <pc:inkChg chg="add del">
          <ac:chgData name="Kimberly Brehm" userId="8c2b6ab9-3f19-41de-a892-34e3c36865ec" providerId="ADAL" clId="{80D0AD68-491E-46F3-B117-F9E6CA15D238}" dt="2020-02-17T03:48:44.217" v="730"/>
          <ac:inkMkLst>
            <pc:docMk/>
            <pc:sldMk cId="1532994580" sldId="259"/>
            <ac:inkMk id="125" creationId="{E23E9F4A-F19F-47C5-917F-4BFF74295DA9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26" creationId="{64FE8132-07D1-47A6-8D8D-B2CC7515EA1F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27" creationId="{97466F57-4048-4807-BF4B-F1D75DE604BA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28" creationId="{BB4FE9E5-1F95-43B9-81D6-958F9BE9B321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29" creationId="{086E3E4F-8760-437B-AE42-A7154B02ECD1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0" creationId="{125E5B82-93DB-46EC-A5AD-9EB81BD3F977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1" creationId="{89A9CB8E-3648-44A9-A976-3C710E759B18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2" creationId="{04D04A65-6F3B-465B-BA7C-693EBDF8B90B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3" creationId="{0E4F38D8-C398-4974-B048-E6CECD8844B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4" creationId="{6938AF12-D395-4849-A402-A16C910EFB73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5" creationId="{F94AB22D-4CBD-4338-8F82-4D49560DB1EC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6" creationId="{EFDAC543-604A-4349-9384-647ADD3D14A3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7" creationId="{C044CC56-9AFF-4EB9-9A1E-98DC42255158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8" creationId="{7670C6C9-AC96-453D-9437-598C3306BC07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39" creationId="{4DFF1F85-B45C-49E5-83C2-BEE6DDA05832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0" creationId="{C001BB7E-BDA8-4D27-A498-75EE779E70FF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1" creationId="{14009F31-A303-4381-AAFB-698AC7DF3408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2" creationId="{9CDA3664-C416-4740-9B63-4F9CA50A4ADF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3" creationId="{4481B655-6C18-497D-BB80-EBC34D96F93A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4" creationId="{9EF67430-CF11-494B-B3E8-5FC22C862B7C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5" creationId="{799A882A-6261-4A33-9BC6-62C7F12A0508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6" creationId="{989634DA-28EA-4071-A402-AC50BB0E4BC0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7" creationId="{6917A5B3-1D82-40FF-83CD-CE6DB1CDE424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8" creationId="{98AFE286-1B0B-42FA-80C7-EA8E248A5BA9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49" creationId="{12C89C67-8196-4251-9A11-ADE0C6E0A242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0" creationId="{A3FE9541-CAA2-42FC-87C3-1123E7341F74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1" creationId="{6EC2B913-7038-47A5-9CE0-A81B084F089D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2" creationId="{7D391036-79DE-4EB5-9D20-C9C3ED121880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3" creationId="{3C315A4B-20D6-4ED4-976A-767D94A082A4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4" creationId="{DF1799C0-56B8-48A8-A452-A925A3438485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5" creationId="{F4AEE655-3E72-48F0-8201-7D5E3B6C72D7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6" creationId="{49ACB01B-A63D-47B3-9CA3-E9F8238521AC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7" creationId="{C5E7C4ED-3EB2-4626-A6DD-4960C46AF938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8" creationId="{E337143B-3C1B-4E7A-B058-EADE27063A20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59" creationId="{83A2C048-E3DE-4387-976E-1075921C0246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0" creationId="{1042F9A1-3FB0-4E91-B5CA-61BC16F5206A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1" creationId="{EFA9DD96-3C34-45E6-A146-F496912B4142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2" creationId="{A40232E3-3BBF-4F61-A892-D2796FF8B8AA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3" creationId="{D936F8E1-A0B7-4004-B285-AF3AADF9914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4" creationId="{F6BB2548-DA4A-45A0-BBD3-75C57B0E1F75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5" creationId="{7FDC95C6-DDF4-4DFD-9C73-9AEA5CA3A6F6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6" creationId="{D0427782-DDA2-40E3-A179-A9D1AF546732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7" creationId="{3AC6EE97-4BA9-4E99-8E25-882645B781C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8" creationId="{26E1AB01-BEE0-44B8-AA59-D18EE03E5ECF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69" creationId="{0996D09C-90DE-4B88-9684-637A35F87499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75" creationId="{750706F1-08D4-41FF-89DA-D33F1219949B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76" creationId="{D3339904-C7C4-402D-8E46-99F14B956222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77" creationId="{AEB8AF9E-4142-43F2-8E9F-44FA672EE93F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78" creationId="{0D20D3A0-3389-4A0D-8CB8-3DEE852268E2}"/>
          </ac:inkMkLst>
        </pc:inkChg>
        <pc:inkChg chg="add del mod">
          <ac:chgData name="Kimberly Brehm" userId="8c2b6ab9-3f19-41de-a892-34e3c36865ec" providerId="ADAL" clId="{80D0AD68-491E-46F3-B117-F9E6CA15D238}" dt="2020-02-17T03:49:12.566" v="783"/>
          <ac:inkMkLst>
            <pc:docMk/>
            <pc:sldMk cId="1532994580" sldId="259"/>
            <ac:inkMk id="181" creationId="{01649121-D2AD-4013-B085-A3C75E9D345F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83" creationId="{D9E442CF-93F2-4187-B771-E0F56C89521D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84" creationId="{1DA76683-3A26-4666-BDF7-09A32294339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86" creationId="{52483086-0F4B-4866-90A5-38455ABA7885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87" creationId="{8641350D-DC96-4E20-BC29-0C222BD8196C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88" creationId="{0D3B5CFB-B8D7-4908-8066-E5A9F03EF57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89" creationId="{2C325AE8-5A99-4DA4-985E-89A26970C805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90" creationId="{9682A838-86F9-4DFF-A9F8-06AC2D13B8B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91" creationId="{160F977A-D927-40B5-A00D-DEDB3EABFE8E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92" creationId="{F3DF3D71-6988-46FF-8522-B3849DE61EFD}"/>
          </ac:inkMkLst>
        </pc:inkChg>
        <pc:inkChg chg="add mod">
          <ac:chgData name="Kimberly Brehm" userId="8c2b6ab9-3f19-41de-a892-34e3c36865ec" providerId="ADAL" clId="{80D0AD68-491E-46F3-B117-F9E6CA15D238}" dt="2020-02-17T03:59:44.873" v="1001" actId="14100"/>
          <ac:inkMkLst>
            <pc:docMk/>
            <pc:sldMk cId="1532994580" sldId="259"/>
            <ac:inkMk id="195" creationId="{AB0FE6E0-C1A4-401C-AD91-FC3CEA758E5C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197" creationId="{F83DF4C4-AF49-47BD-B28B-B0F63106567C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198" creationId="{2E0B0F2B-A67B-4EDC-856B-B8AD8D48E087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199" creationId="{1F8D0C17-4608-43F8-ACB8-CA0772A1CC8B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0" creationId="{DAC220D9-ADC1-433E-B493-CAC8AA17F391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1" creationId="{3C9055A9-AB88-4C92-A8FE-B6DC8205535D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2" creationId="{C94E2CE1-4C3D-4BF9-B8A6-E9EAB1959700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3" creationId="{91574932-E4D9-4062-A93A-1C850D7AE939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4" creationId="{C90360EA-AABF-4275-AFA2-CFD92953CE53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5" creationId="{4F79234E-5C14-4BA5-9D50-88C46DCA768A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6" creationId="{4E5FA66C-8575-4979-8FA0-72A24D30FE20}"/>
          </ac:inkMkLst>
        </pc:inkChg>
        <pc:inkChg chg="add mod">
          <ac:chgData name="Kimberly Brehm" userId="8c2b6ab9-3f19-41de-a892-34e3c36865ec" providerId="ADAL" clId="{80D0AD68-491E-46F3-B117-F9E6CA15D238}" dt="2020-02-17T03:49:38.164" v="808"/>
          <ac:inkMkLst>
            <pc:docMk/>
            <pc:sldMk cId="1532994580" sldId="259"/>
            <ac:inkMk id="207" creationId="{1DD4EBD2-50F1-48AD-97FE-A9D83F86B28E}"/>
          </ac:inkMkLst>
        </pc:inkChg>
        <pc:inkChg chg="add">
          <ac:chgData name="Kimberly Brehm" userId="8c2b6ab9-3f19-41de-a892-34e3c36865ec" providerId="ADAL" clId="{80D0AD68-491E-46F3-B117-F9E6CA15D238}" dt="2020-02-17T03:49:45.407" v="809" actId="9405"/>
          <ac:inkMkLst>
            <pc:docMk/>
            <pc:sldMk cId="1532994580" sldId="259"/>
            <ac:inkMk id="210" creationId="{F08E5277-7788-401A-B8A6-6FDBB1DE9352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1" creationId="{170D84C8-507E-470B-AAAC-E02110451AAB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2" creationId="{B15FDE55-CB87-4CEF-95AC-57781DD14398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3" creationId="{3F33D2FF-14BA-4098-8B41-DE189406E8EC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4" creationId="{4C595FB4-22CD-4D50-8037-80409997D54B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5" creationId="{C604F7F3-8F9E-4119-AA7A-8D07B00EDF27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6" creationId="{71F9DD3B-F72E-4CCE-94FA-C3E6BCEB0558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7" creationId="{971F6F48-F736-4AFA-B552-169D9B4062DF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8" creationId="{0FD4486C-7CCA-4769-94A8-53BF54222B10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19" creationId="{85AD3EE5-23D0-4759-993E-A83973966DE5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20" creationId="{5375B8DD-4655-4A1F-999F-22EA74E4DE11}"/>
          </ac:inkMkLst>
        </pc:inkChg>
        <pc:inkChg chg="add mod">
          <ac:chgData name="Kimberly Brehm" userId="8c2b6ab9-3f19-41de-a892-34e3c36865ec" providerId="ADAL" clId="{80D0AD68-491E-46F3-B117-F9E6CA15D238}" dt="2020-02-17T03:49:51.413" v="821"/>
          <ac:inkMkLst>
            <pc:docMk/>
            <pc:sldMk cId="1532994580" sldId="259"/>
            <ac:inkMk id="221" creationId="{BED4313E-07CC-4D61-815D-45FCF1D2A28F}"/>
          </ac:inkMkLst>
        </pc:inkChg>
        <pc:inkChg chg="add mod">
          <ac:chgData name="Kimberly Brehm" userId="8c2b6ab9-3f19-41de-a892-34e3c36865ec" providerId="ADAL" clId="{80D0AD68-491E-46F3-B117-F9E6CA15D238}" dt="2020-02-17T03:49:56.300" v="828"/>
          <ac:inkMkLst>
            <pc:docMk/>
            <pc:sldMk cId="1532994580" sldId="259"/>
            <ac:inkMk id="223" creationId="{DF32A737-6EBC-4EA2-89BB-7B5585CD6B4D}"/>
          </ac:inkMkLst>
        </pc:inkChg>
        <pc:inkChg chg="add mod">
          <ac:chgData name="Kimberly Brehm" userId="8c2b6ab9-3f19-41de-a892-34e3c36865ec" providerId="ADAL" clId="{80D0AD68-491E-46F3-B117-F9E6CA15D238}" dt="2020-02-17T03:49:56.300" v="828"/>
          <ac:inkMkLst>
            <pc:docMk/>
            <pc:sldMk cId="1532994580" sldId="259"/>
            <ac:inkMk id="224" creationId="{FDFF13C6-432B-4034-B8C9-96E1DAAA6518}"/>
          </ac:inkMkLst>
        </pc:inkChg>
        <pc:inkChg chg="add del mod">
          <ac:chgData name="Kimberly Brehm" userId="8c2b6ab9-3f19-41de-a892-34e3c36865ec" providerId="ADAL" clId="{80D0AD68-491E-46F3-B117-F9E6CA15D238}" dt="2020-02-17T03:49:58.114" v="832"/>
          <ac:inkMkLst>
            <pc:docMk/>
            <pc:sldMk cId="1532994580" sldId="259"/>
            <ac:inkMk id="225" creationId="{320490DC-212C-4FCD-AAF6-DC32F827AFA0}"/>
          </ac:inkMkLst>
        </pc:inkChg>
        <pc:inkChg chg="add del mod">
          <ac:chgData name="Kimberly Brehm" userId="8c2b6ab9-3f19-41de-a892-34e3c36865ec" providerId="ADAL" clId="{80D0AD68-491E-46F3-B117-F9E6CA15D238}" dt="2020-02-17T03:49:58.110" v="830"/>
          <ac:inkMkLst>
            <pc:docMk/>
            <pc:sldMk cId="1532994580" sldId="259"/>
            <ac:inkMk id="226" creationId="{C177CDBC-1B4F-4D85-8549-3669151F2F4C}"/>
          </ac:inkMkLst>
        </pc:inkChg>
        <pc:inkChg chg="add del mod">
          <ac:chgData name="Kimberly Brehm" userId="8c2b6ab9-3f19-41de-a892-34e3c36865ec" providerId="ADAL" clId="{80D0AD68-491E-46F3-B117-F9E6CA15D238}" dt="2020-02-17T03:49:58.111" v="831"/>
          <ac:inkMkLst>
            <pc:docMk/>
            <pc:sldMk cId="1532994580" sldId="259"/>
            <ac:inkMk id="227" creationId="{3AF53459-538E-4240-AD6B-323CB15C2651}"/>
          </ac:inkMkLst>
        </pc:inkChg>
        <pc:inkChg chg="add del mod">
          <ac:chgData name="Kimberly Brehm" userId="8c2b6ab9-3f19-41de-a892-34e3c36865ec" providerId="ADAL" clId="{80D0AD68-491E-46F3-B117-F9E6CA15D238}" dt="2020-02-17T03:49:58.093" v="829"/>
          <ac:inkMkLst>
            <pc:docMk/>
            <pc:sldMk cId="1532994580" sldId="259"/>
            <ac:inkMk id="228" creationId="{42E83E1B-472F-4B9E-B9B0-4EFAC572956A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0" creationId="{90F797AF-8DA4-47CD-9C2B-51346E66FB1F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1" creationId="{D31030A7-9F25-4E05-8138-D5EC25B81749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2" creationId="{A0FDBE77-3F78-4283-8939-474EF8F014E0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3" creationId="{A85FE918-4D0E-4ABE-A139-A2FD87A6D58D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4" creationId="{E0793F71-C384-467C-A03C-AA83A20B6239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5" creationId="{E521CCEA-458B-4F11-9744-2F50C17816BD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6" creationId="{3133640F-DCAC-4206-9A11-CD8A2200B49B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7" creationId="{7BFE1AA8-B184-4862-96EE-9890C774D516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8" creationId="{FB5B6ECF-7A65-4620-9BCE-C86E763C05CF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39" creationId="{1572A38D-CB14-4DFC-B8AD-885806D11D6F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0" creationId="{C7A27321-8C1C-4BFA-AB75-F96C82EF2BDD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1" creationId="{EA697A30-5A3A-4A4C-8CFF-8C3012D4B41A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2" creationId="{948239FD-EEAA-4FC7-B693-9B4B6486F53B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3" creationId="{A243F5DF-E42F-4498-9FF9-54107654E14A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4" creationId="{040A4236-7926-447E-B6E9-666CA3DF4677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5" creationId="{F9A57B1B-B854-4781-9A66-2D2E547DBC28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6" creationId="{5D7172BD-1749-4FB3-A012-FEC668CCE712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7" creationId="{905DB03B-3B1C-402F-AB0B-D68E37F41CD3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8" creationId="{7154EA63-88CB-409D-80CF-5530009537CB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49" creationId="{1C3E374F-5839-4AB7-8EA3-08BC17BCD81F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50" creationId="{F46B13AE-4479-4AD8-A81F-9A85CFFB6894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51" creationId="{FB5C7D72-79EB-4FBA-A3B7-E40FF35F6F1F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52" creationId="{2C349829-BE5F-4678-B4CF-886680D22633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53" creationId="{F0F4D0D1-D8C1-410B-9F10-7606A8CCB613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54" creationId="{35B9646C-4C85-4647-B3C2-E1ED8246AC84}"/>
          </ac:inkMkLst>
        </pc:inkChg>
        <pc:inkChg chg="add mod">
          <ac:chgData name="Kimberly Brehm" userId="8c2b6ab9-3f19-41de-a892-34e3c36865ec" providerId="ADAL" clId="{80D0AD68-491E-46F3-B117-F9E6CA15D238}" dt="2020-02-17T03:50:24.053" v="859"/>
          <ac:inkMkLst>
            <pc:docMk/>
            <pc:sldMk cId="1532994580" sldId="259"/>
            <ac:inkMk id="255" creationId="{6A316780-1418-4A06-91E8-75197958EF7F}"/>
          </ac:inkMkLst>
        </pc:inkChg>
        <pc:inkChg chg="add">
          <ac:chgData name="Kimberly Brehm" userId="8c2b6ab9-3f19-41de-a892-34e3c36865ec" providerId="ADAL" clId="{80D0AD68-491E-46F3-B117-F9E6CA15D238}" dt="2020-02-17T03:50:24.940" v="860" actId="9405"/>
          <ac:inkMkLst>
            <pc:docMk/>
            <pc:sldMk cId="1532994580" sldId="259"/>
            <ac:inkMk id="261" creationId="{FDDFA835-0AE8-4291-B8B9-0CFFDA5317A6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2" creationId="{1AFCCFDD-F78A-4BF0-9EB0-BEDB1653759E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3" creationId="{4B316D24-CC98-4687-83FC-100819151484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4" creationId="{CD8C07EB-1BAB-4CC6-8D1D-8D732F7CE096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5" creationId="{7CAEB2F7-B130-4DD6-8E98-0D18652D4C21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6" creationId="{76805DCF-C5F7-48A5-B8C1-A966540258F7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7" creationId="{70256C11-F991-444D-A000-B18E37237CBF}"/>
          </ac:inkMkLst>
        </pc:inkChg>
        <pc:inkChg chg="add mod">
          <ac:chgData name="Kimberly Brehm" userId="8c2b6ab9-3f19-41de-a892-34e3c36865ec" providerId="ADAL" clId="{80D0AD68-491E-46F3-B117-F9E6CA15D238}" dt="2020-02-17T03:50:29.966" v="871"/>
          <ac:inkMkLst>
            <pc:docMk/>
            <pc:sldMk cId="1532994580" sldId="259"/>
            <ac:inkMk id="269" creationId="{E0E0F623-5E22-4C9D-92AC-C64E5DF8AA60}"/>
          </ac:inkMkLst>
        </pc:inkChg>
        <pc:inkChg chg="add mod">
          <ac:chgData name="Kimberly Brehm" userId="8c2b6ab9-3f19-41de-a892-34e3c36865ec" providerId="ADAL" clId="{80D0AD68-491E-46F3-B117-F9E6CA15D238}" dt="2020-02-17T03:50:31.123" v="873"/>
          <ac:inkMkLst>
            <pc:docMk/>
            <pc:sldMk cId="1532994580" sldId="259"/>
            <ac:inkMk id="270" creationId="{7B763B78-D1C9-4038-A3CC-2DEEE55F0BD7}"/>
          </ac:inkMkLst>
        </pc:inkChg>
        <pc:inkChg chg="add mod">
          <ac:chgData name="Kimberly Brehm" userId="8c2b6ab9-3f19-41de-a892-34e3c36865ec" providerId="ADAL" clId="{80D0AD68-491E-46F3-B117-F9E6CA15D238}" dt="2020-02-17T03:50:31.123" v="873"/>
          <ac:inkMkLst>
            <pc:docMk/>
            <pc:sldMk cId="1532994580" sldId="259"/>
            <ac:inkMk id="271" creationId="{4767DE6F-B4FF-4D5D-A0E7-A2BAD8AE44ED}"/>
          </ac:inkMkLst>
        </pc:inkChg>
        <pc:inkChg chg="add mod">
          <ac:chgData name="Kimberly Brehm" userId="8c2b6ab9-3f19-41de-a892-34e3c36865ec" providerId="ADAL" clId="{80D0AD68-491E-46F3-B117-F9E6CA15D238}" dt="2020-02-17T03:50:31.123" v="873"/>
          <ac:inkMkLst>
            <pc:docMk/>
            <pc:sldMk cId="1532994580" sldId="259"/>
            <ac:inkMk id="274" creationId="{88DF676D-82C9-4129-A65D-EF5FDE20E69B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76" creationId="{A4A05914-8A56-4CCF-9D70-3827E3DAC685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77" creationId="{027D5C2F-87F8-4552-BC9C-A06F7F609FDD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78" creationId="{B3AEA787-864C-4A42-A823-A0F3381215FC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79" creationId="{94AF4945-C588-4072-BEFE-3A92F0FEB0DC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80" creationId="{2F0C4E5A-6F4F-42ED-9D4B-8CC0AB7B0BA1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81" creationId="{B0A94D09-9589-4113-8073-8F96B2A1DC2D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82" creationId="{83B52C46-A065-4AC8-8507-25E76686F179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83" creationId="{04179AB6-B56C-43CF-ACD7-0C4969E0ABA8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84" creationId="{E11D2FED-073C-49CC-8B04-9F9AB433F906}"/>
          </ac:inkMkLst>
        </pc:inkChg>
        <pc:inkChg chg="add mod">
          <ac:chgData name="Kimberly Brehm" userId="8c2b6ab9-3f19-41de-a892-34e3c36865ec" providerId="ADAL" clId="{80D0AD68-491E-46F3-B117-F9E6CA15D238}" dt="2020-02-17T03:50:38.111" v="884"/>
          <ac:inkMkLst>
            <pc:docMk/>
            <pc:sldMk cId="1532994580" sldId="259"/>
            <ac:inkMk id="285" creationId="{1A6BEAC0-46B1-43CB-A417-8442583F88BA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87" creationId="{45431651-6D91-4A67-8BB1-95AD31CABA49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88" creationId="{21912D71-7D29-49AD-8B95-CC587321A8F1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89" creationId="{59FB6EB1-578A-49B7-BA9B-3E741D2DC2AE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0" creationId="{5122C2F6-9E48-4F62-B9BE-3F509C231AC6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1" creationId="{7B31819B-226C-44C0-8F28-BAA777619326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2" creationId="{7A3ABA2C-B880-4EB3-976C-AFCE132CDAEA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3" creationId="{001A398E-9AE6-4EC2-97AB-65CC7BC6186B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4" creationId="{64C73ADD-A6FB-4BB3-94B8-16B4F4398738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5" creationId="{89FFAEBB-FD7D-4455-8BF6-9F058EA97A9E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6" creationId="{73043E40-BD54-43A6-B300-0018AFD82BF0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7" creationId="{903FCF99-DE51-46C4-9042-98F290081619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8" creationId="{781EEC2E-94C1-4A5F-ABCF-7616BDF0E140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299" creationId="{AE280381-C9AF-48F1-9DC4-CFDF543B5206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300" creationId="{14B3D7D5-A0F5-436D-A7F5-B2A16CAC3F0B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301" creationId="{3AD99340-834B-4D80-8521-ECA26FE4FEE1}"/>
          </ac:inkMkLst>
        </pc:inkChg>
        <pc:inkChg chg="add mod">
          <ac:chgData name="Kimberly Brehm" userId="8c2b6ab9-3f19-41de-a892-34e3c36865ec" providerId="ADAL" clId="{80D0AD68-491E-46F3-B117-F9E6CA15D238}" dt="2020-02-17T03:50:46.852" v="901"/>
          <ac:inkMkLst>
            <pc:docMk/>
            <pc:sldMk cId="1532994580" sldId="259"/>
            <ac:inkMk id="302" creationId="{9A242559-4E61-4F76-9715-67D8B064CBC1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07" creationId="{58813094-E05C-46F8-8C13-8B4142F436C4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08" creationId="{80BCD391-4815-4A32-A985-AE6145E2B92B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09" creationId="{1C186223-1DFA-43AE-A5CD-54A94E351B82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0" creationId="{9EE19BEC-D904-4D61-9F33-6E39818F065C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1" creationId="{307E2C93-8383-4C78-9414-725C8E956233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2" creationId="{C9B0D14B-D832-4810-9461-F01451BC46EB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3" creationId="{56A698C4-E2A7-41E2-8E01-A20B43F5F250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4" creationId="{40EDD41A-A8D8-44B9-B0AC-84A6EFDDF9BD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5" creationId="{1B15242A-1D24-4D40-8599-54E55A4DB4D6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6" creationId="{8AC7CBCA-3AA8-4BF9-8625-2D8FD41BF9C5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7" creationId="{0AA89A42-2981-4822-9F3E-85E89276A36E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8" creationId="{D1CC10ED-8976-4473-8FA7-B42E7BDF74E7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19" creationId="{B8D3B167-0C75-4A01-BC05-C1563321406A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20" creationId="{A6CBE6EC-0614-4ED9-8FBF-F1218B7EBC9D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21" creationId="{D24CB841-BBF5-4AD2-BF0F-0394EA4A497B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22" creationId="{92898CB4-9E2C-4706-8DD7-F2602F93239F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23" creationId="{267B9DFA-C956-41B1-B9F9-B87628FABF3A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24" creationId="{56EF5E00-BEFA-413C-B15F-5DAEF5817564}"/>
          </ac:inkMkLst>
        </pc:inkChg>
        <pc:inkChg chg="add mod">
          <ac:chgData name="Kimberly Brehm" userId="8c2b6ab9-3f19-41de-a892-34e3c36865ec" providerId="ADAL" clId="{80D0AD68-491E-46F3-B117-F9E6CA15D238}" dt="2020-02-17T03:50:55.509" v="923"/>
          <ac:inkMkLst>
            <pc:docMk/>
            <pc:sldMk cId="1532994580" sldId="259"/>
            <ac:inkMk id="325" creationId="{17DFB081-3590-476C-8E83-1F05DE48F165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26" creationId="{20006E8D-206D-4A53-A2BA-B601E9EA53D1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27" creationId="{C9B821EE-55C5-41C1-A40F-75DE7F741E2F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2" creationId="{62FF3BFD-A76F-4C50-ADE4-C4EC9506DD30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3" creationId="{6A7BFB99-179B-4D28-85FB-5754C4C45915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4" creationId="{45ED5AD5-22BA-43AC-81F0-F9996C33D476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5" creationId="{91F57461-9116-414D-8566-D8BCF0B488AB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6" creationId="{B72CD430-3850-4CD8-89EA-52FEC4A48F56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7" creationId="{182BB67C-4B2F-408E-898D-A92078A717C8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8" creationId="{4E14B895-FD7B-4DE2-8604-510A8E295FBB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39" creationId="{7D27C8C0-7BCC-49EF-B0E3-E54924DD6193}"/>
          </ac:inkMkLst>
        </pc:inkChg>
        <pc:inkChg chg="add mod">
          <ac:chgData name="Kimberly Brehm" userId="8c2b6ab9-3f19-41de-a892-34e3c36865ec" providerId="ADAL" clId="{80D0AD68-491E-46F3-B117-F9E6CA15D238}" dt="2020-02-17T03:51:00.125" v="935"/>
          <ac:inkMkLst>
            <pc:docMk/>
            <pc:sldMk cId="1532994580" sldId="259"/>
            <ac:inkMk id="340" creationId="{FE97FBCB-04B7-4DAE-9791-FC91379CDCCD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41" creationId="{9831B73A-46C4-40F9-BD27-A7ADA7B86384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42" creationId="{B7BBC92F-0F52-4957-913B-CA106224C88D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46" creationId="{AAB37CE0-A0B8-48B8-B3DE-D6976F5939AE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47" creationId="{6E1F16D5-35D7-4C8A-95CA-5317A92F8ACC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48" creationId="{4B0D7DD7-E1EA-4AB3-9583-64CE909790C5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49" creationId="{2A7172B1-3A7D-4B23-822A-9B53D8D5A233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50" creationId="{1D4A58A8-5D6C-4E91-B85E-4B404D989D06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51" creationId="{3B861D0D-B8D4-41D8-9180-EF5ACE38031F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52" creationId="{05B9E3D1-4EFF-465D-8392-55A3F00A8B5A}"/>
          </ac:inkMkLst>
        </pc:inkChg>
        <pc:inkChg chg="add mod">
          <ac:chgData name="Kimberly Brehm" userId="8c2b6ab9-3f19-41de-a892-34e3c36865ec" providerId="ADAL" clId="{80D0AD68-491E-46F3-B117-F9E6CA15D238}" dt="2020-02-17T03:51:03.696" v="945"/>
          <ac:inkMkLst>
            <pc:docMk/>
            <pc:sldMk cId="1532994580" sldId="259"/>
            <ac:inkMk id="353" creationId="{E41E6380-4080-47EC-ADB1-086DC3CF720B}"/>
          </ac:inkMkLst>
        </pc:inkChg>
        <pc:inkChg chg="add">
          <ac:chgData name="Kimberly Brehm" userId="8c2b6ab9-3f19-41de-a892-34e3c36865ec" providerId="ADAL" clId="{80D0AD68-491E-46F3-B117-F9E6CA15D238}" dt="2020-02-17T03:51:03.055" v="944" actId="9405"/>
          <ac:inkMkLst>
            <pc:docMk/>
            <pc:sldMk cId="1532994580" sldId="259"/>
            <ac:inkMk id="354" creationId="{40560107-0138-4736-A0D1-2BF1F210C0F5}"/>
          </ac:inkMkLst>
        </pc:inkChg>
        <pc:inkChg chg="add mod">
          <ac:chgData name="Kimberly Brehm" userId="8c2b6ab9-3f19-41de-a892-34e3c36865ec" providerId="ADAL" clId="{80D0AD68-491E-46F3-B117-F9E6CA15D238}" dt="2020-02-17T03:51:06.863" v="950"/>
          <ac:inkMkLst>
            <pc:docMk/>
            <pc:sldMk cId="1532994580" sldId="259"/>
            <ac:inkMk id="357" creationId="{9BE2F4C5-75DD-4360-B07D-B7FD9D83AF73}"/>
          </ac:inkMkLst>
        </pc:inkChg>
        <pc:inkChg chg="add mod">
          <ac:chgData name="Kimberly Brehm" userId="8c2b6ab9-3f19-41de-a892-34e3c36865ec" providerId="ADAL" clId="{80D0AD68-491E-46F3-B117-F9E6CA15D238}" dt="2020-02-17T03:51:06.863" v="950"/>
          <ac:inkMkLst>
            <pc:docMk/>
            <pc:sldMk cId="1532994580" sldId="259"/>
            <ac:inkMk id="358" creationId="{5A88847F-20F9-4DA8-97D9-BD0BBF516C18}"/>
          </ac:inkMkLst>
        </pc:inkChg>
        <pc:inkChg chg="add mod">
          <ac:chgData name="Kimberly Brehm" userId="8c2b6ab9-3f19-41de-a892-34e3c36865ec" providerId="ADAL" clId="{80D0AD68-491E-46F3-B117-F9E6CA15D238}" dt="2020-02-17T03:51:09.752" v="956"/>
          <ac:inkMkLst>
            <pc:docMk/>
            <pc:sldMk cId="1532994580" sldId="259"/>
            <ac:inkMk id="359" creationId="{96C54EE3-67BE-4120-8B15-BC87CF8919AD}"/>
          </ac:inkMkLst>
        </pc:inkChg>
        <pc:inkChg chg="add mod">
          <ac:chgData name="Kimberly Brehm" userId="8c2b6ab9-3f19-41de-a892-34e3c36865ec" providerId="ADAL" clId="{80D0AD68-491E-46F3-B117-F9E6CA15D238}" dt="2020-02-17T03:51:09.752" v="956"/>
          <ac:inkMkLst>
            <pc:docMk/>
            <pc:sldMk cId="1532994580" sldId="259"/>
            <ac:inkMk id="360" creationId="{1C9D4697-D1B7-4BAE-8270-666475456554}"/>
          </ac:inkMkLst>
        </pc:inkChg>
        <pc:inkChg chg="add mod">
          <ac:chgData name="Kimberly Brehm" userId="8c2b6ab9-3f19-41de-a892-34e3c36865ec" providerId="ADAL" clId="{80D0AD68-491E-46F3-B117-F9E6CA15D238}" dt="2020-02-17T03:51:09.752" v="956"/>
          <ac:inkMkLst>
            <pc:docMk/>
            <pc:sldMk cId="1532994580" sldId="259"/>
            <ac:inkMk id="363" creationId="{ADE2E16E-DD58-4380-B881-8A163F622A81}"/>
          </ac:inkMkLst>
        </pc:inkChg>
        <pc:inkChg chg="add mod">
          <ac:chgData name="Kimberly Brehm" userId="8c2b6ab9-3f19-41de-a892-34e3c36865ec" providerId="ADAL" clId="{80D0AD68-491E-46F3-B117-F9E6CA15D238}" dt="2020-02-17T03:51:09.752" v="956"/>
          <ac:inkMkLst>
            <pc:docMk/>
            <pc:sldMk cId="1532994580" sldId="259"/>
            <ac:inkMk id="364" creationId="{5DDF142D-49D0-44EA-B844-E3FB3BE83F19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65" creationId="{B7530E28-D3E0-4D70-ACD5-67CA50A8F380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66" creationId="{F0494142-969A-4E47-AA56-C6E5177F9690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67" creationId="{D961864C-32C7-4ACC-848F-956FF97DAFBE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70" creationId="{7F5B5213-2977-4B51-8EBD-B2D01078F2E6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71" creationId="{F9A751C5-62E2-4B74-B1B0-D53FA51053A8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72" creationId="{F40F76B9-8957-4FE5-A9D4-32AE57A2F535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73" creationId="{D6F00F97-24BF-4521-85B9-4B9AB8FC7CED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74" creationId="{1E534ED4-BE72-4CC6-AC8B-E2797F164C73}"/>
          </ac:inkMkLst>
        </pc:inkChg>
        <pc:inkChg chg="add mod">
          <ac:chgData name="Kimberly Brehm" userId="8c2b6ab9-3f19-41de-a892-34e3c36865ec" providerId="ADAL" clId="{80D0AD68-491E-46F3-B117-F9E6CA15D238}" dt="2020-02-17T03:51:14.115" v="965"/>
          <ac:inkMkLst>
            <pc:docMk/>
            <pc:sldMk cId="1532994580" sldId="259"/>
            <ac:inkMk id="376" creationId="{25176D90-3D6A-43A3-821C-6520384CE125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77" creationId="{8440C6B4-670E-4671-94D0-22E449134A27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79" creationId="{C192DF64-AC34-4A33-90B7-039D5861CB12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0" creationId="{8516674F-4013-4DFF-AAA6-D618E65374ED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1" creationId="{187F1F43-F949-4715-9954-E3BB5AA5DDE4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2" creationId="{7F614206-47EA-4018-B5D1-1AE03C8F8B5D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3" creationId="{204FD7B7-8116-47EF-8E75-31797898576B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4" creationId="{B483A2C5-837D-46EB-8C81-CA1D77D6DCBB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5" creationId="{3BFEFB08-F466-466B-B739-018A3DC1EC94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6" creationId="{2D56ECC3-44D6-43B4-BAD1-6829BE1DBAAF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7" creationId="{387C84C0-1506-44E6-9789-446B2C0B2292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8" creationId="{0AEEF00F-348E-4752-ACCF-E3B221DC21D9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89" creationId="{22BB1362-76A7-4D82-9376-65F086758A9F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90" creationId="{ECC32377-FC34-4985-B234-52CE3ED6DDE4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91" creationId="{F69995F6-39E6-42D8-AB37-2509766F5FB3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92" creationId="{5E7DB1D1-BC5C-4464-9AE3-9D5C0478369B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93" creationId="{C06382D4-421E-4737-9EAB-FFF0AC6D5665}"/>
          </ac:inkMkLst>
        </pc:inkChg>
        <pc:inkChg chg="add mod">
          <ac:chgData name="Kimberly Brehm" userId="8c2b6ab9-3f19-41de-a892-34e3c36865ec" providerId="ADAL" clId="{80D0AD68-491E-46F3-B117-F9E6CA15D238}" dt="2020-02-17T03:51:24.018" v="986"/>
          <ac:inkMkLst>
            <pc:docMk/>
            <pc:sldMk cId="1532994580" sldId="259"/>
            <ac:inkMk id="394" creationId="{1B11B409-A11F-46E7-AB55-80FADC3E6A22}"/>
          </ac:inkMkLst>
        </pc:inkChg>
        <pc:inkChg chg="add mod">
          <ac:chgData name="Kimberly Brehm" userId="8c2b6ab9-3f19-41de-a892-34e3c36865ec" providerId="ADAL" clId="{80D0AD68-491E-46F3-B117-F9E6CA15D238}" dt="2020-02-17T03:51:26.197" v="990"/>
          <ac:inkMkLst>
            <pc:docMk/>
            <pc:sldMk cId="1532994580" sldId="259"/>
            <ac:inkMk id="395" creationId="{191BD1EA-3CB9-41FB-B376-ECCFCC90DC8C}"/>
          </ac:inkMkLst>
        </pc:inkChg>
        <pc:inkChg chg="add mod">
          <ac:chgData name="Kimberly Brehm" userId="8c2b6ab9-3f19-41de-a892-34e3c36865ec" providerId="ADAL" clId="{80D0AD68-491E-46F3-B117-F9E6CA15D238}" dt="2020-02-17T03:51:26.197" v="990"/>
          <ac:inkMkLst>
            <pc:docMk/>
            <pc:sldMk cId="1532994580" sldId="259"/>
            <ac:inkMk id="396" creationId="{C4555B6B-562B-4CFF-8AA7-603C5182AF0A}"/>
          </ac:inkMkLst>
        </pc:inkChg>
        <pc:inkChg chg="add mod">
          <ac:chgData name="Kimberly Brehm" userId="8c2b6ab9-3f19-41de-a892-34e3c36865ec" providerId="ADAL" clId="{80D0AD68-491E-46F3-B117-F9E6CA15D238}" dt="2020-02-17T03:51:26.197" v="990"/>
          <ac:inkMkLst>
            <pc:docMk/>
            <pc:sldMk cId="1532994580" sldId="259"/>
            <ac:inkMk id="397" creationId="{9F1B91EA-5C32-4BFA-91A3-7DB84649E7AD}"/>
          </ac:inkMkLst>
        </pc:inkChg>
        <pc:inkChg chg="add mod">
          <ac:chgData name="Kimberly Brehm" userId="8c2b6ab9-3f19-41de-a892-34e3c36865ec" providerId="ADAL" clId="{80D0AD68-491E-46F3-B117-F9E6CA15D238}" dt="2020-02-17T03:51:26.197" v="990"/>
          <ac:inkMkLst>
            <pc:docMk/>
            <pc:sldMk cId="1532994580" sldId="259"/>
            <ac:inkMk id="398" creationId="{0AE72C38-A3E6-441C-88C2-E909B4954728}"/>
          </ac:inkMkLst>
        </pc:inkChg>
        <pc:inkChg chg="add mod">
          <ac:chgData name="Kimberly Brehm" userId="8c2b6ab9-3f19-41de-a892-34e3c36865ec" providerId="ADAL" clId="{80D0AD68-491E-46F3-B117-F9E6CA15D238}" dt="2020-02-17T03:51:26.197" v="990"/>
          <ac:inkMkLst>
            <pc:docMk/>
            <pc:sldMk cId="1532994580" sldId="259"/>
            <ac:inkMk id="404" creationId="{1E96FB9B-ED46-4465-A8ED-D175A9F1FB97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05" creationId="{8C21D842-D492-40E5-9F8E-BD6127AE3583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06" creationId="{CF2CA400-2E27-4373-A0C0-92B79903C9D9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09" creationId="{AB28E157-1039-4CFB-A8E2-FCAA51309478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0" creationId="{B20B1411-3FC7-4E72-AC5B-905EE8DE522B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1" creationId="{0A5B6ADF-93C7-46EF-9CA8-37D96EC0BEB0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2" creationId="{AF36D61A-FEF4-43F7-AD72-1FA33B627655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3" creationId="{78A84908-E580-45B6-8464-F7E754A02DF5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4" creationId="{2F756E27-B511-42D3-91A4-DF144F69BC50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5" creationId="{15C0BBA6-E8A6-4503-8726-3F1767AFB7BD}"/>
          </ac:inkMkLst>
        </pc:inkChg>
        <pc:inkChg chg="add mod">
          <ac:chgData name="Kimberly Brehm" userId="8c2b6ab9-3f19-41de-a892-34e3c36865ec" providerId="ADAL" clId="{80D0AD68-491E-46F3-B117-F9E6CA15D238}" dt="2020-02-17T03:51:30.285" v="1000"/>
          <ac:inkMkLst>
            <pc:docMk/>
            <pc:sldMk cId="1532994580" sldId="259"/>
            <ac:inkMk id="416" creationId="{7F2EA486-B6BF-4213-A836-F5C0C8AEC2A6}"/>
          </ac:inkMkLst>
        </pc:inkChg>
        <pc:inkChg chg="add">
          <ac:chgData name="Kimberly Brehm" userId="8c2b6ab9-3f19-41de-a892-34e3c36865ec" providerId="ADAL" clId="{80D0AD68-491E-46F3-B117-F9E6CA15D238}" dt="2020-02-17T03:51:29.469" v="999" actId="9405"/>
          <ac:inkMkLst>
            <pc:docMk/>
            <pc:sldMk cId="1532994580" sldId="259"/>
            <ac:inkMk id="417" creationId="{EE32516C-BF9B-4ECD-A97D-12FB01A0778A}"/>
          </ac:inkMkLst>
        </pc:inkChg>
        <pc:inkChg chg="add del mod">
          <ac:chgData name="Kimberly Brehm" userId="8c2b6ab9-3f19-41de-a892-34e3c36865ec" providerId="ADAL" clId="{80D0AD68-491E-46F3-B117-F9E6CA15D238}" dt="2020-02-17T04:00:01.198" v="1006"/>
          <ac:inkMkLst>
            <pc:docMk/>
            <pc:sldMk cId="1532994580" sldId="259"/>
            <ac:inkMk id="420" creationId="{F77635AB-BFCB-4A52-BBD1-8F1028D0CA69}"/>
          </ac:inkMkLst>
        </pc:inkChg>
        <pc:inkChg chg="add del mod">
          <ac:chgData name="Kimberly Brehm" userId="8c2b6ab9-3f19-41de-a892-34e3c36865ec" providerId="ADAL" clId="{80D0AD68-491E-46F3-B117-F9E6CA15D238}" dt="2020-02-17T04:00:01.195" v="1005"/>
          <ac:inkMkLst>
            <pc:docMk/>
            <pc:sldMk cId="1532994580" sldId="259"/>
            <ac:inkMk id="421" creationId="{4CD5DF6B-A7E4-48FE-80CB-20A5FE5467EC}"/>
          </ac:inkMkLst>
        </pc:inkChg>
        <pc:inkChg chg="add mod">
          <ac:chgData name="Kimberly Brehm" userId="8c2b6ab9-3f19-41de-a892-34e3c36865ec" providerId="ADAL" clId="{80D0AD68-491E-46F3-B117-F9E6CA15D238}" dt="2020-02-17T04:00:05.439" v="1011"/>
          <ac:inkMkLst>
            <pc:docMk/>
            <pc:sldMk cId="1532994580" sldId="259"/>
            <ac:inkMk id="423" creationId="{5165B091-895C-4191-A6FF-E91CAF5DFC9D}"/>
          </ac:inkMkLst>
        </pc:inkChg>
        <pc:inkChg chg="add mod">
          <ac:chgData name="Kimberly Brehm" userId="8c2b6ab9-3f19-41de-a892-34e3c36865ec" providerId="ADAL" clId="{80D0AD68-491E-46F3-B117-F9E6CA15D238}" dt="2020-02-17T04:00:05.439" v="1011"/>
          <ac:inkMkLst>
            <pc:docMk/>
            <pc:sldMk cId="1532994580" sldId="259"/>
            <ac:inkMk id="424" creationId="{9C931D77-3230-40ED-BB95-B52C1A93E643}"/>
          </ac:inkMkLst>
        </pc:inkChg>
        <pc:inkChg chg="add mod">
          <ac:chgData name="Kimberly Brehm" userId="8c2b6ab9-3f19-41de-a892-34e3c36865ec" providerId="ADAL" clId="{80D0AD68-491E-46F3-B117-F9E6CA15D238}" dt="2020-02-17T04:00:05.439" v="1011"/>
          <ac:inkMkLst>
            <pc:docMk/>
            <pc:sldMk cId="1532994580" sldId="259"/>
            <ac:inkMk id="425" creationId="{986D19F1-BCF9-42F1-B8F4-3950F3944828}"/>
          </ac:inkMkLst>
        </pc:inkChg>
        <pc:inkChg chg="add mod">
          <ac:chgData name="Kimberly Brehm" userId="8c2b6ab9-3f19-41de-a892-34e3c36865ec" providerId="ADAL" clId="{80D0AD68-491E-46F3-B117-F9E6CA15D238}" dt="2020-02-17T04:00:05.439" v="1011"/>
          <ac:inkMkLst>
            <pc:docMk/>
            <pc:sldMk cId="1532994580" sldId="259"/>
            <ac:inkMk id="426" creationId="{8ACE314D-6E19-4B4B-A6C4-86E8129964AE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28" creationId="{B7035A19-3660-4507-8664-E6B50C115F80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29" creationId="{028273B7-4706-43FE-A696-178ABE98F7F4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30" creationId="{9DDD1C5E-6C59-48F3-8E9E-A2A5377C27E0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31" creationId="{1DC9F1D6-D41C-428E-8E37-226749712A7E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32" creationId="{02910E26-30CB-4D3F-BA75-D0FE311EAA6F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33" creationId="{1E6304A2-EC65-4580-85EA-C7247FC6674B}"/>
          </ac:inkMkLst>
        </pc:inkChg>
        <pc:inkChg chg="add mod">
          <ac:chgData name="Kimberly Brehm" userId="8c2b6ab9-3f19-41de-a892-34e3c36865ec" providerId="ADAL" clId="{80D0AD68-491E-46F3-B117-F9E6CA15D238}" dt="2020-02-17T04:00:36.116" v="1019"/>
          <ac:inkMkLst>
            <pc:docMk/>
            <pc:sldMk cId="1532994580" sldId="259"/>
            <ac:inkMk id="434" creationId="{6D9618D1-F600-4D9A-8B7F-C0ABB8C364F4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37" creationId="{000A2FA3-1593-46C0-BD0E-B795803AD5D2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38" creationId="{E305200E-4E46-4C6B-A1EE-8B37E3B2536C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39" creationId="{7C93E6E2-E253-4967-91BB-2E0B2195EC88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0" creationId="{310F6D6E-CE9F-4900-9BCC-5B913CAAAFD5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1" creationId="{1A7FC05B-BD3F-474E-A593-2CA9E582F6EA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2" creationId="{8AA5DD7A-6CC6-4D7A-B866-D939D9EA5F85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3" creationId="{7D7D0802-5F08-4CA6-9253-0B4F54DDF675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4" creationId="{A530B912-0872-4B02-A3CA-3FECA1D60912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5" creationId="{CAA5394E-F7ED-4638-9A71-E306838D041C}"/>
          </ac:inkMkLst>
        </pc:inkChg>
        <pc:inkChg chg="add mod">
          <ac:chgData name="Kimberly Brehm" userId="8c2b6ab9-3f19-41de-a892-34e3c36865ec" providerId="ADAL" clId="{80D0AD68-491E-46F3-B117-F9E6CA15D238}" dt="2020-02-17T04:00:44.186" v="1030"/>
          <ac:inkMkLst>
            <pc:docMk/>
            <pc:sldMk cId="1532994580" sldId="259"/>
            <ac:inkMk id="446" creationId="{A474A1CE-CD7C-4B86-A795-EFD0A8DD65A3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0" creationId="{D9EA7148-9216-4C96-A84A-BFB72E453529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1" creationId="{27F1F167-9D36-4D39-8A2F-B0B3CE29AE28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2" creationId="{9C565156-C47F-490D-9CC3-95A41352FA5D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3" creationId="{3DF0B20E-185E-4704-8BA2-00FF2644DB48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4" creationId="{83381FFE-D661-4AE6-80C1-DEE564394609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5" creationId="{867B04F8-DDBD-42C7-84E3-DA91E413A6B2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6" creationId="{9FC39556-AD39-4ADF-9AA9-D4BF0CF4DE51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7" creationId="{29EFDC41-5837-4AD6-B3CF-3C210AAB3F34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8" creationId="{FA09E957-606C-412F-9902-9F91FDB76B28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59" creationId="{D29A7E7A-A4E8-4D6B-B6BE-F3577DBD5794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60" creationId="{3FFD1C12-39E2-4DF1-9FD7-17B704AC42E3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61" creationId="{589B39D0-4EA4-49A4-8316-88914F170D10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62" creationId="{282A08FF-749C-4BBC-A197-871D20B705F6}"/>
          </ac:inkMkLst>
        </pc:inkChg>
        <pc:inkChg chg="add mod">
          <ac:chgData name="Kimberly Brehm" userId="8c2b6ab9-3f19-41de-a892-34e3c36865ec" providerId="ADAL" clId="{80D0AD68-491E-46F3-B117-F9E6CA15D238}" dt="2020-02-17T04:00:50.279" v="1045"/>
          <ac:inkMkLst>
            <pc:docMk/>
            <pc:sldMk cId="1532994580" sldId="259"/>
            <ac:inkMk id="463" creationId="{1C446AD2-FAF0-4CE2-9AD3-51B16180DD51}"/>
          </ac:inkMkLst>
        </pc:inkChg>
        <pc:inkChg chg="add mod">
          <ac:chgData name="Kimberly Brehm" userId="8c2b6ab9-3f19-41de-a892-34e3c36865ec" providerId="ADAL" clId="{80D0AD68-491E-46F3-B117-F9E6CA15D238}" dt="2020-02-17T04:00:52.488" v="1048"/>
          <ac:inkMkLst>
            <pc:docMk/>
            <pc:sldMk cId="1532994580" sldId="259"/>
            <ac:inkMk id="466" creationId="{A1262162-F276-4BA2-B9EF-B75DB77AFFF1}"/>
          </ac:inkMkLst>
        </pc:inkChg>
        <pc:inkChg chg="add mod">
          <ac:chgData name="Kimberly Brehm" userId="8c2b6ab9-3f19-41de-a892-34e3c36865ec" providerId="ADAL" clId="{80D0AD68-491E-46F3-B117-F9E6CA15D238}" dt="2020-02-17T04:00:52.488" v="1048"/>
          <ac:inkMkLst>
            <pc:docMk/>
            <pc:sldMk cId="1532994580" sldId="259"/>
            <ac:inkMk id="467" creationId="{DA86C772-8EBB-421C-89D1-C5BF9FB49757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69" creationId="{6FEB28AF-C0FA-4908-B843-A854E4702F09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0" creationId="{61DE5346-D1AE-4713-8F50-0341554550DD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1" creationId="{8C75A2C2-CAC1-4D5D-AB36-3D83EC9AF17D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2" creationId="{B6FD8F0E-01E5-4F7D-95BF-BD80B0CCBEDE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3" creationId="{FB3C4CC0-D495-4E96-B0E9-C82E9F0DEA35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4" creationId="{1719AE97-4B95-4380-8BF6-BACBED02A21F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5" creationId="{08373A41-FDAA-406A-8166-A00DDA088BCC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6" creationId="{5FED300E-A56E-4B6E-A174-EC0E93606CE8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7" creationId="{E64BE35D-C049-48AA-8B25-A7C54761F3E6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8" creationId="{2B500CD8-FA25-407C-BAB3-C8B21CED71D9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79" creationId="{11AD91CC-8183-45A9-90B4-63D8F254B7A3}"/>
          </ac:inkMkLst>
        </pc:inkChg>
        <pc:inkChg chg="add mod">
          <ac:chgData name="Kimberly Brehm" userId="8c2b6ab9-3f19-41de-a892-34e3c36865ec" providerId="ADAL" clId="{80D0AD68-491E-46F3-B117-F9E6CA15D238}" dt="2020-02-17T04:00:58.348" v="1061"/>
          <ac:inkMkLst>
            <pc:docMk/>
            <pc:sldMk cId="1532994580" sldId="259"/>
            <ac:inkMk id="480" creationId="{89E7A38E-8AC8-4C89-9927-D3D97C049377}"/>
          </ac:inkMkLst>
        </pc:inkChg>
        <pc:inkChg chg="add mod">
          <ac:chgData name="Kimberly Brehm" userId="8c2b6ab9-3f19-41de-a892-34e3c36865ec" providerId="ADAL" clId="{80D0AD68-491E-46F3-B117-F9E6CA15D238}" dt="2020-02-17T04:01:02.486" v="1068"/>
          <ac:inkMkLst>
            <pc:docMk/>
            <pc:sldMk cId="1532994580" sldId="259"/>
            <ac:inkMk id="483" creationId="{86292E6A-CC27-4032-B665-2E1C02460226}"/>
          </ac:inkMkLst>
        </pc:inkChg>
        <pc:inkChg chg="add mod">
          <ac:chgData name="Kimberly Brehm" userId="8c2b6ab9-3f19-41de-a892-34e3c36865ec" providerId="ADAL" clId="{80D0AD68-491E-46F3-B117-F9E6CA15D238}" dt="2020-02-17T04:01:02.486" v="1068"/>
          <ac:inkMkLst>
            <pc:docMk/>
            <pc:sldMk cId="1532994580" sldId="259"/>
            <ac:inkMk id="484" creationId="{44CB897B-2D2D-422B-B4BB-5394333E3E05}"/>
          </ac:inkMkLst>
        </pc:inkChg>
        <pc:inkChg chg="add mod">
          <ac:chgData name="Kimberly Brehm" userId="8c2b6ab9-3f19-41de-a892-34e3c36865ec" providerId="ADAL" clId="{80D0AD68-491E-46F3-B117-F9E6CA15D238}" dt="2020-02-17T04:01:02.486" v="1068"/>
          <ac:inkMkLst>
            <pc:docMk/>
            <pc:sldMk cId="1532994580" sldId="259"/>
            <ac:inkMk id="485" creationId="{3FA7CD6F-3BC1-4C74-B795-A40CFC523AAF}"/>
          </ac:inkMkLst>
        </pc:inkChg>
        <pc:inkChg chg="add mod">
          <ac:chgData name="Kimberly Brehm" userId="8c2b6ab9-3f19-41de-a892-34e3c36865ec" providerId="ADAL" clId="{80D0AD68-491E-46F3-B117-F9E6CA15D238}" dt="2020-02-17T04:01:02.486" v="1068"/>
          <ac:inkMkLst>
            <pc:docMk/>
            <pc:sldMk cId="1532994580" sldId="259"/>
            <ac:inkMk id="486" creationId="{97B1FE41-7688-4946-B673-1681A697D911}"/>
          </ac:inkMkLst>
        </pc:inkChg>
        <pc:inkChg chg="add mod">
          <ac:chgData name="Kimberly Brehm" userId="8c2b6ab9-3f19-41de-a892-34e3c36865ec" providerId="ADAL" clId="{80D0AD68-491E-46F3-B117-F9E6CA15D238}" dt="2020-02-17T04:01:02.486" v="1068"/>
          <ac:inkMkLst>
            <pc:docMk/>
            <pc:sldMk cId="1532994580" sldId="259"/>
            <ac:inkMk id="487" creationId="{ECB7FAA7-2BE9-4E9D-B755-D32EB2F006FA}"/>
          </ac:inkMkLst>
        </pc:inkChg>
        <pc:inkChg chg="add mod">
          <ac:chgData name="Kimberly Brehm" userId="8c2b6ab9-3f19-41de-a892-34e3c36865ec" providerId="ADAL" clId="{80D0AD68-491E-46F3-B117-F9E6CA15D238}" dt="2020-02-17T04:01:02.486" v="1068"/>
          <ac:inkMkLst>
            <pc:docMk/>
            <pc:sldMk cId="1532994580" sldId="259"/>
            <ac:inkMk id="488" creationId="{0BD25811-4F83-4115-AC67-B375D587D38B}"/>
          </ac:inkMkLst>
        </pc:inkChg>
        <pc:inkChg chg="add mod">
          <ac:chgData name="Kimberly Brehm" userId="8c2b6ab9-3f19-41de-a892-34e3c36865ec" providerId="ADAL" clId="{80D0AD68-491E-46F3-B117-F9E6CA15D238}" dt="2020-02-17T04:01:08.922" v="1075"/>
          <ac:inkMkLst>
            <pc:docMk/>
            <pc:sldMk cId="1532994580" sldId="259"/>
            <ac:inkMk id="491" creationId="{4F8A8FE4-26BA-4A66-B13E-3FB4C9398C8C}"/>
          </ac:inkMkLst>
        </pc:inkChg>
        <pc:inkChg chg="add mod">
          <ac:chgData name="Kimberly Brehm" userId="8c2b6ab9-3f19-41de-a892-34e3c36865ec" providerId="ADAL" clId="{80D0AD68-491E-46F3-B117-F9E6CA15D238}" dt="2020-02-17T04:01:08.922" v="1075"/>
          <ac:inkMkLst>
            <pc:docMk/>
            <pc:sldMk cId="1532994580" sldId="259"/>
            <ac:inkMk id="492" creationId="{10163499-8C88-493A-BCCB-321D443DCDE7}"/>
          </ac:inkMkLst>
        </pc:inkChg>
        <pc:inkChg chg="add mod">
          <ac:chgData name="Kimberly Brehm" userId="8c2b6ab9-3f19-41de-a892-34e3c36865ec" providerId="ADAL" clId="{80D0AD68-491E-46F3-B117-F9E6CA15D238}" dt="2020-02-17T04:01:08.922" v="1075"/>
          <ac:inkMkLst>
            <pc:docMk/>
            <pc:sldMk cId="1532994580" sldId="259"/>
            <ac:inkMk id="493" creationId="{0FAAB1CB-11E6-4B7A-864B-995F2300EFA5}"/>
          </ac:inkMkLst>
        </pc:inkChg>
        <pc:inkChg chg="add mod">
          <ac:chgData name="Kimberly Brehm" userId="8c2b6ab9-3f19-41de-a892-34e3c36865ec" providerId="ADAL" clId="{80D0AD68-491E-46F3-B117-F9E6CA15D238}" dt="2020-02-17T04:01:08.922" v="1075"/>
          <ac:inkMkLst>
            <pc:docMk/>
            <pc:sldMk cId="1532994580" sldId="259"/>
            <ac:inkMk id="494" creationId="{3E20B1D4-6DF0-4469-856C-C515602652D6}"/>
          </ac:inkMkLst>
        </pc:inkChg>
        <pc:inkChg chg="add mod">
          <ac:chgData name="Kimberly Brehm" userId="8c2b6ab9-3f19-41de-a892-34e3c36865ec" providerId="ADAL" clId="{80D0AD68-491E-46F3-B117-F9E6CA15D238}" dt="2020-02-17T04:01:08.922" v="1075"/>
          <ac:inkMkLst>
            <pc:docMk/>
            <pc:sldMk cId="1532994580" sldId="259"/>
            <ac:inkMk id="495" creationId="{18F96EAA-3E8C-4366-8AAA-9F5C397E2D29}"/>
          </ac:inkMkLst>
        </pc:inkChg>
        <pc:inkChg chg="add">
          <ac:chgData name="Kimberly Brehm" userId="8c2b6ab9-3f19-41de-a892-34e3c36865ec" providerId="ADAL" clId="{80D0AD68-491E-46F3-B117-F9E6CA15D238}" dt="2020-02-17T04:01:08.329" v="1074" actId="9405"/>
          <ac:inkMkLst>
            <pc:docMk/>
            <pc:sldMk cId="1532994580" sldId="259"/>
            <ac:inkMk id="496" creationId="{4A1400D1-B71E-4C1E-BE7A-16682A565EC8}"/>
          </ac:inkMkLst>
        </pc:inkChg>
        <pc:inkChg chg="add mod">
          <ac:chgData name="Kimberly Brehm" userId="8c2b6ab9-3f19-41de-a892-34e3c36865ec" providerId="ADAL" clId="{80D0AD68-491E-46F3-B117-F9E6CA15D238}" dt="2020-02-17T04:01:10.788" v="1078"/>
          <ac:inkMkLst>
            <pc:docMk/>
            <pc:sldMk cId="1532994580" sldId="259"/>
            <ac:inkMk id="498" creationId="{293AFD03-6911-4B3D-B56E-D986C3F84163}"/>
          </ac:inkMkLst>
        </pc:inkChg>
        <pc:inkChg chg="add mod">
          <ac:chgData name="Kimberly Brehm" userId="8c2b6ab9-3f19-41de-a892-34e3c36865ec" providerId="ADAL" clId="{80D0AD68-491E-46F3-B117-F9E6CA15D238}" dt="2020-02-17T04:01:10.788" v="1078"/>
          <ac:inkMkLst>
            <pc:docMk/>
            <pc:sldMk cId="1532994580" sldId="259"/>
            <ac:inkMk id="499" creationId="{B38BFEF2-4888-48A8-8401-832BC1387841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1" creationId="{5B269D77-2488-45E5-86AD-50B0DAFBA78D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2" creationId="{DDA0CC35-D327-4DE7-A4A2-A933AFC4EF04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3" creationId="{467E6DA5-FE27-4947-AD4A-F26C60C87956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4" creationId="{378A752A-DBC3-4CF2-BF88-6352544E6624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5" creationId="{C1060F74-009C-4916-A448-D56966382008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6" creationId="{4C51B959-C5E3-4941-913D-043ADAB91C25}"/>
          </ac:inkMkLst>
        </pc:inkChg>
        <pc:inkChg chg="add mod">
          <ac:chgData name="Kimberly Brehm" userId="8c2b6ab9-3f19-41de-a892-34e3c36865ec" providerId="ADAL" clId="{80D0AD68-491E-46F3-B117-F9E6CA15D238}" dt="2020-02-17T04:01:30.758" v="1087"/>
          <ac:inkMkLst>
            <pc:docMk/>
            <pc:sldMk cId="1532994580" sldId="259"/>
            <ac:inkMk id="507" creationId="{1B4EA006-0902-404B-B491-46AEF5F55A53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08" creationId="{D513A777-6644-4DB7-A727-42C075BBB4F7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0" creationId="{0E8D0BF8-EC6E-47B0-A9F1-F5D8408D784B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1" creationId="{F253AF9A-024E-4088-8A9C-A208E8320723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2" creationId="{D3452E50-6493-4214-81DE-75BC2CE50311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3" creationId="{5DFF01D8-06D3-424A-A98F-81C18C986874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4" creationId="{D33C74C4-7A16-4881-8196-DB3AFC7E8F44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5" creationId="{C28C7C4B-1F83-4457-9B4C-6B27EB5DA919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6" creationId="{B4B1897B-2D88-44EB-85E5-609AB6ECE839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7" creationId="{272E9425-16FD-471A-B90E-82D8208ABE24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8" creationId="{C37C4B18-9399-448C-A22C-A1C0E09085EF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19" creationId="{976986AA-6CA9-407D-A2FE-D5B470B34C0B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0" creationId="{758D555C-5E4A-412C-9BAF-61EEDB276EA0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1" creationId="{39539FB5-68F2-43F1-AEC4-2CC27C23E172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2" creationId="{A79421DF-E9F7-48EC-B675-2D417EF91168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3" creationId="{0F5C2740-6233-4B77-9047-0019DC36FB76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4" creationId="{98001DC9-B140-4630-B994-319DA4A50EA2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5" creationId="{F3ED7778-1F35-47B0-B96A-DE1A16971B62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6" creationId="{8E40227C-F8A3-4C0C-AFDE-833BE4E997ED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7" creationId="{DE28B3A7-2260-4B1E-BCEF-FE0811597566}"/>
          </ac:inkMkLst>
        </pc:inkChg>
        <pc:inkChg chg="add mod">
          <ac:chgData name="Kimberly Brehm" userId="8c2b6ab9-3f19-41de-a892-34e3c36865ec" providerId="ADAL" clId="{80D0AD68-491E-46F3-B117-F9E6CA15D238}" dt="2020-02-17T04:01:39.375" v="1107"/>
          <ac:inkMkLst>
            <pc:docMk/>
            <pc:sldMk cId="1532994580" sldId="259"/>
            <ac:inkMk id="528" creationId="{8E7B891E-5FE4-4AD9-B1B0-52669DD56B45}"/>
          </ac:inkMkLst>
        </pc:inkChg>
      </pc:sldChg>
      <pc:sldChg chg="add">
        <pc:chgData name="Kimberly Brehm" userId="8c2b6ab9-3f19-41de-a892-34e3c36865ec" providerId="ADAL" clId="{80D0AD68-491E-46F3-B117-F9E6CA15D238}" dt="2020-02-17T03:12:39.917" v="1"/>
        <pc:sldMkLst>
          <pc:docMk/>
          <pc:sldMk cId="1434018090" sldId="260"/>
        </pc:sldMkLst>
      </pc:sldChg>
      <pc:sldChg chg="add">
        <pc:chgData name="Kimberly Brehm" userId="8c2b6ab9-3f19-41de-a892-34e3c36865ec" providerId="ADAL" clId="{80D0AD68-491E-46F3-B117-F9E6CA15D238}" dt="2020-02-17T03:12:40.144" v="2"/>
        <pc:sldMkLst>
          <pc:docMk/>
          <pc:sldMk cId="1506714315" sldId="261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1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47 4120 0 0,'0'0'143'0'0,"0"0"-5"0"0,0 0 5 0 0,0 0 49 0 0,0 0 192 0 0,0 0 48 0 0,0 0 1 0 0,0 0-40 0 0,0 0-177 0 0,0 0-36 0 0,0 0-1 0 0,0 0 52 0 0,0 0 194 0 0,-2-6 52 0 0,-2-2-268 0 0,3 5-81 0 0,0 1 0 0 0,0-1 0 0 0,1 0 0 0 0,-1 0 0 0 0,0 1 0 0 0,1-1-1 0 0,-1 0 1 0 0,1 0 0 0 0,0 0 0 0 0,0-2-128 0 0,-11 18 1228 0 0,-43 103-489 0 0,40-83-614 0 0,-20 51 588 0 0,0 14-713 0 0,8-23 217 0 0,20-57-187 0 0,0 0 6 0 0,-1 1 1 0 0,-1-2 0 0 0,-4 6-37 0 0,-1 3 69 0 0,2 0 0 0 0,0 0 0 0 0,2 1 0 0 0,-4 18-69 0 0,-4 29 46 0 0,2 9-46 0 0,1-20-66 0 0,7-51 82 0 0,7-11-13 0 0,-1 0 1 0 0,0 0-1 0 0,1 0 0 0 0,-1 0 0 0 0,1 0 0 0 0,-1 0 0 0 0,1 0 0 0 0,0 0 0 0 0,-1 0 1 0 0,1 0-1 0 0,0 0 0 0 0,-1 0 0 0 0,1 0 0 0 0,0 0 0 0 0,0 0 0 0 0,0 0-3 0 0,0 0 52 0 0,0-1-2 0 0,0 0-2 0 0,0 0 0 0 0,0 0-2 0 0,0 0-3 0 0,0 0 1 0 0,0 0-7 0 0,0 0 9 0 0,3-33 124 0 0,-3 28-162 0 0,0 0 0 0 0,0 0 0 0 0,1 0 0 0 0,-1 0 0 0 0,1 0 0 0 0,0 0 0 0 0,1 0-8 0 0,25-61-1702 0 0,-13 31-6870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6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35 6928 0 0,'5'0'93'0'0,"-1"0"0"0"0,1 0 0 0 0,0-1 0 0 0,-1 0 0 0 0,1 0 0 0 0,-1 0 0 0 0,0 0 0 0 0,1-1 1 0 0,-1 1-1 0 0,0-1 0 0 0,4-2-93 0 0,-1 0 47 0 0,1 1 0 0 0,0 0 0 0 0,-1 1 0 0 0,1-1 0 0 0,0 2 0 0 0,0-1 0 0 0,1 1 0 0 0,-1 0 0 0 0,1 1-47 0 0,12 0-66 0 0,-1 1 0 0 0,18 4 66 0 0,-9-1 14 0 0,-18-1-21 0 0,1 0 1 0 0,-1 1-1 0 0,1 0 0 0 0,-1 1 1 0 0,-1 0-1 0 0,1 0 0 0 0,-1 2 1 0 0,0-1-1 0 0,0 1 0 0 0,-1 0 1 0 0,8 8 6 0 0,-10-8-3 0 0,0 1 0 0 0,-1 0 1 0 0,1 0-1 0 0,-2 0 0 0 0,1 1 1 0 0,2 6 2 0 0,-7-12 1 0 0,0 1-1 0 0,0-1 1 0 0,-1 1 0 0 0,1-1 0 0 0,-1 1 0 0 0,0 0 0 0 0,0-1 0 0 0,-1 1-1 0 0,1-1 1 0 0,-1 1 0 0 0,1-1 0 0 0,-1 1 0 0 0,0-1 0 0 0,0 1 0 0 0,-1-1-1 0 0,1 0 1 0 0,-1 0 0 0 0,0 0 0 0 0,0 1 0 0 0,0-2 0 0 0,0 1 0 0 0,0 0-1 0 0,-2 1 0 0 0,-7 9 8 0 0,0 0-1 0 0,-1-1 1 0 0,-1-1-1 0 0,-3 3-7 0 0,6-7 30 0 0,-1 0 0 0 0,0-1 0 0 0,0 0-1 0 0,0 0 1 0 0,-1-1 0 0 0,0-1 0 0 0,0 0 0 0 0,-1 0 0 0 0,1-1-1 0 0,0-1 1 0 0,-10 1-30 0 0,3 0 32 0 0,9-2 46 0 0,0 0 0 0 0,0 0 0 0 0,0-2 0 0 0,0 1 0 0 0,0-1 1 0 0,0 0-1 0 0,0-1 0 0 0,0 0 0 0 0,-2-2-78 0 0,10 4-101 0 0,1 0 79 0 0,1 0 1 0 0,0 0-1 0 0,0 0 0 0 0,0 0 0 0 0,0 0 1 0 0,-1 0-1 0 0,1 0 0 0 0,0-1 1 0 0,0 1-1 0 0,0 0 0 0 0,-1 0 0 0 0,1 0 1 0 0,0 0-1 0 0,0 0 0 0 0,0 0 0 0 0,0 0 1 0 0,-1 0-1 0 0,1 0 0 0 0,0-1 1 0 0,0 1-1 0 0,0 0 0 0 0,0 0 0 0 0,0 0 1 0 0,-1 0-1 0 0,1 0 0 0 0,0-1 1 0 0,0 1-1 0 0,0 0 0 0 0,0 0 0 0 0,0 0 1 0 0,0-1-1 0 0,0 1 0 0 0,0 0 0 0 0,0 0 1 0 0,0 0-1 0 0,0 0 0 0 0,0-1 1 0 0,0 1-1 0 0,0 0 0 0 0,0 0 0 0 0,0 0 1 0 0,0-1-1 0 0,0 1 0 0 0,0 0 0 0 0,0 0 1 0 0,0 0 21 0 0,0-1-5852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7.0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363 0 5320 0 0,'0'4'52'0'0,"-1"0"1"0"0,0 0-1 0 0,0 0 1 0 0,0 0-1 0 0,0-1 0 0 0,0 1 1 0 0,-1 0-1 0 0,1-1 1 0 0,-1 1-1 0 0,0-1 1 0 0,0 0-1 0 0,0 1 0 0 0,-1-1 1 0 0,1 0-1 0 0,-2 1-52 0 0,-9 9 564 0 0,0-1 1 0 0,-14 11-565 0 0,8-8 134 0 0,6-5-133 0 0,-1 0-1 0 0,0-2 1 0 0,-5 3-1 0 0,9-6-21 0 0,0 1 0 0 0,0-1 1 0 0,1 2-1 0 0,0-1 1 0 0,0 2-1 0 0,0-1 0 0 0,1 1 1 0 0,0 0-1 0 0,-3 5 21 0 0,6-6-20 0 0,-1-1 0 0 0,0 1-1 0 0,0-1 1 0 0,-4 2 20 0 0,6-5 0 0 0,-1 1 0 0 0,1 0 0 0 0,0 0 0 0 0,0 0 0 0 0,0 1 0 0 0,0-1 0 0 0,1 1 0 0 0,0 0 0 0 0,0 0 0 0 0,0 0 0 0 0,-1 3 0 0 0,3-6 4 0 0,1 0-1 0 0,-1-1 1 0 0,0 1 0 0 0,0-1 0 0 0,0 1-1 0 0,0-1 1 0 0,0 0 0 0 0,0 1 0 0 0,-1-1-1 0 0,0 1-3 0 0,1-1 8 0 0,0 0 1 0 0,0-1-1 0 0,0 1 0 0 0,0 0 0 0 0,0 0 0 0 0,1 0 0 0 0,-1 0 0 0 0,0 1 0 0 0,1-1 0 0 0,-1 0 0 0 0,0 0 0 0 0,1 0 0 0 0,-1 0 0 0 0,1 1 0 0 0,0-1 0 0 0,-1 0 0 0 0,1 1 0 0 0,0-1-8 0 0,-5 11 61 0 0,1 0-11 0 0,4-12-47 0 0,0 0 0 0 0,0 0-1 0 0,0 1 1 0 0,-1-1 0 0 0,1 0 0 0 0,0 0 0 0 0,0 0 0 0 0,0 0 0 0 0,0 1 0 0 0,0-1 0 0 0,0 0 0 0 0,0 0-1 0 0,0 0 1 0 0,1 0 0 0 0,-1 1 0 0 0,0-1 0 0 0,0 0 0 0 0,0 0 0 0 0,0 0 0 0 0,0 0 0 0 0,0 1-1 0 0,0-1 1 0 0,0 0 0 0 0,0 0 0 0 0,0 0 0 0 0,1 0 0 0 0,-1 0 0 0 0,0 0 0 0 0,0 1 0 0 0,0-1 0 0 0,0 0-1 0 0,0 0 1 0 0,0 0 0 0 0,1 0 0 0 0,-1 0 0 0 0,0 0 0 0 0,0 0 0 0 0,0 0 0 0 0,0 0 0 0 0,1 0-1 0 0,-1 0 1 0 0,0 0 0 0 0,0 0 0 0 0,0 0 0 0 0,0 0 0 0 0,1 0 0 0 0,-1 0 0 0 0,0 0-3 0 0,0 0 64 0 0,0 0 0 0 0,0 0 0 0 0,0 0-2 0 0,0 0-2 0 0,0 0 16 0 0,0 0 28 0 0,15 1 239 0 0,-10 0-274 0 0,-1 0 0 0 0,0 0 0 0 0,1 1 0 0 0,-1-1-1 0 0,0 1 1 0 0,0 0 0 0 0,0 1 0 0 0,1-1-69 0 0,27 13 356 0 0,-17-10-204 0 0,0 0 1 0 0,-1 1 0 0 0,1 1-1 0 0,8 5-152 0 0,-14-8 95 0 0,-1 0-1 0 0,0-1 0 0 0,1 0 0 0 0,6 1-94 0 0,-8-2 77 0 0,1 0-1 0 0,0 1 1 0 0,-1-1-1 0 0,0 2 1 0 0,1-1-1 0 0,0 2-76 0 0,2 0 106 0 0,-1 1 1 0 0,1-2-1 0 0,7 3-106 0 0,-7-3 86 0 0,-2 0 1 0 0,1 0-1 0 0,0 1 1 0 0,-1 0-1 0 0,1 0-86 0 0,38 23 595 0 0,-38-24-438 0 0,-8-4-153 0 0,-1 0-1 0 0,1 0 1 0 0,0 0 0 0 0,-1 0 0 0 0,1 0 0 0 0,-1 0 0 0 0,1 1 0 0 0,0-1 0 0 0,-1 0-1 0 0,1 1 1 0 0,-1-1 0 0 0,1 0 0 0 0,-1 1 0 0 0,1-1 0 0 0,-1 0 0 0 0,1 1 0 0 0,-1-1-1 0 0,1 1 1 0 0,-1 0-4 0 0,0-1 3 0 0,1 0-1 0 0,-1 1 1 0 0,0-1-1 0 0,1 0 1 0 0,-1 1-1 0 0,1-1 1 0 0,-1 0-1 0 0,0 0 1 0 0,1 1-1 0 0,-1-1 1 0 0,1 0-1 0 0,-1 0 1 0 0,1 0 0 0 0,-1 1-1 0 0,1-1 1 0 0,-1 0-1 0 0,1 0 1 0 0,-1 0-1 0 0,1 0 1 0 0,-1 0-1 0 0,1 0 1 0 0,-1 0-1 0 0,1 0 1 0 0,-1 0-1 0 0,1 0 1 0 0,-1-1-1 0 0,1 1 1 0 0,-1 0-1 0 0,1 0 1 0 0,-1 0-1 0 0,1-1 1 0 0,-1 1-1 0 0,1 0-2 0 0,0-1 1 0 0,-1 1 0 0 0,1 0 0 0 0,0-1 0 0 0,0 1-1 0 0,0 0 1 0 0,0 0 0 0 0,0-1 0 0 0,0 1 0 0 0,0 0-1 0 0,0 0 1 0 0,0 0 0 0 0,0 0 0 0 0,0 0 0 0 0,0 1-1 0 0,-1-1 1 0 0,2 0-1 0 0,18 4-1549 0 0,-18-4-6204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9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 5224 0 0,'0'0'497'0'0,"0"0"6"0"0,0 0 2 0 0,0 0 34 0 0,0 0 115 0 0,0 0 38 0 0,0 0-1 0 0,0 0-38 0 0,0 0-163 0 0,0-3-42 0 0,0 3-405 0 0,0-1 0 0 0,0 1 0 0 0,0-1 0 0 0,0 1 1 0 0,0 0-1 0 0,1-1 0 0 0,-1 1 0 0 0,0-1 0 0 0,0 1 1 0 0,0 0-1 0 0,0-1 0 0 0,0 1 0 0 0,0-1 0 0 0,1 1 1 0 0,-1 0-1 0 0,0-1 0 0 0,0 1 0 0 0,1 0 0 0 0,-1-1 1 0 0,0 1-1 0 0,0 0 0 0 0,1 0 0 0 0,-1-1 0 0 0,0 1 1 0 0,1 0-1 0 0,-1 0 0 0 0,0 0 0 0 0,1-1 0 0 0,-1 1 1 0 0,0 0-1 0 0,1 0 0 0 0,-1 0 0 0 0,1 0 0 0 0,-1 0 1 0 0,0 0-1 0 0,1 0 0 0 0,-1-1 0 0 0,1 1 0 0 0,-1 0 1 0 0,0 0-1 0 0,1 1 0 0 0,-1-1-43 0 0,2 1 60 0 0,-1 0 1 0 0,0 0-1 0 0,0 1 1 0 0,-1-1-1 0 0,1 0 0 0 0,0 1 1 0 0,0-1-1 0 0,-1 1 0 0 0,1-1 1 0 0,-1 1-1 0 0,1-1 0 0 0,-1 1 1 0 0,0-1-1 0 0,1 1 1 0 0,-1 0-61 0 0,22 113 369 0 0,-17-72-203 0 0,-5-36-104 0 0,1 1-1 0 0,-1-1 1 0 0,1 0-1 0 0,2 7-61 0 0,-1-6 27 0 0,-1-1 0 0 0,-1 1 0 0 0,1 0-1 0 0,-1-1 1 0 0,0 1 0 0 0,-1 0-27 0 0,0 13 179 0 0,1-21-199 0 0,0 1-1 0 0,0-1 1 0 0,0 1 0 0 0,0-1 0 0 0,0 1-1 0 0,1-1 1 0 0,-1 1 0 0 0,0-1-1 0 0,0 1 1 0 0,0-1 0 0 0,0 1 0 0 0,1-1-1 0 0,-1 1 1 0 0,0-1 0 0 0,1 0 0 0 0,-1 1-1 0 0,0-1 1 0 0,1 0 0 0 0,-1 1 0 0 0,0-1-1 0 0,1 0 1 0 0,-1 1 0 0 0,1-1 0 0 0,-1 0-1 0 0,0 1 1 0 0,1-1 0 0 0,-1 0-1 0 0,1 0 1 0 0,-1 0 0 0 0,1 0 0 0 0,-1 1-1 0 0,1-1 1 0 0,-1 0 0 0 0,1 0 0 0 0,-1 0-1 0 0,1 0 1 0 0,-1 0 0 0 0,1 0 0 0 0,-1 0-1 0 0,1 0 1 0 0,-1-1 0 0 0,1 1-1 0 0,-1 0 1 0 0,1 0 0 0 0,-1 0 0 0 0,1 0-1 0 0,-1-1 1 0 0,1 1 0 0 0,-1 0 0 0 0,1 0 20 0 0,-1-1-9804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9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7432 0 0,'6'-2'292'0'0,"-1"1"0"0"0,-1-1 0 0 0,1-1 0 0 0,0 1-1 0 0,0-1 1 0 0,-1 1 0 0 0,4-4-292 0 0,2 0 502 0 0,0-1-259 0 0,0 1 0 0 0,1 0 1 0 0,0 0-1 0 0,0 1 0 0 0,0 1 0 0 0,0-1 0 0 0,1 2 1 0 0,0 0-1 0 0,0 0 0 0 0,4 1-243 0 0,-5 1 23 0 0,8-1 76 0 0,0 1 1 0 0,13 2-100 0 0,-25-1 12 0 0,-1 1 1 0 0,1 0 0 0 0,-1 1-1 0 0,1 0 1 0 0,-1 0-1 0 0,1 0 1 0 0,-1 0-1 0 0,0 1 1 0 0,3 2-13 0 0,-2-1-1594 0 0,-6-3-6372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9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8744 0 0,'4'1'284'0'0,"0"0"0"0"0,0-1 1 0 0,-1 0-1 0 0,1 1 0 0 0,0-2 1 0 0,0 1-1 0 0,0 0 1 0 0,-1-1-1 0 0,1 1-284 0 0,3-1 330 0 0,287-10-798 0 0,-289 11-7505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0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11 9040 0 0,'-3'1'150'0'0,"0"0"0"0"0,-1 1 0 0 0,1-1 0 0 0,0-1 0 0 0,-1 1 0 0 0,1 0 0 0 0,-1-1 0 0 0,0 0-150 0 0,-20 5 894 0 0,19-3-817 0 0,0-1-1 0 0,0 1 1 0 0,0 0-1 0 0,0 1 1 0 0,0-1-1 0 0,0 1 1 0 0,1 0-1 0 0,-1 0 1 0 0,1 0-1 0 0,0 1 1 0 0,0 0 0 0 0,0 0-1 0 0,0 0 1 0 0,1 0-1 0 0,0 0 1 0 0,0 1-1 0 0,0-1 1 0 0,0 2-77 0 0,-4 6 76 0 0,1 0 1 0 0,1 1 0 0 0,0-1-1 0 0,0 3-76 0 0,4-9 42 0 0,-1 0-1 0 0,1 1 0 0 0,1 0 1 0 0,-1-1-1 0 0,1 1 0 0 0,0-1 1 0 0,0 1-1 0 0,1 0 0 0 0,1 4-41 0 0,-1-7 28 0 0,0 1 0 0 0,0 0 0 0 0,0-1-1 0 0,0 1 1 0 0,1-1 0 0 0,0 1 0 0 0,0-1 0 0 0,0 0-1 0 0,1 0 1 0 0,-1 0 0 0 0,1 0 0 0 0,0 0 0 0 0,0-1-1 0 0,0 1 1 0 0,1-1 0 0 0,-1 0 0 0 0,1 0 0 0 0,0 0-1 0 0,0 0 1 0 0,0-1 0 0 0,0 1 0 0 0,0-1 0 0 0,0 0-1 0 0,1 0 1 0 0,-1-1 0 0 0,3 1-28 0 0,3 1 45 0 0,1 0 0 0 0,-1-1 0 0 0,1-1 0 0 0,-1 0 1 0 0,1 0-1 0 0,0-1 0 0 0,0 0 0 0 0,-1-1 0 0 0,1 0 0 0 0,0-1 0 0 0,-1 0 0 0 0,1 0 0 0 0,-1-1 1 0 0,9-4-46 0 0,-12 4 84 0 0,0 0 1 0 0,0 0-1 0 0,-1-1 1 0 0,0 1 0 0 0,1-1-1 0 0,-1-1 1 0 0,-1 1 0 0 0,1-1-1 0 0,-1 0 1 0 0,0 0-1 0 0,0-1 1 0 0,0 1 0 0 0,-1-1-1 0 0,1 0 1 0 0,-2-1-1 0 0,1 1 1 0 0,-1-1 0 0 0,0 1-1 0 0,0-1 1 0 0,0 0 0 0 0,-1 0-1 0 0,0-1-84 0 0,-1 2 96 0 0,0 0 0 0 0,0 0 0 0 0,-1 0 0 0 0,0 0 1 0 0,0 0-1 0 0,0 0 0 0 0,0 0 0 0 0,-1 0 0 0 0,0 0 0 0 0,-1 0 0 0 0,1 0 0 0 0,-1 0 0 0 0,0 1 0 0 0,-1-1 0 0 0,1 1 0 0 0,-1-1 0 0 0,0 1 0 0 0,0 0 0 0 0,-3-3-96 0 0,-6-10 175 0 0,11 15-142 0 0,-1 0 1 0 0,0 0-1 0 0,1 0 0 0 0,-1 0 0 0 0,0 1 1 0 0,-1-1-1 0 0,1 0 0 0 0,0 1 0 0 0,-1 0 1 0 0,1-1-1 0 0,-1 1 0 0 0,0 0 0 0 0,0 0 1 0 0,0 1-1 0 0,0-1 0 0 0,-3-1-33 0 0,2-1-2364 0 0,4 3-9482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0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10040 0 0,'2'3'20'0'0,"-1"-1"1"0"0,1 1 0 0 0,-1-1-1 0 0,0 1 1 0 0,0 0-1 0 0,0-1 1 0 0,0 1 0 0 0,0 0-1 0 0,0 0 1 0 0,-1-1-1 0 0,0 1 1 0 0,1 1-21 0 0,1 38 275 0 0,-4 4-178 0 0,1-26-192 0 0,1-1 0 0 0,0 1 0 0 0,1-1 0 0 0,1 0 0 0 0,2 3 95 0 0,-2 27 135 0 0,-4-31 713 0 0,0-18-40 0 0,0-9 327 0 0,0-3-1055 0 0,1-1 1 0 0,0 0-1 0 0,1 0 0 0 0,0 0 0 0 0,1 1 1 0 0,0-1-1 0 0,1 0 0 0 0,1 1 0 0 0,0-1 0 0 0,2-4-80 0 0,2-1 28 0 0,0 0 0 0 0,2 0 0 0 0,-1 1 0 0 0,2 0 0 0 0,0 0 0 0 0,8-7-28 0 0,-12 15-8 0 0,0 1 0 0 0,1 1 0 0 0,0-1 1 0 0,1 1-1 0 0,0 0 0 0 0,0 1 0 0 0,0 0 1 0 0,1 0-1 0 0,-1 1 0 0 0,9-4 8 0 0,-2 2-791 0 0,0 2-1 0 0,0-1 1 0 0,0 2-1 0 0,9-2 792 0 0,-20 5-267 0 0,1 1-1 0 0,-1-1 0 0 0,1 1 1 0 0,-1-1-1 0 0,1 1 0 0 0,-1 1 0 0 0,0-1 1 0 0,1 1-1 0 0,-1 0 0 0 0,1 0 0 0 0,-1 0 1 0 0,0 0-1 0 0,0 1 0 0 0,1-1 0 0 0,-1 1 1 0 0,0 0-1 0 0,-1 1 0 0 0,4 1 268 0 0,-6-1-131 0 0,1-1 1 0 0,-1 1-1 0 0,1 0 0 0 0,-1 0 0 0 0,0 0 0 0 0,0 0 1 0 0,-1 0-1 0 0,1 0 0 0 0,0 0 0 0 0,-1 0 0 0 0,0 0 1 0 0,0 0-1 0 0,0 0 0 0 0,0 0 0 0 0,0 1 0 0 0,-1-1 1 0 0,1 0-1 0 0,-1 0 0 0 0,0 0 0 0 0,-1 2 131 0 0,-2 2 14 0 0,0 0 1 0 0,-1 0-1 0 0,0 0 0 0 0,-1-1 0 0 0,1 0 0 0 0,-1 0 0 0 0,0-1 1 0 0,-1 0-1 0 0,1 0 0 0 0,-1 0 0 0 0,-1-1-14 0 0,-15 14 252 0 0,18-15-164 0 0,0 0 0 0 0,-1 0 0 0 0,1 0 0 0 0,-1-1 0 0 0,1 0 0 0 0,-1 0 0 0 0,0 0 0 0 0,-4 0-88 0 0,3 0 327 0 0,0 0 1 0 0,0 0 0 0 0,0 0-1 0 0,1 1 1 0 0,-1 0-1 0 0,0 1-327 0 0,6-4 116 0 0,0 1 0 0 0,0-1 0 0 0,0 1-1 0 0,0-1 1 0 0,1 1 0 0 0,-1-1 0 0 0,0 1 0 0 0,0-1-1 0 0,1 1 1 0 0,-1 0 0 0 0,0 0 0 0 0,1-1-1 0 0,-1 1 1 0 0,1 0 0 0 0,-1 0 0 0 0,1 0-1 0 0,0 0 1 0 0,-1-1 0 0 0,1 1 0 0 0,0 0-1 0 0,-1 0 1 0 0,1 0 0 0 0,0 0 0 0 0,0 0-1 0 0,0 0 1 0 0,0 0 0 0 0,0 0 0 0 0,0 0-1 0 0,0 0-115 0 0,1 1 103 0 0,-1 0-1 0 0,1 0 0 0 0,0-1 0 0 0,0 1 1 0 0,0 0-1 0 0,0-1 0 0 0,1 1 0 0 0,-1-1 1 0 0,0 1-1 0 0,1-1 0 0 0,-1 0 0 0 0,1 1 0 0 0,1 0-102 0 0,7 5 159 0 0,1-1 0 0 0,0 0 0 0 0,1 0 0 0 0,2 0-159 0 0,16 6 259 0 0,0-1 0 0 0,1-1 1 0 0,0-2-1 0 0,0-1 1 0 0,1-1-1 0 0,0-2 1 0 0,4-1-260 0 0,0-1 914 0 0,-36-2-748 0 0,0 0-8 0 0,8 0-1508 0 0,-7 0-8298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4.3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3912 0 0,'0'0'305'0'0,"-1"2"6"0"0,1 5 103 0 0,0-1 1 0 0,0 1-1 0 0,0-1 1 0 0,1 1-1 0 0,-1-1 1 0 0,2 0-1 0 0,-1 1 0 0 0,1-1 1 0 0,0 0-1 0 0,1 3-414 0 0,7 24 477 0 0,22 84 1846 0 0,-24-61-684 0 0,-8-50-2193 0 0,0-6-8419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4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1 121 6224 0 0,'11'-11'3052'0'0,"16"-5"-1054"0"0,-16 10-1832 0 0,12-7 2 0 0,0 0 0 0 0,1 1 0 0 0,1 2 0 0 0,0 0 0 0 0,0 2 0 0 0,11-2-168 0 0,-33 9-56 0 0,11-2-58 0 0,1 0-1 0 0,-1 1 0 0 0,0 0 0 0 0,1 1 0 0 0,-1 1 1 0 0,7 1 114 0 0,-8 1-8360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5.0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6632 0 0,'12'52'3520'0'0,"26"193"-1904"0"0,-36-228-1451 0 0,-2-13-93 0 0,0 0 0 0 0,0 0 0 0 0,1 0 1 0 0,0 0-1 0 0,0 0 0 0 0,0-1 0 0 0,0 1 0 0 0,0 0 0 0 0,1 1-72 0 0,-1-4 25 0 0,-1 0-1 0 0,1 0 1 0 0,-1-1-1 0 0,1 1 1 0 0,0 0 0 0 0,-1 0-1 0 0,1-1 1 0 0,0 1-1 0 0,0 0 1 0 0,-1-1-1 0 0,1 1 1 0 0,0-1-1 0 0,0 1 1 0 0,0-1-1 0 0,0 1 1 0 0,0-1-1 0 0,0 0 1 0 0,0 1 0 0 0,0-1-1 0 0,0 0 1 0 0,0 0-1 0 0,0 0 1 0 0,0 0-1 0 0,0 1 1 0 0,0-2-1 0 0,0 1 1 0 0,0 0-1 0 0,0 0 1 0 0,0 0 0 0 0,0 0-1 0 0,0-1 1 0 0,0 1-1 0 0,0 0 1 0 0,0-1-1 0 0,-1 1 1 0 0,1-1-1 0 0,0 1 1 0 0,0-1-1 0 0,0 1 1 0 0,0-1-1 0 0,-1 0 1 0 0,1 1 0 0 0,0-1-1 0 0,0 0-24 0 0,5-5-315 0 0,-1 1-1 0 0,0-1 1 0 0,0-1 0 0 0,0 1 0 0 0,0-3 315 0 0,-4 8-217 0 0,10-16-8260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5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9744 0 0,'0'0'496'0'0,"0"0"-2"0"0,0 15 1841 0 0,1 1-2178 0 0,0-1 1 0 0,1 0-1 0 0,1 0 1 0 0,2 5-158 0 0,6 40-5 0 0,-6-39 47 0 0,0 1 0 0 0,1-1 0 0 0,1 1 0 0 0,2-2 0 0 0,0 1-1 0 0,1 1-41 0 0,-6-15 36 0 0,-1-1 26 0 0,-1-2-36 0 0,0 1-1 0 0,0-1 1 0 0,0 1 0 0 0,-1 0 0 0 0,1-1 0 0 0,-1 1 0 0 0,0 1-26 0 0,-1-6-1774 0 0,0 0-7124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5.7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6632 0 0,'0'0'0'0'0,"0"0"0"0"0,0 0 0 0 0,2 0 728 0 0,2-2 8 0 0,0-1-8 0 0,3-2 8 0 0,-1 1-272 0 0,0 2 0 0 0,-1-1 8 0 0,12-6 0 0 0,4-2-168 0 0,-2 4 0 0 0,4-1 8 0 0,5-4-8 0 0,0 4-296 0 0,-2 1 8 0 0,0-3-9528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7.5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0 210 2304 0 0,'16'3'2653'0'0,"-14"11"-1116"0"0,22-12-537 0 0,-21-1-976 0 0,-1 1 0 0 0,1-1 0 0 0,0 1 0 0 0,-1 0-1 0 0,1 0 1 0 0,-1 0 0 0 0,0 0 0 0 0,0 0 0 0 0,0 1 0 0 0,2 1-24 0 0,7 8 28 0 0,17 12 56 0 0,-16-12-60 0 0,2-1 0 0 0,0 0 0 0 0,1 0-24 0 0,-10-8 32 0 0,1 0 1 0 0,-1 0-1 0 0,1 0 0 0 0,0-1 0 0 0,-1 0 1 0 0,1 0-1 0 0,0-1 0 0 0,0 0 0 0 0,0 0 1 0 0,5 1-33 0 0,12-1 380 0 0,-14 0-203 0 0,0 0-1 0 0,1-1 0 0 0,-1 0 1 0 0,0 0-1 0 0,0-1 0 0 0,0 0 0 0 0,1-1-176 0 0,-3-1 142 0 0,0 0-1 0 0,0 0 1 0 0,0 0-1 0 0,0-1 1 0 0,-1 0-1 0 0,1-1 0 0 0,-1 1 1 0 0,3-4-142 0 0,17-11 643 0 0,-23 16-521 0 0,0 0-1 0 0,1 1 1 0 0,-2-1 0 0 0,1-1-1 0 0,0 1 1 0 0,-1 0-1 0 0,1-1 1 0 0,-1 1 0 0 0,0-1-1 0 0,0 1 1 0 0,0-1 0 0 0,-1 0-1 0 0,1 0 1 0 0,-1 0 0 0 0,0 0-1 0 0,0 0 1 0 0,0 0 0 0 0,-1-4-122 0 0,2-10 313 0 0,-2 0 0 0 0,0 0 0 0 0,-2-15-313 0 0,2 29 18 0 0,-2-13 130 0 0,1 8-67 0 0,0-1 0 0 0,1 1 1 0 0,0-1-1 0 0,1-1-81 0 0,-1 7 22 0 0,0 0 0 0 0,0 0 0 0 0,0-1 0 0 0,0 1 0 0 0,-1 0 0 0 0,-1-4-22 0 0,-1-19 51 0 0,3 17-2057 0 0,0 10-7588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6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250 19 7432 0 0,'-4'-11'3303'0'0,"0"4"-2030"0"0,-20 14-512 0 0,-129 48-76 0 0,148-53-605 0 0,1 0 0 0 0,0 1 1 0 0,0-1-1 0 0,0 1 0 0 0,0 0 0 0 0,0 0 0 0 0,0 0 0 0 0,1 0 0 0 0,-1 1 0 0 0,1 0 0 0 0,0-1 0 0 0,0 1 1 0 0,-1 3-81 0 0,2-3 60 0 0,0 1 1 0 0,1-1 0 0 0,-1 1 0 0 0,1-1 0 0 0,0 1-1 0 0,0 0 1 0 0,0 0 0 0 0,1-1 0 0 0,0 1 0 0 0,0 0 0 0 0,0 0-1 0 0,1 0-60 0 0,9 63 142 0 0,-4-39-45 0 0,1 2-73 0 0,1-1 0 0 0,8 20-24 0 0,-1-7-102 0 0,-7-31 6 0 0,-7-12 89 0 0,0 1 0 0 0,-1-1 0 0 0,1 1 0 0 0,0-1-1 0 0,-1 1 1 0 0,1 0 0 0 0,-1-1 0 0 0,1 1 0 0 0,-1 0-1 0 0,1-1 1 0 0,-1 1 0 0 0,0 0 0 0 0,1 0 0 0 0,-1-1-1 0 0,0 1 1 0 0,0 0 0 0 0,1 0 0 0 0,-1 0 7 0 0,0 0-1 0 0,1 0 0 0 0,0-1 0 0 0,0 1 0 0 0,-1 0 0 0 0,1-1 0 0 0,0 1 0 0 0,0-1 0 0 0,0 1 0 0 0,0-1 0 0 0,-1 1 0 0 0,1-1 0 0 0,0 0 0 0 0,0 1 0 0 0,0-1-1 0 0,0 0 1 0 0,0 0 0 0 0,0 0 0 0 0,0 0 0 0 0,0 0 0 0 0,0 0 0 0 0,0 0 0 0 0,0 0 0 0 0,0 0 0 0 0,1 0 1 0 0,25-5 142 0 0,-6-7-123 0 0,-4 2-862 0 0,0-1-1 0 0,13-11 844 0 0,-28 20-9738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6.4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8240 0 0,'0'0'0'0'0,"0"0"0"0"0,3-3 0 0 0,2 2 512 0 0,2 1 8 0 0,0-2-8 0 0,2-5 8 0 0,5 2-312 0 0,0-1 8 0 0,-3-1-16 0 0,15-2 16 0 0,5 2-512 0 0,-2 0 8 0 0,1 3-7640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6.8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15 8032 0 0,'-7'-7'1502'0'0,"-2"0"1424"0"0,9 7-2875 0 0,-1 1 1 0 0,1-1-1 0 0,-1 1 0 0 0,1-1 0 0 0,-1 1 0 0 0,1-1 0 0 0,-1 1 0 0 0,1 0 0 0 0,0-1 1 0 0,-1 1-1 0 0,1 0 0 0 0,0-1 0 0 0,0 1 0 0 0,-1 0 0 0 0,1-1 0 0 0,0 1 0 0 0,0 0 0 0 0,0-1 1 0 0,0 2-52 0 0,-3 14 205 0 0,0 0 1 0 0,2 1-1 0 0,0 0 0 0 0,1-1 1 0 0,1 10-206 0 0,-1 5 305 0 0,1 11 788 0 0,5 35-1093 0 0,-3-61 228 0 0,0-1 1 0 0,2 1-1 0 0,2 7-228 0 0,4 12 104 0 0,-10-19-2001 0 0,-1-16-8644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7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0 105 9944 0 0,'9'-8'3776'0'0,"18"-2"-3581"0"0,-15 5 98 0 0,24-10-62 0 0,26-6-231 0 0,12-6 97 0 0,-60 22-99 0 0,1 1 1 0 0,0 1 0 0 0,1 1-1 0 0,-1 0 1 0 0,1 0 0 0 0,-1 2-1 0 0,1 0 1 0 0,-1 0 0 0 0,4 2 1 0 0,29 0-1792 0 0,-44-2-7308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7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7432 0 0,'2'36'3393'0'0,"-1"-11"-3146"0"0,0 0 0 0 0,2 0 0 0 0,0-1-1 0 0,2 1 1 0 0,1-1 0 0 0,1 0 0 0 0,6 14-247 0 0,17 69 1544 0 0,-26-81-670 0 0,-3-17-41 0 0,0-15 26 0 0,12-74-785 0 0,-8 8-691 0 0,-3-36 617 0 0,-2 91-575 0 0,0 0 1 0 0,2 0-1 0 0,0 1 1 0 0,1-1 0 0 0,1-3 574 0 0,-2 18-63 0 0,-1 0-1 0 0,0-1 1 0 0,1 1 0 0 0,0 0 0 0 0,-1 0 0 0 0,1 0 0 0 0,0 1 0 0 0,0-1 0 0 0,0 0 0 0 0,0 1 0 0 0,0-1 0 0 0,0 1 0 0 0,1 0 0 0 0,-1 0 0 0 0,1 0 0 0 0,-1 0 0 0 0,0 0 0 0 0,1 0 0 0 0,-1 0 0 0 0,3 1 63 0 0,13-7-50 0 0,-6 0 93 0 0,0 2 0 0 0,1-1 1 0 0,4 0-44 0 0,-13 5 44 0 0,1 0 0 0 0,-1 0 0 0 0,1 0 0 0 0,-1 0 1 0 0,1 1-1 0 0,0 0 0 0 0,-1 0 0 0 0,1 0 1 0 0,-1 0-1 0 0,1 1 0 0 0,3 0-44 0 0,-8 0 5 0 0,5-1 37 0 0,-1 1-1 0 0,0 0 0 0 0,1 0 1 0 0,-1 0-1 0 0,0 1 0 0 0,0 0 1 0 0,1 0-1 0 0,-1 0 0 0 0,-1 0 1 0 0,1 0-1 0 0,0 1 0 0 0,0 0 1 0 0,-1 0-1 0 0,0 0 0 0 0,1 0 1 0 0,-1 0-1 0 0,0 1 0 0 0,-1-1 1 0 0,2 2-42 0 0,-2 0 69 0 0,1-1 1 0 0,-1 1 0 0 0,0 0 0 0 0,0 0 0 0 0,-1 0 0 0 0,1 5-70 0 0,-1-8 37 0 0,-1 1-1 0 0,0-1 1 0 0,0 1 0 0 0,0-1 0 0 0,-1 0 0 0 0,1 1-1 0 0,-1-1 1 0 0,1 0 0 0 0,-1 1 0 0 0,0-1 0 0 0,1 0-1 0 0,-1 0 1 0 0,-1 1 0 0 0,1-1 0 0 0,0 0 0 0 0,-1 0-37 0 0,-2 5 59 0 0,0-1 1 0 0,-1 0-1 0 0,1 0 1 0 0,-2 0 0 0 0,1 0-1 0 0,-1-1 1 0 0,0 0 0 0 0,0 0-1 0 0,0 0 1 0 0,0-1 0 0 0,-3 1-60 0 0,-1 1 40 0 0,0-1 0 0 0,-1 0 0 0 0,1-1 0 0 0,-1 0 0 0 0,1-1 0 0 0,-8 1-40 0 0,-4 3 0 0 0,17-5 0 0 0,-1-1 0 0 0,1 1 0 0 0,0-1 0 0 0,-1 0 0 0 0,0-1 0 0 0,-4 1 0 0 0,51 11 1401 0 0,34 16-1401 0 0,43 13 526 0 0,-55-13-423 0 0,-22-7-2241 0 0,-40-20-8682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7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 10656 0 0,'1'0'38'0'0,"0"0"0"0"0,0 1 0 0 0,0-1 0 0 0,0 1 0 0 0,0-1-1 0 0,0 1 1 0 0,0-1 0 0 0,0 1 0 0 0,0-1 0 0 0,0 1 0 0 0,0 0 0 0 0,0 0 0 0 0,-1-1 0 0 0,1 1 0 0 0,0 0 0 0 0,-1 0 0 0 0,1 0 0 0 0,0 0-38 0 0,13 21 1176 0 0,-8-12-786 0 0,26 42 686 0 0,-21-33-706 0 0,1 0 0 0 0,1-1 0 0 0,3 3-370 0 0,-10-15 112 0 0,-1 0-1 0 0,1 0 1 0 0,0-1 0 0 0,0 0-1 0 0,1 0 1 0 0,0-1 0 0 0,-1 0-1 0 0,2 0 1 0 0,-1 0 0 0 0,7 2-112 0 0,-10-5 79 0 0,0 0 0 0 0,-1 1 0 0 0,1-2 0 0 0,0 1 0 0 0,-1 0 0 0 0,1-1 0 0 0,0 1 0 0 0,0-1 0 0 0,0 0 0 0 0,-1 0 0 0 0,1-1 0 0 0,0 1 0 0 0,0-1 0 0 0,0 0 0 0 0,-1 0 1 0 0,4-1-80 0 0,-5 0 70 0 0,1 1 1 0 0,0-1-1 0 0,0 0 1 0 0,-1 0 0 0 0,1 0-1 0 0,-1-1 1 0 0,1 1-1 0 0,-1-1 1 0 0,0 1 0 0 0,0-1-1 0 0,0 0 1 0 0,0 1-1 0 0,-1-1 1 0 0,1 0 0 0 0,-1 0-1 0 0,0 0 1 0 0,0-1-1 0 0,0 1 1 0 0,0-1-71 0 0,5-14 311 0 0,-2 1 0 0 0,0-2 0 0 0,-2 1-1 0 0,1 0 1 0 0,-2-1 0 0 0,-1 1 0 0 0,-1-12-311 0 0,0 23 167 0 0,1 0 0 0 0,0 0 0 0 0,0 1 0 0 0,0-1 0 0 0,1 0 0 0 0,0 1 0 0 0,1-7-167 0 0,0 11-2720 0 0,-2 2-11167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8.3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9944 0 0,'2'89'5710'0'0,"10"55"-5710"0"0,-7-121 236 0 0,-4-17-151 0 0,1-1 0 0 0,-1 1 0 0 0,0 0-1 0 0,-1-1 1 0 0,1 1 0 0 0,-1 0 0 0 0,0-1 0 0 0,0 1-1 0 0,-1 0 1 0 0,-1 3-85 0 0,-1-4-1873 0 0,3-5-8752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8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80 10544 0 0,'0'1'47'0'0,"0"-1"1"0"0,1 0-1 0 0,-1 1 1 0 0,0-1 0 0 0,1 0-1 0 0,-1 1 1 0 0,1-1-1 0 0,-1 0 1 0 0,0 0-1 0 0,1 0 1 0 0,-1 1 0 0 0,1-1-1 0 0,-1 0 1 0 0,1 0-1 0 0,-1 0 1 0 0,1 0 0 0 0,-1 0-1 0 0,0 0 1 0 0,1 0-1 0 0,-1 0 1 0 0,1 0-1 0 0,-1 0 1 0 0,1 0 0 0 0,-1 0-1 0 0,1 0 1 0 0,-1 0-1 0 0,1 0 1 0 0,-1 0-1 0 0,1 0 1 0 0,-1-1 0 0 0,0 1-1 0 0,1 0 1 0 0,-1 0-48 0 0,24-7 2079 0 0,-21 6-1946 0 0,87-26 371 0 0,22-1-504 0 0,-79 21 64 0 0,1 2 1 0 0,1 1-1 0 0,-1 1 0 0 0,0 3 1 0 0,2 0-65 0 0,30 11 33 0 0,-65-10-33 0 0,0-1 1 0 0,0 0-1 0 0,-1 0 0 0 0,1 1 1 0 0,0-1-1 0 0,0 0 0 0 0,0 1 1 0 0,-1-1-1 0 0,1 1 0 0 0,0-1 1 0 0,0 1-1 0 0,-1-1 0 0 0,1 1 1 0 0,-1-1-1 0 0,1 1 0 0 0,0 0 1 0 0,-1-1-1 0 0,1 1 0 0 0,-1 0 1 0 0,0 0-1 0 0,1-1 0 0 0,-1 1 1 0 0,1 0-1 0 0,-1 0 0 0 0,0 0 1 0 0,0-1-1 0 0,0 1 1 0 0,1 0-1 0 0,-1 0 0 0 0,0 0 1 0 0,0 0-1 0 0,0 0 0 0 0,0 0 0 0 0,-1 38 28 0 0,0-26-20 0 0,1 15 2 0 0,0 3-43 0 0,1 0 0 0 0,2 2 33 0 0,-2-23-25 0 0,1 1-1 0 0,0 0 1 0 0,1-1 0 0 0,0 1-1 0 0,1-1 1 0 0,0 0-1 0 0,5 7 26 0 0,-4-5-113 0 0,-5-10 40 0 0,1 0 0 0 0,-1-1 0 0 0,1 1 0 0 0,0 0 0 0 0,0 0 0 0 0,0 0 0 0 0,0-1 1 0 0,0 1-1 0 0,0 0 0 0 0,0-1 0 0 0,0 1 0 0 0,1-1 0 0 0,-1 0 0 0 0,1 1 0 0 0,-1-1 0 0 0,1 0 0 0 0,-1 0 0 0 0,1 0 0 0 0,0 0 0 0 0,0 0 73 0 0,-2-1-9594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9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10448 0 0,'1'0'61'0'0,"0"1"0"0"0,1-1 1 0 0,-1 1-1 0 0,0-1 0 0 0,0 1 1 0 0,0 0-1 0 0,1-1 0 0 0,-1 1 0 0 0,0 0 1 0 0,0 0-1 0 0,0 0 0 0 0,0 0 1 0 0,0 0-1 0 0,0 0 0 0 0,-1 0 1 0 0,1 0-1 0 0,0 0 0 0 0,0 0 1 0 0,-1 0-1 0 0,1 0 0 0 0,-1 1 1 0 0,1 0-62 0 0,13 35 1961 0 0,-11-28-1709 0 0,2 8-80 0 0,0 1 0 0 0,-2-1 1 0 0,2 13-173 0 0,-3-14 16 0 0,0 0 1 0 0,2 0-1 0 0,0 0 1 0 0,4 9-17 0 0,-2-7 290 0 0,0 0-1 0 0,-1 0 1 0 0,-2 1 0 0 0,1 2-290 0 0,-4 0 797 0 0,0-20-886 0 0,1 0 0 0 0,-1 0 1 0 0,0-1-1 0 0,0 1 1 0 0,0 0-1 0 0,-1 0 0 0 0,1 0 1 0 0,0 0-1 0 0,0 0 1 0 0,0-1-1 0 0,-1 1 1 0 0,1 0-1 0 0,0 0 0 0 0,-1-1 1 0 0,1 1-1 0 0,0 0 1 0 0,-1 0-1 0 0,1-1 0 0 0,-1 1 1 0 0,0 0 88 0 0,1-1-10561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39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10752 0 0,'17'-3'2334'0'0,"10"-6"-1644"0"0,3-2-778 0 0,47-1 0 0 0,44-1 88 0 0,-94 9-1702 0 0,3-2-6804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7.9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9344 0 0,'1'0'95'0'0,"0"0"1"0"0,0 0-1 0 0,-1 0 1 0 0,1 0-1 0 0,0 0 1 0 0,-1 0-1 0 0,1 0 1 0 0,0 0-1 0 0,0 0 1 0 0,-1 1 0 0 0,1-1-1 0 0,0 0 1 0 0,-1 0-1 0 0,1 1 1 0 0,0-1-1 0 0,-1 0 1 0 0,1 1-1 0 0,0-1 1 0 0,-1 1-1 0 0,1-1 1 0 0,-1 1-1 0 0,1-1 1 0 0,-1 1-1 0 0,1-1 1 0 0,-1 1-96 0 0,2 18 1343 0 0,-3-5-1260 0 0,1 11-28 0 0,1 0-1 0 0,1 1 0 0 0,1-2 1 0 0,2 3-55 0 0,-2-11 29 0 0,-1 0 0 0 0,-1 0 0 0 0,-1 0 1 0 0,0 16-30 0 0,-1 2 228 0 0,1-33-217 0 0,0-1 0 0 0,0 1 1 0 0,0 0-1 0 0,0-1 0 0 0,1 1 0 0 0,-1-1 1 0 0,0 1-1 0 0,0 0 0 0 0,1-1 0 0 0,-1 1 1 0 0,0-1-1 0 0,1 1 0 0 0,-1-1 0 0 0,1 1 1 0 0,-1-1-1 0 0,1 1 0 0 0,-1-1 1 0 0,1 1-1 0 0,-1-1-11 0 0,1 0-95 0 0,-1 1-1 0 0,1-1 1 0 0,-1 1 0 0 0,1-1 0 0 0,-1 1 0 0 0,1-1-1 0 0,-1 1 1 0 0,1-1 0 0 0,-1 1 0 0 0,0 0 0 0 0,1-1 0 0 0,-1 1-1 0 0,0 0 1 0 0,0-1 0 0 0,1 1 0 0 0,-1 0 0 0 0,0-1-1 0 0,0 1 1 0 0,0 0 95 0 0,0 0-8662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0.0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5224 0 0,'7'12'955'0'0,"0"2"0"0"0,-1-1 0 0 0,-1 1 0 0 0,0-1 0 0 0,1 7-955 0 0,12 30 1114 0 0,-9-28-900 0 0,2 0 0 0 0,0-1 0 0 0,1-1 1 0 0,1 1-1 0 0,6 4-214 0 0,-9-9-1 0 0,-9-14 6 0 0,0 0 0 0 0,0 0 1 0 0,1 0-1 0 0,-1 0 0 0 0,0 0 0 0 0,1 0 0 0 0,-1-1 0 0 0,1 1 1 0 0,-1-1-1 0 0,1 1 0 0 0,0-1 0 0 0,0 1 0 0 0,1-1-5 0 0,-2 0 39 0 0,0 0-1 0 0,0-1 0 0 0,1 1 1 0 0,-1 0-1 0 0,0-1 0 0 0,0 1 1 0 0,1-1-1 0 0,-1 0 0 0 0,0 0 1 0 0,1 1-1 0 0,-1-1 0 0 0,0 0 1 0 0,1 0-1 0 0,-1 0 0 0 0,0 0 1 0 0,1 0-1 0 0,-1-1 0 0 0,1 1 1 0 0,-1 0-1 0 0,0-1 0 0 0,0 1 1 0 0,1-1-1 0 0,-1 1 1 0 0,1-1-39 0 0,1-1 96 0 0,-1 0 0 0 0,1 0 1 0 0,-1 0-1 0 0,1-1 0 0 0,-1 1 1 0 0,0 0-1 0 0,0-1 0 0 0,0 0 1 0 0,0 1-1 0 0,1-3-96 0 0,4-8 331 0 0,-1-1 0 0 0,0 0 0 0 0,-1 0 0 0 0,1-7-331 0 0,8-25 735 0 0,29-92 1597 0 0,-42 135-2433 0 0,0-1 317 0 0,0 0-1 0 0,1 0 0 0 0,0 1 1 0 0,-1-1-1 0 0,1 0 0 0 0,3-3-215 0 0,-4 6-106 0 0,0 0 1 0 0,0 0-1 0 0,0 0 0 0 0,1 1 1 0 0,-1-1-1 0 0,0 0 0 0 0,0 0 0 0 0,1 1 1 0 0,-1-1-1 0 0,1 1 0 0 0,-1-1 1 0 0,0 1-1 0 0,1-1 0 0 0,-1 1 0 0 0,1 0 1 0 0,-1 0-1 0 0,1 0 0 0 0,-1 0 0 0 0,2 0 106 0 0,-2 0-12659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0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0 415 12056 0 0,'11'-20'2552'0'0,"-5"-2"-1494"0"0,2 0 1 0 0,6-13-1059 0 0,-5 13 347 0 0,-1 0 0 0 0,1-9-347 0 0,-3 10 184 0 0,0 0-1 0 0,1 1 0 0 0,1-1 0 0 0,1 1 0 0 0,1 1 1 0 0,1 0-1 0 0,0 0 0 0 0,1 1 0 0 0,1 1 0 0 0,1-1-183 0 0,-10 15 73 0 0,-1 0 0 0 0,1-1 0 0 0,0 1 0 0 0,0 1 0 0 0,0-1-1 0 0,4-1-72 0 0,-7 3 23 0 0,1 0 0 0 0,-1 0 1 0 0,1 1-1 0 0,-1-1 0 0 0,1 1 0 0 0,0-1 0 0 0,-1 1 0 0 0,1-1 0 0 0,0 1 0 0 0,-1 0 0 0 0,1 0 0 0 0,0 0 0 0 0,-1 0 1 0 0,1 0-1 0 0,0 1 0 0 0,0-1 0 0 0,-1 0 0 0 0,1 1 0 0 0,-1-1 0 0 0,2 1-23 0 0,-1 2 1 0 0,0-1 0 0 0,0 1 0 0 0,1 0-1 0 0,-1 0 1 0 0,-1 0 0 0 0,1 0 0 0 0,0 0 0 0 0,-1 0-1 0 0,0 1 1 0 0,1 0-1 0 0,3 8 1 0 0,8 17-15 0 0,0 1 0 0 0,-1 6 14 0 0,-2-8-17 0 0,1 0 0 0 0,10 17 17 0 0,15 32-2 0 0,-20-42 476 0 0,-15-32-744 0 0,0 0-1 0 0,0-1 0 0 0,-1 1 0 0 0,1-1 0 0 0,-1 1 0 0 0,1 0 1 0 0,-1-1-1 0 0,0 1 0 0 0,0 0 0 0 0,0 0 0 0 0,0-1 0 0 0,-1 3 271 0 0,1-5-12375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0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0 126 9944 0 0,'1'-1'37'0'0,"-1"1"-1"0"0,0-1 1 0 0,1 0 0 0 0,-1 0 0 0 0,1 0 0 0 0,-1 0 0 0 0,1 1-1 0 0,-1-1 1 0 0,1 0 0 0 0,-1 1 0 0 0,1-1 0 0 0,0 0 0 0 0,0 1 0 0 0,-1-1-1 0 0,1 1 1 0 0,0-1 0 0 0,0 1 0 0 0,-1-1 0 0 0,1 1 0 0 0,0-1 0 0 0,0 1-1 0 0,1 0-36 0 0,24-10 1341 0 0,-18 8-1003 0 0,207-73 1438 0 0,-134 51-3713 0 0,-77 23-6839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1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7328 0 0,'1'1'253'0'0,"0"0"0"0"0,1-1-1 0 0,-1 1 1 0 0,0 0 0 0 0,0 0 0 0 0,-1 0 0 0 0,1 0 0 0 0,0 0 0 0 0,0 0 0 0 0,0 0-1 0 0,-1 0 1 0 0,1 0 0 0 0,0 0 0 0 0,-1 0 0 0 0,1 0 0 0 0,-1 0 0 0 0,1 1 0 0 0,-1-1-1 0 0,0 1-252 0 0,9 29 1085 0 0,9 119-172 0 0,-16-133-490 0 0,1 1-1 0 0,0-1 0 0 0,2 2-422 0 0,-3-12 180 0 0,0-1 1 0 0,0 0-1 0 0,0-1 0 0 0,1 1 0 0 0,0 0 1 0 0,0-1-1 0 0,0 0 0 0 0,1 1 0 0 0,0-1 0 0 0,1 1-180 0 0,-2-4 77 0 0,0 0-1 0 0,-1 0 1 0 0,1 0-1 0 0,0 0 1 0 0,1-1-1 0 0,-1 1 0 0 0,0-1 1 0 0,0 1-1 0 0,1-1 1 0 0,-1 0-1 0 0,1 0 0 0 0,-1-1 1 0 0,1 1-1 0 0,-1-1 1 0 0,1 0-1 0 0,-1 0 1 0 0,2 0-77 0 0,11-1 140 0 0,-1-1 1 0 0,1 0 0 0 0,6-3-141 0 0,-1 1 168 0 0,31-8 301 0 0,-31 3-2884 0 0,-12 4-9832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1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7632 0 0,'6'5'586'0'0,"-3"14"1254"0"0,-2-11-1174 0 0,34 127 1876 0 0,-31-124-2471 0 0,1 0 0 0 0,0 0 0 0 0,1 0 0 0 0,0-1 0 0 0,0 1 0 0 0,1-1 0 0 0,1-1 0 0 0,0 1 0 0 0,0-1 0 0 0,7 5-71 0 0,34 35 1001 0 0,-44-45-897 0 0,1 1 92 0 0,1 0 0 0 0,0 0 1 0 0,0 0-1 0 0,0-1 0 0 0,1 0 1 0 0,0 0-197 0 0,-6-3 74 0 0,0-1 1 0 0,0 1 0 0 0,0 0-1 0 0,0-1 1 0 0,1 0-1 0 0,-1 1 1 0 0,0-1 0 0 0,0 0-1 0 0,0 0 1 0 0,1 0 0 0 0,-1 0-1 0 0,0-1 1 0 0,0 1 0 0 0,0-1-1 0 0,0 1 1 0 0,1-1 0 0 0,-1 0-1 0 0,0 1 1 0 0,0-1 0 0 0,0 0-1 0 0,0-1 1 0 0,-1 1-1 0 0,1 0 1 0 0,0 0 0 0 0,0-1-1 0 0,-1 0-74 0 0,3-1 72 0 0,0-1 0 0 0,-1-1 0 0 0,0 1 0 0 0,0-1 0 0 0,0 1 0 0 0,0-1 0 0 0,-1 0 0 0 0,1 0 0 0 0,-1 0 0 0 0,-1 0 0 0 0,1-1-72 0 0,12-63 421 0 0,-8 38-200 0 0,-1-9-41 0 0,-5 33-126 0 0,0 0-1 0 0,1 0 1 0 0,0 0 0 0 0,1 0 0 0 0,-1 0 0 0 0,1 0-1 0 0,1 0 1 0 0,-1 0 0 0 0,1 1 0 0 0,0-1 0 0 0,4-4-54 0 0,-2 4 41 0 0,1 1 0 0 0,0 0 0 0 0,0 1-1 0 0,0-1 1 0 0,1 1 0 0 0,0 1 0 0 0,0-1 0 0 0,0 1 0 0 0,1 0 0 0 0,0 0-41 0 0,1-1-2631 0 0,0 0-10368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1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212 17 11448 0 0,'5'-6'757'0'0,"-1"0"1026"0"0,-13 1-767 0 0,2 5-1015 0 0,1 0 1 0 0,-1 1 0 0 0,1 0 0 0 0,-1 0 0 0 0,1 0 0 0 0,-5 2-2 0 0,-9 2 2 0 0,12-5 33 0 0,1 1-1 0 0,0 1 1 0 0,0-1 0 0 0,0 2-1 0 0,0-1 1 0 0,0 0 0 0 0,1 1-1 0 0,-1 1 1 0 0,1-1 0 0 0,-1 1-1 0 0,1 0 1 0 0,-3 3-35 0 0,4-3 42 0 0,1 1 0 0 0,-1 0 0 0 0,1 0 0 0 0,0 0 0 0 0,0 1-1 0 0,1-1 1 0 0,-1 1 0 0 0,1 0 0 0 0,1 0 0 0 0,-1 0 0 0 0,1 0 0 0 0,0 1 0 0 0,0-1 0 0 0,1 0 0 0 0,0 1 0 0 0,0 0 0 0 0,1-1 0 0 0,-1 1 0 0 0,1-1 0 0 0,1 3-42 0 0,-1 7 19 0 0,2-1 0 0 0,0 0 0 0 0,0 0 0 0 0,1 0 0 0 0,1 0 0 0 0,1-1 0 0 0,0 0-1 0 0,2 4-18 0 0,20 37 0 0 0,-25-50-5 0 0,1-1 1 0 0,0 1-1 0 0,0-1 0 0 0,0 0 0 0 0,0 0 0 0 0,1-1 0 0 0,0 1 0 0 0,0-1 0 0 0,0 0 0 0 0,0 0 0 0 0,0 0 0 0 0,0 0 0 0 0,1-1 0 0 0,-1 1 0 0 0,1-1 0 0 0,0 0 5 0 0,10 2-19 0 0,-12-3 30 0 0,0-1 0 0 0,-1 1-1 0 0,1 0 1 0 0,0-1 0 0 0,-1 1-1 0 0,1-1 1 0 0,0 0-1 0 0,0 0 1 0 0,-1 0 0 0 0,1 0-1 0 0,0 0 1 0 0,0-1 0 0 0,-1 1-1 0 0,1-1 1 0 0,0 0-11 0 0,38-17-1799 0 0,-39 16-8687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2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93 10752 0 0,'-1'0'59'0'0,"1"0"-1"0"0,0 0 1 0 0,-1 0 0 0 0,1 0 0 0 0,0 0 0 0 0,-1 0 0 0 0,1 0 0 0 0,0 0 0 0 0,-1 0 0 0 0,1 0-1 0 0,0 0 1 0 0,-1 0 0 0 0,1 0 0 0 0,0 0 0 0 0,-1 0 0 0 0,1 0 0 0 0,0 0 0 0 0,0 0-1 0 0,-1-1 1 0 0,1 1 0 0 0,0 0 0 0 0,-1 0 0 0 0,1 0 0 0 0,0-1 0 0 0,0 1 0 0 0,-1 0 0 0 0,1 0-1 0 0,0-1 1 0 0,0 1 0 0 0,0 0 0 0 0,-1 0 0 0 0,1-1 0 0 0,0 1 0 0 0,0 0 0 0 0,0-1-1 0 0,0 1 1 0 0,0 0 0 0 0,0-1-59 0 0,0 1 117 0 0,0-1-1 0 0,0 0 1 0 0,0 1 0 0 0,1-1-1 0 0,-1 1 1 0 0,0-1-1 0 0,1 1 1 0 0,-1-1-1 0 0,1 1 1 0 0,-1-1 0 0 0,0 1-1 0 0,1-1 1 0 0,-1 1-1 0 0,1 0 1 0 0,-1-1 0 0 0,1 1-1 0 0,-1 0 1 0 0,1-1-1 0 0,-1 1 1 0 0,2-1-117 0 0,17-8 56 0 0,2 1-1 0 0,-1 0 1 0 0,1 2 0 0 0,0 0 0 0 0,1 2 0 0 0,-1 0 0 0 0,10 0-56 0 0,32-10 485 0 0,-51 10-971 0 0,0 1 0 0 0,1 1-1 0 0,-1 0 1 0 0,1 0 0 0 0,0 1 486 0 0,-9 1-9838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42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167 37 8536 0 0,'0'-2'71'0'0,"0"1"-1"0"0,-1-1 1 0 0,1 1 0 0 0,0-1 0 0 0,-1 1-1 0 0,1-1 1 0 0,-1 1 0 0 0,1 0 0 0 0,-1-1 0 0 0,1 1-1 0 0,-1 0 1 0 0,0 0 0 0 0,0-1 0 0 0,0 1 0 0 0,0 0-1 0 0,0 0 1 0 0,0 0 0 0 0,0 0 0 0 0,0 0 0 0 0,0 0-1 0 0,0 0 1 0 0,0 0 0 0 0,-1 1 0 0 0,1-1-1 0 0,0 0 1 0 0,-1 1 0 0 0,1-1 0 0 0,-1 1 0 0 0,1-1-1 0 0,0 1 1 0 0,-1 0 0 0 0,-1-1-71 0 0,-6 0 803 0 0,0 0-1 0 0,-1 0 1 0 0,1 1 0 0 0,-10 1-803 0 0,6-1 349 0 0,11 1-286 0 0,0-1 1 0 0,0 0 0 0 0,0 1-1 0 0,1 0 1 0 0,-1-1-1 0 0,0 1 1 0 0,1 0-1 0 0,-1 0 1 0 0,0 0 0 0 0,1 0-1 0 0,-1 0 1 0 0,1 0-1 0 0,0 0 1 0 0,-1 1-1 0 0,1-1 1 0 0,0 1 0 0 0,0-1-1 0 0,0 1 1 0 0,-1-1-64 0 0,1 1 56 0 0,-1 1-1 0 0,1-1 1 0 0,0 0 0 0 0,-1 0 0 0 0,1 0 0 0 0,0 1-1 0 0,1-1 1 0 0,-1 1 0 0 0,0-1 0 0 0,1 1 0 0 0,-1-1-1 0 0,1 1 1 0 0,-1 0-56 0 0,1 1 24 0 0,1-1 0 0 0,-1 1 0 0 0,0-1 0 0 0,1 1 0 0 0,0-1 0 0 0,0 1 0 0 0,0-1 0 0 0,0 1-1 0 0,0-1 1 0 0,1 0 0 0 0,-1 0 0 0 0,1 0 0 0 0,0 0 0 0 0,0 0 0 0 0,0 0 0 0 0,1 1-24 0 0,13 13 6 0 0,-2 0 1 0 0,9 14-7 0 0,21 25 13 0 0,-22-25 13 0 0,-18-25-18 0 0,1 1 0 0 0,-1-1-1 0 0,1 0 1 0 0,1 0-1 0 0,3 4-7 0 0,-6-9-2 0 0,-1 1 0 0 0,0 0 0 0 0,0 0 0 0 0,0-1 0 0 0,0 2 0 0 0,-1-1 0 0 0,1 0 0 0 0,-1 0 0 0 0,1 0 0 0 0,-1 1 0 0 0,1-1 0 0 0,-1 1 0 0 0,0-1 0 0 0,0 1 0 0 0,-1-1 0 0 0,1 1 0 0 0,0 0 0 0 0,-1-1 0 0 0,0 1 0 0 0,1 0 0 0 0,-1-1 0 0 0,0 1 0 0 0,0 1 2 0 0,-2-1-1 0 0,1-1 1 0 0,0 0-1 0 0,0 0 1 0 0,-1 0-1 0 0,1-1 1 0 0,-1 1-1 0 0,1 0 1 0 0,-1 0-1 0 0,0-1 1 0 0,0 1-1 0 0,0-1 1 0 0,0 0 0 0 0,0 1-1 0 0,0-1 1 0 0,0 0-1 0 0,0 0 1 0 0,0 0-1 0 0,0-1 1 0 0,-1 1-1 0 0,1 0 1 0 0,-50 12-8 0 0,48-12 9 0 0,-4 1 19 0 0,-1-1 0 0 0,0 0 0 0 0,1 0 0 0 0,-1-1 0 0 0,0 0 0 0 0,1 0 0 0 0,-1-1-1 0 0,-7-1-19 0 0,-3 0 192 0 0,18 2-226 0 0,1 0 0 0 0,-1 0-1 0 0,0 1 1 0 0,0-1-1 0 0,0 0 1 0 0,1 0-1 0 0,-1 0 1 0 0,0 0 0 0 0,0 0-1 0 0,0 0 1 0 0,1 0-1 0 0,-1-1 1 0 0,0 1 0 0 0,0 0-1 0 0,0 0 1 0 0,1-1-1 0 0,-1 1 1 0 0,0 0-1 0 0,0-1 1 0 0,1 1 0 0 0,-1-1-1 0 0,0 1 1 0 0,1-1-1 0 0,-1 1 1 0 0,1-1-1 0 0,-1 1 1 0 0,0-1 0 0 0,1 0-1 0 0,0 1 1 0 0,-1-1-1 0 0,1 0 1 0 0,-1 1 0 0 0,1-1-1 0 0,0 0 1 0 0,-1 0-1 0 0,1 1 1 0 0,0-1-1 0 0,0 0 1 0 0,-1 0 0 0 0,1 0-1 0 0,0 1 1 0 0,0-1-1 0 0,0 0 1 0 0,0-1 34 0 0,0 2-11101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3.4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5 3504 0 0,'-11'-2'-160'0'0,"9"2"362"0"0,0-1-1 0 0,0 1 1 0 0,0-1 0 0 0,0 1-1 0 0,1 0 1 0 0,-1 0 0 0 0,0 0-1 0 0,0 0 1 0 0,0 0 0 0 0,0 0-1 0 0,0 1 1 0 0,0-1 0 0 0,0 0-1 0 0,0 1 1 0 0,1 0-1 0 0,-1-1 1 0 0,0 1 0 0 0,0 0-1 0 0,1 0 1 0 0,-2 0-202 0 0,-13 12 129 0 0,10-10-111 0 0,1 1-1 0 0,0 0 0 0 0,0 1 1 0 0,0-1-1 0 0,0 1 0 0 0,0 0 1 0 0,1 0-1 0 0,0 0 0 0 0,0 0 1 0 0,1 1-1 0 0,-1 0 0 0 0,0 3-17 0 0,-1 3 6 0 0,1 0 0 0 0,0 0-1 0 0,1 0 1 0 0,1 0-1 0 0,0 1 1 0 0,0 6-6 0 0,2-13 5 0 0,0-1 1 0 0,1 0-1 0 0,-1 0 1 0 0,1 0-1 0 0,0 0 1 0 0,0 0-1 0 0,1 0 1 0 0,0 0-1 0 0,-1-1 1 0 0,2 1-1 0 0,-1 0 1 0 0,0-1-1 0 0,1 0 1 0 0,0 1-1 0 0,0-1 1 0 0,0 0-1 0 0,2 1-5 0 0,1 0 27 0 0,0 1 0 0 0,1-1 0 0 0,-1-1 0 0 0,1 1 0 0 0,0-1 0 0 0,0 0 0 0 0,1-1-1 0 0,-1 0 1 0 0,1 0 0 0 0,0 0 0 0 0,0-1 0 0 0,0 0 0 0 0,0-1 0 0 0,0 0 0 0 0,0 0 0 0 0,0 0 0 0 0,0-1 0 0 0,0-1 0 0 0,0 1-1 0 0,3-2-26 0 0,1 1 110 0 0,1-1 0 0 0,-1-1 0 0 0,0 0 0 0 0,0 0 0 0 0,-1-2 0 0 0,1 1 0 0 0,-1-1-1 0 0,1-1 1 0 0,-2 0 0 0 0,1-1 0 0 0,-1 0 0 0 0,0 0 0 0 0,1-2-110 0 0,-7 6 118 0 0,-1 0 0 0 0,0 0-1 0 0,-1 0 1 0 0,1-1 0 0 0,-1 1 0 0 0,1-1 0 0 0,-1 1 0 0 0,0-1 0 0 0,0 0 0 0 0,0 0 0 0 0,-1 1 0 0 0,1-1 0 0 0,-1-3-118 0 0,0 5 65 0 0,-1 0 0 0 0,0 0 1 0 0,0 0-1 0 0,0 0 0 0 0,0 0 1 0 0,-1 0-1 0 0,1 0 0 0 0,0 0 0 0 0,-1 0 1 0 0,0 0-1 0 0,1 0 0 0 0,-1 0 1 0 0,0 0-1 0 0,0 1 0 0 0,0-1 0 0 0,0 0 1 0 0,0 0-1 0 0,-1 1 0 0 0,1-1 1 0 0,0 1-1 0 0,-1-1 0 0 0,1 1 0 0 0,-1 0 1 0 0,1-1-1 0 0,-1 1 0 0 0,0 0 1 0 0,0 0-1 0 0,-1 0-65 0 0,-9-7 139 0 0,0 1 1 0 0,-1 1 0 0 0,0 0-1 0 0,0 0 1 0 0,-1 2-1 0 0,-6-2-139 0 0,3 1 133 0 0,0-1-1 0 0,1 0 0 0 0,-15-8-132 0 0,15 6 182 0 0,4 0-1570 0 0,12 8-8041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3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5824 0 0,'3'211'5054'0'0,"-2"-208"-4997"0"0,-1 0 1 0 0,1 0-1 0 0,-1 0 0 0 0,1 0 0 0 0,0-1 0 0 0,0 1 0 0 0,0 0 1 0 0,0-1-1 0 0,1 1 0 0 0,-1 0 0 0 0,2 0-57 0 0,3 8 554 0 0,17-10-1327 0 0,-23-2-7299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8.5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5224 0 0,'0'0'1056'0'0,"0"22"4218"0"0,0-16-5270 0 0,0 0-1 0 0,0 0 0 0 0,1 0 0 0 0,0 0 1 0 0,0-1-1 0 0,0 1 0 0 0,1 0 0 0 0,0 0 1 0 0,0 0-4 0 0,4 9-13 0 0,-1 1 1 0 0,0 0 0 0 0,-1 0 0 0 0,-1 5 12 0 0,10 32-21 0 0,4-1 156 0 0,9 14-135 0 0,-4-10 79 0 0,-19-45-23 0 0,0-1 0 0 0,0 1 0 0 0,-1 1 1 0 0,-1 2-57 0 0,1-1 93 0 0,0-1 1 0 0,1 0 0 0 0,1 6-94 0 0,2 2 19 0 0,-2 0 0 0 0,0 1 0 0 0,-2 0 0 0 0,0 0 0 0 0,-1 0 0 0 0,-2 11-19 0 0,1-31-8820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4.4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1 112 5920 0 0,'0'0'696'0'0,"0"0"-2"0"0,2-1 2100 0 0,10-3-1897 0 0,32-18-577 0 0,2 1 0 0 0,1 3 0 0 0,12-2-320 0 0,-35 13 232 0 0,-14 3-155 0 0,0 0 1 0 0,1 2-1 0 0,-1-1 1 0 0,1 1-1 0 0,-1 1 1 0 0,1 0-1 0 0,0 0 1 0 0,-1 1-1 0 0,1 1 1 0 0,2 0-78 0 0,-4-3-1628 0 0,-8 2-6472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4.8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9040 0 0,'1'-1'55'0'0,"-1"0"0"0"0,1 0 1 0 0,-1 0-1 0 0,1 0 1 0 0,0 0-1 0 0,-1 0 0 0 0,1 0 1 0 0,0 0-1 0 0,0 0 0 0 0,-1 1 1 0 0,1-1-1 0 0,0 0 0 0 0,0 0 1 0 0,0 1-1 0 0,0-1 1 0 0,0 1-1 0 0,0-1 0 0 0,0 1 1 0 0,0-1-1 0 0,0 1 0 0 0,1-1 1 0 0,-1 1-1 0 0,0 0-55 0 0,12-7 472 0 0,-1 0-390 0 0,1 0 0 0 0,0 1 0 0 0,1 0 0 0 0,-1 1 0 0 0,1 1 0 0 0,0 0 0 0 0,14-2-82 0 0,6 1-564 0 0,2 1 1 0 0,26 1 563 0 0,-37 3-7312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5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34 5920 0 0,'-1'-2'248'0'0,"-1"0"1"0"0,1 1 0 0 0,0-1 0 0 0,-1 0-1 0 0,1 1 1 0 0,-1 0 0 0 0,1-1-1 0 0,-1 1 1 0 0,0 0 0 0 0,0 0-1 0 0,1 0 1 0 0,-1 0 0 0 0,0 0-1 0 0,0 0 1 0 0,-2 0-249 0 0,-10-7 1506 0 0,13 8-1458 0 0,0-1 0 0 0,0 0 0 0 0,0 1 0 0 0,0 0 0 0 0,0-1-1 0 0,0 1 1 0 0,-1-1 0 0 0,1 1 0 0 0,0 0 0 0 0,0 0 0 0 0,0 0 0 0 0,0 0 0 0 0,0 0 0 0 0,-1 0 0 0 0,1 0 0 0 0,0 0 0 0 0,0 0 0 0 0,0 0 0 0 0,0 1 0 0 0,0-1 0 0 0,0 0 0 0 0,0 1 0 0 0,-1-1 0 0 0,1 1 0 0 0,0-1 0 0 0,0 1 0 0 0,1 0 0 0 0,-1-1 0 0 0,0 1 0 0 0,0 0 0 0 0,0 0 0 0 0,0 0-48 0 0,-31 33-10 0 0,26-26 113 0 0,-1 0-90 0 0,1 1 1 0 0,1 0 0 0 0,-1 0 0 0 0,2 1-1 0 0,-1 0 1 0 0,1-1 0 0 0,1 1-1 0 0,-1 1 1 0 0,2-1 0 0 0,-1 0 0 0 0,2 1-14 0 0,-1-2 15 0 0,1 0 0 0 0,0 0 0 0 0,1 0 1 0 0,0 0-1 0 0,1 0 0 0 0,-1 0 0 0 0,2 0 1 0 0,-1 0-1 0 0,1-1 0 0 0,1 1 0 0 0,-1 0 1 0 0,2-1-1 0 0,1 4-15 0 0,-3-8 4 0 0,1 1 1 0 0,0-1-1 0 0,1 0 0 0 0,-1 0 1 0 0,1 0-1 0 0,-1 0 0 0 0,1-1 1 0 0,0 1-1 0 0,1-1 0 0 0,-1 0 1 0 0,1 0-1 0 0,-1-1 0 0 0,1 1 1 0 0,0-1-1 0 0,0 0 1 0 0,0 0-1 0 0,0-1 0 0 0,0 1 1 0 0,2-1-5 0 0,0 0 14 0 0,0 0 1 0 0,0 0 0 0 0,0 0-1 0 0,1-1 1 0 0,-1 0 0 0 0,0-1-1 0 0,0 0 1 0 0,0 0 0 0 0,0 0-1 0 0,0-1 1 0 0,0 0 0 0 0,0-1-1 0 0,6-2-14 0 0,-3 0 26 0 0,-1 1-1 0 0,0-2 0 0 0,0 1 0 0 0,-1-1 0 0 0,1 0 1 0 0,-1-1-1 0 0,1-1-25 0 0,-6 4 37 0 0,0 0-1 0 0,0 0 1 0 0,0-1-1 0 0,0 1 1 0 0,-1-1-1 0 0,0 1 1 0 0,0-1 0 0 0,0 0-1 0 0,0 1 1 0 0,-1-1-1 0 0,0 0 1 0 0,0 0-1 0 0,0 0 1 0 0,0 0 0 0 0,-1-5-37 0 0,0 5 72 0 0,0-1 1 0 0,-1 0-1 0 0,0 1 1 0 0,0-1 0 0 0,0 1-1 0 0,-1-1 1 0 0,0 1-1 0 0,0 0 1 0 0,0-1 0 0 0,0 1-1 0 0,-1 0 1 0 0,0 0-1 0 0,0 1 1 0 0,0-1 0 0 0,-1 1-1 0 0,1-1 1 0 0,-1 1-1 0 0,0 0 1 0 0,-1 1 0 0 0,-2-3-73 0 0,-45-52 778 0 0,51 57-847 0 0,1 1-1 0 0,0 0 0 0 0,-1-1 1 0 0,1 1-1 0 0,0 0 1 0 0,0-1-1 0 0,-1 1 0 0 0,1-1 1 0 0,0 1-1 0 0,0-1 1 0 0,0 1-1 0 0,0 0 1 0 0,0-1-1 0 0,-1 1 0 0 0,1-1 1 0 0,0 1-1 0 0,0-1 1 0 0,0 1-1 0 0,0-1 0 0 0,0 1 1 0 0,0-1-1 0 0,1 1 1 0 0,-1-1-1 0 0,0 1 0 0 0,0 0 1 0 0,0-1 69 0 0,0 1-10401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5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 8640 0 0,'0'0'486'0'0,"0"0"-3"0"0,10 18 2165 0 0,-1 8-2489 0 0,0 0 0 0 0,2 0 0 0 0,8 14-159 0 0,-16-34 67 0 0,1-1-1 0 0,-1 1 1 0 0,1-1-1 0 0,0 0 1 0 0,0 0-1 0 0,1 0 1 0 0,-1-1-1 0 0,1 1 1 0 0,0-1-1 0 0,1 0 0 0 0,-1-1 1 0 0,0 1-1 0 0,4 0-66 0 0,-5-2 75 0 0,0 0-1 0 0,0-1 0 0 0,0 1 0 0 0,0-1 0 0 0,0 0 1 0 0,1 0-1 0 0,-1 0 0 0 0,0-1 0 0 0,1 0 0 0 0,-1 0 1 0 0,1 0-1 0 0,-1 0 0 0 0,0-1 0 0 0,1 1 0 0 0,-1-1 0 0 0,0 0 1 0 0,0-1-1 0 0,0 1 0 0 0,0-1 0 0 0,1 0-74 0 0,1-1 106 0 0,1 0 0 0 0,-1 0-1 0 0,0-1 1 0 0,0 0 0 0 0,0-1 0 0 0,0 1-1 0 0,-1-1 1 0 0,1 0 0 0 0,-1-1-1 0 0,-1 1 1 0 0,1-1 0 0 0,-1 0 0 0 0,0 0-1 0 0,0 0 1 0 0,-1 0 0 0 0,0-1-1 0 0,2-4-105 0 0,0-6 216 0 0,5-29 295 0 0,-7 29-422 0 0,-2 13-73 0 0,-1 0 1 0 0,1 1-1 0 0,-1-1 0 0 0,0 0 0 0 0,0 0 1 0 0,0 1-1 0 0,0-3-16 0 0,-2-21-2209 0 0,2 25-8943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6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1 106 9848 0 0,'8'14'91'0'0,"-4"13"213"0"0,-1-1-130 0 0,10 18-69 0 0,14 29-105 0 0,-17-48 263 0 0,-9-21-129 0 0,1-1-1 0 0,0 1 1 0 0,0-1 0 0 0,0 0-1 0 0,1 0 1 0 0,-1 0-1 0 0,3 2-133 0 0,9 13 1152 0 0,-18-37 1270 0 0,2-28-2443 0 0,1 16 84 0 0,-8-102-1254 0 0,9 127 1078 0 0,0 0 1 0 0,1 1-1 0 0,0-1 1 0 0,1 0-1 0 0,-1 1 1 0 0,1-1-1 0 0,0 1 0 0 0,0 0 1 0 0,1 0-1 0 0,0-1 1 0 0,0 2-1 0 0,0-1 1 0 0,0 0-1 0 0,1 1 0 0 0,0-1 1 0 0,0 1-1 0 0,0 0 1 0 0,0 0-1 0 0,0 1 1 0 0,1-1-1 0 0,0 1 1 0 0,0 0-1 0 0,0 0 0 0 0,0 1 1 0 0,0-1-1 0 0,2 1 113 0 0,2-1-98 0 0,1 1 10 0 0,0-1 0 0 0,0 2 1 0 0,1-1-1 0 0,-1 2 88 0 0,-5 0-7 0 0,-1 0 1 0 0,0 0-1 0 0,1 1 1 0 0,-1 0-1 0 0,1 0 1 0 0,-1 0-1 0 0,0 0 1 0 0,0 1-1 0 0,0-1 1 0 0,0 1-1 0 0,1 1 7 0 0,3 1 8 0 0,1 1 0 0 0,-1 1 0 0 0,0 0-1 0 0,0 0 1 0 0,-1 0 0 0 0,0 1 0 0 0,0 0 0 0 0,4 6-8 0 0,-9-10 25 0 0,0-1 0 0 0,0 0 0 0 0,-1 1 0 0 0,1-1 0 0 0,-1 1 0 0 0,0 0 0 0 0,1 0 0 0 0,-1-1 0 0 0,0 1 0 0 0,-1 0 0 0 0,1 0 0 0 0,0 0 0 0 0,-1 0 0 0 0,0 0 0 0 0,0 0 0 0 0,0 0 0 0 0,0 0 0 0 0,0 0 0 0 0,0 0 0 0 0,-1 0 0 0 0,1 0 0 0 0,-1-1 0 0 0,0 1 0 0 0,0 0 0 0 0,0 0 1 0 0,0 0-1 0 0,-1-1 0 0 0,1 1 0 0 0,-1-1 0 0 0,0 1 0 0 0,0 0-25 0 0,-3 3 53 0 0,0-1 0 0 0,-1 0 0 0 0,1 0 1 0 0,-1 0-1 0 0,0-1 0 0 0,0 1 0 0 0,-1-2 0 0 0,1 1 1 0 0,-1-1-1 0 0,-1 1-53 0 0,-7 2 191 0 0,0-1 0 0 0,-1 0 1 0 0,0-1-1 0 0,-2-1-191 0 0,-25 8 701 0 0,42-11-681 0 0,1-1 0 0 0,-1 1 0 0 0,1 0 0 0 0,-1 0 0 0 0,1 0 0 0 0,0 0 0 0 0,-1 0 0 0 0,1 1 0 0 0,-1-1-1 0 0,1 0 1 0 0,0 0 0 0 0,-1 0 0 0 0,1 0 0 0 0,-1 0 0 0 0,1 0 0 0 0,0 1 0 0 0,-1-1 0 0 0,1 0 0 0 0,0 0 0 0 0,-1 1 0 0 0,1-1 0 0 0,0 0 0 0 0,-1 0-1 0 0,1 1 1 0 0,0-1 0 0 0,-1 0 0 0 0,1 1 0 0 0,0-1 0 0 0,0 0 0 0 0,0 1 0 0 0,-1-1 0 0 0,1 1 0 0 0,0-1 0 0 0,0 0 0 0 0,0 1 0 0 0,0 0-20 0 0,8 14 278 0 0,24 10-207 0 0,-9-13-21 0 0,2-1 1 0 0,-1-2-1 0 0,2 0 1 0 0,-1-2-1 0 0,1 0 1 0 0,3-1-51 0 0,15 4 1 0 0,-21-6-1872 0 0,-1-3-7443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7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5416 0 0,'2'40'1012'0'0,"7"22"2532"0"0,1 10-899 0 0,0 13-1221 0 0,-6-65-900 0 0,-1 10 420 0 0,-2-25-742 0 0,-1-5-186 0 0,1 1 1 0 0,-1-1-1 0 0,0 1 0 0 0,0-1 0 0 0,0 0 1 0 0,0 1-1 0 0,1-1 0 0 0,-1 1 0 0 0,0-1 1 0 0,0 1-1 0 0,0-1 0 0 0,0 1 1 0 0,0-1-1 0 0,0 0 0 0 0,0 1 0 0 0,0-1 1 0 0,0 1-1 0 0,-1-1 0 0 0,1 1 0 0 0,0-1 1 0 0,0 1-1 0 0,0-1 0 0 0,0 0 1 0 0,-1 1-1 0 0,1-1 0 0 0,0 1 0 0 0,0-1 1 0 0,-1 0-1 0 0,1 1 0 0 0,0-1 0 0 0,-1 0 1 0 0,1 1-1 0 0,0-1 0 0 0,-1 0 1 0 0,1 0-1 0 0,-1 1-16 0 0,1-1 13 0 0,0 0-2 0 0,0 0 4 0 0,0 0 1 0 0,0 0 2 0 0,0 0 10 0 0,0 0-3 0 0,0 0 1 0 0,-5-12 164 0 0,-20-134-182 0 0,20 80-486 0 0,5 58 386 0 0,0 0 0 0 0,0 0 1 0 0,1 0-1 0 0,1 0 0 0 0,-1 0 0 0 0,1 0 1 0 0,0 0-1 0 0,1 0 0 0 0,0 0 1 0 0,2-2 91 0 0,-4 7-27 0 0,1 0 1 0 0,-1 1 0 0 0,1-1-1 0 0,0 1 1 0 0,0-1 0 0 0,0 1-1 0 0,0 0 1 0 0,1 0 0 0 0,-1 0 0 0 0,1 0-1 0 0,1-1 27 0 0,32-19-95 0 0,-24 16 92 0 0,-5 2-2 0 0,0 1 0 0 0,1 0 0 0 0,-1 1 0 0 0,1 0 0 0 0,0 0 0 0 0,-1 0 0 0 0,1 1 1 0 0,0 0-1 0 0,0 1 0 0 0,3 0 5 0 0,-5 0 39 0 0,1 0 0 0 0,-1 0 0 0 0,1 1 0 0 0,-1 0 1 0 0,1 0-1 0 0,-1 1 0 0 0,0 0 0 0 0,1 0 0 0 0,-1 0 1 0 0,0 1-1 0 0,0 0 0 0 0,3 2-39 0 0,-6-2 13 0 0,0-1 0 0 0,-1 1-1 0 0,1-1 1 0 0,-1 1 0 0 0,0 0 0 0 0,1 0 0 0 0,-1 0-1 0 0,-1 0 1 0 0,1 0 0 0 0,0 1 0 0 0,-1-1 0 0 0,0 0 0 0 0,1 1-1 0 0,-1-1 1 0 0,-1 1 0 0 0,1-1 0 0 0,0 1 0 0 0,-1 0 0 0 0,0-1-1 0 0,0 1 1 0 0,0-1 0 0 0,0 1 0 0 0,-1 0 0 0 0,1-1 0 0 0,-1 1-1 0 0,0-1 1 0 0,0 1 0 0 0,0-1 0 0 0,0 1 0 0 0,-1-1 0 0 0,0 0-1 0 0,1 0 1 0 0,-1 0 0 0 0,0 0 0 0 0,-1 0 0 0 0,1 0 0 0 0,-1 1-13 0 0,-4 2 3 0 0,-1 0 1 0 0,0 0-1 0 0,0-1 1 0 0,-1 1 0 0 0,0-2-1 0 0,0 1 1 0 0,0-1 0 0 0,0-1-1 0 0,0 0 1 0 0,-1 0 0 0 0,-2 0-4 0 0,5 0 315 0 0,6-3-394 0 0,1 1 0 0 0,-1-1 0 0 0,1 0 0 0 0,-1 1-1 0 0,1-1 1 0 0,-1 0 0 0 0,1 0 0 0 0,-1 1 0 0 0,1-1-1 0 0,-1 0 1 0 0,1 0 0 0 0,-1 0 0 0 0,1 0 0 0 0,-1 0-1 0 0,0 0 1 0 0,1 0 0 0 0,-1 0 0 0 0,1 0 0 0 0,-1 0 0 0 0,1 0-1 0 0,-1 0 1 0 0,0 0 0 0 0,1 0 0 0 0,-1 0 0 0 0,1 0-1 0 0,-1-1 1 0 0,1 1 0 0 0,-1 0 0 0 0,1-1 0 0 0,-1 1 79 0 0,1 0-9820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7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7632 0 0,'0'3'77'0'0,"1"0"-1"0"0,-1-1 1 0 0,1 1 0 0 0,0 0 0 0 0,-1-1-1 0 0,1 1 1 0 0,0-1 0 0 0,1 1 0 0 0,-1 0-77 0 0,1 0 130 0 0,-1 0 0 0 0,1 0 0 0 0,-1 1 1 0 0,0-1-1 0 0,0 0 0 0 0,-1 0 0 0 0,1 3-130 0 0,0 4 222 0 0,2 24 650 0 0,-1 0 0 0 0,-4 28-872 0 0,-4 100 1248 0 0,6-160-1129 0 0,0-1 1 0 0,0 1-1 0 0,-1-1 1 0 0,1 1-1 0 0,0 0 1 0 0,-1-1-1 0 0,1 1 1 0 0,-1-1 0 0 0,1 1-1 0 0,-1-1 1 0 0,0 1-1 0 0,0-1 1 0 0,1 0-1 0 0,-1 1 1 0 0,0-1-120 0 0,0-21 1233 0 0,1 1-996 0 0,1 1 0 0 0,1-1 0 0 0,2-13-237 0 0,-2 25 44 0 0,0-1 1 0 0,0 0 0 0 0,1 0-1 0 0,0 1 1 0 0,1 0-1 0 0,-1-1 1 0 0,1 1 0 0 0,1 1-1 0 0,3-6-44 0 0,15-21 232 0 0,-18 25-202 0 0,1-1 1 0 0,0 1-1 0 0,0 1 1 0 0,0-1 0 0 0,1 1-1 0 0,0 1 1 0 0,0-1-1 0 0,3-1-30 0 0,24-18 81 0 0,-30 21-66 0 0,1 1 1 0 0,-1 0-1 0 0,1 0 1 0 0,0 0-1 0 0,1 1 1 0 0,-1 0-1 0 0,1 0 1 0 0,-1 0-1 0 0,1 1 1 0 0,0-1-1 0 0,0 1 1 0 0,4 0-16 0 0,-6 1 14 0 0,0 0 0 0 0,0 1 0 0 0,0-1 0 0 0,0 1 1 0 0,0 0-1 0 0,0 1 0 0 0,1-1 0 0 0,0 1-14 0 0,-3 0 5 0 0,-1-1-1 0 0,1 1 1 0 0,0 0 0 0 0,0 1-1 0 0,0-1 1 0 0,0 0-1 0 0,-1 0 1 0 0,1 1 0 0 0,-1-1-1 0 0,1 1 1 0 0,-1-1 0 0 0,0 1-1 0 0,1 0 1 0 0,-1-1 0 0 0,0 1-1 0 0,0 0 1 0 0,0 1-5 0 0,1 0 0 0 0,0 1 0 0 0,-1-1 0 0 0,1 1 0 0 0,-1-1 0 0 0,0 1 0 0 0,0 0 0 0 0,0-1 0 0 0,-1 1 0 0 0,1 0 0 0 0,-1 0 0 0 0,0 0 0 0 0,0-1 0 0 0,0 1 0 0 0,-1 0 0 0 0,1 0 0 0 0,-1 0 0 0 0,0-1 0 0 0,0 1 0 0 0,0 0 0 0 0,0-1 0 0 0,-1 1 0 0 0,0-1 0 0 0,1 0 0 0 0,-1 1 0 0 0,-3 2 0 0 0,-5 7 0 0 0,0-1 0 0 0,-1 1-1 0 0,-1-2 1 0 0,0 0 0 0 0,-6 4 0 0 0,2 0-1 0 0,4-4-14 0 0,1 0 0 0 0,0 1 0 0 0,-7 10 15 0 0,18-21-11 0 0,-1 0 1 0 0,1 0-1 0 0,0-1 0 0 0,-1 1 1 0 0,1 0-1 0 0,0 0 0 0 0,0 0 1 0 0,-1 0-1 0 0,1-1 0 0 0,0 1 1 0 0,0 0-1 0 0,0 0 0 0 0,0 0 1 0 0,0 0-1 0 0,0 0 0 0 0,0 0 0 0 0,1 0 1 0 0,-1-1-1 0 0,0 1 0 0 0,0 0 1 0 0,1 0-1 0 0,-1 0 0 0 0,0-1 1 0 0,1 1-1 0 0,-1 0 0 0 0,1 0 1 0 0,-1-1-1 0 0,1 1 0 0 0,-1 0 1 0 0,1-1-1 0 0,0 1 0 0 0,-1 0 1 0 0,1-1-1 0 0,0 1 0 0 0,0-1 0 0 0,-1 1 1 0 0,1-1-1 0 0,0 0 0 0 0,0 1 11 0 0,37 19-198 0 0,-32-17 202 0 0,11 2 88 0 0,0 0-1 0 0,1-1 1 0 0,-1-1-1 0 0,1 0 1 0 0,0-1-1 0 0,0-1 0 0 0,15-2-91 0 0,14 2-35 0 0,-8 0 318 0 0,20-3-283 0 0,-44 1-859 0 0,-1-1-1 0 0,1-1 1 0 0,6-2 859 0 0,-7 0-10853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8.2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33 8936 0 0,'-8'-1'203'0'0,"-4"4"521"0"0,-2 0-125 0 0,11-2-578 0 0,1 0 0 0 0,0 1-1 0 0,0-1 1 0 0,0 1-1 0 0,1 0 1 0 0,-1 0 0 0 0,0-1-1 0 0,1 1 1 0 0,-1 0 0 0 0,1 0-1 0 0,-1 0 1 0 0,1 1-1 0 0,0-1 1 0 0,0 1-21 0 0,-5 6 35 0 0,0-2 30 0 0,1 1-1 0 0,0-1 1 0 0,0 1-1 0 0,1 0 1 0 0,0 0-1 0 0,1 1 1 0 0,0-1-1 0 0,0 1 0 0 0,-1 4-64 0 0,3-6 77 0 0,0 0 0 0 0,1 0 0 0 0,-1 0 0 0 0,1 0 0 0 0,1 0 0 0 0,-1-1 0 0 0,1 1 0 0 0,1 0 0 0 0,-1 0 0 0 0,1-1-1 0 0,0 1 1 0 0,0-1 0 0 0,2 2-77 0 0,-2-3 53 0 0,1 0 1 0 0,0 0-1 0 0,1 0 0 0 0,-1 0 0 0 0,1-1 0 0 0,0 1 0 0 0,0-1 0 0 0,0 0 0 0 0,1 0 0 0 0,0-1 1 0 0,-1 1-1 0 0,5 2-53 0 0,1-1 66 0 0,0 0 0 0 0,0 0 0 0 0,0-1 1 0 0,0 0-1 0 0,0-1 0 0 0,6 1-66 0 0,-5-3 33 0 0,0 0 0 0 0,0-1 0 0 0,0 0 0 0 0,0 0 0 0 0,-1-1 0 0 0,1-1 0 0 0,0 0 0 0 0,-1 0 0 0 0,1-1 0 0 0,-1-1 0 0 0,3-1-33 0 0,2 1 58 0 0,-10 2-41 0 0,0 0-1 0 0,0 0 0 0 0,0-1 1 0 0,0 0-1 0 0,-1 1 0 0 0,1-1 1 0 0,-1-1-1 0 0,0 1 1 0 0,0-1-1 0 0,0 0 0 0 0,0 0 1 0 0,-1 0-1 0 0,0 0 1 0 0,1-1-18 0 0,-2 1 51 0 0,0 1 0 0 0,0 0 0 0 0,0-1 0 0 0,0 1 0 0 0,-1-1 0 0 0,1 0 0 0 0,-1 1 0 0 0,0-1 0 0 0,0 0 0 0 0,0 0 0 0 0,-1 0 0 0 0,0 0 0 0 0,1 0 0 0 0,-1 0 0 0 0,-1 1 0 0 0,1-1 0 0 0,0 0 0 0 0,-1 0 0 0 0,-1-3-50 0 0,-1-2 83 0 0,-1 0-1 0 0,0 0 1 0 0,-1 1-1 0 0,0-1 1 0 0,0 1 0 0 0,-1 0-1 0 0,0 0 1 0 0,0 1 0 0 0,-1 0-1 0 0,-5-6-82 0 0,-4 0 240 0 0,-1 0 0 0 0,0 1-1 0 0,0 0 1 0 0,-12-4-240 0 0,11 4 233 0 0,16 9-189 0 0,-1 1-1 0 0,0 1 1 0 0,0-1-1 0 0,1 0 1 0 0,-1 0-1 0 0,0 1 1 0 0,0 0-1 0 0,-1 0 1 0 0,1 0-1 0 0,-1-1-43 0 0,4 2-1 0 0,0 0 1 0 0,-1 0-1 0 0,1 0 0 0 0,0 0 0 0 0,0 0 0 0 0,0 0 1 0 0,0 0-1 0 0,0 0 0 0 0,0 0 0 0 0,0 0 1 0 0,-1 0-1 0 0,1 0 0 0 0,0-1 0 0 0,0 1 0 0 0,0 0 1 0 0,0 0-1 0 0,0 0 0 0 0,0 0 0 0 0,0 0 1 0 0,0 0-1 0 0,0 0 0 0 0,0-1 0 0 0,0 1 0 0 0,0 0 1 0 0,0 0-1 0 0,0 0 0 0 0,0 0 0 0 0,0 0 1 0 0,0 0-1 0 0,0-1 0 0 0,0 1 0 0 0,0 0 0 0 0,0 0 1 0 0,0 0-1 0 0,0 0 0 0 0,0 0 0 0 0,0 0 1 0 0,0-1-1 0 0,0 1 0 0 0,0 0 0 0 0,0 0 0 0 0,0 0 1 0 0,0 0-1 0 0,0 0 0 0 0,0 0 0 0 0,0 0 1 0 0,0-1 0 0 0,3 0-2405 0 0,-3 1-8328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8.8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0 173 9040 0 0,'1'8'548'0'0,"-1"0"1"0"0,2-1 0 0 0,-1 1-1 0 0,3 7-548 0 0,3 14 1167 0 0,-6-22-1065 0 0,2 14 80 0 0,1 0-1 0 0,1 0 1 0 0,1 0-1 0 0,1 0-181 0 0,0 4 333 0 0,-5-15-57 0 0,-2-10-262 0 0,0 0 0 0 0,0 0-1 0 0,0 0 1 0 0,0 0 0 0 0,0 1 0 0 0,0-1-1 0 0,0 0 1 0 0,0 0 0 0 0,0 0-1 0 0,0 0 1 0 0,0 0 0 0 0,0 0 0 0 0,0 0-1 0 0,0 0 1 0 0,0 0 0 0 0,0 0 0 0 0,0 1-1 0 0,0-1 1 0 0,0 0 0 0 0,-1 0 0 0 0,1 0-1 0 0,0 0 1 0 0,0 0 0 0 0,0 0 0 0 0,0 0-1 0 0,0 0 1 0 0,0 0 0 0 0,0 0-1 0 0,0 0 1 0 0,0 0 0 0 0,0 0 0 0 0,0 0-1 0 0,0 0 1 0 0,0 0 0 0 0,-1 0 0 0 0,1 1-1 0 0,0-1 1 0 0,0 0 0 0 0,0 0 0 0 0,0 0-1 0 0,0 0 1 0 0,0 0 0 0 0,0 0 0 0 0,0 0-1 0 0,0 0 1 0 0,0 0 0 0 0,-1 0-1 0 0,1 0 1 0 0,0-1 0 0 0,0 1 0 0 0,0 0-1 0 0,0 0 1 0 0,0 0 0 0 0,0 0 0 0 0,0 0-1 0 0,0 0 1 0 0,0 0 0 0 0,0 0 0 0 0,0 0-1 0 0,-1 0 1 0 0,1 0 0 0 0,0 0 0 0 0,0 0-14 0 0,0-2 49 0 0,-1 0 1 0 0,1 1 0 0 0,0-1-1 0 0,-1 0 1 0 0,1 1 0 0 0,0-1 0 0 0,0 0-1 0 0,0 0 1 0 0,0 1 0 0 0,0-1 0 0 0,1-1-50 0 0,-1 0 69 0 0,0-36 320 0 0,3 1 0 0 0,0-1 0 0 0,5-15-389 0 0,2-5 53 0 0,7-34-672 0 0,-9 56-3229 0 0,-4 35 3503 0 0,-1 1 0 0 0,1-1 0 0 0,-1 1 1 0 0,1-1-1 0 0,0 1 0 0 0,0 0 0 0 0,0 1 0 0 0,0-1 345 0 0,8 0-58 0 0,-1 1-1 0 0,1 0 0 0 0,-1 1 0 0 0,1 0 0 0 0,-1 1 0 0 0,1 0 1 0 0,-1 0-1 0 0,5 3 59 0 0,-9-2 139 0 0,0 1 1 0 0,0-1-1 0 0,-1 1 0 0 0,1 0 1 0 0,-1 1-1 0 0,0 0 1 0 0,0 0-1 0 0,0 0 1 0 0,-1 0-1 0 0,0 1 1 0 0,0 0-1 0 0,4 6-139 0 0,-7-8 82 0 0,0-1-1 0 0,0 1 1 0 0,0 0-1 0 0,0 0 1 0 0,-1 0-1 0 0,1 0 1 0 0,-1 0 0 0 0,0 0-1 0 0,0 0 1 0 0,-1 0-1 0 0,1 2-81 0 0,-1-3 42 0 0,0 0 0 0 0,0-1 0 0 0,-1 1-1 0 0,1 0 1 0 0,-1 0 0 0 0,1-1 0 0 0,-1 1-1 0 0,0-1 1 0 0,0 1 0 0 0,0-1 0 0 0,-1 1 0 0 0,1-1-1 0 0,-1 1 1 0 0,1-1 0 0 0,-1 0 0 0 0,1 0 0 0 0,-1 0-1 0 0,-1 1-41 0 0,-5 3 50 0 0,0 0-1 0 0,0 0 1 0 0,-1 0 0 0 0,0-1-1 0 0,0-1 1 0 0,-1 1-1 0 0,1-2 1 0 0,-1 1 0 0 0,0-1-1 0 0,0 0 1 0 0,-3-1-50 0 0,-47 17 146 0 0,53-16-369 0 0,0-1 0 0 0,0-1 0 0 0,0 1-1 0 0,0-1 1 0 0,0-1 0 0 0,-1 1 0 0 0,-2-1 223 0 0,9 0-8080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09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7 7024 0 0,'0'0'2'0'0,"0"0"1"0"0,0-1-1 0 0,0 1 1 0 0,0 0 0 0 0,0 0-1 0 0,0-1 1 0 0,0 1-1 0 0,0 0 1 0 0,0 0-1 0 0,0-1 1 0 0,0 1 0 0 0,0 0-1 0 0,0 0 1 0 0,0 0-1 0 0,0-1 1 0 0,-1 1-1 0 0,1 0 1 0 0,0 0 0 0 0,0-1-1 0 0,0 1 1 0 0,0 0-1 0 0,0 0 1 0 0,-1 0-1 0 0,1 0 1 0 0,0-1 0 0 0,0 1-1 0 0,0 0 1 0 0,-1 0-1 0 0,1 0 1 0 0,0 0-1 0 0,0 0 1 0 0,0-1 0 0 0,-1 1-1 0 0,1 0 1 0 0,0 0-1 0 0,0 0 1 0 0,-1 0-1 0 0,1 0-2 0 0,-10 4 224 0 0,-9 11 192 0 0,13-6-324 0 0,0 0 0 0 0,0 0 1 0 0,1 0-1 0 0,0 1 0 0 0,1 0 0 0 0,0 0 0 0 0,0 1 0 0 0,1-1 0 0 0,1 1 0 0 0,-1-1 1 0 0,2 1-1 0 0,-1 0 0 0 0,2 0 0 0 0,-1 0 0 0 0,2 0 0 0 0,-1-1 0 0 0,2 1 1 0 0,-1 0-1 0 0,2 2-92 0 0,0-5 107 0 0,0-1 1 0 0,0 1 0 0 0,1-1 0 0 0,0 1-1 0 0,0-1 1 0 0,1 0 0 0 0,0-1-1 0 0,0 1 1 0 0,1-1 0 0 0,0 0-1 0 0,0 0 1 0 0,0-1 0 0 0,1 0 0 0 0,-1 0-1 0 0,1 0 1 0 0,1-1 0 0 0,-1 0-1 0 0,0-1 1 0 0,1 1 0 0 0,0-1 0 0 0,0-1-1 0 0,0 0 1 0 0,0 0 0 0 0,0 0-1 0 0,0-1 1 0 0,1 0 0 0 0,-1-1-1 0 0,0 0 1 0 0,1 0 0 0 0,-1 0 0 0 0,0-1-1 0 0,4-1-107 0 0,-9 0 102 0 0,1 1 0 0 0,-1-1 0 0 0,1 1 0 0 0,-1-1 0 0 0,0 0 0 0 0,0-1 0 0 0,0 1 0 0 0,0 0 0 0 0,0-1 0 0 0,0 1 0 0 0,-1-1 0 0 0,1 0 0 0 0,-1 0 0 0 0,0 0 0 0 0,0 0 0 0 0,1-3-102 0 0,5-8 404 0 0,-1 0-1 0 0,-1-1 1 0 0,2-4-404 0 0,-6 12 121 0 0,0-1 0 0 0,0 1 0 0 0,-1-1-1 0 0,0 1 1 0 0,0-1 0 0 0,-1 0 0 0 0,1 1 0 0 0,-2-7-121 0 0,-11-60 721 0 0,12 72-713 0 0,-1-2 34 0 0,0-1 0 0 0,0 1 1 0 0,0 0-1 0 0,0-1 1 0 0,-1 1-1 0 0,0 0 0 0 0,0 0 1 0 0,0 0-1 0 0,-1 0 0 0 0,1 0 1 0 0,-1 1-1 0 0,0-1 0 0 0,0 1 1 0 0,0-1-1 0 0,-1 1 0 0 0,1 0 1 0 0,-1 0-1 0 0,1 1 0 0 0,-1-1 1 0 0,0 1-1 0 0,0 0 0 0 0,0 0 1 0 0,-2-1-43 0 0,-2 1 54 0 0,-1 0 0 0 0,0 0-1 0 0,1 0 1 0 0,-1 1 0 0 0,0 0 0 0 0,0 1 0 0 0,0 0 0 0 0,0 1 0 0 0,0 0 0 0 0,0 0-1 0 0,-3 1-53 0 0,-19 5-2294 0 0,19-2-9683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9.0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383 18 5920 0 0,'-3'-11'1033'0'0,"2"10"-929"0"0,0 1 0 0 0,1-1-1 0 0,-1 0 1 0 0,1 1 0 0 0,-1-1-1 0 0,0 1 1 0 0,0 0 0 0 0,1-1-1 0 0,-1 1 1 0 0,0-1 0 0 0,0 1-1 0 0,0 0 1 0 0,1 0 0 0 0,-1 0-1 0 0,0-1 1 0 0,0 1-1 0 0,0 0 1 0 0,0 0 0 0 0,1 0-1 0 0,-2 0-103 0 0,2 0 266 0 0,-19 0-153 0 0,2 0-4 0 0,0 1 0 0 0,1 1 0 0 0,-1 0 0 0 0,0 1 0 0 0,1 1 0 0 0,0 0 0 0 0,0 2 0 0 0,0 0 0 0 0,-3 2-109 0 0,-7 2 193 0 0,22-9-152 0 0,0 1 1 0 0,0-1-1 0 0,0 1 0 0 0,0-1 1 0 0,0 1-1 0 0,0 0 1 0 0,0 1-1 0 0,1-1 0 0 0,-1 1 1 0 0,1-1-1 0 0,-1 1 1 0 0,1 0-1 0 0,0 0 0 0 0,0 1 1 0 0,0 1-42 0 0,0-1 56 0 0,0 0 1 0 0,0-1 0 0 0,0 1-1 0 0,-1 0 1 0 0,1-1-1 0 0,-3 2-56 0 0,4-4 13 0 0,-1 1-1 0 0,1 0 1 0 0,0-1-1 0 0,0 1 0 0 0,0 0 1 0 0,0 1-1 0 0,0-1 0 0 0,1 0 1 0 0,-1 0-1 0 0,1 1 1 0 0,-1-1-1 0 0,1 1 0 0 0,0-1 1 0 0,0 1-1 0 0,0 0 1 0 0,0-1-1 0 0,1 1 0 0 0,-1 0-12 0 0,1 3 10 0 0,0-1 0 0 0,0 0 0 0 0,0 1 0 0 0,1-1-1 0 0,0 1 1 0 0,0-1 0 0 0,2 4-10 0 0,-2-7 2 0 0,0 0 1 0 0,0 0-1 0 0,0 0 1 0 0,0 0-1 0 0,1-1 1 0 0,-1 1-1 0 0,1 0 0 0 0,0 0 1 0 0,-1-1-1 0 0,1 1 1 0 0,0-1-1 0 0,0 0 1 0 0,0 0-1 0 0,0 1 0 0 0,0-1 1 0 0,0 0-1 0 0,0-1 1 0 0,0 1-1 0 0,0 0 1 0 0,1 0-3 0 0,18 5 0 0 0,0 0 0 0 0,-1 2 0 0 0,0 1 0 0 0,0 0 0 0 0,-1 1 0 0 0,-1 1 0 0 0,0 1 0 0 0,0 1 0 0 0,-1 0 0 0 0,-1 1 0 0 0,0 1 0 0 0,-12-11-4 0 0,1 0 0 0 0,0 0 1 0 0,-1 0-1 0 0,1-1 1 0 0,0 0-1 0 0,2 1 4 0 0,-3-2-3 0 0,0 0-1 0 0,0 0 1 0 0,-1 0-1 0 0,1 1 0 0 0,-1 0 1 0 0,1 0-1 0 0,-1 0 1 0 0,0 0-1 0 0,0 0 1 0 0,0 1-1 0 0,-1-1 1 0 0,2 2 3 0 0,6 11-13 0 0,-8-14 11 0 0,1 1 0 0 0,-1 0 0 0 0,-1 0 0 0 0,1-1 0 0 0,0 1 0 0 0,-1 1 1 0 0,1-1-1 0 0,-1 0 0 0 0,0 0 0 0 0,0 0 0 0 0,0 1 0 0 0,-1-1 0 0 0,1 0 0 0 0,-1 2 2 0 0,3 6 4 0 0,0 5 10 0 0,-2-16-14 0 0,-1 0 0 0 0,0 1 1 0 0,0-1-1 0 0,0 0 1 0 0,0 0-1 0 0,0 1 0 0 0,0-1 1 0 0,0 0-1 0 0,0 0 0 0 0,0 1 1 0 0,0-1-1 0 0,0 0 0 0 0,-1 0 1 0 0,1 1-1 0 0,0-1 1 0 0,0 0-1 0 0,0 0 0 0 0,0 1 1 0 0,0-1-1 0 0,0 0 0 0 0,-1 0 1 0 0,1 0-1 0 0,0 1 0 0 0,0-1 1 0 0,0 0-1 0 0,0 0 1 0 0,-1 0-1 0 0,1 0 0 0 0,0 1 1 0 0,0-1-1 0 0,0 0 0 0 0,-1 0 1 0 0,1 0-1 0 0,0 0 0 0 0,0 0 1 0 0,-1 0-1 0 0,1 0 1 0 0,0 0-1 0 0,0 0 0 0 0,-1 0 1 0 0,1 1-1 0 0,0-1 0 0 0,-1 0 4 0 0,0 0 1 0 0,0 1-1 0 0,0-1 1 0 0,1 1-1 0 0,-1-1 1 0 0,0 1-1 0 0,0-1 1 0 0,1 1-1 0 0,-1-1 1 0 0,1 1-1 0 0,-1 0 1 0 0,0-1-1 0 0,1 1 1 0 0,-1 0-1 0 0,1 0 0 0 0,0 0 1 0 0,-1 0-5 0 0,-9 10 60 0 0,6-8-47 0 0,-1-1 0 0 0,0 0 1 0 0,0 0-1 0 0,0 0 0 0 0,0-1 0 0 0,0 0 0 0 0,0 0 0 0 0,-1 0 1 0 0,-2 0-14 0 0,-50-1 100 0 0,32-1-39 0 0,-40 2-637 0 0,1-4 0 0 0,-53-9 576 0 0,112 11-7913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0.0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58 8936 0 0,'0'-1'106'0'0,"0"-1"0"0"0,-1 1 0 0 0,1-1 0 0 0,0 1 0 0 0,-1-1 0 0 0,1 1 0 0 0,-1-1 0 0 0,1 1 0 0 0,-1 0-1 0 0,1-1 1 0 0,-1 1 0 0 0,0 0 0 0 0,0 0 0 0 0,0 0 0 0 0,0-1 0 0 0,0 1 0 0 0,0 0 0 0 0,0 0 0 0 0,0 0 0 0 0,0 0 0 0 0,0 1 0 0 0,-1-1 0 0 0,1 0 0 0 0,-1 0-106 0 0,0 0 133 0 0,0 0 0 0 0,1-1 1 0 0,-1 1-1 0 0,0 0 0 0 0,1-1 0 0 0,-1 1 0 0 0,1-1 0 0 0,0 0 0 0 0,-1 1 0 0 0,1-1 1 0 0,0 0-134 0 0,0 1 1 0 0,0 0 1 0 0,-1 0 0 0 0,1 0-1 0 0,0 0 1 0 0,0 1 0 0 0,-1-1-1 0 0,1 0 1 0 0,0 1 0 0 0,-1-1 0 0 0,1 1-1 0 0,0-1 1 0 0,-1 1 0 0 0,1 0-1 0 0,-1 0 1 0 0,1-1 0 0 0,-1 1-1 0 0,1 0 1 0 0,-1 0 0 0 0,0 1-2 0 0,-30 0 29 0 0,13 2-19 0 0,-22 3 59 0 0,39-6-64 0 0,-1 1-1 0 0,0 0 0 0 0,1 0 0 0 0,-1 0 0 0 0,1 0 0 0 0,0 0 1 0 0,-1 0-1 0 0,1 1 0 0 0,0-1 0 0 0,-1 1 0 0 0,1-1 0 0 0,-1 2-4 0 0,2-2 1 0 0,1 1-1 0 0,-1-1 0 0 0,0 1 1 0 0,0 0-1 0 0,1-1 0 0 0,-1 1 1 0 0,0-1-1 0 0,1 1 1 0 0,0 0-1 0 0,-1-1 0 0 0,1 1 1 0 0,0 0-1 0 0,0 0 0 0 0,0-1 1 0 0,0 1-1 0 0,0 0 0 0 0,0-1 1 0 0,1 1-1 0 0,-1 0 1 0 0,0-1-1 0 0,1 1 0 0 0,0 0 1 0 0,-1-1-1 0 0,1 1 0 0 0,0-1 1 0 0,0 1-1 0 0,0-1 0 0 0,0 1 1 0 0,0-1-1 0 0,0 0 1 0 0,1 1-1 0 0,6 8-5 0 0,0 0 1 0 0,1-1 0 0 0,0 0 0 0 0,2 0 4 0 0,1 2 0 0 0,24 21-3 0 0,-25-23 2 0 0,0 0 0 0 0,-1 0 0 0 0,-1 1 0 0 0,0 0 0 0 0,0 1 0 0 0,4 7 1 0 0,-11-16 13 0 0,-1 0 0 0 0,1 1 0 0 0,-1-1 0 0 0,0 1 0 0 0,0-1 1 0 0,0 1-1 0 0,0-1 0 0 0,-1 1 0 0 0,1 0 0 0 0,-1-1 0 0 0,1 1 0 0 0,-1 0 1 0 0,0 0-14 0 0,0-2 6 0 0,-1 0 0 0 0,1 0 0 0 0,0 0-1 0 0,-1 0 1 0 0,1 0 0 0 0,-1 0 0 0 0,1 0 0 0 0,-1 0 0 0 0,0 0 0 0 0,1 0 0 0 0,-1-1 0 0 0,0 1 0 0 0,0 0 0 0 0,0 0 0 0 0,1-1 0 0 0,-1 1 0 0 0,0-1 0 0 0,0 1 0 0 0,0-1 0 0 0,0 1 0 0 0,0-1 0 0 0,0 1 0 0 0,0-1 0 0 0,0 0 0 0 0,0 1 0 0 0,0-1 0 0 0,0 0 0 0 0,0 0 0 0 0,0 0 0 0 0,-1 0 0 0 0,1 0 0 0 0,0 0 0 0 0,0 0 0 0 0,0 0 0 0 0,0-1-6 0 0,-9 1 64 0 0,0 1-15 0 0,0-1 1 0 0,0 0-1 0 0,0-1 1 0 0,1 0 0 0 0,-1 0-1 0 0,0-1 1 0 0,1-1 0 0 0,-1 1-1 0 0,-4-3-49 0 0,7 2-7 0 0,7 3-51 0 0,-1 0 0 0 0,1 0 0 0 0,0 0 0 0 0,-1-1 0 0 0,1 1 0 0 0,-1 0 0 0 0,1 0 0 0 0,0 0 0 0 0,-1-1 0 0 0,1 1 0 0 0,-1 0 0 0 0,1 0 0 0 0,0-1 0 0 0,-1 1 0 0 0,1 0 1 0 0,0-1-1 0 0,0 1 0 0 0,-1 0 0 0 0,1-1 0 0 0,0 1 0 0 0,0-1 0 0 0,-1 1 0 0 0,1 0 0 0 0,0-1 0 0 0,0 1 0 0 0,0-1 0 0 0,0 1 0 0 0,0-1 0 0 0,0 1 58 0 0,-1-1-8810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0.4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 5416 0 0,'0'20'1024'0'0,"-7"30"1032"0"0,5-40-1685 0 0,1 0 0 0 0,0 0 0 0 0,0 0 1 0 0,1 0-1 0 0,0 1 0 0 0,1-1 0 0 0,1 9-371 0 0,-1 1 987 0 0,-1-18-870 0 0,0-1 0 0 0,-1 1 0 0 0,1 0 0 0 0,0 0 0 0 0,1 0 0 0 0,-1 0 0 0 0,0 0 0 0 0,1 0 0 0 0,-1-1 0 0 0,1 1 0 0 0,-1 0 0 0 0,1 0 0 0 0,0-1 0 0 0,-1 1 0 0 0,1 0 0 0 0,0-1 0 0 0,1 2-117 0 0,2 5 532 0 0,-4-7-596 0 0,0-1 0 0 0,0 1-1 0 0,0-1 1 0 0,0 1-1 0 0,0-1 1 0 0,0 1-1 0 0,0 0 1 0 0,1-1 0 0 0,-1 1-1 0 0,0-1 1 0 0,0 0-1 0 0,1 1 1 0 0,-1-1-1 0 0,0 1 1 0 0,1-1-1 0 0,-1 1 1 0 0,0-1 0 0 0,1 0-1 0 0,-1 1 1 0 0,1-1-1 0 0,-1 0 1 0 0,1 1-1 0 0,-1-1 1 0 0,0 0 0 0 0,1 1 64 0 0,0-1-9288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0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9040 0 0,'2'10'385'0'0,"4"5"1050"0"0,3 7 134 0 0,6 54-364 0 0,-6-38-894 0 0,0 20-311 0 0,-6-37 101 0 0,2 40 533 0 0,-5-59-754 0 0,-3 8-1344 0 0,3-9-7896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1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 7936 0 0,'6'-1'395'0'0,"-1"0"0"0"0,0 0 1 0 0,1 0-1 0 0,-1-1 0 0 0,0 1 1 0 0,1-2-396 0 0,21-5 1380 0 0,28-6-708 0 0,-17 4-353 0 0,1 2 0 0 0,38-4-319 0 0,-41 9 113 0 0,-14 1 21 0 0,1 1 0 0 0,0 0 0 0 0,21 3-134 0 0,-36-1 26 0 0,-1 0 6 0 0,-1-1 0 0 0,0 1 0 0 0,0 1 0 0 0,0-1 0 0 0,4 2-32 0 0,-8-2 16 0 0,1 1 0 0 0,-1-1 0 0 0,0 0 1 0 0,0 1-1 0 0,0-1 0 0 0,0 1 0 0 0,0-1 1 0 0,0 1-1 0 0,0 0 0 0 0,-1 0 0 0 0,1 0 0 0 0,-1 0 1 0 0,1 0-1 0 0,-1 0 0 0 0,0 1 0 0 0,0-1-16 0 0,3 7 27 0 0,-1 1 0 0 0,-1 0 1 0 0,0-1-1 0 0,0 1 0 0 0,-1 0 0 0 0,0 0 0 0 0,0 0 0 0 0,-2 7-27 0 0,3 23 33 0 0,0 20 0 0 0,0-54 17 0 0,1 0 0 0 0,0 0 0 0 0,0 0 0 0 0,1 0 0 0 0,0-1 0 0 0,0 0 0 0 0,0 0 0 0 0,0 0 0 0 0,1 0 0 0 0,3 2-50 0 0,-8-7 12 0 0,1 1-102 0 0,1-1 1 0 0,-1 1-1 0 0,0-1 1 0 0,0 0-1 0 0,1 0 1 0 0,-1 1 0 0 0,0-1-1 0 0,1 0 1 0 0,-1 0-1 0 0,0 0 1 0 0,1 0-1 0 0,-1-1 1 0 0,0 1-1 0 0,1 0 1 0 0,-1-1-1 0 0,0 1 1 0 0,0 0-1 0 0,1-1 90 0 0,-1 0-9390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1.5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31 10248 0 0,'-1'-1'98'0'0,"0"0"0"0"0,0 0 0 0 0,0 1 0 0 0,1-1 0 0 0,-1 0-1 0 0,0 1 1 0 0,0-1 0 0 0,0 1 0 0 0,0-1 0 0 0,0 1 0 0 0,0 0 0 0 0,0-1 0 0 0,0 1 0 0 0,0 0 0 0 0,0 0 0 0 0,-1 0 0 0 0,1 0 0 0 0,0 0 0 0 0,0 0 0 0 0,0 0 0 0 0,0 0 0 0 0,0 0 0 0 0,0 0 0 0 0,0 1 0 0 0,0-1 0 0 0,0 0 0 0 0,-1 1-98 0 0,-29 11 316 0 0,15-3-307 0 0,0 2 0 0 0,1 0 0 0 0,-1 1-9 0 0,11-8-12 0 0,0 0 1 0 0,1 1 0 0 0,0-1-1 0 0,0 1 1 0 0,0 0-1 0 0,0 0 1 0 0,1 1 0 0 0,-1-1-1 0 0,2 1 1 0 0,-1-1-1 0 0,0 2 12 0 0,0 2-10 0 0,0 1 0 0 0,0 0-1 0 0,1 0 1 0 0,0 0 0 0 0,1 1-1 0 0,0-1 1 0 0,1 8 10 0 0,0-12-4 0 0,1 0 1 0 0,0 0-1 0 0,0 1 1 0 0,1-1-1 0 0,-1-1 1 0 0,2 1-1 0 0,-1 0 0 0 0,0 0 1 0 0,1-1-1 0 0,0 1 1 0 0,0-1-1 0 0,1 0 1 0 0,2 3 3 0 0,0-1 42 0 0,0-1 1 0 0,0 0 0 0 0,0 0 0 0 0,1-1-1 0 0,0 0 1 0 0,0 0 0 0 0,0 0 0 0 0,1-1 0 0 0,0 0-1 0 0,0-1 1 0 0,0 1 0 0 0,0-1 0 0 0,5 0-43 0 0,-6-1 38 0 0,0 0 0 0 0,0-1 0 0 0,0 0 1 0 0,0-1-1 0 0,1 1 0 0 0,-1-2 0 0 0,0 1 1 0 0,0-1-1 0 0,0 0 0 0 0,0 0 0 0 0,0 0 1 0 0,0-1-1 0 0,0-1 0 0 0,0 1 0 0 0,0-1 1 0 0,2-2-39 0 0,-4 2 49 0 0,0-1 1 0 0,0 1 0 0 0,-1-1 0 0 0,0 0-1 0 0,0-1 1 0 0,0 1 0 0 0,0-1 0 0 0,0 1 0 0 0,-1-1-1 0 0,0 0 1 0 0,0-1 0 0 0,-1 1 0 0 0,1 0-1 0 0,-1-1 1 0 0,0 1 0 0 0,-1-1 0 0 0,1 0 0 0 0,-1 0-1 0 0,0-3-49 0 0,1-6 146 0 0,0-1-1 0 0,-2 1 0 0 0,0 0 0 0 0,-1 0 1 0 0,0 0-1 0 0,-4-15-145 0 0,2 20 104 0 0,0 0-1 0 0,-1 1 1 0 0,0 0 0 0 0,0-1 0 0 0,-1 2-1 0 0,0-1 1 0 0,-1 0 0 0 0,0 1 0 0 0,0 0 0 0 0,-1 1-1 0 0,0-1 1 0 0,-7-4-104 0 0,12 9-120 0 0,-1 1-1 0 0,0-1 1 0 0,0 1 0 0 0,0 0-1 0 0,0 0 1 0 0,0 0-1 0 0,-1 0 1 0 0,1 0 0 0 0,0 1-1 0 0,-1 0 1 0 0,1 0-1 0 0,-1 0 1 0 0,0 0 0 0 0,1 0-1 0 0,-1 1 1 0 0,0-1 0 0 0,-1 1 120 0 0,5 0-10840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2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1 355 9040 0 0,'7'-41'2309'0'0,"-3"23"-1434"0"0,-2 4-213 0 0,0 0 0 0 0,-1-1 0 0 0,-1-2-662 0 0,3-34 767 0 0,2 9-340 0 0,-4 27-244 0 0,1 0 0 0 0,1 0 1 0 0,0 1-1 0 0,5-15-183 0 0,11-14 456 0 0,-19 43-447 0 0,0-1 1 0 0,0 1-1 0 0,0-1 1 0 0,0 1-1 0 0,0-1 0 0 0,0 1 1 0 0,1-1-1 0 0,-1 1 1 0 0,0-1-1 0 0,0 1 1 0 0,1-1-1 0 0,-1 1 1 0 0,0-1-1 0 0,1 1 0 0 0,-1 0 1 0 0,0-1-1 0 0,1 1 1 0 0,-1-1-1 0 0,1 1 1 0 0,-1 0-1 0 0,1 0 0 0 0,-1-1 1 0 0,1 1-1 0 0,-1 0 1 0 0,1 0-1 0 0,-1-1 1 0 0,1 1-1 0 0,-1 0 1 0 0,1 0-1 0 0,-1 0 0 0 0,1 0 1 0 0,-1 0-1 0 0,1 0 1 0 0,-1 0-1 0 0,1 0-9 0 0,1 0 29 0 0,0 1 1 0 0,0 0-1 0 0,-1 0 0 0 0,1-1 0 0 0,0 1 1 0 0,-1 0-1 0 0,1 0 0 0 0,-1 0 1 0 0,1 1-1 0 0,-1-1 0 0 0,1 1-29 0 0,29 36 157 0 0,2 16-155 0 0,-21-32-46 0 0,2 0 0 0 0,1-1-1 0 0,12 15 45 0 0,-18-25 26 0 0,1-1 0 0 0,0 0 0 0 0,0 0 0 0 0,1-1-1 0 0,0 0 1 0 0,1-1 0 0 0,0 0 0 0 0,0-1-1 0 0,11 5-25 0 0,-17-10 23 0 0,-1 0-1 0 0,1-1 0 0 0,0 0 0 0 0,0 0 0 0 0,0-1 1 0 0,-1 1-1 0 0,1-1 0 0 0,0 0 0 0 0,0-1 0 0 0,0 0 0 0 0,3 0-22 0 0,-7 0 7 0 0,0 0-1 0 0,0 0 1 0 0,0 1-1 0 0,-1-1 0 0 0,1 0 1 0 0,0 0-1 0 0,0-1 1 0 0,-1 1-1 0 0,1 0 0 0 0,-1-1 1 0 0,1 1-1 0 0,-1-1 1 0 0,0 1-1 0 0,0-1 0 0 0,1 1 1 0 0,-1-1-1 0 0,0 0 1 0 0,0 0-1 0 0,-1 0 0 0 0,1 0 1 0 0,0 1-1 0 0,-1-1 1 0 0,1 0-1 0 0,-1 0 0 0 0,1 0 1 0 0,-1 0-1 0 0,0 0 1 0 0,0 0-1 0 0,0 0 0 0 0,0-2-6 0 0,0-8 88 0 0,-1 0-1 0 0,0-1 0 0 0,-1 1 0 0 0,-2-7-87 0 0,3 13 39 0 0,-8-31 211 0 0,-5-25 256 0 0,13 58-441 0 0,0-1 0 0 0,1 1 1 0 0,0-1-1 0 0,0 1 0 0 0,1 0 0 0 0,-1-1 0 0 0,1 1 0 0 0,0 0 0 0 0,0-1 0 0 0,0 1 1 0 0,0 0-1 0 0,2-2-65 0 0,-2 3-103 0 0,4-8 480 0 0,2 8-2982 0 0,-7 3-9921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2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27 7136 0 0,'7'-23'3196'0'0,"-6"20"-992"0"0,-4 16-1191 0 0,-6 17-902 0 0,-1-1 1 0 0,-8 16-112 0 0,9-25 44 0 0,1 0 1 0 0,1 1 0 0 0,0 0-1 0 0,2 0 1 0 0,0 0 0 0 0,1 11-45 0 0,3-26 6 0 0,0 3 8 0 0,1 0 1 0 0,-1-1-1 0 0,1 1 1 0 0,1 0-1 0 0,0-1 1 0 0,0 1 0 0 0,1 2-15 0 0,3 11 20 0 0,-4-18-16 0 0,0 0 1 0 0,0 0-1 0 0,0 0 1 0 0,0 0-1 0 0,1 0 0 0 0,-1 0 1 0 0,1 0-1 0 0,0 0 1 0 0,2 3-5 0 0,8 9 29 0 0,-10-12-10 0 0,1 1 0 0 0,0-1 0 0 0,0 0 0 0 0,0 0 0 0 0,0 0 0 0 0,1 0 0 0 0,0-1 0 0 0,0 1 0 0 0,0-1 0 0 0,0 0 0 0 0,0 0 0 0 0,1 0 0 0 0,-1-1 0 0 0,1 1 0 0 0,-1-1 0 0 0,1 0 0 0 0,4 0-19 0 0,1 0-113 0 0,-1-1 0 0 0,0 0 0 0 0,1-1 1 0 0,-1 0-1 0 0,7-1 113 0 0,-8 0-1127 0 0,-5 1-8078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3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195 48 5920 0 0,'9'-8'740'0'0,"-8"8"-574"0"0,0-1-1 0 0,0 0 0 0 0,1 0 1 0 0,-1 0-1 0 0,0 0 1 0 0,0 0-1 0 0,0 0 0 0 0,0 0 1 0 0,-1 0-1 0 0,1 0 0 0 0,0 0 1 0 0,0 0-1 0 0,0 0 1 0 0,-1-1-1 0 0,1 1 0 0 0,-1 0 1 0 0,1-1-1 0 0,-1 1 0 0 0,0 0 1 0 0,1-1-166 0 0,-4 0 251 0 0,-1 0-1 0 0,1 0 1 0 0,-1 1 0 0 0,1-1 0 0 0,-1 1 0 0 0,1 0-1 0 0,-2 0-250 0 0,1 0 141 0 0,-2 0-63 0 0,-1 0 0 0 0,0 0 0 0 0,1 1 0 0 0,-1 0 0 0 0,0 0 0 0 0,0 0 0 0 0,1 1 0 0 0,-1 0 0 0 0,0 1 0 0 0,1-1 0 0 0,-1 1 0 0 0,1 0 0 0 0,0 1 1 0 0,-1 0-1 0 0,1 0 0 0 0,1 0 0 0 0,-1 0 0 0 0,0 1 0 0 0,1 0 0 0 0,-3 3-78 0 0,3-2 108 0 0,1 0-1 0 0,0 0 1 0 0,0 0 0 0 0,0 1 0 0 0,1 0-1 0 0,0-1 1 0 0,0 1 0 0 0,0 0 0 0 0,1 1-1 0 0,0-1 1 0 0,0 2-108 0 0,3-5 38 0 0,0 1 0 0 0,0-1-1 0 0,0 0 1 0 0,0 0 0 0 0,1 0-1 0 0,0 0 1 0 0,-1 0 0 0 0,1 0-1 0 0,0-1 1 0 0,1 1 0 0 0,0 0-38 0 0,7 7 22 0 0,1-1-1 0 0,1-1 1 0 0,4 2-22 0 0,15 11 12 0 0,-19-11-11 0 0,12 8 18 0 0,0 1 1 0 0,5 8-20 0 0,-16-15-12 0 0,-9-9 34 0 0,1 1-1 0 0,-1 0 1 0 0,0 1 0 0 0,0-1-1 0 0,0 1 1 0 0,0 0 0 0 0,-1-1-1 0 0,0 2 1 0 0,0-1 0 0 0,0 0 0 0 0,-1 1-1 0 0,0-1-21 0 0,-2-4 1 0 0,0 0-1 0 0,0 0 0 0 0,0 0 1 0 0,0 0-1 0 0,-1 0 0 0 0,1 0 1 0 0,0 0-1 0 0,0 0 1 0 0,-1 0-1 0 0,1 0 0 0 0,-1-1 1 0 0,1 1-1 0 0,-1 0 1 0 0,1 0-1 0 0,-1 0 0 0 0,0-1 1 0 0,1 1-1 0 0,-1 0 0 0 0,0-1 1 0 0,1 1-1 0 0,-1-1 1 0 0,0 1-1 0 0,0-1 0 0 0,0 1 1 0 0,0-1-1 0 0,1 1 0 0 0,-1-1 1 0 0,0 0-1 0 0,0 1 1 0 0,0-1-1 0 0,0 0 0 0 0,0 0 1 0 0,0 0-1 0 0,0 0 0 0 0,0 0 1 0 0,0 0-1 0 0,-6 2 2 0 0,1-1 1 0 0,-1-1-1 0 0,1 1 0 0 0,-1-1 1 0 0,-1-1-3 0 0,-18 0-1 0 0,10 0-1 0 0,0 0 1 0 0,0-1-1 0 0,1 0 1 0 0,-1-2 0 0 0,-3-1 1 0 0,1 0 172 0 0,-14-4-227 0 0,31 8-116 0 0,-1 1 0 0 0,0-1 1 0 0,1 0-1 0 0,-1 0 0 0 0,1 0 0 0 0,-1 0 1 0 0,1 0-1 0 0,-1 0 0 0 0,1 0 0 0 0,0 0 1 0 0,-1 0-1 0 0,1-1 0 0 0,0 1 0 0 0,-1-2 171 0 0,2 3-9398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3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0,'0'1'25'0'0,"0"-1"-1"0"0,0 1 1 0 0,0 0 0 0 0,1-1-1 0 0,-1 1 1 0 0,0-1 0 0 0,1 1 0 0 0,-1-1-1 0 0,0 1 1 0 0,1-1 0 0 0,-1 1 0 0 0,0-1-1 0 0,1 0 1 0 0,-1 1 0 0 0,1-1 0 0 0,-1 1-1 0 0,1-1 1 0 0,-1 0 0 0 0,1 1 0 0 0,-1-1-1 0 0,1 0 1 0 0,-1 0 0 0 0,1 1 0 0 0,0-1-25 0 0,19 7 1199 0 0,2 2-175 0 0,9 27-453 0 0,-11-11-511 0 0,-12-13-60 0 0,1 0 1 0 0,-2 0 0 0 0,1 1 0 0 0,-2 0 0 0 0,0 1-1 0 0,0-1 1 0 0,-2 1 0 0 0,1 0 0 0 0,-2 0 0 0 0,1 2-1 0 0,-2-3 3 0 0,0 0-1 0 0,-1 1 1 0 0,-1-1 0 0 0,0 0 0 0 0,0 0 0 0 0,-2 4-3 0 0,1-10 22 0 0,1-1 0 0 0,-1 0 0 0 0,-1 1 0 0 0,1-1 0 0 0,-1 0 0 0 0,0 0 0 0 0,0 0 0 0 0,-1 0 0 0 0,0-1 0 0 0,0 1 0 0 0,0-1 0 0 0,-1 1 0 0 0,0-1 1 0 0,0 0-1 0 0,0 0 0 0 0,-1-1 0 0 0,-2 3-22 0 0,-45 31 320 0 0,46-31-225 0 0,5-6-179 0 0,0-1-1 0 0,1 1 0 0 0,-1 0 1 0 0,0 0-1 0 0,1 0 0 0 0,-1-1 0 0 0,0 1 1 0 0,0 0-1 0 0,0-1 0 0 0,0 1 1 0 0,0-1-1 0 0,0 1 0 0 0,1-1 1 0 0,-1 1-1 0 0,-1-1 85 0 0,2 0-7881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14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10448 0 0,'0'0'0'0'0,"0"0"0"0"0,0-5 0 0 0,4 4 280 0 0,-3 1 0 0 0,1 0 8 0 0,-2-3 0 0 0,0 1-96 0 0,0 2-8 0 0,0 0-9160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9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2400 0 0,'0'8'457'0'0,"1"-1"1"0"0,0 1 0 0 0,1 0-1 0 0,-1-1 1 0 0,1 1-1 0 0,1-1 1 0 0,0 0-1 0 0,0 1-457 0 0,10 30 362 0 0,-8-13-119 0 0,0 1 0 0 0,-2 0-1 0 0,0 0 1 0 0,-2 0 0 0 0,-1 0-1 0 0,-3 21-242 0 0,3-22 344 0 0,0 0 0 0 0,2 0-1 0 0,1-1 1 0 0,2 7-344 0 0,0-1 785 0 0,-1 1 1 0 0,-1 15-786 0 0,-3 44 2880 0 0,0-90-2800 0 0,-1-19 105 0 0,-2 4-1922 0 0,2 0-7007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29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41 3912 0 0,'0'0'280'0'0,"0"0"1"0"0,0 0 6 0 0,0 0-22 0 0,0 0-87 0 0,0 0-16 0 0,0 0-6 0 0,0 0 17 0 0,0 0 63 0 0,0 0 23 0 0,0 0-6 0 0,0 0 14 0 0,-1-2 24 0 0,-1-1-233 0 0,0 0 0 0 0,-1 1 0 0 0,1 0 0 0 0,0-1 0 0 0,-1 1 1 0 0,0 0-1 0 0,1 0 0 0 0,-1 0 0 0 0,0 1 0 0 0,0-1 0 0 0,0 1 0 0 0,0-1 1 0 0,0 1-1 0 0,0 0 0 0 0,0 0 0 0 0,0 0 0 0 0,-1 1 0 0 0,1-1 0 0 0,-3 1-58 0 0,-13-3 275 0 0,0 1-1 0 0,0 1 1 0 0,-1 1-275 0 0,17 0 72 0 0,0 1 0 0 0,0 0 1 0 0,0 0-1 0 0,0 0 0 0 0,0 0 1 0 0,1 0-1 0 0,-1 0 0 0 0,0 1 1 0 0,1 0-1 0 0,-1-1 1 0 0,1 1-1 0 0,0 0 0 0 0,-1 0 1 0 0,1 0-1 0 0,0 1 0 0 0,0-1 1 0 0,1 0-1 0 0,-1 1 0 0 0,0-1 1 0 0,1 1-1 0 0,-1 0 0 0 0,1 0 1 0 0,-1 1-73 0 0,3-3 21 0 0,-1 0 1 0 0,0 0-1 0 0,1 0 1 0 0,-1 0-1 0 0,0 0 1 0 0,1 0 0 0 0,-1 0-1 0 0,1-1 1 0 0,0 1-1 0 0,-1 0 1 0 0,1 0-1 0 0,-1-1 1 0 0,1 1-1 0 0,0 0 1 0 0,0-1 0 0 0,0 1-1 0 0,-1-1 1 0 0,1 1-1 0 0,1 0-21 0 0,19 12 190 0 0,-18-11-165 0 0,19 12 115 0 0,0 1 1 0 0,-1 1 0 0 0,-1 0-1 0 0,10 11-140 0 0,-18-15 21 0 0,-1 1-1 0 0,0-1 0 0 0,-1 2 0 0 0,-1-1 0 0 0,0 2 0 0 0,0-1 1 0 0,3 11-21 0 0,-10-22 10 0 0,-1 1 0 0 0,0 0 1 0 0,1 0-1 0 0,-1-1 0 0 0,0 1 1 0 0,-1 0-1 0 0,1 0 1 0 0,-1 0-1 0 0,0 0 0 0 0,0 0 1 0 0,0 0-1 0 0,0 0 0 0 0,-1 0 1 0 0,1-1-1 0 0,-1 1 1 0 0,-1 1-11 0 0,1-2 21 0 0,0 0 0 0 0,-1 0 0 0 0,0 0 0 0 0,1 0 0 0 0,-1 0 0 0 0,0-1 0 0 0,-1 1 0 0 0,1 0 0 0 0,0-1 0 0 0,-1 0 0 0 0,1 0 0 0 0,-1 1 1 0 0,0-1-1 0 0,0-1 0 0 0,0 1 0 0 0,0 0 0 0 0,0-1 0 0 0,0 1-21 0 0,-4 0 46 0 0,1 0 0 0 0,-1 0 0 0 0,0-1 0 0 0,0 0 1 0 0,1 0-1 0 0,-1 0 0 0 0,0-1 0 0 0,0 0 0 0 0,0 0 0 0 0,0-1 0 0 0,1 0 0 0 0,-1 0 1 0 0,-1-1-47 0 0,-2 0 65 0 0,0-1 0 0 0,1 0 0 0 0,-1 0 0 0 0,1-1 1 0 0,0-1-1 0 0,0 0 0 0 0,1 0 0 0 0,-8-6-65 0 0,14 10-51 0 0,0-1 0 0 0,0 0 0 0 0,1 0 0 0 0,-1 0 0 0 0,1 0 0 0 0,-1 0 0 0 0,1-1 0 0 0,0 1 0 0 0,0 0 0 0 0,0-1 0 0 0,0 1 0 0 0,0 0 0 0 0,0-1 0 0 0,1 1 0 0 0,-1-1 0 0 0,1 1 1 0 0,0-1-1 0 0,0 0 0 0 0,0 1 0 0 0,0-1 0 0 0,0 1 0 0 0,0-1 0 0 0,1 1 0 0 0,-1-1 0 0 0,1 0 51 0 0,0 1-8800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29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0 7432 0 0,'0'0'320'0'0,"0"0"1"0"0,0 0 4 0 0,0 10 445 0 0,-1 42-76 0 0,-2 0 0 0 0,-3 0 0 0 0,-3 3-694 0 0,8-45 440 0 0,0 0-1 0 0,0 0 0 0 0,1 0 0 0 0,1 0 0 0 0,0 8-439 0 0,0-18-43 0 0,-1 1 0 0 0,0 0 0 0 0,1-1 0 0 0,-1 1 1 0 0,1-1-1 0 0,-1 1 0 0 0,1 0 0 0 0,-1-1 0 0 0,1 1 0 0 0,0-1 0 0 0,-1 0 0 0 0,1 1 0 0 0,0-1 0 0 0,-1 1 0 0 0,1-1 0 0 0,0 0 0 0 0,-1 1 0 0 0,1-1 0 0 0,0 0 43 0 0,0 0-9014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0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12 299 6728 0 0,'-9'-70'4193'0'0,"8"38"-3718"0"0,0 22-298 0 0,0 0 1 0 0,1 0 0 0 0,1-1-1 0 0,-1 1 1 0 0,2 0 0 0 0,-1 0 0 0 0,3-6-178 0 0,2-10 410 0 0,-6 24-372 0 0,1-1 0 0 0,-1 1 0 0 0,0 0 0 0 0,1-1 0 0 0,-1 1 0 0 0,1 0 0 0 0,0 0 0 0 0,-1-1 0 0 0,1 1 0 0 0,0 0-1 0 0,1 0 1 0 0,-1 0 0 0 0,0 0 0 0 0,0 0 0 0 0,1 0 0 0 0,-1 1 0 0 0,1-1 0 0 0,0 0 0 0 0,-1 1 0 0 0,1-1 0 0 0,0 1 0 0 0,0 0 0 0 0,0-1 0 0 0,1 1-38 0 0,-2 0 35 0 0,0 1 1 0 0,0 0-1 0 0,0 0 1 0 0,0 0-1 0 0,0 1 1 0 0,0-1-1 0 0,0 0 1 0 0,0 0-1 0 0,-1 0 1 0 0,1 1-1 0 0,0-1 0 0 0,0 0 1 0 0,0 1-1 0 0,-1-1 1 0 0,1 1-1 0 0,0-1 1 0 0,0 1-1 0 0,-1-1 1 0 0,1 1-1 0 0,0 0 1 0 0,-1-1-1 0 0,1 1 1 0 0,0 0-1 0 0,-1-1 0 0 0,1 1 1 0 0,-1 0-1 0 0,0 0 1 0 0,1 0-36 0 0,12 23 22 0 0,-3-1 22 0 0,1-1 0 0 0,1 1 1 0 0,1-2-1 0 0,1 0 0 0 0,1 0 1 0 0,1-2-1 0 0,3 2-44 0 0,-16-17-7 0 0,1-1 0 0 0,0 0 0 0 0,0-1 0 0 0,0 1 0 0 0,0-1 0 0 0,1 0 0 0 0,-1 0-1 0 0,5 2 8 0 0,22 11-68 0 0,-30-14 75 0 0,0 0 0 0 0,1 0 0 0 0,-1 0 0 0 0,0 0 0 0 0,0-1 0 0 0,0 1 0 0 0,0 0 0 0 0,1-1 0 0 0,-1 1-1 0 0,0-1 1 0 0,1 1 0 0 0,-1-1 0 0 0,0 0 0 0 0,1 0 0 0 0,-1 1 0 0 0,1-1 0 0 0,-1 0 0 0 0,0 0 0 0 0,1 0 0 0 0,-1-1 0 0 0,0 1 0 0 0,1 0 0 0 0,-1 0 0 0 0,0-1 0 0 0,1 1 0 0 0,-1-1 0 0 0,0 1 0 0 0,1-1 0 0 0,-1 0 0 0 0,0 1 0 0 0,0-1 0 0 0,0 0 0 0 0,0 0 0 0 0,0 0 0 0 0,0 0-1 0 0,0 0 1 0 0,0 0 0 0 0,0 0 0 0 0,0 0 0 0 0,0 0 0 0 0,-1 0 0 0 0,1 0 0 0 0,0-1 0 0 0,-1 1 0 0 0,1 0-7 0 0,2-6 89 0 0,0-1-1 0 0,0 1 1 0 0,-1 0-1 0 0,0-1 1 0 0,0 1 0 0 0,-1-1-1 0 0,1-2-88 0 0,2-46 338 0 0,-2 29 79 0 0,0 1-1 0 0,2-1 0 0 0,2-2-416 0 0,-5 27 36 0 0,0-1-1 0 0,0 0 1 0 0,0 1 0 0 0,1-1 0 0 0,-1 1 0 0 0,1 0 0 0 0,-1-1-1 0 0,1 1 1 0 0,0 0 0 0 0,0 0 0 0 0,0 0 0 0 0,0 0 0 0 0,0 0 0 0 0,1 1-1 0 0,0-1-35 0 0,13-7-2236 0 0,-15 9-9186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0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1 6632 0 0,'-10'0'338'0'0,"1"1"1"0"0,-1 0-1 0 0,1 0 1 0 0,-1 1-1 0 0,1 0 1 0 0,0 1-1 0 0,0 0 1 0 0,0 0 0 0 0,0 1-1 0 0,-1 0-338 0 0,5-1 200 0 0,0 0-1 0 0,0 0 1 0 0,0 1-1 0 0,1-1 1 0 0,-1 1 0 0 0,1 0-1 0 0,0 0 1 0 0,0 1-1 0 0,0-1 1 0 0,1 1 0 0 0,-1 0-1 0 0,1 0 1 0 0,0 0-1 0 0,1 0 1 0 0,-1 0 0 0 0,1 1-1 0 0,0 1-199 0 0,-2 5 9 0 0,1 0 0 0 0,0 0 0 0 0,1 0 0 0 0,0 1 0 0 0,1-1 0 0 0,0 0 0 0 0,1 1 0 0 0,1-1 0 0 0,0 1-1 0 0,1-1 1 0 0,0 0 0 0 0,0 0 0 0 0,1 0 0 0 0,1 0 0 0 0,0 0 0 0 0,5 8-9 0 0,-6-14 6 0 0,0 0 1 0 0,1 0-1 0 0,-1 0 1 0 0,1-1-1 0 0,0 1 1 0 0,1-1-1 0 0,-1 0 0 0 0,1 0 1 0 0,0-1-1 0 0,1 0 1 0 0,-1 1-1 0 0,1-1 1 0 0,-1-1-1 0 0,1 1 1 0 0,0-1-1 0 0,1-1 0 0 0,-1 1 1 0 0,0-1-1 0 0,1 0 1 0 0,1 0-7 0 0,0 0-10 0 0,1-1 0 0 0,-1 0 1 0 0,1 0-1 0 0,-1-1 0 0 0,1-1 0 0 0,-1 1 1 0 0,0-1-1 0 0,1-1 0 0 0,-1 1 1 0 0,0-2-1 0 0,0 1 0 0 0,0-1 0 0 0,0 0 1 0 0,0 0-1 0 0,0-1 0 0 0,2-2 10 0 0,-3 2-157 0 0,-3 2-125 0 0,0-1-1 0 0,0 1 0 0 0,0-1 0 0 0,0 0 1 0 0,-1 0-1 0 0,3-2 283 0 0,2-4-8345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1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190 15 10248 0 0,'0'-1'55'0'0,"0"1"0"0"0,-1-1 0 0 0,1 1 0 0 0,0-1 1 0 0,0 1-1 0 0,0 0 0 0 0,-1-1 0 0 0,1 1 0 0 0,0-1 0 0 0,0 1 1 0 0,-1 0-1 0 0,1-1 0 0 0,0 1 0 0 0,-1 0 0 0 0,1-1 0 0 0,0 1 1 0 0,-1 0-1 0 0,1-1 0 0 0,-1 1 0 0 0,1 0 0 0 0,0 0 0 0 0,-1 0-55 0 0,-18-6 2580 0 0,0 6-2450 0 0,8-1 86 0 0,-1 2 0 0 0,1-1 1 0 0,-10 3-217 0 0,17-3 89 0 0,0 1 0 0 0,0 0 0 0 0,0 1 0 0 0,0-1 0 0 0,1 1 0 0 0,-1 0 0 0 0,0-1 0 0 0,1 2 0 0 0,0-1 0 0 0,-1 0 0 0 0,1 1 0 0 0,0-1 0 0 0,0 1-89 0 0,-1 3 10 0 0,-1-1 1 0 0,1 1-1 0 0,1 0 0 0 0,-1 0 1 0 0,1 0-1 0 0,0 0 0 0 0,0 1 1 0 0,1-1-1 0 0,0 1 0 0 0,0-1 1 0 0,0 1-1 0 0,1 0 0 0 0,0 0 1 0 0,1 0-1 0 0,-1 0 0 0 0,1 0 1 0 0,1 0-1 0 0,-1 0 0 0 0,1-1 1 0 0,1 7-11 0 0,4 3 4 0 0,0 1 0 0 0,1-1 0 0 0,8 14-4 0 0,1 3-204 0 0,-14-29 165 0 0,0 2-37 0 0,1 0 0 0 0,0 0 0 0 0,0-1 0 0 0,0 1 0 0 0,1-1 0 0 0,-1 0 0 0 0,1 0 0 0 0,5 4 76 0 0,0-1-38 0 0,-7-6 34 0 0,0 0-1 0 0,0 0 0 0 0,0-1 1 0 0,0 1-1 0 0,1-1 0 0 0,-1 1 0 0 0,1-1 1 0 0,-1 0-1 0 0,1 0 0 0 0,-1 0 1 0 0,2 0 4 0 0,14 6 5 0 0,-16-5 1 0 0,0-1 1 0 0,0-1 0 0 0,-1 1-1 0 0,1 0 1 0 0,0 0 0 0 0,1-1-1 0 0,-1 1 1 0 0,0-1 0 0 0,0 1-1 0 0,0-1 1 0 0,0 0 0 0 0,0 0 0 0 0,0 0-1 0 0,0 0 1 0 0,2-1-7 0 0,47-8-1763 0 0,-49 9-7955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1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 10448 0 0,'2'0'0'0'0,"1"0"0"0"0,2-4 0 0 0,1 3 584 0 0,0 1 0 0 0,0-3 0 0 0,30-16 408 0 0,-14 7-584 0 0,-1 3-8 0 0,7-2 8 0 0,-5 7-408 0 0,0 1 0 0 0,5-2 0 0 0,5-1 0 0 0,-33 6-10816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2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6 7024 0 0,'-8'-3'1697'0'0,"8"3"-1549"0"0,-1-1 0 0 0,1 1 0 0 0,-1 0 0 0 0,1-1 0 0 0,-1 1 1 0 0,1 0-1 0 0,-1 0 0 0 0,1 0 0 0 0,-1 0 0 0 0,0-1 0 0 0,1 1 0 0 0,-1 0 0 0 0,1 0 0 0 0,-1 0 0 0 0,1 0 1 0 0,-1 0-1 0 0,0 0 0 0 0,1 1 0 0 0,-1-1 0 0 0,1 0 0 0 0,-1 0 0 0 0,1 0 0 0 0,-1 0 0 0 0,1 1 1 0 0,-1-1-1 0 0,0 0-148 0 0,-4 2 76 0 0,0 0 0 0 0,0-1 0 0 0,0 1 0 0 0,-1-1 0 0 0,1-1 0 0 0,0 1 1 0 0,-1-1-1 0 0,1 0 0 0 0,-2 0-76 0 0,2 0 50 0 0,1-1 1 0 0,-1 1-1 0 0,1 1 0 0 0,-1-1 1 0 0,1 1-1 0 0,-1 0 0 0 0,1 0 1 0 0,0 0-1 0 0,-1 0 0 0 0,1 1 1 0 0,0 0-1 0 0,0-1 1 0 0,-3 3-51 0 0,3-1 1 0 0,2-2 3 0 0,0 1 1 0 0,0 0-1 0 0,0 0 0 0 0,0-1 1 0 0,0 1-1 0 0,0 1 1 0 0,0-1-1 0 0,0 0 1 0 0,1 0-1 0 0,-2 3-4 0 0,-2 6 0 0 0,1 0 0 0 0,0 0-1 0 0,0 0 1 0 0,1 0 0 0 0,0 1 0 0 0,1-1 0 0 0,1 1-1 0 0,-1 9 1 0 0,1 22 72 0 0,4 32-72 0 0,-3-65 21 0 0,1-5-19 0 0,0-1 0 0 0,0 1 1 0 0,0-1-1 0 0,1 1 1 0 0,0-1-1 0 0,-1 1 0 0 0,2-1 1 0 0,-1 0-1 0 0,0 0 1 0 0,1 0-1 0 0,0-1 1 0 0,0 1-1 0 0,0 0 0 0 0,0-1 1 0 0,0 0-1 0 0,1 0 1 0 0,0 0-1 0 0,-1 0 0 0 0,1-1 1 0 0,0 1-1 0 0,4 1-2 0 0,0-3-39 0 0,0 0 0 0 0,0 0 0 0 0,0-1 1 0 0,1 0-1 0 0,-1-1 0 0 0,2 0 39 0 0,16 0-40 0 0,-2-4-1749 0 0,-23 5-6815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2.3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 8336 0 0,'0'0'0'0'0,"0"0"0"0"0,3-4 0 0 0,3 3 520 0 0,1 1 0 0 0,-1-2 0 0 0,3-2 8 0 0,2 0-336 0 0,1 3 0 0 0,-3-2-8 0 0,10-5 8 0 0,-1 2-256 0 0,2 1 0 0 0,-1 1 0 0 0,6 1 8 0 0,-1-2-288 0 0,0 1 0 0 0,0 0-7352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5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2000 0 0,'0'0'0'0'0,"0"0"-1512"0"0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5.6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1 375 4648 0 0,'0'0'440'0'0,"0"0"0"0"0,0-2 1 0 0,8-47 4123 0 0,-6 26-4267 0 0,2 0 0 0 0,1 0 0 0 0,3-8-297 0 0,0 8 163 0 0,-5 9-70 0 0,1 1 0 0 0,1 0-1 0 0,0 0 1 0 0,1 0-1 0 0,0 1 1 0 0,1 0-1 0 0,0 0 1 0 0,1 1-1 0 0,0 0 1 0 0,3-3-93 0 0,6-5 111 0 0,-15 15-75 0 0,0 1 0 0 0,0 0 0 0 0,0 0 0 0 0,1 0 0 0 0,-1 0 0 0 0,1 1 0 0 0,0-1 0 0 0,0 1 0 0 0,0-1 0 0 0,0 1 0 0 0,0 0 0 0 0,1 0 0 0 0,-1 1 0 0 0,1-1 0 0 0,-1 1 0 0 0,3-1-36 0 0,2 1 188 0 0,-7 0-148 0 0,0 1 0 0 0,0 0 0 0 0,0 0 1 0 0,1-1-1 0 0,-1 1 0 0 0,0 0 0 0 0,0 0 0 0 0,0 0 0 0 0,1 0 0 0 0,-1 1 0 0 0,0-1 0 0 0,0 0 0 0 0,0 0 0 0 0,1 1 0 0 0,-1-1 1 0 0,0 1-1 0 0,0-1 0 0 0,0 1 0 0 0,0-1 0 0 0,0 1 0 0 0,0 0 0 0 0,0-1 0 0 0,0 1 0 0 0,0 1-40 0 0,15 9 67 0 0,-13-9-58 0 0,-1-1 1 0 0,1 1-1 0 0,-1-1 1 0 0,0 1-1 0 0,0 0 1 0 0,0 0-1 0 0,0 0 1 0 0,0 0-1 0 0,0 1-9 0 0,5 6 3 0 0,-2 0 1 0 0,1 0-1 0 0,-1 1 0 0 0,0 0 0 0 0,-1 0 0 0 0,-1 1 0 0 0,1-1 1 0 0,-1 4-4 0 0,22 82 0 0 0,-17-64 0 0 0,1 0 0 0 0,1 0 0 0 0,2-1 0 0 0,5 10 0 0 0,20 23-40 0 0,-37-61-1767 0 0,0-3-7258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0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1 170 7328 0 0,'2'-3'160'0'0,"0"0"0"0"0,1 0 1 0 0,-1 0-1 0 0,0-1 0 0 0,0 1 0 0 0,-1 0 1 0 0,2-4-161 0 0,-2 4 113 0 0,0 1 0 0 0,0-1 0 0 0,1 0 0 0 0,-1 1 0 0 0,1-1 1 0 0,-1 1-1 0 0,1 0 0 0 0,0 0 0 0 0,0-1 0 0 0,0 1 1 0 0,0 0-1 0 0,2-1-113 0 0,6-5 329 0 0,0 0 1 0 0,0-1 0 0 0,3-4-330 0 0,-9 8 24 0 0,1-1 0 0 0,0 1 1 0 0,1 0-1 0 0,-1 0 0 0 0,1 1 0 0 0,0 0 0 0 0,0 0 0 0 0,1 0 1 0 0,-1 1-1 0 0,1 0 0 0 0,-1 0 0 0 0,1 0 0 0 0,0 1 1 0 0,2 0-25 0 0,139-9 132 0 0,-142 10-119 0 0,0 1 0 0 0,0 0 0 0 0,0 0 0 0 0,0 0 0 0 0,0 1 0 0 0,0 0 0 0 0,0 0 0 0 0,0 1 0 0 0,0 0 0 0 0,-1 0 1 0 0,1 0-1 0 0,0 0 0 0 0,-1 1 0 0 0,0 0 0 0 0,0 0 0 0 0,0 1 0 0 0,0-1 0 0 0,0 1 0 0 0,-1 0 0 0 0,1 0 0 0 0,-1 1 0 0 0,0-1 1 0 0,0 1-1 0 0,-1 0 0 0 0,0 0 0 0 0,0 0 0 0 0,0 1 0 0 0,0-1 0 0 0,-1 1 0 0 0,0-1 0 0 0,0 1 0 0 0,1 4-13 0 0,-2-7 15 0 0,0 1-1 0 0,0-1 0 0 0,-1 0 1 0 0,1 1-1 0 0,-1-1 1 0 0,0 0-1 0 0,0 1 0 0 0,0-1 1 0 0,0 0-1 0 0,-1 1 0 0 0,1-1 1 0 0,-1 0-1 0 0,0 1 1 0 0,0-1-1 0 0,0 0 0 0 0,0 0 1 0 0,-1 0-1 0 0,1 0 1 0 0,-1 0-1 0 0,0 0 0 0 0,0 0 1 0 0,0-1-1 0 0,0 1 0 0 0,0 0 1 0 0,-1-1-1 0 0,1 0 1 0 0,-1 0-1 0 0,-2 2-14 0 0,-45 34 228 0 0,-35 20-228 0 0,53-36 51 0 0,10-14 3 0 0,21-8-48 0 0,-1 0 0 0 0,1 1-1 0 0,0-1 1 0 0,-1 1 0 0 0,1-1-1 0 0,-1 1 1 0 0,1-1-1 0 0,0 1 1 0 0,-1 0 0 0 0,1 0-1 0 0,0 0 1 0 0,0-1 0 0 0,0 1-1 0 0,0 0 1 0 0,-1 1 0 0 0,1-1-1 0 0,0 0-5 0 0,0 0 26 0 0,0 1-1 0 0,0-1 0 0 0,-1 0 1 0 0,1 0-1 0 0,-1 0 0 0 0,1 0 1 0 0,-1 0-1 0 0,1-1 0 0 0,-1 1 1 0 0,1 0-1 0 0,-1-1 0 0 0,0 1 1 0 0,1-1-1 0 0,-1 1 0 0 0,0-1 1 0 0,1 0-1 0 0,-1 0 0 0 0,-1 0-25 0 0,3 0 7 0 0,-1 0-1 0 0,1 0 1 0 0,0-1 0 0 0,0 1-1 0 0,0 0 1 0 0,0 0 0 0 0,0-1-1 0 0,0 1 1 0 0,0 0-1 0 0,0 0 1 0 0,0-1 0 0 0,0 1-1 0 0,0 0 1 0 0,0 0-1 0 0,0-1 1 0 0,0 1 0 0 0,0 0-1 0 0,0-1 1 0 0,0 1-1 0 0,0 0 1 0 0,0 0 0 0 0,0-1-1 0 0,0 1 1 0 0,0 0 0 0 0,0 0-1 0 0,1-1 1 0 0,-1 1-1 0 0,0 0 1 0 0,0 0 0 0 0,0 0-1 0 0,0-1 1 0 0,1 1-1 0 0,-1 0 1 0 0,0 0 0 0 0,0 0-1 0 0,1 0 1 0 0,-1-1-1 0 0,0 1 1 0 0,0 0 0 0 0,0 0-1 0 0,1 0 1 0 0,-1 0 0 0 0,0 0-1 0 0,1 0 1 0 0,-1 0-1 0 0,0 0 1 0 0,0 0 0 0 0,1 0-1 0 0,-1 0-6 0 0,17-6 51 0 0,-15 5-8 0 0,26-6-24 0 0,0 1 0 0 0,0 1 0 0 0,1 2 0 0 0,-1 1 0 0 0,1 1 0 0 0,15 1-19 0 0,-37 1-8 0 0,0 0-1 0 0,-1 0 1 0 0,1 0-1 0 0,0 1 1 0 0,-1 0-1 0 0,1 0 1 0 0,-1 1 0 0 0,0-1-1 0 0,0 2 1 0 0,0-1-1 0 0,0 0 1 0 0,0 1-1 0 0,-1 0 1 0 0,5 4 8 0 0,-4-2-9 0 0,0-1 1 0 0,-1 1 0 0 0,1 0-1 0 0,-1 0 1 0 0,0 1 0 0 0,0 0-1 0 0,-1 0 1 0 0,0 0 0 0 0,0 0-1 0 0,-1 1 1 0 0,0-1 0 0 0,1 3 8 0 0,-3-5 3 0 0,-1 0 0 0 0,1 0 0 0 0,-1 0 1 0 0,0 0-1 0 0,0 0 0 0 0,0 0 0 0 0,-1 0 0 0 0,1 0 1 0 0,-1 0-1 0 0,-1 0 0 0 0,1-1 0 0 0,-1 1 1 0 0,1 0-1 0 0,-2-1 0 0 0,1 1 0 0 0,0-1 1 0 0,-1 1-1 0 0,0 0-3 0 0,-3 3 16 0 0,0 0 1 0 0,0 0-1 0 0,-1-1 1 0 0,0 0 0 0 0,0 0-1 0 0,-1 0 1 0 0,0-1-1 0 0,-6 4-16 0 0,-2-1 37 0 0,0-1 0 0 0,-11 4-37 0 0,-28 15 14 0 0,39-19-12 0 0,-1 0 0 0 0,0-2 0 0 0,-1 0 0 0 0,0-1 0 0 0,1 0 0 0 0,-1-2 0 0 0,-1 0 0 0 0,-3-1-2 0 0,11 0 0 0 0,0-2 1 0 0,-1 1-1 0 0,1-1 0 0 0,0-1 0 0 0,0 0 0 0 0,-1 0 1 0 0,-1-2-1 0 0,4 1 0 0 0,6 1 0 0 0,0 1 0 0 0,0-1 0 0 0,0 0 0 0 0,0 1 0 0 0,0-1 0 0 0,1-1 0 0 0,-1 1 0 0 0,0 0 0 0 0,1-1 0 0 0,-1 1 0 0 0,1-1 0 0 0,0 0 0 0 0,-1 0 0 0 0,1 0 0 0 0,0 0 0 0 0,0 0 0 0 0,0 0 0 0 0,0-1 0 0 0,1 1 0 0 0,-2-2 0 0 0,-10-13 315 0 0,11 15-514 0 0,-1-1-1 0 0,1 0 1 0 0,0 0 0 0 0,-1 0-1 0 0,2 0 1 0 0,-1 0-1 0 0,0-1 1 0 0,1 1-1 0 0,-1-1 1 0 0,1-1 199 0 0,-1-12-8505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5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4720 0 0,'4'3'14'0'0,"2"0"7"0"0,-8-8 848 0 0,2 4-766 0 0,0 1 1 0 0,0 0-1 0 0,0-1 1 0 0,-1 1-1 0 0,1 0 1 0 0,0-1-1 0 0,0 1 0 0 0,0 0 1 0 0,0-1-1 0 0,0 1 1 0 0,0-1-1 0 0,0 1 1 0 0,0 0-1 0 0,0-1 1 0 0,0 1-1 0 0,0-1 1 0 0,0 1-1 0 0,0 0 1 0 0,1-1-1 0 0,-1 1 0 0 0,0 0 1 0 0,0-1-1 0 0,0 1 1 0 0,0 0-1 0 0,1-1 1 0 0,-1 1-1 0 0,0 0 1 0 0,0-1-1 0 0,1 1 1 0 0,-1 0-104 0 0,15-11 769 0 0,23-5-1328 0 0,-33 14 821 0 0,39-12-564 0 0,0 2-1 0 0,1 2 1 0 0,13 0 302 0 0,-32 5-769 0 0,-21 5-4611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6.3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67 5416 0 0,'4'-12'671'0'0,"-3"11"-607"0"0,-1 1-1 0 0,1-1 0 0 0,-1 0 0 0 0,1 0 0 0 0,-1 0 1 0 0,1 0-1 0 0,-1 0 0 0 0,0 1 0 0 0,0-1 1 0 0,1 0-1 0 0,-1 0 0 0 0,0 0 0 0 0,0 0 1 0 0,0 0-1 0 0,0 0 0 0 0,0 0 0 0 0,0 0 0 0 0,0 0 1 0 0,0 0-1 0 0,-1 0 0 0 0,1 0 0 0 0,0 0 1 0 0,-1 1-1 0 0,1-1 0 0 0,0 0 0 0 0,-1 0 0 0 0,0-1-63 0 0,0 0 63 0 0,-1 0-1 0 0,0-1 1 0 0,0 1-1 0 0,0 0 1 0 0,-1 0-1 0 0,1 0 1 0 0,0 1-1 0 0,-1-1 0 0 0,1 1 1 0 0,-1-1-1 0 0,0 1 1 0 0,1 0-1 0 0,-1 0 1 0 0,0 0-1 0 0,0 0 1 0 0,0 0-1 0 0,0 0 0 0 0,0 1 1 0 0,0 0-1 0 0,1-1 1 0 0,-1 1-1 0 0,0 0 1 0 0,0 1-1 0 0,0-1 1 0 0,0 0-1 0 0,0 1 0 0 0,0 0 1 0 0,0 0-1 0 0,0 0 1 0 0,0 0-63 0 0,-4 2 110 0 0,1-1-1 0 0,1 1 1 0 0,-1 1 0 0 0,0-1-1 0 0,1 1 1 0 0,0 0 0 0 0,0 0 0 0 0,0 1-1 0 0,0-1 1 0 0,1 1 0 0 0,-1 0 0 0 0,1 1-1 0 0,0 0-109 0 0,-4 7 5 0 0,1 0 0 0 0,0 0 0 0 0,1 1 0 0 0,0 0 0 0 0,1 0 0 0 0,1 0 0 0 0,0 0 1 0 0,1 5-6 0 0,1-11 6 0 0,1 0 1 0 0,0 0-1 0 0,1 1 1 0 0,0-1-1 0 0,0 0 1 0 0,1 0-1 0 0,0 1 1 0 0,1-1 0 0 0,-1 0-1 0 0,2 0 1 0 0,-1 0-1 0 0,1-1 1 0 0,0 1-1 0 0,0 0 1 0 0,3 2-7 0 0,-2-4 22 0 0,0-1-1 0 0,1 0 1 0 0,-1-1-1 0 0,1 1 1 0 0,0-1 0 0 0,0 0-1 0 0,0 0 1 0 0,1-1-1 0 0,-1 1 1 0 0,1-1-1 0 0,0 0 1 0 0,0-1 0 0 0,0 1-1 0 0,0-1 1 0 0,0 0-1 0 0,1-1-21 0 0,11 3 87 0 0,0 0-1 0 0,0-2 0 0 0,0 0 0 0 0,1-1 0 0 0,0-1-86 0 0,-8 0 111 0 0,0-1 0 0 0,0 0 0 0 0,-1-1 1 0 0,7-2-112 0 0,-12 3-136 0 0,0 0 1 0 0,0-1-1 0 0,0 1 0 0 0,-1-1 1 0 0,1-1-1 0 0,-1 1 1 0 0,1-1-1 0 0,-1 1 1 0 0,0-1-1 0 0,2-2 136 0 0,-5 4-7930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6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7528 0 0,'0'0'33'0'0,"0"0"0"0"0,0 0 1 0 0,1 0-1 0 0,-1 0 0 0 0,0 0 1 0 0,0 0-1 0 0,1 0 0 0 0,-1 0 1 0 0,0 0-1 0 0,0 0 0 0 0,1 0 1 0 0,-1 0-1 0 0,0 0 0 0 0,0 0 1 0 0,0 0-1 0 0,1 0 0 0 0,-1 0 1 0 0,0 0-1 0 0,0 1 0 0 0,1-1 1 0 0,-1 0-1 0 0,0 0 0 0 0,0 0 1 0 0,0 0-1 0 0,1 0 0 0 0,-1 1 1 0 0,0-1-1 0 0,0 0 0 0 0,0 0 1 0 0,0 0-1 0 0,0 0 0 0 0,1 1 1 0 0,-1-1-1 0 0,0 0 0 0 0,0 0 1 0 0,0 1-1 0 0,0-1 0 0 0,0 0 1 0 0,0 0-1 0 0,0 0 0 0 0,0 1 1 0 0,0-1-1 0 0,0 0 0 0 0,0 0 1 0 0,0 1-1 0 0,0-1 0 0 0,0 0 1 0 0,0 0-34 0 0,0 1 33 0 0,0-1 0 0 0,0 0 1 0 0,0 0-1 0 0,0 0 0 0 0,0 1 0 0 0,0-1 0 0 0,0 0 1 0 0,0 0-1 0 0,0 0 0 0 0,0 1 0 0 0,0-1 1 0 0,0 0-1 0 0,0 0 0 0 0,0 0 0 0 0,0 0 0 0 0,0 1 1 0 0,1-1-1 0 0,-1 0 0 0 0,0 0 0 0 0,0 0 1 0 0,0 0-1 0 0,0 1 0 0 0,0-1 0 0 0,0 0 1 0 0,1 0-1 0 0,-1 0 0 0 0,0 0 0 0 0,0 0 0 0 0,0 0 1 0 0,0 1-1 0 0,1-1 0 0 0,-1 0 0 0 0,0 0 1 0 0,0 0-1 0 0,0 0 0 0 0,0 0 0 0 0,1 0 1 0 0,-1 0-1 0 0,0 0 0 0 0,0 0-33 0 0,14 36 652 0 0,13 68-854 0 0,-16-57 296 0 0,14 37-94 0 0,-23-76-39 0 0,0 1-1 0 0,0-1 1 0 0,-1 1 0 0 0,0-1 0 0 0,-1 1-1 0 0,1-1 1 0 0,-2 4 39 0 0,1-3-677 0 0,0-9-6500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7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6128 0 0,'0'0'546'0'0,"0"0"12"0"0,0 0 0 0 0,0 0-56 0 0,0 0-209 0 0,0 0-48 0 0,0 0-3 0 0,0 0-29 0 0,0 0-105 0 0,0 0-23 0 0,6 15 93 0 0,26 91-177 0 0,-3-18 6 0 0,-7-20-22 0 0,-18-40-18 0 0,-1-3 119 0 0,-3-25-115 0 0,0 1 0 0 0,0 0 0 0 0,0-1-1 0 0,0 1 1 0 0,1 0 0 0 0,-1-1-1 0 0,0 1 1 0 0,-1 0 0 0 0,1-1 0 0 0,0 1-1 0 0,0 0 1 0 0,0-1 0 0 0,0 1-1 0 0,0-1 1 0 0,-1 1 0 0 0,1 0 0 0 0,0-1-1 0 0,0 1 1 0 0,-1-1 0 0 0,1 1-1 0 0,-1 0 1 0 0,1-1 0 0 0,0 1-1 0 0,-1-1 1 0 0,1 1 0 0 0,-1-1 0 0 0,1 0-1 0 0,-1 1 1 0 0,1-1 0 0 0,-1 0-1 0 0,0 1 30 0 0,1-1-6282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37.7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3616 0 0,'19'-14'1866'0'0,"-1"0"-236"0"0,-8 11-1594 0 0,1 1 0 0 0,-1 0 0 0 0,1 1 0 0 0,-1 0 1 0 0,1 0-1 0 0,-1 1 0 0 0,1 0 0 0 0,6 2-36 0 0,4-1 18 0 0,-3 0 23 0 0,-1 0 0 0 0,1 1 1 0 0,-1 1-1 0 0,0 1 0 0 0,7 2-41 0 0,-9-1-927 0 0,-11-4-3859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0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1 3616 0 0,'0'0'265'0'0,"0"0"6"0"0,0 0 0 0 0,0 0 7 0 0,0 0 54 0 0,0 0 16 0 0,0 0-7 0 0,-1 2 3 0 0,-4 14-50 0 0,0 0-1 0 0,0 1 0 0 0,2-1 1 0 0,0 1-1 0 0,1 0 0 0 0,0 0 1 0 0,2-1-1 0 0,0 4-293 0 0,0-8 75 0 0,-1-1 1 0 0,0 1-1 0 0,-1-1 1 0 0,0 2-76 0 0,0-4 46 0 0,1 0 0 0 0,0 1 0 0 0,0-1 0 0 0,1 1 0 0 0,0 9-46 0 0,1 2 98 0 0,2 8 97 0 0,5 10 784 0 0,-8-37-921 0 0,0-1-1 0 0,0 0 1 0 0,1 0 0 0 0,-1 0-1 0 0,0 0 1 0 0,0 0-1 0 0,1 0 1 0 0,-1 1 0 0 0,0-1-1 0 0,1 0 1 0 0,-1 0-1 0 0,1 0 1 0 0,0 0 0 0 0,-1 0-1 0 0,1-1 1 0 0,0 1 0 0 0,-1 0-1 0 0,1 0 1 0 0,0 0-1 0 0,0 0 1 0 0,0-1 0 0 0,0 1-1 0 0,1 0-57 0 0,-2-1 90 0 0,0 0-1484 0 0,0 0-5924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0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 3616 0 0,'4'-1'91'0'0,"0"1"1"0"0,0-1-1 0 0,0 0 1 0 0,0 0-1 0 0,0-1 0 0 0,0 1 1 0 0,0-1-1 0 0,-1 0 1 0 0,1 0-1 0 0,0 0 0 0 0,-1 0 1 0 0,2-2-92 0 0,-2 2 74 0 0,-1 0 1 0 0,1 0-1 0 0,-1 0 0 0 0,1 0 1 0 0,0 1-1 0 0,0-1 1 0 0,0 1-1 0 0,-1 0 0 0 0,2 0 1 0 0,-1 0-1 0 0,0 0 1 0 0,0 0-1 0 0,0 1 0 0 0,0-1 1 0 0,0 1-1 0 0,1 0 0 0 0,-1 0 1 0 0,0 0-1 0 0,0 0 1 0 0,0 1-1 0 0,1-1 0 0 0,-1 1 1 0 0,0 0-75 0 0,2 1-41 0 0,-1 1-1 0 0,1-1 1 0 0,-1 1 0 0 0,1 0-1 0 0,-1 0 1 0 0,0 0 0 0 0,-1 0 0 0 0,1 1-1 0 0,0 0 1 0 0,-1-1 0 0 0,0 1-1 0 0,0 1 1 0 0,0-1 0 0 0,-1 0 0 0 0,1 1-1 0 0,-1-1 1 0 0,0 1 0 0 0,0 0-1 0 0,0 0 1 0 0,-1 0 0 0 0,0 0 0 0 0,0 0-1 0 0,0 0 1 0 0,-1 0 0 0 0,1 0-1 0 0,-1 0 1 0 0,-1 2 41 0 0,0-2-22 0 0,0-1-1 0 0,-1 0 0 0 0,0 1 1 0 0,0-1-1 0 0,0 0 0 0 0,0 0 1 0 0,-1 0-1 0 0,0 0 0 0 0,0-1 1 0 0,0 1-1 0 0,0-1 0 0 0,-1 1 23 0 0,-3 4-7 0 0,-1-1 0 0 0,-1 1-1 0 0,1-2 1 0 0,-7 4 7 0 0,7-5 4 0 0,-1-1-1 0 0,1-1 1 0 0,-1 1 0 0 0,0-1 0 0 0,-3 0-4 0 0,-18 6 245 0 0,18-6-365 0 0,12-3-3560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1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3000 0 0,'2'15'643'0'0,"-6"11"1131"0"0,0 1-1375 0 0,5 23-430 0 0,-1 46 39 0 0,0-20 399 0 0,-1 17 2015 0 0,1-93-2243 0 0,0 0 4 0 0,0 0 1 0 0,10-11 726 0 0,-5 0-1217 0 0,-1-1 0 0 0,0 1 0 0 0,1-6 307 0 0,-1-5-6541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1.4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 4816 0 0,'7'-9'708'0'0,"-6"7"-557"0"0,0 1 1 0 0,0 0 0 0 0,0-1-1 0 0,0 1 1 0 0,0 0 0 0 0,1 0 0 0 0,-1 0-1 0 0,0 0 1 0 0,0 0 0 0 0,1 0 0 0 0,-1 0-1 0 0,1 1 1 0 0,-1-1 0 0 0,1 0-152 0 0,9-3 25 0 0,1 0 0 0 0,-1 0 0 0 0,1 1 0 0 0,0 1 0 0 0,0 0 0 0 0,0 0 0 0 0,0 2 0 0 0,2-1-25 0 0,-6 1-73 0 0,0 0 1 0 0,0 1-1 0 0,0 0 1 0 0,1 0-1 0 0,-1 1 0 0 0,-1 0 1 0 0,1 1-1 0 0,0-1 1 0 0,0 1-1 0 0,2 3 73 0 0,-7-5-12 0 0,-1 0 0 0 0,0 0 0 0 0,-1 0-1 0 0,1 0 1 0 0,0 1 0 0 0,0-1 0 0 0,0 1-1 0 0,-1-1 1 0 0,1 1 0 0 0,-1 0 0 0 0,1-1-1 0 0,-1 1 1 0 0,0 0 0 0 0,0 0 0 0 0,0 0-1 0 0,0 0 1 0 0,0 0 0 0 0,0 0 0 0 0,0 1-1 0 0,-1-1 1 0 0,1 0 0 0 0,-1 0 0 0 0,1 1-1 0 0,-1-1 1 0 0,0 0 0 0 0,0 0 0 0 0,0 1 0 0 0,0-1-1 0 0,-1 0 1 0 0,1 0 0 0 0,-1 1 0 0 0,1-1-1 0 0,-1 0 1 0 0,0 0 0 0 0,0 0 0 0 0,1 0-1 0 0,-2 0 1 0 0,0 2 12 0 0,-1 0 0 0 0,0 0 0 0 0,0-1 0 0 0,-1 1 0 0 0,1-1 0 0 0,-1 1-1 0 0,0-1 1 0 0,0-1 0 0 0,-1 1 0 0 0,1 0 0 0 0,0-1 0 0 0,-1 0 0 0 0,-1 1 0 0 0,-19 11 8 0 0,17-9 6 0 0,0-1 1 0 0,1 0-1 0 0,-1 0 1 0 0,-1-1-1 0 0,1 0 0 0 0,0-1 1 0 0,-1 0-1 0 0,1 0 1 0 0,-1 0-15 0 0,-23 5 148 0 0,30-6-83 0 0,1-1 0 0 0,-1 0 0 0 0,1 1-1 0 0,-1-1 1 0 0,1 1 0 0 0,-1 0 0 0 0,1-1 0 0 0,-1 1-1 0 0,1 0 1 0 0,0 0 0 0 0,0 0 0 0 0,-1 0-1 0 0,1 0 1 0 0,-1 1-65 0 0,2-2 39 0 0,0 0-1 0 0,0 1 1 0 0,0-1 0 0 0,0 1-1 0 0,-1-1 1 0 0,1 1 0 0 0,0-1-1 0 0,0 1 1 0 0,0-1 0 0 0,0 0-1 0 0,0 1 1 0 0,0-1 0 0 0,0 1-1 0 0,0-1 1 0 0,0 1 0 0 0,1-1-1 0 0,-1 1 1 0 0,0-1 0 0 0,0 0-1 0 0,0 1 1 0 0,0-1-1 0 0,1 1 1 0 0,-1-1 0 0 0,0 0-1 0 0,0 1 1 0 0,1-1 0 0 0,-1 1-1 0 0,0-1 1 0 0,1 0 0 0 0,-1 1-39 0 0,5 2 148 0 0,-1 1-1 0 0,1 0 1 0 0,0-1 0 0 0,0 0 0 0 0,1 0 0 0 0,2 1-148 0 0,95 47 673 0 0,-46-26-596 0 0,-46-21-79 0 0,0 0 0 0 0,0 1-1 0 0,0 0 1 0 0,-1 1 0 0 0,0 0 0 0 0,8 6 2 0 0,-2-2-1368 0 0,-16-9-5265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1.8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53 6728 0 0,'-7'-13'144'0'0,"7"12"-59"0"0,0 0 0 0 0,0 1 0 0 0,-1-1 0 0 0,1 0-1 0 0,0 0 1 0 0,-1 1 0 0 0,1-1 0 0 0,0 0-1 0 0,-1 1 1 0 0,1-1 0 0 0,-1 0 0 0 0,1 1-1 0 0,-1-1 1 0 0,1 1 0 0 0,-1-1 0 0 0,0 0-1 0 0,1 1 1 0 0,-1 0 0 0 0,0-1 0 0 0,0 0-85 0 0,1 1 296 0 0,0 0 0 0 0,0 0-42 0 0,0 0-164 0 0,0 0-44 0 0,-1 2-35 0 0,0-1 0 0 0,0 0-1 0 0,-1 0 1 0 0,1 0 0 0 0,0 0-1 0 0,1 1 1 0 0,-1-1 0 0 0,0 1-1 0 0,0-1 1 0 0,1 0 0 0 0,-1 1-1 0 0,0 0-10 0 0,-4 12 8 0 0,0 1 0 0 0,1 0-1 0 0,1 0 1 0 0,0 0 0 0 0,1 0-1 0 0,0 1 1 0 0,2-1-1 0 0,0 1 1 0 0,0-1 0 0 0,1 0-1 0 0,2 5-7 0 0,-2-14 13 0 0,0 0 0 0 0,1-1-1 0 0,0 1 1 0 0,0 0-1 0 0,1-1 1 0 0,-1 1 0 0 0,1-1-1 0 0,0 0 1 0 0,2 2-13 0 0,-3-4 8 0 0,0 0 0 0 0,1-1 0 0 0,0 1 1 0 0,-1-1-1 0 0,1 1 0 0 0,0-1 0 0 0,0 0 0 0 0,0 0 0 0 0,0 0 1 0 0,1 0-1 0 0,-1-1 0 0 0,1 0 0 0 0,-1 1 0 0 0,1-1 0 0 0,1 0-8 0 0,2 0 12 0 0,1 0 1 0 0,-1 0-1 0 0,1 0 0 0 0,-1-1 0 0 0,1-1 0 0 0,-1 1 0 0 0,0-1 0 0 0,1 0 0 0 0,-1-1 0 0 0,0 0 0 0 0,1 0 1 0 0,-1 0-1 0 0,0-1 0 0 0,-1 0 0 0 0,1-1 0 0 0,0 1 0 0 0,-1-1 0 0 0,0-1 0 0 0,0 1 0 0 0,0-1 1 0 0,0 0-1 0 0,-1 0 0 0 0,0-1 0 0 0,0 1 0 0 0,-1-1 0 0 0,4-5-12 0 0,-6 6 70 0 0,1-1 1 0 0,-1 1-1 0 0,-1-1 0 0 0,1 0 0 0 0,-1 1 1 0 0,0-1-1 0 0,0 0 0 0 0,-1 0 0 0 0,1 0 1 0 0,-1 0-1 0 0,-1-3-70 0 0,0-1 114 0 0,0 0-1 0 0,-1 1 1 0 0,0-1-1 0 0,-1 1 1 0 0,0-1 0 0 0,-2-4-114 0 0,0 5 136 0 0,-1-1 0 0 0,0 1 0 0 0,0 0 0 0 0,-1 1 0 0 0,0-1 1 0 0,-1 1-1 0 0,1 1 0 0 0,-2-1 0 0 0,-3-2-136 0 0,9 9-98 0 0,1-1 0 0 0,-1 1 0 0 0,0-1 0 0 0,1 1 0 0 0,-1 0 0 0 0,0 0 0 0 0,0 0 0 0 0,0 1 0 0 0,0-1 0 0 0,0 1 1 0 0,1 0-1 0 0,-1-1 0 0 0,-2 1 98 0 0,5 0-8376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0.7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4816 0 0,'2'0'358'0'0,"-1"0"1"0"0,1 0-1 0 0,0 1 0 0 0,-1-1 0 0 0,1 0 1 0 0,0 1-1 0 0,-1-1 0 0 0,1 1 1 0 0,0-1-1 0 0,-1 1 0 0 0,1 0 1 0 0,-1 0-1 0 0,1 0-358 0 0,-1 0 89 0 0,1 0 1 0 0,-1 1-1 0 0,1-1 1 0 0,-1 0-1 0 0,0 1 0 0 0,1-1 1 0 0,-1 1-1 0 0,0 0 0 0 0,0-1 1 0 0,0 2-90 0 0,1 1-23 0 0,-1-1-1 0 0,0 0 1 0 0,0 1 0 0 0,0-1 0 0 0,-1 1-1 0 0,1-1 1 0 0,-1 1 0 0 0,0 0 0 0 0,0-1-1 0 0,0 1 1 0 0,0-1 0 0 0,-1 3 23 0 0,-1 12 2 0 0,1-1 0 0 0,1 1 0 0 0,0 3-2 0 0,1-4 8 0 0,-2 0 0 0 0,0 0-1 0 0,-2 11-7 0 0,0 0 105 0 0,1 0 0 0 0,1-1 0 0 0,1 1 0 0 0,2 1-105 0 0,-1 30 416 0 0,-1-48-350 0 0,1 0 1 0 0,-1 1-1 0 0,2-1 0 0 0,0 0 0 0 0,0 0 0 0 0,1 0 0 0 0,0 2-66 0 0,1-2 167 0 0,-1 0 1 0 0,-1 0-1 0 0,0 0 0 0 0,-1 2-167 0 0,6 2 234 0 0,-6-14-202 0 0,-1 0 0 0 0,1 0 0 0 0,0 0 0 0 0,-1 0 1 0 0,1 0-1 0 0,-1 0 0 0 0,1 0 0 0 0,-1 0 0 0 0,0 0 0 0 0,1 1 0 0 0,-1-1 0 0 0,0 0 0 0 0,0 0 0 0 0,0 1-32 0 0,1 0 30 0 0,-1-1-1 0 0,0 0 1 0 0,0 1 0 0 0,1-1-1 0 0,-1 0 1 0 0,0 1 0 0 0,1-1 0 0 0,0 0-1 0 0,-1 0 1 0 0,1 0 0 0 0,0 0-1 0 0,0 1-29 0 0,0-1 36 0 0,-1 1-1 0 0,1-1 1 0 0,0 0-1 0 0,0 1 1 0 0,-1-1 0 0 0,1 1-1 0 0,-1-1 1 0 0,1 1-1 0 0,-1 0 1 0 0,0-1-1 0 0,1 1 1 0 0,-1 0-36 0 0,0-1 14 0 0,1-1 1 0 0,-1 1 0 0 0,0-1 0 0 0,1 1-1 0 0,-1-1 1 0 0,1 0 0 0 0,-1 1 0 0 0,1-1 0 0 0,-1 0-1 0 0,1 1 1 0 0,-1-1 0 0 0,1 0 0 0 0,0 0-1 0 0,-1 1 1 0 0,1-1 0 0 0,-1 0 0 0 0,1 0 0 0 0,-1 0-1 0 0,1 0 1 0 0,0 0 0 0 0,-1 0 0 0 0,1 0-1 0 0,-1 0 1 0 0,1 0 0 0 0,0 0-15 0 0,24 0 123 0 0,-17-1-14 0 0,131-3 1042 0 0,-132 3-1093 0 0,0 1 1 0 0,-1-1-1 0 0,1-1 1 0 0,-1 1 0 0 0,1-1-1 0 0,0-1-58 0 0,27-6 162 0 0,-19 7-288 0 0,-4 0-129 0 0,1 0 0 0 0,-1 0 1 0 0,0-1-1 0 0,0-1 0 0 0,0 1 0 0 0,0-2 1 0 0,1 0 254 0 0,-9 3-9940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2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66 2000 0 0,'2'23'1492'0'0,"0"0"0"0"0,3 12-1492 0 0,2 18 192 0 0,4 14 368 0 0,-4-9 2006 0 0,-18-90-1035 0 0,3-1-1079 0 0,0-1-1 0 0,3-1 1 0 0,0 1 0 0 0,2-21-452 0 0,3 50 78 0 0,0 0 0 0 0,0 0 0 0 0,1 0 0 0 0,0 0 0 0 0,0 0 0 0 0,0 0 0 0 0,0 0 0 0 0,1 0 0 0 0,0 1 0 0 0,0-1 0 0 0,0 1 0 0 0,1-1 0 0 0,0 1 0 0 0,0 0-78 0 0,-1 1 37 0 0,0 0 0 0 0,0 1 0 0 0,1 0 0 0 0,-1-1 0 0 0,1 1 0 0 0,0 0-1 0 0,0 0 1 0 0,0 1 0 0 0,0-1 0 0 0,0 1 0 0 0,0-1 0 0 0,0 1 0 0 0,0 0 0 0 0,1 0 0 0 0,-1 0 0 0 0,0 1 0 0 0,1-1-1 0 0,-1 1 1 0 0,0 0 0 0 0,3 0-37 0 0,9 0 77 0 0,2-1 15 0 0,0 1-1 0 0,0 1 0 0 0,-1 1 1 0 0,9 2-92 0 0,-20-3 13 0 0,1 1 1 0 0,-1 0 0 0 0,1 0-1 0 0,-1 0 1 0 0,0 1 0 0 0,0 0 0 0 0,0-1-1 0 0,0 2 1 0 0,0-1 0 0 0,-1 1-1 0 0,0-1 1 0 0,1 1 0 0 0,-1 1 0 0 0,-1-1-1 0 0,2 2-13 0 0,20 31 66 0 0,-24-35-62 0 0,0 1-1 0 0,0-1 0 0 0,0 1 0 0 0,0-1 0 0 0,-1 1 0 0 0,1-1 0 0 0,-1 1 1 0 0,1-1-1 0 0,-1 1 0 0 0,0 0 0 0 0,0-1 0 0 0,0 1 0 0 0,-1-1 0 0 0,1 1 1 0 0,-1 2-4 0 0,1-3 2 0 0,-1 1 1 0 0,0 0-1 0 0,0-1 1 0 0,0 1 0 0 0,0-1-1 0 0,0 0 1 0 0,0 1-1 0 0,-1-1 1 0 0,1 0-1 0 0,-1 1 1 0 0,1-1 0 0 0,-1 0-1 0 0,0 0 1 0 0,0 0-1 0 0,0-1 1 0 0,0 1 0 0 0,0 0-1 0 0,-3 0-2 0 0,-4 4 4 0 0,0-1-1 0 0,0 0 1 0 0,-1 0 0 0 0,0-1-1 0 0,0 0 1 0 0,0-1 0 0 0,-10 2-4 0 0,11-4-147 0 0,3 1-54 0 0,0-1 0 0 0,0 0 0 0 0,-1 0 0 0 0,1-1 0 0 0,0 1 0 0 0,-1-2 0 0 0,1 1 0 0 0,-3-1 201 0 0,8 1-8973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2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103 50 4416 0 0,'-4'0'67'0'0,"0"1"0"0"0,1 0 0 0 0,-1-1 0 0 0,0 1 0 0 0,1 0 0 0 0,-1 1 0 0 0,1-1 0 0 0,0 1 0 0 0,-1 0 0 0 0,1-1 0 0 0,0 1-1 0 0,0 1 1 0 0,0-1 0 0 0,0 0 0 0 0,0 1 0 0 0,1-1 0 0 0,-1 1 0 0 0,1 0 0 0 0,0 0 0 0 0,-1 0 0 0 0,1 0 0 0 0,0 2-67 0 0,-3 3 183 0 0,0 1 0 0 0,1 0 1 0 0,0 0-1 0 0,1 0 0 0 0,0 0 0 0 0,0 1 0 0 0,1-1 0 0 0,1 1-183 0 0,-1-1-13 0 0,2 0-1 0 0,-1 0 1 0 0,1-1-1 0 0,1 1 0 0 0,0 0 1 0 0,0 0-1 0 0,0 0 0 0 0,1-1 1 0 0,1 3 13 0 0,-1-5-14 0 0,0-1-1 0 0,0 1 1 0 0,1-1 0 0 0,-1 0 0 0 0,1 1 0 0 0,0-1-1 0 0,1 0 1 0 0,-1-1 0 0 0,1 1 0 0 0,0-1 0 0 0,0 1 0 0 0,0-1-1 0 0,1 0 1 0 0,0-1 14 0 0,8 7-35 0 0,-8-6 29 0 0,0 0 0 0 0,1 0 0 0 0,-1-1 1 0 0,1 0-1 0 0,0 0 0 0 0,0 0 0 0 0,0-1 0 0 0,0 0 0 0 0,1 0 6 0 0,-1 0 19 0 0,-1-1 0 0 0,1 0 0 0 0,0-1 0 0 0,0 1 0 0 0,0-1-1 0 0,-1 0 1 0 0,1 0 0 0 0,0-1 0 0 0,0 0 0 0 0,0 0 0 0 0,-1 0 0 0 0,1-1 0 0 0,-1 0 0 0 0,1 0-1 0 0,-1 0 1 0 0,0-1 0 0 0,1 0 0 0 0,-1 0 0 0 0,2-2-19 0 0,-2 1 134 0 0,0-1-1 0 0,0 1 1 0 0,0-1 0 0 0,-1 0-1 0 0,0 0 1 0 0,0-1-1 0 0,-1 1 1 0 0,1-1 0 0 0,-1 0-1 0 0,0 0 1 0 0,-1 0 0 0 0,1 0-1 0 0,-1-1 1 0 0,0 1-1 0 0,-1 0 1 0 0,0-1 0 0 0,0-1-134 0 0,0-6 238 0 0,0-1 1 0 0,-1 1 0 0 0,-1-1-1 0 0,0 1 1 0 0,-1 0 0 0 0,-1 0-1 0 0,0-1 1 0 0,-1 1 0 0 0,-1 1-1 0 0,0-1 1 0 0,0 1 0 0 0,-3-4-239 0 0,3 8 292 0 0,-1-1 1 0 0,1 1 0 0 0,-7-7-293 0 0,11 14-40 0 0,0 0 0 0 0,-1 0 0 0 0,0 1 0 0 0,1-1 0 0 0,-1 0 0 0 0,0 0 0 0 0,0 1 0 0 0,0-1 0 0 0,0 1-1 0 0,0 0 1 0 0,-1 0 0 0 0,1 0 0 0 0,0 0 0 0 0,0 0 0 0 0,-1 0 0 0 0,1 0 0 0 0,-1 1 0 0 0,-1-1 40 0 0,4 1-9005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3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 26 6824 0 0,'0'-1'152'0'0,"0"0"-1"0"0,-1 0 1 0 0,1 0 0 0 0,-1 0-1 0 0,1 0 1 0 0,-1 0 0 0 0,1 0 0 0 0,-1 0-1 0 0,0 0 1 0 0,1 0 0 0 0,-1 1-1 0 0,0-1 1 0 0,0 0 0 0 0,1 0 0 0 0,-1 1-1 0 0,0-1 1 0 0,0 0 0 0 0,0 1-1 0 0,0-1 1 0 0,0 1 0 0 0,0-1 0 0 0,0 1-1 0 0,0-1 1 0 0,0 1 0 0 0,0 0 0 0 0,0 0-1 0 0,0-1 1 0 0,-1 1-152 0 0,-35-5 1045 0 0,34 5-1137 0 0,-3-1 68 0 0,-1 1 1 0 0,1 1-1 0 0,-1-1 1 0 0,1 1-1 0 0,-1 0 1 0 0,1 1-1 0 0,0-1 1 0 0,-3 2 23 0 0,7-3-18 0 0,1 1 1 0 0,-1 0 0 0 0,0 0-1 0 0,0-1 1 0 0,0 1 0 0 0,0 0-1 0 0,0 0 1 0 0,1 1 0 0 0,-1-1-1 0 0,1 0 1 0 0,-1 1 0 0 0,1-1-1 0 0,-1 1 1 0 0,1-1 0 0 0,0 1 0 0 0,-1-1-1 0 0,1 1 1 0 0,0 0 0 0 0,0 0-1 0 0,0 0 1 0 0,1-1 0 0 0,-1 1-1 0 0,0 0 1 0 0,1 0 0 0 0,-1 0-1 0 0,1 0 1 0 0,0 0 0 0 0,-1 1 17 0 0,2-1 7 0 0,-1 1 1 0 0,1 0-1 0 0,0-1 1 0 0,0 1-1 0 0,0-1 1 0 0,0 1-1 0 0,0-1 1 0 0,1 1-1 0 0,-1-1 1 0 0,1 0-1 0 0,-1 0 0 0 0,1 0 1 0 0,0 0-1 0 0,0 0 1 0 0,0 0-1 0 0,0 0-7 0 0,35 27 167 0 0,-15-14-73 0 0,-1 0 0 0 0,0 2-1 0 0,-1 0 1 0 0,-1 1-1 0 0,0 2-93 0 0,10 7 114 0 0,-24-23-118 0 0,1 1 1 0 0,-1 0 0 0 0,0 0 0 0 0,0 1 0 0 0,3 3 3 0 0,-7-8-43 0 0,-1 0 0 0 0,1 0 0 0 0,0 0 0 0 0,-1 0 0 0 0,1 0 0 0 0,0 0 0 0 0,-1 0 0 0 0,0 1 0 0 0,1-1 0 0 0,-1 0 0 0 0,0 0 0 0 0,1 0 0 0 0,-1 0 0 0 0,0 1 0 0 0,0-1 0 0 0,0 0 0 0 0,0 0 1 0 0,0 1-1 0 0,0-1 0 0 0,0 0 0 0 0,-1 1 43 0 0,1-1-24 0 0,-1 0 1 0 0,0 0 0 0 0,0 0 0 0 0,0 0 0 0 0,1 0-1 0 0,-1 0 1 0 0,0-1 0 0 0,0 1 0 0 0,-1 0 0 0 0,1 0-1 0 0,0-1 1 0 0,0 1 0 0 0,0-1 0 0 0,0 1 0 0 0,0-1-1 0 0,-1 1 1 0 0,1-1 0 0 0,0 0 0 0 0,0 1 0 0 0,-1-1-1 0 0,0 0 24 0 0,-6 2-80 0 0,-1 0-1 0 0,1-1 1 0 0,-1 1-1 0 0,0-2 1 0 0,1 1-1 0 0,-1-1 1 0 0,0-1-1 0 0,1 1 1 0 0,-1-2-1 0 0,0 1 1 0 0,1-1-1 0 0,-1 0 1 0 0,-4-3 80 0 0,12 5-6976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3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5120 0 0,'0'0'44'0'0,"0"0"0"0"0,0 0 0 0 0,0 1 0 0 0,0-1 1 0 0,0 0-1 0 0,1 0 0 0 0,-1 0 0 0 0,0 1 0 0 0,0-1 0 0 0,0 0 1 0 0,0 0-1 0 0,0 0 0 0 0,1 1 0 0 0,-1-1 0 0 0,0 0 0 0 0,0 0 0 0 0,0 0 1 0 0,0 0-1 0 0,1 1 0 0 0,-1-1 0 0 0,0 0 0 0 0,0 0 0 0 0,1 0 1 0 0,-1 0-1 0 0,0 0 0 0 0,0 0 0 0 0,1 0 0 0 0,-1 0 0 0 0,0 0 0 0 0,0 1 1 0 0,0-1-1 0 0,1 0-44 0 0,0 0 85 0 0,-1 0 0 0 0,1 0 0 0 0,-1 0 0 0 0,1 0 0 0 0,0 1 0 0 0,-1-1 0 0 0,1 0 0 0 0,-1 0 0 0 0,1 1 0 0 0,-1-1 0 0 0,1 0 0 0 0,-1 1 0 0 0,1-1 0 0 0,-1 1 0 0 0,1-1 0 0 0,-1 1 0 0 0,0-1 0 0 0,1 1 0 0 0,-1-1 0 0 0,0 1 0 0 0,1-1 0 0 0,-1 1 0 0 0,0-1 0 0 0,0 1 0 0 0,1 0 0 0 0,-1-1 0 0 0,0 1 0 0 0,0 0-85 0 0,2 11 29 0 0,-1 1 1 0 0,0-1-1 0 0,-1 1 1 0 0,0 0-1 0 0,-2 5-29 0 0,1-3-19 0 0,0 0 0 0 0,2 0 1 0 0,0 6 18 0 0,-1-8 74 0 0,0-12-31 0 0,0 1 0 0 0,0 0 0 0 0,0 0 0 0 0,0 0 0 0 0,0-1 0 0 0,1 1 0 0 0,-1 0 1 0 0,0 0-1 0 0,1 0 0 0 0,-1-1 0 0 0,1 1 0 0 0,0 0 0 0 0,0-1 0 0 0,0 2-43 0 0,4 10 623 0 0,-5-11-553 0 0,0-1 0 0 0,0 0 0 0 0,0 0 0 0 0,1 0-1 0 0,-1 0 1 0 0,0 0 0 0 0,1 0 0 0 0,-1 0 0 0 0,1 1 0 0 0,-1-1-1 0 0,1 0 1 0 0,-1 0 0 0 0,1-1 0 0 0,0 1 0 0 0,0 1-70 0 0,6 9-1046 0 0,-7-11-6316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4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4120 0 0,'2'3'124'0'0,"0"-1"1"0"0,0 1-1 0 0,-1-1 0 0 0,1 1 1 0 0,-1 0-1 0 0,0 0 0 0 0,0-1 1 0 0,0 1-1 0 0,0 0 0 0 0,0 0 1 0 0,0 0-1 0 0,-1 0 0 0 0,0 0 1 0 0,1 2-125 0 0,-2 49 2631 0 0,0-33-2191 0 0,1 6-443 0 0,2 0 0 0 0,2 7 3 0 0,1 20-102 0 0,-8 0 2214 0 0,1-52-3284 0 0,2-2-5800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4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6632 0 0,'1'-1'78'0'0,"0"0"-1"0"0,0 0 1 0 0,0 0 0 0 0,-1 0-1 0 0,2 0 1 0 0,-1 0 0 0 0,0 0-1 0 0,0 0 1 0 0,0 0 0 0 0,0 1 0 0 0,0-1-1 0 0,1 0 1 0 0,-1 1 0 0 0,0-1-1 0 0,0 1 1 0 0,1 0 0 0 0,-1-1 0 0 0,1 1-1 0 0,-1 0 1 0 0,0 0 0 0 0,1-1-78 0 0,32-5 1704 0 0,20 0-1404 0 0,21-7-300 0 0,6-1 92 0 0,-62 11-65 0 0,-6 0 10 0 0,0 1 1 0 0,1 1 0 0 0,-1 0 0 0 0,0 0 0 0 0,1 1-1 0 0,-1 1 1 0 0,1 1 0 0 0,0 0-38 0 0,-13-2 13 0 0,1 1 0 0 0,-1 0 0 0 0,1 0 0 0 0,-1 0-1 0 0,1 1 1 0 0,-1-1 0 0 0,0 0 0 0 0,0 0 0 0 0,1 1 0 0 0,-1-1 0 0 0,0 1 0 0 0,0-1 0 0 0,0 1 0 0 0,-1-1-1 0 0,1 1 1 0 0,0 0 0 0 0,-1-1 0 0 0,1 1 0 0 0,0 0 0 0 0,-1-1 0 0 0,0 1 0 0 0,1 2-13 0 0,2 40 387 0 0,-8 13-229 0 0,3-38-18 0 0,0 1 0 0 0,1-1 0 0 0,2 11-140 0 0,-2-9 42 0 0,2 7 20 0 0,2-12 50 0 0,-2-10-6 0 0,0 0 0 0 0,1 0 1 0 0,0 0-1 0 0,0 0 0 0 0,0 0 1 0 0,1 0-107 0 0,-1 2-1230 0 0,-2-8-7036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4.9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141 60 7832 0 0,'-1'-10'27'0'0,"1"-5"986"0"0,0 14-962 0 0,0 1 0 0 0,0 0 1 0 0,0-1-1 0 0,0 1 1 0 0,0 0-1 0 0,0 0 0 0 0,0-1 1 0 0,0 1-1 0 0,0 0 0 0 0,0-1 1 0 0,0 1-1 0 0,0 0 1 0 0,0 0-1 0 0,0-1 0 0 0,0 1 1 0 0,0 0-1 0 0,0 0 1 0 0,-1-1-1 0 0,1 1 0 0 0,0 0 1 0 0,0 0-1 0 0,0-1 0 0 0,0 1 1 0 0,-1 0-1 0 0,1 0 1 0 0,0-1-1 0 0,0 1 0 0 0,0 0 1 0 0,-1 0-1 0 0,1 0 0 0 0,0 0 1 0 0,0-1-1 0 0,-1 1 1 0 0,1 0-1 0 0,0 0 0 0 0,0 0 1 0 0,-1 0-1 0 0,1 0 0 0 0,0 0 1 0 0,0 0-1 0 0,-1 0 1 0 0,1 0-1 0 0,0 0 0 0 0,-1 0 1 0 0,1 0-1 0 0,0 0 0 0 0,0 0 1 0 0,-1 0-1 0 0,1 0 1 0 0,0 0-1 0 0,-1 0-51 0 0,-14 3 578 0 0,10 0-574 0 0,0 0 1 0 0,0 1-1 0 0,0-1 0 0 0,0 1 0 0 0,0 0 0 0 0,1 0 0 0 0,0 1 0 0 0,0-1 0 0 0,-3 6-4 0 0,-1 1 15 0 0,0 1-1 0 0,1 0 0 0 0,-4 9-14 0 0,6-11 6 0 0,0 0 1 0 0,1 1-1 0 0,0 0 0 0 0,0-1 0 0 0,1 1 0 0 0,1 1 0 0 0,-1-1 0 0 0,2 0 0 0 0,0 0 0 0 0,0 1 1 0 0,1-1-1 0 0,1 4-6 0 0,0-10-10 0 0,0 0 0 0 0,1 0 0 0 0,0 0 1 0 0,0-1-1 0 0,0 1 0 0 0,0-1 0 0 0,1 0 1 0 0,0 1-1 0 0,0-1 0 0 0,0-1 0 0 0,0 1 0 0 0,0 0 1 0 0,1-1-1 0 0,0 1 0 0 0,0-1 0 0 0,0 0 1 0 0,0 0-1 0 0,0-1 0 0 0,0 1 0 0 0,1-1 1 0 0,0 0-1 0 0,-1 0 0 0 0,1-1 0 0 0,0 1 1 0 0,0-1-1 0 0,-1 0 0 0 0,1 0 0 0 0,0-1 0 0 0,0 1 1 0 0,0-1-1 0 0,0 0 0 0 0,0 0 0 0 0,0-1 1 0 0,1 0 9 0 0,4 0-45 0 0,0-1 1 0 0,0 0 0 0 0,-1-1 0 0 0,1 0-1 0 0,0 0 1 0 0,-1-1 0 0 0,0-1 0 0 0,8-4 44 0 0,-13 7 24 0 0,-1-1 0 0 0,1 0 0 0 0,-1 0 1 0 0,1 0-1 0 0,-1 0 0 0 0,0-1 1 0 0,0 1-1 0 0,0-1 0 0 0,-1 0 1 0 0,1 0-1 0 0,-1 0 0 0 0,0 0 1 0 0,0 0-1 0 0,0 0 0 0 0,-1 0 0 0 0,0-1 1 0 0,0 1-1 0 0,0-1 0 0 0,0 1 1 0 0,0-5-25 0 0,-1-8 181 0 0,0-1 1 0 0,-2 1-1 0 0,0 0 1 0 0,0 0 0 0 0,-2 0-1 0 0,0 0 1 0 0,-1 1-1 0 0,-1 0 1 0 0,0 0 0 0 0,-3-5-182 0 0,-19-33 656 0 0,25 50-2390 0 0,2 3-7380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5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0 351 6128 0 0,'3'0'220'0'0,"-1"1"1"0"0,1-1-1 0 0,-1 0 0 0 0,1 0 1 0 0,-1 0-1 0 0,0 0 0 0 0,1 0 1 0 0,-1-1-1 0 0,1 1 1 0 0,-1-1-1 0 0,1 0 0 0 0,-1 1 1 0 0,0-1-1 0 0,0 0 1 0 0,1 0-1 0 0,-1 0 0 0 0,0-1 1 0 0,0 1-1 0 0,0-1 0 0 0,0 1 1 0 0,0-1-1 0 0,0 0 1 0 0,-1 1-1 0 0,1-2-220 0 0,5-10 169 0 0,-2-1 0 0 0,0 0-1 0 0,0-1 1 0 0,-1 1 0 0 0,-1-1 0 0 0,-1 1 0 0 0,0-1 0 0 0,0-12-169 0 0,0-9 324 0 0,-1 20-132 0 0,-1 0 1 0 0,2 0-1 0 0,0 0 1 0 0,1 0 0 0 0,1 0-1 0 0,0 0 1 0 0,4-8-193 0 0,-7 23 44 0 0,-1 0 1 0 0,0 0-1 0 0,1 1 1 0 0,-1-1-1 0 0,0 0 0 0 0,1 0 1 0 0,-1 0-1 0 0,1 0 1 0 0,-1 1-1 0 0,1-1 1 0 0,0 0-1 0 0,-1 0 1 0 0,1 1-1 0 0,0-1 1 0 0,0 0-1 0 0,-1 1 1 0 0,1-1-1 0 0,0 1 1 0 0,0-1-1 0 0,0 1 1 0 0,0 0-1 0 0,-1-1 1 0 0,1 1-1 0 0,0 0 1 0 0,0-1-1 0 0,0 1 1 0 0,0 0-1 0 0,0 0 1 0 0,0 0-1 0 0,1 0-44 0 0,-1 1 33 0 0,1-1 0 0 0,0 1 0 0 0,0 0 0 0 0,0 0 1 0 0,-1 0-1 0 0,1 0 0 0 0,0 0 0 0 0,-1 0 0 0 0,1 1 0 0 0,-1-1 0 0 0,1 0 0 0 0,-1 1 0 0 0,0-1 0 0 0,1 2-33 0 0,5 7 3 0 0,0 1-1 0 0,0 0 1 0 0,-1 0 0 0 0,2 6-3 0 0,3 7 42 0 0,0-1 0 0 0,2 0 0 0 0,1-1 0 0 0,0-1 0 0 0,12 12-42 0 0,-19-24 1 0 0,0-1 1 0 0,1 0-1 0 0,0 0 1 0 0,1-1-1 0 0,0 0 0 0 0,0-1 1 0 0,0 0-1 0 0,1 0 1 0 0,0-1-1 0 0,0 0 1 0 0,0-1-1 0 0,1 0 1 0 0,-1 0-1 0 0,4-1-1 0 0,-5-1 56 0 0,0 0 0 0 0,1-1 1 0 0,-1-1-1 0 0,0 1 0 0 0,5-2-56 0 0,-12 1 5 0 0,1 0 0 0 0,-1 0 0 0 0,0 0 0 0 0,0-1 0 0 0,0 1 0 0 0,1-1 0 0 0,-1 0 0 0 0,0 1 0 0 0,0-1 0 0 0,0 0 0 0 0,0 0 0 0 0,0 0 0 0 0,0-1 0 0 0,-1 1 0 0 0,1 0 0 0 0,0-1 0 0 0,0 1 0 0 0,-1-1 0 0 0,1 0 0 0 0,-1 1 0 0 0,0-1 0 0 0,1 0 0 0 0,-1 0 0 0 0,0 0 0 0 0,0 0 0 0 0,0 0-5 0 0,0-3-2 0 0,0 1 1 0 0,0-1-1 0 0,0 0 1 0 0,-1 0-1 0 0,0 1 1 0 0,0-1-1 0 0,0 0 0 0 0,-1 0 1 0 0,1 1-1 0 0,-1-1 1 0 0,0 0-1 0 0,0 1 1 0 0,-1-1-1 0 0,0-1 2 0 0,-3-5-2 0 0,1 0-1 0 0,-2 1 1 0 0,1 0 0 0 0,-1 0 0 0 0,-3-3 1 0 0,-31-59 56 0 0,37 67-203 0 0,0 0 0 0 0,1 0 0 0 0,0 0 0 0 0,0 0 0 0 0,1-1 0 0 0,-1 1-1 0 0,1-1 1 0 0,0 1 0 0 0,1-1 0 0 0,-1 0 0 0 0,1 1 0 0 0,0-1 0 0 0,1-1 148 0 0,-1 5-10705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8.6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5016 0 0,'0'0'296'0'0,"0"0"0"0"0,0 0 0 0 0,0 0-11 0 0,0 0-42 0 0,0 0-11 0 0,0 0 1 0 0,0 3-32 0 0,3 62-13 0 0,5 24-188 0 0,-7-68 14 0 0,0-1 1 0 0,-3 13-15 0 0,1-14 11 0 0,1 1 0 0 0,2 19-11 0 0,1 31 32 0 0,-6-34 668 0 0,3-32-374 0 0,1 19 734 0 0,-1-22-1037 0 0,0-1 1 0 0,0 0-1 0 0,0 1 1 0 0,0-1-1 0 0,0 0 1 0 0,0 1-1 0 0,0-1 0 0 0,0 0 1 0 0,0 1-1 0 0,0-1 1 0 0,0 0-1 0 0,0 1 1 0 0,0-1-1 0 0,0 0 0 0 0,1 1 1 0 0,-1-1-1 0 0,0 0 1 0 0,0 0-1 0 0,0 1 1 0 0,1-1-1 0 0,-1 0 0 0 0,0 0 1 0 0,0 1-1 0 0,0-1 1 0 0,1 0-1 0 0,-1 0 1 0 0,0 0-1 0 0,1 1 0 0 0,-1-1 1 0 0,0 0-1 0 0,1 0 1 0 0,-1 0-1 0 0,0 0 1 0 0,0 0-1 0 0,1 0 0 0 0,-1 0 1 0 0,0 0-1 0 0,1 1 1 0 0,-1-1-1 0 0,0 0 1 0 0,1 0-1 0 0,-1-1 1 0 0,0 1-1 0 0,1 0 0 0 0,-1 0 1 0 0,0 0-1 0 0,1 0 1 0 0,-1 0-1 0 0,0 0 1 0 0,1 0-1 0 0,-1 0 0 0 0,0-1 1 0 0,1 1-1 0 0,-1 0 1 0 0,0 0-24 0 0,1-2-1283 0 0,0 2-5482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8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86 2808 0 0,'2'-2'171'0'0,"0"1"0"0"0,1-1 1 0 0,-1 1-1 0 0,1-1 0 0 0,-1 1 1 0 0,1 0-1 0 0,-1 0 0 0 0,1 0 1 0 0,0 0-1 0 0,0 1 0 0 0,0-1-171 0 0,12-4 826 0 0,29-12 525 0 0,0 1 0 0 0,28-5-1351 0 0,-35 9-1626 0 0,-35 12-3096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1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1 141 6632 0 0,'2'0'43'0'0,"1"0"0"0"0,-1-1 0 0 0,1 1 0 0 0,-1-1 0 0 0,1 0 0 0 0,-1 0 0 0 0,0 1-1 0 0,1-2 1 0 0,-1 1 0 0 0,0 0 0 0 0,0 0 0 0 0,0-1 0 0 0,1 1 0 0 0,-1-1-43 0 0,5-3 79 0 0,-6 4-52 0 0,0 1-1 0 0,0 0 1 0 0,-1-1 0 0 0,1 1 0 0 0,0 0 0 0 0,0-1 0 0 0,0 1 0 0 0,-1 0-1 0 0,1 0 1 0 0,0 0 0 0 0,0 0 0 0 0,0 0 0 0 0,-1 0 0 0 0,1 0-1 0 0,0 0 1 0 0,0 0 0 0 0,0 0 0 0 0,0 1 0 0 0,-1-1 0 0 0,1 0 0 0 0,0 1-1 0 0,0-1 1 0 0,-1 0 0 0 0,1 1 0 0 0,0-1 0 0 0,-1 1 0 0 0,1-1-1 0 0,0 1 1 0 0,-1-1 0 0 0,1 1 0 0 0,0-1 0 0 0,-1 1 0 0 0,1 0 0 0 0,-1-1-1 0 0,0 1 1 0 0,1 0 0 0 0,-1 0 0 0 0,1-1 0 0 0,-1 1 0 0 0,0 0-1 0 0,0 0 1 0 0,1 0 0 0 0,-1 0-27 0 0,2 4 76 0 0,0 1 0 0 0,0 0 0 0 0,0-1 0 0 0,-1 1 0 0 0,1 3-76 0 0,6 32 570 0 0,10 30-570 0 0,-1-4 152 0 0,-6-27 74 0 0,2-1 0 0 0,2-1 1 0 0,2 0-1 0 0,1 0-226 0 0,-14-30 109 0 0,1 1 12 0 0,0-1 0 0 0,1 0 0 0 0,0 0 0 0 0,1-1 0 0 0,0 0 0 0 0,0 0 0 0 0,0 0 0 0 0,1-1 0 0 0,0 0 0 0 0,6 3-121 0 0,0 3 178 0 0,-14-11-161 0 0,1 0 0 0 0,0 1 0 0 0,0-1 0 0 0,0-1 0 0 0,0 1-1 0 0,0 0 1 0 0,0 0 0 0 0,0 0 0 0 0,0 0 0 0 0,0-1 0 0 0,0 1 0 0 0,1 0 0 0 0,-1-1-1 0 0,0 0 1 0 0,0 1 0 0 0,1-1 0 0 0,-1 1 0 0 0,0-1 0 0 0,1 0 0 0 0,0 0-17 0 0,4 0 107 0 0,-1 1-54 0 0,1-1 1 0 0,-1 0-1 0 0,1 0 1 0 0,-1-1 0 0 0,1 1-1 0 0,-1-1 1 0 0,0-1-1 0 0,1 1 1 0 0,-1-1 0 0 0,0 1-1 0 0,0-2 1 0 0,0 1-1 0 0,0 0 1 0 0,1-2-54 0 0,5-4 37 0 0,0 1 0 0 0,-1-2 0 0 0,0 0 0 0 0,-1 0 0 0 0,0-1 0 0 0,0 0 0 0 0,-1 0 0 0 0,-1-1 0 0 0,1 0 0 0 0,-2 0 0 0 0,0-1 0 0 0,3-7-37 0 0,-1 3 174 0 0,-1 0-1 0 0,-1-1 1 0 0,-1 0-1 0 0,0 0 1 0 0,0-5-174 0 0,-2-8 199 0 0,-2 0 1 0 0,0 0-1 0 0,-2 0 0 0 0,-1 0 1 0 0,-2 0-1 0 0,-1-2-199 0 0,-2-19 292 0 0,-3 2-37 0 0,6 36-140 0 0,2 1-1 0 0,-1-1 1 0 0,2 0-1 0 0,-1-9-114 0 0,12 8-2021 0 0,-9 13-8460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9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4312 0 0,'-5'49'911'0'0,"8"14"-556"0"0,2-1 1 0 0,6 16-356 0 0,-7-45 338 0 0,4 15 524 0 0,-1-15 2074 0 0,-7-32-2971 0 0,0 0-1 0 0,1-1 0 0 0,-1 1 1 0 0,0 0-1 0 0,1 0 0 0 0,-1-1 1 0 0,0 1-1 0 0,1-1 0 0 0,-1 1 1 0 0,1 0-1 0 0,-1-1 1 0 0,1 1-1 0 0,0-1 0 0 0,-1 1 1 0 0,1-1-1 0 0,-1 1 0 0 0,1-1 1 0 0,0 0-1 0 0,0 1 0 0 0,-1-1 1 0 0,1 0-1 0 0,0 1 0 0 0,0-1 36 0 0,-1 0-6618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49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9 5720 0 0,'-1'0'74'0'0,"1"0"0"0"0,0 0-1 0 0,0 0 1 0 0,-1 0 0 0 0,1-1 0 0 0,0 1 0 0 0,-1 0 0 0 0,1 0 0 0 0,0 0 0 0 0,0 0-1 0 0,-1 0 1 0 0,1-1 0 0 0,0 1 0 0 0,0 0 0 0 0,0 0 0 0 0,-1 0 0 0 0,1-1 0 0 0,0 1-1 0 0,0 0 1 0 0,0 0 0 0 0,0-1 0 0 0,-1 1 0 0 0,1 0 0 0 0,0-1 0 0 0,0 1-1 0 0,0 0 1 0 0,0 0 0 0 0,0-1 0 0 0,0 1 0 0 0,0 0 0 0 0,0-1 0 0 0,0 1 0 0 0,0 0-1 0 0,0-1 1 0 0,0 1 0 0 0,0 0-74 0 0,-1 9 1558 0 0,-35 211-1342 0 0,27-177-224 0 0,-10 26 8 0 0,17-60-1 0 0,0 3-3 0 0,-2 4 390 0 0,4 0 982 0 0,4-19-2753 0 0,-4 3-6124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0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4912 0 0,'19'39'3414'0'0,"4"26"-4259"0"0,8 45 845 0 0,-25-92 1 0 0,0 0-1 0 0,1 0 1 0 0,1 0-1 0 0,1 0 548 0 0,-2 0-1 0 0,5 17-547 0 0,-12-33 41 0 0,1-1-1 0 0,-1 1 1 0 0,1-1 0 0 0,0 1-1 0 0,-1-1 1 0 0,1 0-1 0 0,0 1 1 0 0,0-1-1 0 0,0 0 1 0 0,0 1-1 0 0,0-1 1 0 0,1 0-1 0 0,-1 0 1 0 0,0 0 0 0 0,0 0-1 0 0,1 0 1 0 0,-1 0-1 0 0,1-1 1 0 0,-1 1-1 0 0,1 0 1 0 0,-1-1-1 0 0,2 1-40 0 0,-2-1-6774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0.3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5624 0 0,'0'-1'99'0'0,"0"0"0"0"0,1 0-1 0 0,-1 0 1 0 0,1-1 0 0 0,-1 1 0 0 0,1 0 0 0 0,-1 0 0 0 0,1 0 0 0 0,0 0-1 0 0,-1 0 1 0 0,1 1 0 0 0,0-1 0 0 0,0 0 0 0 0,0 0 0 0 0,0 0 0 0 0,-1 1-1 0 0,1-1 1 0 0,0 0 0 0 0,0 1 0 0 0,1-1-99 0 0,25-13-110 0 0,-22 11 211 0 0,109-40-1032 0 0,-111 42-3834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0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43 3712 0 0,'0'0'5'0'0,"0"0"0"0"0,0 0 1 0 0,-1 0-1 0 0,1 0 0 0 0,0 0 1 0 0,0 0-1 0 0,0 0 0 0 0,-1 0 0 0 0,1 0 1 0 0,0 0-1 0 0,0 0 0 0 0,0-1 0 0 0,0 1 1 0 0,-1 0-1 0 0,1 0 0 0 0,0 0 1 0 0,0 0-1 0 0,0 0 0 0 0,0 0 0 0 0,0-1 1 0 0,0 1-1 0 0,-1 0 0 0 0,1 0 0 0 0,0 0 1 0 0,0 0-1 0 0,0-1 0 0 0,0 1 1 0 0,0 0-1 0 0,0 0 0 0 0,0 0 0 0 0,0-1 1 0 0,0 1-1 0 0,0 0 0 0 0,0 0 0 0 0,0 0 1 0 0,0-1-1 0 0,0 1 0 0 0,0 0 1 0 0,0 0-1 0 0,0 0 0 0 0,0-1 0 0 0,0 1-5 0 0,0 0 34 0 0,0 0 0 0 0,0 0 0 0 0,0-1 0 0 0,0 1 0 0 0,0 0 0 0 0,0 0 0 0 0,0 0 0 0 0,0-1 0 0 0,0 1 0 0 0,0 0 0 0 0,0 0-1 0 0,0-1 1 0 0,0 1 0 0 0,0 0 0 0 0,0 0 0 0 0,0 0 0 0 0,0-1 0 0 0,0 1 0 0 0,-1 0 0 0 0,1 0 0 0 0,0 0 0 0 0,0-1 0 0 0,0 1-1 0 0,0 0 1 0 0,0 0 0 0 0,-1 0 0 0 0,1 0 0 0 0,0 0 0 0 0,0-1 0 0 0,0 1 0 0 0,-1 0 0 0 0,1 0 0 0 0,0 0 0 0 0,0 0 0 0 0,0 0-1 0 0,-1 0 1 0 0,1 0 0 0 0,0 0 0 0 0,0 0 0 0 0,0 0 0 0 0,-1 0 0 0 0,1 0 0 0 0,0 0-34 0 0,0 0 350 0 0,-29-19 1538 0 0,23 16-1590 0 0,-1 1-1 0 0,1 0 0 0 0,-1 1 0 0 0,1 0 0 0 0,-1 0 0 0 0,1 0 0 0 0,-2 0-297 0 0,6 3 132 0 0,0-1 0 0 0,0 1 0 0 0,0 0 0 0 0,0 0 0 0 0,1 0 0 0 0,-1 0 0 0 0,0 0 0 0 0,1 0 0 0 0,0 0 0 0 0,-1 0 0 0 0,1 1 0 0 0,0-1 0 0 0,-1 2-132 0 0,0 1 142 0 0,1-2-97 0 0,-1 0 1 0 0,1 1 0 0 0,0-1 0 0 0,0 1-1 0 0,1-1 1 0 0,-1 1 0 0 0,1-1-1 0 0,-1 1 1 0 0,1-1 0 0 0,0 1 0 0 0,1 0-1 0 0,-1-1 1 0 0,1 2-46 0 0,11 48 288 0 0,-11-49-244 0 0,3 5 3 0 0,1-1-1 0 0,0 0 1 0 0,0 0-1 0 0,0 0 1 0 0,1-1-1 0 0,0 1 1 0 0,0-1-1 0 0,1-1 1 0 0,0 1-1 0 0,4 1-46 0 0,13 16 98 0 0,-14-15-67 0 0,0 0 1 0 0,1-1-1 0 0,0 0 0 0 0,2 1-31 0 0,0-2 41 0 0,-2 1-1 0 0,0 1 1 0 0,7 7-41 0 0,-17-15-15 0 0,0-1 1 0 0,0 1 0 0 0,0 0-1 0 0,0 0 1 0 0,0 0 0 0 0,0 0-1 0 0,-1 0 1 0 0,1 0 0 0 0,0 0-1 0 0,-1 0 1 0 0,1 0 0 0 0,-1 0-1 0 0,1 1 1 0 0,-1-1 0 0 0,0 0-1 0 0,1 0 1 0 0,-1 0 0 0 0,0 1-1 0 0,0-1 1 0 0,0 0 0 0 0,0 0-1 0 0,0 1 1 0 0,0-1 0 0 0,0 0-1 0 0,0 0 1 0 0,-1 1 14 0 0,0-1-9 0 0,0 1 0 0 0,0 0-1 0 0,0 0 1 0 0,0-1 0 0 0,-1 1 0 0 0,1 0 0 0 0,-1-1-1 0 0,1 0 1 0 0,-1 1 0 0 0,1-1 0 0 0,-1 0 0 0 0,0 0-1 0 0,0 0 1 0 0,0 0 0 0 0,-1 1 9 0 0,-6 3 2 0 0,0-1 1 0 0,-1 0-1 0 0,1-1 1 0 0,-1 0 0 0 0,0 0-1 0 0,-1-1-2 0 0,6-1 31 0 0,0 0 1 0 0,0-1-1 0 0,0 0 1 0 0,0 0-1 0 0,0 0 1 0 0,0 0-1 0 0,0-1 1 0 0,0 0-1 0 0,0 0 1 0 0,1 0-1 0 0,-1-1 0 0 0,0 1 1 0 0,-1-2-32 0 0,-15-4 262 0 0,20 7-308 0 0,-1 0 1 0 0,0 0 0 0 0,1-1-1 0 0,-1 1 1 0 0,1 0 0 0 0,-1-1-1 0 0,0 0 1 0 0,1 1 0 0 0,-1-1-1 0 0,1 0 1 0 0,-1 0 0 0 0,1 0-1 0 0,0 0 1 0 0,-1 0 0 0 0,1 0-1 0 0,0 0 1 0 0,0 0-1 0 0,0 0 1 0 0,0-1 0 0 0,0 1-1 0 0,0 0 1 0 0,0-1 0 0 0,0 1-1 0 0,0-1 1 0 0,0 0 45 0 0,1 1-8817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1.3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2904 0 0,'0'16'2743'0'0,"0"23"2316"0"0,1-16-5055 0 0,1-1 0 0 0,3 12-4 0 0,-1-15-32 0 0,-2-1-1 0 0,0 1 0 0 0,-1 0 1 0 0,-2 6 32 0 0,1 11-81 0 0,1-27 293 0 0,-1 1 0 0 0,-1 0 1 0 0,1-1-1 0 0,-2 4-212 0 0,2 15-539 0 0,0-28-7186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1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1 112 2608 0 0,'10'-10'155'0'0,"1"0"1"0"0,0 1-1 0 0,0 0 0 0 0,1 0 1 0 0,1 1-1 0 0,-1 1 0 0 0,1 0 1 0 0,0 1-1 0 0,1 1 0 0 0,0 0 1 0 0,0 0-1 0 0,2 1-155 0 0,11-3 0 0 0,-16 4 16 0 0,0 1 0 0 0,1 0 0 0 0,-1 0 0 0 0,11 0-16 0 0,48 2 63 0 0,-67 0-3350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2.1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 4008 0 0,'0'1'30'0'0,"0"-1"-1"0"0,0 0 1 0 0,0 0 0 0 0,0 1 0 0 0,0-1-1 0 0,0 0 1 0 0,0 0 0 0 0,0 1 0 0 0,0-1-1 0 0,0 0 1 0 0,0 0 0 0 0,0 0 0 0 0,0 1-1 0 0,1-1 1 0 0,-1 0 0 0 0,0 0 0 0 0,0 1-1 0 0,0-1 1 0 0,0 0 0 0 0,0 0 0 0 0,0 0-1 0 0,1 1 1 0 0,-1-1 0 0 0,0 0 0 0 0,0 0-1 0 0,0 0 1 0 0,0 0 0 0 0,1 1 0 0 0,-1-1-1 0 0,0 0 1 0 0,0 0 0 0 0,0 0 0 0 0,1 0-1 0 0,-1 0 1 0 0,0 0-30 0 0,1 0 40 0 0,-1 0-1 0 0,0 1 0 0 0,0-1 1 0 0,1 0-1 0 0,-1 0 1 0 0,0 0-1 0 0,0 0 1 0 0,1 1-1 0 0,-1-1 1 0 0,0 0-1 0 0,0 0 1 0 0,0 0-1 0 0,1 1 1 0 0,-1-1-1 0 0,0 0 1 0 0,0 0-1 0 0,0 1 1 0 0,0-1-1 0 0,1 0 0 0 0,-1 0 1 0 0,0 1-1 0 0,0-1 1 0 0,0 0-1 0 0,0 1 1 0 0,0-1-1 0 0,0 0 1 0 0,0 1-1 0 0,0-1 1 0 0,0 0-1 0 0,0 1-39 0 0,5 48 273 0 0,-3-25-229 0 0,0 1 0 0 0,2-1 0 0 0,1-1 0 0 0,0 1 0 0 0,2-1-1 0 0,1 0 1 0 0,2 5-44 0 0,3-12 821 0 0,-13-16-753 0 0,0 0 1 0 0,1 0 0 0 0,-1 0 0 0 0,1 1 0 0 0,-1-1-1 0 0,0 0 1 0 0,1 0 0 0 0,-1 0 0 0 0,1 0 0 0 0,-1 0-1 0 0,1 0 1 0 0,-1 0 0 0 0,0 0 0 0 0,1 0 0 0 0,-1 0-1 0 0,1 0 1 0 0,-1 0 0 0 0,1 0 0 0 0,-1 0 0 0 0,0 0-1 0 0,1-1 1 0 0,-1 1 0 0 0,1 0 0 0 0,-1 0 0 0 0,0 0-1 0 0,1-1-68 0 0,1-1 187 0 0,0 0-1 0 0,0-1 0 0 0,0 1 1 0 0,0-1-1 0 0,0 1 0 0 0,-1-1 0 0 0,1 0 1 0 0,-1 0-1 0 0,0 0 0 0 0,0 1 1 0 0,0-3-187 0 0,15-43 520 0 0,-13 34-332 0 0,0 1-1 0 0,2 0 1 0 0,-1 0-1 0 0,2 0 1 0 0,0 1-1 0 0,0-1 1 0 0,1 1-1 0 0,1 1 1 0 0,3-4-188 0 0,-9 13 57 0 0,0 0 0 0 0,0 0 0 0 0,0 0 0 0 0,0 0 1 0 0,1 0-1 0 0,-1 1 0 0 0,1-1 0 0 0,-1 1 0 0 0,1 0 1 0 0,0-1-1 0 0,1 1-57 0 0,-3 1 21 0 0,0-1 0 0 0,0 1 1 0 0,0 0-1 0 0,0 0 0 0 0,0 0 1 0 0,0 0-1 0 0,0 0 1 0 0,0 0-1 0 0,0 1 0 0 0,0-1 1 0 0,0 0-1 0 0,0 0 0 0 0,0 1 1 0 0,0-1-1 0 0,0 0 0 0 0,0 1 1 0 0,0-1-1 0 0,0 1 0 0 0,0 0 1 0 0,0-1-1 0 0,0 1 0 0 0,0 0 1 0 0,-1-1-1 0 0,1 1 0 0 0,0 0 1 0 0,0 0-1 0 0,-1 0 0 0 0,1 0 1 0 0,-1 0-1 0 0,1-1 0 0 0,0 2-21 0 0,17 31 256 0 0,-1 1 0 0 0,9 27-256 0 0,-21-48 71 0 0,1-2-1 0 0,0 1 1 0 0,0-1-1 0 0,1 1 1 0 0,1-2-1 0 0,0 1 1 0 0,0-1-1 0 0,4 3-70 0 0,-12-13 17 0 0,1 1 0 0 0,-1-1-1 0 0,0 0 1 0 0,1 1 0 0 0,-1-1 0 0 0,1 1-1 0 0,-1-1 1 0 0,1 0 0 0 0,-1 1 0 0 0,1-1-1 0 0,-1 0 1 0 0,1 0 0 0 0,-1 1 0 0 0,1-1-1 0 0,-1 0 1 0 0,1 0 0 0 0,-1 0 0 0 0,1 0-1 0 0,-1 0 1 0 0,1 0 0 0 0,0 0 0 0 0,-1 0-1 0 0,1 0 1 0 0,-1 0 0 0 0,1 0 0 0 0,-1 0-1 0 0,1 0 1 0 0,0 0 0 0 0,-1 0 0 0 0,1 0-1 0 0,-1-1 1 0 0,1 1 0 0 0,-1 0-17 0 0,2-1 24 0 0,-1-1 1 0 0,0 1-1 0 0,0 0 1 0 0,0 0-1 0 0,0-1 1 0 0,0 1-1 0 0,0-1 0 0 0,0 1 1 0 0,0-1-1 0 0,0 1 1 0 0,-1-1-1 0 0,1 0-24 0 0,2-7 84 0 0,0-1 0 0 0,-1 1-1 0 0,2-10-83 0 0,2-31 505 0 0,-1 1 0 0 0,-2-10-505 0 0,-2 53 19 0 0,-1 0 0 0 0,2 0 0 0 0,-1 0 0 0 0,1 0 0 0 0,0 0 0 0 0,0 0 0 0 0,0 1 0 0 0,1-1 1 0 0,0 1-1 0 0,0 0 0 0 0,1-2-19 0 0,15-15-2262 0 0,-18 21-9247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2.6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135 72 5624 0 0,'-2'0'84'0'0,"-1"0"0"0"0,1 0 1 0 0,-1 1-1 0 0,1-1 0 0 0,-1 0 0 0 0,1 1 0 0 0,-1 0 1 0 0,1 0-1 0 0,-1 0 0 0 0,1 0-84 0 0,-1 1 252 0 0,-1 0-1 0 0,1 1 0 0 0,0-1 1 0 0,0 1-1 0 0,0 0 1 0 0,1 0-1 0 0,-1 0 0 0 0,-1 2-251 0 0,-3 4 121 0 0,-2 3-180 0 0,1 0 0 0 0,1 0 0 0 0,0 1 0 0 0,0 0-1 0 0,2 0 1 0 0,-1 1 0 0 0,2-1 0 0 0,0 1-1 0 0,1 0 1 0 0,0 1 0 0 0,1-1 0 0 0,0 1 59 0 0,2-6-3 0 0,1 0 0 0 0,0 0 0 0 0,1 0-1 0 0,0 0 1 0 0,0 0 0 0 0,1-1 0 0 0,0 1 0 0 0,0-1 0 0 0,1 0 0 0 0,0 0 0 0 0,1 0 0 0 0,0 0 0 0 0,2 2 3 0 0,-4-6 6 0 0,-1-1 0 0 0,1 0 0 0 0,0 1 1 0 0,1-1-1 0 0,-1-1 0 0 0,0 1 0 0 0,1 0 1 0 0,0-1-1 0 0,-1 0 0 0 0,1 0 0 0 0,0 0 1 0 0,0 0-1 0 0,4 1-6 0 0,0-1 19 0 0,-1 0 1 0 0,1 0-1 0 0,-1 0 1 0 0,1-1-1 0 0,0 0 1 0 0,0-1-1 0 0,1 0-19 0 0,2 0 67 0 0,-1-1 1 0 0,0 0-1 0 0,1 0 1 0 0,-1-1-1 0 0,0-1 0 0 0,0 1 1 0 0,0-2-1 0 0,-1 1 1 0 0,1-2-1 0 0,-1 1 0 0 0,9-6-67 0 0,-13 6 93 0 0,0 0 0 0 0,0 0-1 0 0,0-1 1 0 0,0 1 0 0 0,-1-1 0 0 0,0 0-1 0 0,0 0 1 0 0,0-1 0 0 0,-1 1-1 0 0,1-1 1 0 0,-1 0 0 0 0,-1 0-1 0 0,1 0 1 0 0,-1 0 0 0 0,0-1 0 0 0,-1 1-1 0 0,1 0 1 0 0,-1-1 0 0 0,0-1-93 0 0,0-3 159 0 0,-1 0 1 0 0,0 0-1 0 0,-1 0 1 0 0,0 0-1 0 0,0 0 1 0 0,-2 0 0 0 0,1 0-1 0 0,-1 0 1 0 0,-1 1-1 0 0,0-1 1 0 0,0 1-1 0 0,-1 0 1 0 0,0 0-1 0 0,-1 1 1 0 0,0-1-160 0 0,-4-4 238 0 0,-1 0 0 0 0,0 1-1 0 0,0 0 1 0 0,-2 0 0 0 0,0 1 0 0 0,0 1-1 0 0,-1 0 1 0 0,0 1 0 0 0,-5-2-238 0 0,12 9 84 0 0,0 0-1 0 0,-1 1 1 0 0,0 0 0 0 0,1 0 0 0 0,-1 0 0 0 0,0 1-1 0 0,0 0 1 0 0,0 1 0 0 0,0-1 0 0 0,0 2 0 0 0,0-1-1 0 0,0 1 1 0 0,0 0 0 0 0,0 1 0 0 0,1 0-1 0 0,-1 0 1 0 0,0 1 0 0 0,1 0 0 0 0,-6 3-84 0 0,-8 7-2023 0 0,19-13-8455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7.1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4816 0 0,'0'2'73'0'0,"1"-1"0"0"0,0 1 0 0 0,-1 0 0 0 0,1 0 0 0 0,-1-1 0 0 0,0 1 0 0 0,0 0-1 0 0,0 0 1 0 0,0 0 0 0 0,0-1 0 0 0,0 1 0 0 0,0 0 0 0 0,0 0 0 0 0,-1 0-73 0 0,-2 37 1029 0 0,1-9-1032 0 0,2 0-1 0 0,1 0 0 0 0,2 5 4 0 0,1 45 209 0 0,-1 28 3360 0 0,-3-108-3522 0 0,0 0-22 0 0,0 0 4 0 0,0 0 6 0 0,0 0 36 0 0,0 0-1370 0 0,0 0-5514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1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346 1 7328 0 0,'0'0'14'0'0,"0"0"1"0"0,0 0-1 0 0,0 0 1 0 0,1 0-1 0 0,-1 0 1 0 0,0 0-1 0 0,0 0 1 0 0,0 0-1 0 0,1 0 1 0 0,-1 0-1 0 0,0 0 1 0 0,0 0-1 0 0,0 1 1 0 0,1-1-1 0 0,-1 0 1 0 0,0 0-1 0 0,0 0 1 0 0,0 0-1 0 0,0 0 1 0 0,1 0-1 0 0,-1 1 1 0 0,0-1-1 0 0,0 0 1 0 0,0 0-1 0 0,0 0 1 0 0,0 0-1 0 0,0 1 1 0 0,0-1-1 0 0,0 0 1 0 0,1 0-1 0 0,-1 0 1 0 0,0 1-1 0 0,0-1 1 0 0,0 0-1 0 0,0 0 1 0 0,0 0-1 0 0,0 1 1 0 0,0-1-1 0 0,0 0-14 0 0,-7 6 942 0 0,7-5-853 0 0,-1-1 0 0 0,0 1 0 0 0,0-1 0 0 0,1 1 0 0 0,-1-1-1 0 0,1 1 1 0 0,-1 0 0 0 0,0-1 0 0 0,1 1 0 0 0,-1 0 0 0 0,1 0 0 0 0,-1-1 0 0 0,1 1 0 0 0,0 0 0 0 0,-1 0-1 0 0,1 0 1 0 0,-1 0-89 0 0,-1 0 236 0 0,-1 0 0 0 0,0-1-1 0 0,0 1 1 0 0,0-1 0 0 0,0 0-1 0 0,0 1 1 0 0,0-1 0 0 0,0-1-1 0 0,-2 1-235 0 0,1 0 86 0 0,-1 0-25 0 0,1 1 0 0 0,-1-1 0 0 0,0 1 0 0 0,1 1 0 0 0,-1-1 0 0 0,1 1 0 0 0,-3 0-61 0 0,-24 7 229 0 0,-43 9 147 0 0,73-17-366 0 0,0-1-1 0 0,0 1 1 0 0,0 0-1 0 0,0 0 1 0 0,0 0-1 0 0,0 0 1 0 0,0 0 0 0 0,0 0-1 0 0,1 0 1 0 0,-1 0-1 0 0,1 0 1 0 0,-1 2-10 0 0,-5 6 29 0 0,-8 0 37 0 0,11-8-57 0 0,1 1 0 0 0,-1-1 0 0 0,1 1 0 0 0,-1 0 0 0 0,1 0 0 0 0,0 0 0 0 0,0 0 0 0 0,0 0 0 0 0,0 0 0 0 0,0 1 0 0 0,0 0-9 0 0,-8 13 23 0 0,1 1-1 0 0,1 0 0 0 0,0 1 1 0 0,1 0-1 0 0,1 0 0 0 0,0 1 1 0 0,2 0-1 0 0,0 2-22 0 0,-3 15 13 0 0,-2 15-1 0 0,2-16 9 0 0,1 1-11 0 0,2 71 11 0 0,3-85-18 0 0,1 23-1 0 0,0-43-3 0 0,0 1 0 0 0,1-1 1 0 0,-1 1-1 0 0,1 0 0 0 0,0-1 0 0 0,0 1 1 0 0,0-1-1 0 0,0 0 0 0 0,0 1 1 0 0,0-1-1 0 0,1 0 0 0 0,-1 0 1 0 0,1 0-1 0 0,0 1 1 0 0,14 20-6 0 0,6 7-35 0 0,-21-29 40 0 0,0 0 1 0 0,1 1-1 0 0,-1-1 1 0 0,1 0-1 0 0,-1 0 1 0 0,1 0-1 0 0,-1 0 1 0 0,1 0-1 0 0,0 0 1 0 0,-1 0-1 0 0,1-1 1 0 0,0 1-1 0 0,0-1 0 0 0,-1 1 1 0 0,1-1-1 0 0,0 0 1 0 0,2 1 0 0 0,2-1 7 0 0,-1 1 1 0 0,1 1-1 0 0,0-1 0 0 0,0 1 1 0 0,-1 0-1 0 0,1 0 0 0 0,0 1-7 0 0,16 5 22 0 0,9 5 36 0 0,-26-11-38 0 0,-1 0 0 0 0,1 0 0 0 0,0 0 0 0 0,0 0 0 0 0,0-1 0 0 0,0 0 0 0 0,1 0 0 0 0,-1 0 0 0 0,5 0-20 0 0,-4-1 7 0 0,-1 0 1 0 0,1 1-1 0 0,0 0 1 0 0,0 1-1 0 0,-1-1 1 0 0,1 1 0 0 0,-1 0-1 0 0,3 1-7 0 0,2 1 4 0 0,-7-3-7 0 0,0 0 0 0 0,0-1 0 0 0,0 0 0 0 0,0 0 1 0 0,0 1-1 0 0,0-2 0 0 0,0 1 0 0 0,1 0 3 0 0,4-1-1873 0 0,-7 1-7111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7.5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4816 0 0,'7'-6'151'0'0,"0"0"-1"0"0,0 0 1 0 0,0 1 0 0 0,1 0-1 0 0,0 1 1 0 0,0 0-1 0 0,0 0 1 0 0,1 0 0 0 0,-1 1-1 0 0,1 1 1 0 0,0-1 0 0 0,0 1-1 0 0,-1 1 1 0 0,1 0 0 0 0,1 0-1 0 0,-1 0 1 0 0,0 1 0 0 0,1 1-151 0 0,-6-1-5 0 0,0 1 0 0 0,0 0 0 0 0,0 0 0 0 0,0 0 0 0 0,0 0 0 0 0,0 0 0 0 0,0 1 0 0 0,-1 0 0 0 0,1-1 0 0 0,0 2 0 0 0,-1-1 1 0 0,1 0-1 0 0,-1 1 5 0 0,40 35 377 0 0,-41-36-321 0 0,1 1-1 0 0,0 0 1 0 0,-1 0 0 0 0,0-1-1 0 0,0 2 1 0 0,0-1 0 0 0,0 0-1 0 0,0 0 1 0 0,-1 0 0 0 0,1 1-1 0 0,-1-1 1 0 0,0 1 0 0 0,0 0-1 0 0,0-1 1 0 0,0 1 0 0 0,-1-1-1 0 0,0 1 1 0 0,1 0-1 0 0,-1 0 1 0 0,-1-1 0 0 0,1 1-1 0 0,0 0 1 0 0,-1-1 0 0 0,0 1-1 0 0,0 0 1 0 0,0-1 0 0 0,-1 3-56 0 0,0-3 14 0 0,1-1 0 0 0,0 1 1 0 0,0-1-1 0 0,-1 0 1 0 0,1 0-1 0 0,-1 0 0 0 0,0 0 1 0 0,1 0-1 0 0,-1 0 0 0 0,0 0 1 0 0,0-1-1 0 0,0 1 1 0 0,0-1-1 0 0,-1 1 0 0 0,1-1 1 0 0,0 0-1 0 0,-1 0 0 0 0,1 0 1 0 0,-1 0-1 0 0,1 0 1 0 0,-1-1-1 0 0,1 1 0 0 0,-1-1-14 0 0,-1 2-69 0 0,-1-1 0 0 0,0 0 0 0 0,1-1 0 0 0,-1 1 0 0 0,1-1 0 0 0,-1 0 0 0 0,0 0 0 0 0,1-1 0 0 0,-1 1 0 0 0,0-1 0 0 0,1 0 0 0 0,-1 0 0 0 0,1 0 0 0 0,-1-1 0 0 0,1 0 0 0 0,0 0 0 0 0,-1 0 69 0 0,3 1-6085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8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126 63 4312 0 0,'-24'20'675'0'0,"7"-4"-142"0"0,11-11-451 0 0,0 0 0 0 0,1 0 1 0 0,0 1-1 0 0,0 0 0 0 0,0 0 1 0 0,1 0-1 0 0,0 0 0 0 0,-3 6-82 0 0,-23 56 82 0 0,28-65-85 0 0,1 1-1 0 0,0-1 1 0 0,0 1 0 0 0,0 0 0 0 0,0 0 0 0 0,1-1 0 0 0,0 1 0 0 0,0 0-1 0 0,0 0 1 0 0,0 0 0 0 0,0-1 0 0 0,1 1 0 0 0,0 0 0 0 0,-1-1-1 0 0,1 1 1 0 0,1 0 0 0 0,-1-1 0 0 0,0 1 0 0 0,1-1 0 0 0,0 1-1 0 0,0-1 4 0 0,2 2 3 0 0,-1 0 0 0 0,1-1-1 0 0,0 0 1 0 0,0 0 0 0 0,0 0-1 0 0,0 0 1 0 0,1-1 0 0 0,-1 1-1 0 0,1-1 1 0 0,0 0 0 0 0,0-1-1 0 0,1 1 1 0 0,3 0-3 0 0,3 2 22 0 0,-7-3-4 0 0,0 1-1 0 0,0-2 0 0 0,0 1 1 0 0,0 0-1 0 0,1-1 0 0 0,-1 0 1 0 0,0-1-1 0 0,1 1 0 0 0,-1-1 1 0 0,0 0-1 0 0,1 0 0 0 0,3-1-17 0 0,10-1 146 0 0,-15 2-109 0 0,0 0 1 0 0,-1-1 0 0 0,1 1-1 0 0,-1-1 1 0 0,1 0-1 0 0,-1 0 1 0 0,1 0-1 0 0,-1 0 1 0 0,0-1 0 0 0,1 1-1 0 0,0-1-37 0 0,5-4 234 0 0,1 0 0 0 0,-1-1 0 0 0,0 0 0 0 0,-1 0 0 0 0,0-1 0 0 0,0 0 0 0 0,1-3-234 0 0,-6 8 101 0 0,-1-1 0 0 0,1 1 0 0 0,-1-1-1 0 0,0 0 1 0 0,0 0 0 0 0,-1 0 0 0 0,1 0 0 0 0,-1 0 0 0 0,0 0-1 0 0,0 0 1 0 0,-1 0 0 0 0,1-1 0 0 0,-1 1 0 0 0,1 0 0 0 0,-2 0-1 0 0,1-1 1 0 0,0 1 0 0 0,-1 0 0 0 0,0 0 0 0 0,0-4-101 0 0,-7-17 298 0 0,-2-1 1 0 0,0 1 0 0 0,-1 1-1 0 0,-2 0 1 0 0,0 1 0 0 0,-7-8-299 0 0,18 27-94 0 0,0 3-4 0 0,1-1 0 0 0,-1 0 0 0 0,1-1 0 0 0,0 1 1 0 0,0 0-1 0 0,0 0 0 0 0,0 0 0 0 0,0-1 0 0 0,1 1 0 0 0,-1 0 1 0 0,1-1-1 0 0,-1 1 98 0 0,1 1-8004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8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238 29 4312 0 0,'-5'0'556'0'0,"0"-1"0"0"0,0 0 0 0 0,0 0 1 0 0,0-1-1 0 0,0 1 0 0 0,-3-3-556 0 0,-22-5 2328 0 0,24 9-2228 0 0,-18-4 101 0 0,-1 1 1 0 0,-7 1-202 0 0,25 1-62 0 0,1 1 1 0 0,-1 1-1 0 0,1-1 0 0 0,-1 1 0 0 0,1 0 1 0 0,0 1-1 0 0,0 0 0 0 0,-1 0 0 0 0,1 0 1 0 0,0 0-1 0 0,-2 2 62 0 0,7-3-2 0 0,1-1 0 0 0,0 1 1 0 0,-1-1-1 0 0,1 1 0 0 0,0-1 0 0 0,-1 1 0 0 0,1-1 0 0 0,0 1 0 0 0,-1-1 1 0 0,1 1-1 0 0,0-1 0 0 0,0 1 0 0 0,0 0 0 0 0,0-1 0 0 0,-1 1 1 0 0,1-1-1 0 0,0 1 0 0 0,0 0 0 0 0,0-1 0 0 0,0 1 0 0 0,0-1 1 0 0,0 1-1 0 0,1 0 0 0 0,-1-1 0 0 0,0 1 0 0 0,0-1 0 0 0,0 1 0 0 0,1-1 1 0 0,-1 1-1 0 0,0 0 0 0 0,0-1 0 0 0,1 1 0 0 0,-1-1 0 0 0,0 1 1 0 0,1-1-1 0 0,-1 0 0 0 0,1 1 0 0 0,0 0 2 0 0,17 18 6 0 0,4-1 37 0 0,1-2 0 0 0,1-1 0 0 0,10 5-43 0 0,45 29 207 0 0,-71-43-206 0 0,5 4 9 0 0,1 0 0 0 0,10 12-10 0 0,-21-20 1 0 0,-1 1-1 0 0,1 0 0 0 0,-1-1 0 0 0,0 1 0 0 0,0 0 0 0 0,0 0 0 0 0,0 0 0 0 0,0 0 0 0 0,-1 1 0 0 0,1-1 0 0 0,-1 0 0 0 0,0 1 0 0 0,0-1 1 0 0,0 1-1 0 0,-1-1 0 0 0,1 2 0 0 0,-2-3-3 0 0,1 0 1 0 0,-1 0 0 0 0,0 0-1 0 0,1 0 1 0 0,-1 0-1 0 0,0 0 1 0 0,0 0 0 0 0,-1 0-1 0 0,1-1 1 0 0,0 1-1 0 0,-1 0 1 0 0,1-1 0 0 0,-1 1-1 0 0,1-1 1 0 0,-1 0-1 0 0,1 1 1 0 0,-1-1 0 0 0,0 0-1 0 0,0 0 1 0 0,0 0-1 0 0,0 0 1 0 0,0 0 0 0 0,-1 0 2 0 0,-5 2 2 0 0,0 0 0 0 0,0 0-1 0 0,-1-1 1 0 0,1 0 0 0 0,-5 1-2 0 0,-5-1 159 0 0,0 0-1 0 0,0-2 1 0 0,0 0-1 0 0,0-1 0 0 0,-4-1-158 0 0,-1-6 769 0 0,22 8-798 0 0,1-1-1 0 0,0 1 0 0 0,-1 0 1 0 0,1-1-1 0 0,-1 1 0 0 0,1 0 1 0 0,-1-1-1 0 0,1 1 0 0 0,0 0 1 0 0,-1-1-1 0 0,1 1 1 0 0,0-1-1 0 0,-1 1 0 0 0,1-1 1 0 0,0 1-1 0 0,0-1 0 0 0,0 1 1 0 0,-1-1-1 0 0,1 1 0 0 0,0-1 1 0 0,0 1-1 0 0,0-1 1 0 0,0 1-1 0 0,0-1 0 0 0,0 0 1 0 0,0 1-1 0 0,0-1 0 0 0,0 1 1 0 0,0-1-1 0 0,0 1 0 0 0,0-1 1 0 0,0 1-1 0 0,1-1 1 0 0,-1 1-1 0 0,0-1 0 0 0,0 1 1 0 0,1-1-1 0 0,-1 1 30 0 0,0-1-7493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8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63 8032 0 0,'0'-7'162'0'0,"0"-11"1035"0"0,0 16-1091 0 0,0 1-1 0 0,-1-1 1 0 0,1 1 0 0 0,0-1-1 0 0,-1 0 1 0 0,1 1 0 0 0,0-1-1 0 0,-1 1 1 0 0,0-1 0 0 0,1 1-1 0 0,-1 0 1 0 0,0-1-1 0 0,0 1 1 0 0,0 0 0 0 0,0-1-106 0 0,-1 1 26 0 0,-1-1 0 0 0,0 0 0 0 0,1 1 1 0 0,-1 0-1 0 0,0-1 0 0 0,0 1 0 0 0,0 0 1 0 0,0 0-1 0 0,0 1 0 0 0,0-1 1 0 0,0 1-1 0 0,0-1 0 0 0,0 1 0 0 0,0 0 1 0 0,0 0-1 0 0,-1 1 0 0 0,1-1 0 0 0,0 0 1 0 0,0 1-1 0 0,0 0 0 0 0,0 0 0 0 0,0 0 1 0 0,-1 1-27 0 0,0-1 28 0 0,0 0 1 0 0,0 1-1 0 0,0 0 1 0 0,0 0-1 0 0,0 0 0 0 0,1 0 1 0 0,-1 0-1 0 0,1 1 1 0 0,-1 0-1 0 0,1 0 1 0 0,0 0-1 0 0,0 0 1 0 0,0 0-1 0 0,1 1 1 0 0,-1-1-1 0 0,1 1 1 0 0,-1 1-29 0 0,-2 6 28 0 0,1 0 0 0 0,0 0 1 0 0,1 1-1 0 0,0-1 0 0 0,1 1 1 0 0,0 0-29 0 0,2-7 13 0 0,0 0 1 0 0,0 0 0 0 0,0 0 0 0 0,1 0-1 0 0,-1 0 1 0 0,1 0 0 0 0,1 0-1 0 0,-1-1 1 0 0,1 1 0 0 0,-1 0 0 0 0,1 0-1 0 0,0-1 1 0 0,1 1 0 0 0,-1-1 0 0 0,3 3-14 0 0,10 12 52 0 0,0-1 1 0 0,1 0-1 0 0,1-2 1 0 0,1 0-1 0 0,0 0 1 0 0,1-2 0 0 0,17 10-53 0 0,-28-19 28 0 0,15 8 156 0 0,-22-12-177 0 0,0-1 1 0 0,0 1 0 0 0,-1-1-1 0 0,1 1 1 0 0,0-1-1 0 0,-1 1 1 0 0,1 0 0 0 0,0-1-1 0 0,-1 1 1 0 0,1 0-1 0 0,-1 0 1 0 0,1-1 0 0 0,-1 1-1 0 0,0 0 1 0 0,1 0-1 0 0,-1 0 1 0 0,0 0 0 0 0,1-1-1 0 0,-1 1 1 0 0,0 0-1 0 0,0 0 1 0 0,0 0 0 0 0,0 0-1 0 0,0 0-7 0 0,-2 1 35 0 0,0-1-1 0 0,0 1 0 0 0,0-1 0 0 0,-1 0 0 0 0,1 1 1 0 0,-1-1-1 0 0,1 0 0 0 0,-1 0 0 0 0,1-1 1 0 0,-1 1-1 0 0,1 0 0 0 0,-2-1-34 0 0,2 1 1 0 0,-11 2-9 0 0,-1-1-1 0 0,0 0 1 0 0,1 0 0 0 0,-1-2-1 0 0,0 1 1 0 0,-3-2 8 0 0,9 1-7 0 0,-1-1 0 0 0,0-1 0 0 0,0 1 1 0 0,1-1-1 0 0,-1-1 0 0 0,1 0 0 0 0,0 0 0 0 0,-1 0 0 0 0,1-1 1 0 0,0-1 6 0 0,6 3-89 0 0,-1 1 0 0 0,1-1 0 0 0,0 0 0 0 0,0-1 0 0 0,1 1 1 0 0,-1 0-1 0 0,0 0 0 0 0,1-1 0 0 0,-1 1 0 0 0,1-1 0 0 0,0 1 1 0 0,0-1-1 0 0,0 0 0 0 0,0 1 0 0 0,0-1 0 0 0,0 0 0 0 0,1 0 0 0 0,-1 0 1 0 0,1-1 88 0 0,0 3-8440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9.3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9344 0 0,'8'-6'944'0'0,"-8"6"-898"0"0,1-1 1 0 0,-1 1-1 0 0,0 0 1 0 0,0-1-1 0 0,1 1 1 0 0,-1-1-1 0 0,0 1 1 0 0,0 0 0 0 0,1-1-1 0 0,-1 1 1 0 0,0 0-1 0 0,1 0 1 0 0,-1-1-1 0 0,0 1 1 0 0,1 0-1 0 0,-1 0 1 0 0,1-1-1 0 0,-1 1 1 0 0,1 0-1 0 0,-1 0 1 0 0,0 0-1 0 0,1 0 1 0 0,-1 0-1 0 0,1-1 1 0 0,-1 1-1 0 0,1 0 1 0 0,-1 0-1 0 0,1 0 1 0 0,-1 0-1 0 0,1 0 1 0 0,-1 1-1 0 0,0-1 1 0 0,1 0-1 0 0,-1 0 1 0 0,1 0-1 0 0,-1 0 1 0 0,1 0-1 0 0,-1 1 1 0 0,0-1-1 0 0,1 0 1 0 0,-1 0-1 0 0,1 1 1 0 0,-1-1-1 0 0,0 0 1 0 0,1 1-1 0 0,-1-1 1 0 0,0 0-1 0 0,1 1 1 0 0,-1-1-1 0 0,0 0 1 0 0,0 1 0 0 0,1-1-1 0 0,-1 1 1 0 0,0-1-1 0 0,0 0 1 0 0,0 1-1 0 0,0-1 1 0 0,0 1-1 0 0,1-1 1 0 0,-1 1-1 0 0,0-1 1 0 0,0 1-47 0 0,6 14 7 0 0,-1-1 0 0 0,0 2 1 0 0,-1-1-1 0 0,0 3-7 0 0,4 15 8 0 0,4 30 83 0 0,-6-21 26 0 0,-5-33-141 0 0,0 6 329 0 0,-1-14-364 0 0,0-1 1 0 0,0 1-1 0 0,0-1 0 0 0,0 0 0 0 0,0 1 1 0 0,0-1-1 0 0,0 0 0 0 0,0 1 0 0 0,0-1 1 0 0,1 0-1 0 0,-1 1 0 0 0,0-1 0 0 0,0 0 1 0 0,0 0-1 0 0,1 1 0 0 0,-1-1 0 0 0,0 0 1 0 0,0 1-1 0 0,1-1 0 0 0,-1 0 0 0 0,0 0 1 0 0,0 0-1 0 0,1 1 0 0 0,-1-1 0 0 0,0 0 1 0 0,1 0-1 0 0,-1 0 0 0 0,0 0 0 0 0,1 0 1 0 0,-1 1-1 0 0,1-1 59 0 0,-1 0-8485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3:59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5320 0 0,'1'10'466'0'0,"0"-1"0"0"0,1 1 1 0 0,2 9-467 0 0,3 16 1059 0 0,-1 15-417 0 0,-2-30-335 0 0,-2 0 0 0 0,0 1 0 0 0,-2-1 0 0 0,-1 17-307 0 0,4 1 545 0 0,-2-32-211 0 0,0 0 0 0 0,-1 0 1 0 0,1 0-1 0 0,-1-1 0 0 0,-1 1 0 0 0,1 2-334 0 0,-2-5 553 0 0,1-5-1692 0 0,1 2-7153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0.0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6728 0 0,'4'-4'349'0'0,"0"1"-1"0"0,0 0 1 0 0,1 1 0 0 0,-1-1 0 0 0,1 1 0 0 0,0 0-1 0 0,-1 0 1 0 0,1 0 0 0 0,0 1 0 0 0,2-1-349 0 0,15-2-39 0 0,1 1 1 0 0,-1 1-1 0 0,0 1 1 0 0,1 0-1 0 0,-1 2 1 0 0,8 2 38 0 0,-26-2-6 0 0,0 0 1 0 0,0 0-1 0 0,0 0 0 0 0,-1 1 0 0 0,1-1 0 0 0,-1 1 1 0 0,1 0-1 0 0,-1 0 0 0 0,1 0 0 0 0,-1 1 1 0 0,0-1-1 0 0,0 1 0 0 0,0 0 0 0 0,-1 0 1 0 0,1 0-1 0 0,-1 0 0 0 0,3 3 6 0 0,-2-2 2 0 0,0 1 1 0 0,-1-1-1 0 0,1 1 0 0 0,-1-1 1 0 0,0 1-1 0 0,0 0 0 0 0,0 0 0 0 0,-1 0 1 0 0,0 0-1 0 0,0 0 0 0 0,0 0 1 0 0,0 0-1 0 0,-1 3-2 0 0,0-3 24 0 0,-1-1 0 0 0,0 1-1 0 0,0-1 1 0 0,0 1 0 0 0,0-1 0 0 0,-1 0-1 0 0,0 1 1 0 0,0-1 0 0 0,0 0 0 0 0,0 0-1 0 0,-1 0 1 0 0,0 0 0 0 0,1-1 0 0 0,-1 1-1 0 0,-1-1 1 0 0,1 0 0 0 0,0 1 0 0 0,-1-2-1 0 0,0 1 1 0 0,1 0 0 0 0,-1-1 0 0 0,0 1-1 0 0,-3 0-23 0 0,-11 5 321 0 0,0 0 1 0 0,0-2-1 0 0,-1 0 0 0 0,-17 3-321 0 0,29-7 122 0 0,3-1 410 0 0,4-1-486 0 0,32-3 427 0 0,1 4-327 0 0,-27-1-133 0 0,1 0 1 0 0,0 1-1 0 0,0-1 0 0 0,6 3-13 0 0,9 1 24 0 0,-17-3-18 0 0,0-1 0 0 0,0 1 0 0 0,0 1 0 0 0,0-1 1 0 0,0 1-1 0 0,-1 0 0 0 0,1 0 0 0 0,3 2-6 0 0,10 7 17 0 0,-14-10-18 0 0,0 1-1 0 0,0 0 0 0 0,0 1 0 0 0,-1-1 0 0 0,1 1 0 0 0,-1-1 0 0 0,0 1 0 0 0,1 0 1 0 0,-1 0-1 0 0,-1 0 0 0 0,1 1 0 0 0,0-1 0 0 0,-1 1 0 0 0,0 0 0 0 0,2 2 2 0 0,-4-5-7 0 0,0 0 1 0 0,0 0-1 0 0,0 0 0 0 0,-1 0 0 0 0,1 1 1 0 0,0-1-1 0 0,0 0 0 0 0,-1 0 0 0 0,1 0 0 0 0,0 0 1 0 0,-1 0-1 0 0,0 0 0 0 0,1 0 0 0 0,-1 0 0 0 0,1 0 1 0 0,-1 0-1 0 0,0 0 0 0 0,0-1 0 0 0,1 1 0 0 0,-1 0 1 0 0,0 0-1 0 0,0-1 0 0 0,0 1 0 0 0,-1 0 7 0 0,-22 15-59 0 0,14-12 46 0 0,1-1 1 0 0,-1-1-1 0 0,0 0 1 0 0,-5 1 12 0 0,-14 2-32 0 0,16-2 1 0 0,-1-1-1 0 0,1 0 0 0 0,-1-2 0 0 0,0 1 1 0 0,0-2-1 0 0,1 0 0 0 0,-1 0 1 0 0,0-1-1 0 0,-12-4 32 0 0,7-4-1612 0 0,18 10-6241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0.5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7632 0 0,'7'-3'734'0'0,"-7"3"-703"0"0,1 0 0 0 0,-1 0 0 0 0,0 0 0 0 0,1 0 0 0 0,-1 0 0 0 0,0 0 0 0 0,1 0 0 0 0,-1 0 0 0 0,0 0 1 0 0,1 0-1 0 0,-1 0 0 0 0,0 0 0 0 0,1 0 0 0 0,-1 0 0 0 0,0 1 0 0 0,1-1 0 0 0,-1 0 0 0 0,0 0 0 0 0,1 0 0 0 0,-1 1 0 0 0,0-1 0 0 0,0 0 0 0 0,1 0 0 0 0,-1 1 0 0 0,0-1 0 0 0,0 0 0 0 0,0 0 1 0 0,1 1-1 0 0,-1-1 0 0 0,0 0 0 0 0,0 1 0 0 0,0-1 0 0 0,0 0 0 0 0,0 1 0 0 0,0-1 0 0 0,1 0 0 0 0,-1 1 0 0 0,0-1 0 0 0,0 0 0 0 0,0 1 0 0 0,0-1 0 0 0,0 0 0 0 0,0 1 0 0 0,-1-1 0 0 0,1 0 1 0 0,0 1-1 0 0,0-1 0 0 0,0 0 0 0 0,0 1-31 0 0,0-1 14 0 0,0 0 0 0 0,0 0 0 0 0,0 0 0 0 0,0-1 0 0 0,0 1 0 0 0,0 0 0 0 0,1 0 0 0 0,-1 0 1 0 0,0 0-1 0 0,0 0 0 0 0,0 0 0 0 0,0 0 0 0 0,0 0 0 0 0,0 0 0 0 0,0 0 0 0 0,1 0 0 0 0,-1 0 0 0 0,0 0 1 0 0,0 0-1 0 0,0 0 0 0 0,0 0 0 0 0,0 0 0 0 0,0 0 0 0 0,1 0 0 0 0,-1 0 0 0 0,0 0 0 0 0,0 0 0 0 0,0 0 1 0 0,0 0-1 0 0,0 0 0 0 0,0 0 0 0 0,1 0 0 0 0,-1 0 0 0 0,0 0 0 0 0,0 0 0 0 0,0 0 0 0 0,0 0 0 0 0,0 0 1 0 0,0 0-1 0 0,0 0 0 0 0,0 1 0 0 0,1-1 0 0 0,-1 0 0 0 0,0 0 0 0 0,0 0 0 0 0,0 0 0 0 0,0 0 0 0 0,0 0 1 0 0,0 0-1 0 0,0 0 0 0 0,0 1 0 0 0,0-1 0 0 0,0 0 0 0 0,0 0 0 0 0,0 0 0 0 0,0 0 0 0 0,0 0 0 0 0,0 0 1 0 0,0 1-1 0 0,0-1 0 0 0,0 0 0 0 0,0 0 0 0 0,0 0 0 0 0,0 0 0 0 0,0 0 0 0 0,0 0 0 0 0,0 1 0 0 0,0-1 1 0 0,0 0-15 0 0,3 11-57 0 0,4 48-216 0 0,-1-17 283 0 0,-1 2 77 0 0,-2-27 150 0 0,-1 0 1 0 0,-1 1-1 0 0,0 16-237 0 0,-1-8 197 0 0,-2 10 114 0 0,2-32-260 0 0,-1 0 1 0 0,1 0 0 0 0,0 0 0 0 0,0 0 0 0 0,1 0 0 0 0,-1 1 0 0 0,1-2-1 0 0,0 1 1 0 0,0 0 0 0 0,0 0 0 0 0,1 2-52 0 0,3 12 302 0 0,-4-16-264 0 0,-1 0 1 0 0,1-1-1 0 0,-1 1 1 0 0,1 0-1 0 0,0-1 1 0 0,-1 1-1 0 0,1 0 1 0 0,0-1 0 0 0,0 1-1 0 0,0-1 1 0 0,0 0-1 0 0,0 1 1 0 0,1-1-1 0 0,-1 0 1 0 0,0 0-1 0 0,1 1 1 0 0,-1-1-1 0 0,1 0 1 0 0,-1-1 0 0 0,1 1-1 0 0,-1 0 1 0 0,1 0-1 0 0,0-1 1 0 0,-1 1-1 0 0,1 0 1 0 0,0-1-1 0 0,0 0-38 0 0,6 1 73 0 0,1 0-1 0 0,-1-1 1 0 0,0 0 0 0 0,0 0-1 0 0,6-2-72 0 0,13 1 67 0 0,-1-1-93 0 0,0-1 1 0 0,-1-1-1 0 0,10-3 26 0 0,-10 2-1399 0 0,-11 2-7683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1.0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10 5824 0 0,'0'0'38'0'0,"0"0"0"0"0,0 0 0 0 0,-1 0 0 0 0,1 0-1 0 0,0 0 1 0 0,0 0 0 0 0,0 0 0 0 0,0-1 0 0 0,0 1 0 0 0,0 0 0 0 0,0 0 0 0 0,0 0 0 0 0,0 0 0 0 0,0 0 0 0 0,-1 0 0 0 0,1-1 0 0 0,0 1 0 0 0,0 0 0 0 0,0 0 0 0 0,0 0-1 0 0,0 0 1 0 0,0 0 0 0 0,0-1 0 0 0,0 1 0 0 0,0 0 0 0 0,0 0 0 0 0,0 0 0 0 0,0 0 0 0 0,0 0 0 0 0,0 0 0 0 0,0-1 0 0 0,0 1 0 0 0,1 0 0 0 0,-1 0 0 0 0,0 0-1 0 0,0 0 1 0 0,0 0 0 0 0,0 0 0 0 0,0-1 0 0 0,0 1 0 0 0,0 0 0 0 0,0 0 0 0 0,0 0 0 0 0,0 0 0 0 0,1 0 0 0 0,-1 0 0 0 0,0 0 0 0 0,0 0 0 0 0,0 0 0 0 0,0 0 0 0 0,0-1-1 0 0,0 1 1 0 0,1 0 0 0 0,-1 0 0 0 0,0 0 0 0 0,0 0 0 0 0,0 0 0 0 0,0 0 0 0 0,0 0 0 0 0,0 0 0 0 0,1 0 0 0 0,-1 0 0 0 0,0 0 0 0 0,0 0 0 0 0,0 0 0 0 0,0 0-1 0 0,0 0 1 0 0,1 0-38 0 0,-2 0 133 0 0,1 0 0 0 0,-1-1-1 0 0,1 1 1 0 0,-1 0 0 0 0,1-1-1 0 0,-1 1 1 0 0,1 0 0 0 0,-1-1 0 0 0,0 1-1 0 0,1 0 1 0 0,-1 0 0 0 0,1 0-1 0 0,-1 0 1 0 0,0-1 0 0 0,1 1-1 0 0,-1 0 1 0 0,1 0 0 0 0,-1 0-1 0 0,0 0 1 0 0,0 0-133 0 0,-131 39 4 0 0,130-39 36 0 0,-1 1 0 0 0,0 0 0 0 0,0 0 0 0 0,1 0-1 0 0,-1 0 1 0 0,1 0 0 0 0,-1 1 0 0 0,1-1 0 0 0,-1 1 0 0 0,1 0 0 0 0,0 0 0 0 0,0 0 0 0 0,0 0 0 0 0,0 0-1 0 0,0 0 1 0 0,0 0 0 0 0,0 1 0 0 0,1-1 0 0 0,-2 2-40 0 0,1 2 143 0 0,1 0-1 0 0,-1 0 1 0 0,1 0-1 0 0,0 1 1 0 0,0-1-1 0 0,1 0 1 0 0,0 0 0 0 0,0 4-143 0 0,1 4 51 0 0,0-1-1 0 0,1 1 1 0 0,1 0 0 0 0,3 11-51 0 0,6 31 21 0 0,-12-50-1 0 0,1 0 1 0 0,0 0 0 0 0,1 0 0 0 0,-1 0 0 0 0,1 0 0 0 0,0 0 0 0 0,0 0 0 0 0,1-1 0 0 0,3 6-21 0 0,-4-9 10 0 0,0 1 0 0 0,0 0 1 0 0,1-1-1 0 0,-1 0 1 0 0,1 1-1 0 0,-1-1 1 0 0,1 0-1 0 0,0 0 1 0 0,0-1-1 0 0,0 1 0 0 0,0-1 1 0 0,0 1-1 0 0,0-1 1 0 0,0 0-1 0 0,1 0 1 0 0,-1 0-1 0 0,0-1 1 0 0,3 1-11 0 0,9 0-288 0 0,0 0 1 0 0,1-1 0 0 0,-1-1-1 0 0,0 0 1 0 0,0-1 0 0 0,7-3 287 0 0,-20 5-8468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1.3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 7024 0 0,'0'0'0'0'0,"0"0"0"0"0,0 1 0 0 0,0 1 576 0 0,0-2 8 0 0,2 0-8 0 0,5 1 8 0 0,-4 1-424 0 0,-1-4 8 0 0,1 1 8 0 0,14-2-8 0 0,3 1-136 0 0,-2 0 16 0 0,0-1 0 0 0,7-6-8 0 0,1 5-120 0 0,-6 1 8 0 0,7-2-7456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6.4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3 3408 0 0,'-32'0'1815'0'0,"31"0"-1646"0"0,0 0-140 0 0,1 0 0 0 0,-1 0 1 0 0,0 0-1 0 0,1 0 0 0 0,-1 0 0 0 0,0 0 1 0 0,1 1-1 0 0,-1-1 0 0 0,1 0 0 0 0,-1 0 1 0 0,0 1-1 0 0,1-1 0 0 0,-1 0 0 0 0,1 1 1 0 0,-1-1-1 0 0,1 1 0 0 0,-1-1 0 0 0,1 1-29 0 0,0 0 10 0 0,-1 0-1 0 0,1 0 0 0 0,0 0 0 0 0,-1 0 0 0 0,1 0 0 0 0,-1 0 0 0 0,1 0 0 0 0,-1 0 0 0 0,0 0 0 0 0,1 0 0 0 0,-1 0 0 0 0,0 0 0 0 0,1-1 0 0 0,-1 1 0 0 0,0 0 0 0 0,0 0 0 0 0,0-1 0 0 0,0 1 0 0 0,0 0 0 0 0,0-1 0 0 0,0 1 0 0 0,0-1 0 0 0,-1 1-9 0 0,-17 13 19 0 0,8 1 20 0 0,-12 17 212 0 0,-12 23-251 0 0,29-45 50 0 0,0 1 0 0 0,1 0-1 0 0,1 0 1 0 0,0 0 0 0 0,0 1 0 0 0,1-1 0 0 0,-1 7-50 0 0,-1 20 216 0 0,-1-9-84 0 0,2 0 1 0 0,2 1-1 0 0,0 0 0 0 0,3 22-132 0 0,0-45 93 0 0,1 0-1 0 0,0 1 0 0 0,0-1 1 0 0,0 0-1 0 0,1-1 1 0 0,0 1-1 0 0,1 0 1 0 0,0-1-1 0 0,0 0 1 0 0,0 1-93 0 0,11 17 347 0 0,-11-18-275 0 0,1 0 0 0 0,-1-1 0 0 0,1 1 1 0 0,1-1-1 0 0,-1 0 0 0 0,1 0 0 0 0,0-1 0 0 0,0 0 0 0 0,0 0 0 0 0,0 0 1 0 0,1-1-1 0 0,0 0 0 0 0,-1 0 0 0 0,1-1 0 0 0,0 0 0 0 0,0 0 0 0 0,1 0 1 0 0,-1-1-1 0 0,3 0-72 0 0,-1 0 78 0 0,0-1 1 0 0,0 0 0 0 0,0 0 0 0 0,0-1 0 0 0,-1 0-1 0 0,1-1 1 0 0,0 0 0 0 0,-1 0 0 0 0,1-1 0 0 0,-1 0-1 0 0,7-3-78 0 0,-6-1 74 0 0,0 0-1 0 0,-1 0 1 0 0,1-1-1 0 0,-2 0 1 0 0,1 0-1 0 0,-1-1 1 0 0,-1 0-1 0 0,1 0 1 0 0,-2 0-1 0 0,6-10-73 0 0,-3 0 119 0 0,0 1 0 0 0,-1-1 0 0 0,-1 0 0 0 0,0 0 0 0 0,1-12-119 0 0,-6 19 62 0 0,0-1 1 0 0,0 1 0 0 0,-1-1 0 0 0,-1 0-1 0 0,0 1 1 0 0,-1 0 0 0 0,0-1 0 0 0,-2-2-63 0 0,-2-9 80 0 0,-2 0 1 0 0,0 0 0 0 0,-8-13-81 0 0,10 25 46 0 0,0 0 1 0 0,-1 1 0 0 0,0 0-1 0 0,0 0 1 0 0,-2 0 0 0 0,1 1-1 0 0,-1 0 1 0 0,-1 1 0 0 0,1 0-1 0 0,-4-2-46 0 0,-20-20 182 0 0,32 28-1788 0 0,1 3-7076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2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96 4512 0 0,'-8'1'1051'0'0,"10"2"-50"0"0,-1-3-951 0 0,-1 0-1 0 0,0 0 1 0 0,0 1-1 0 0,1-1 1 0 0,-1 0 0 0 0,0 0-1 0 0,1 0 1 0 0,-1 0-1 0 0,0 0 1 0 0,0 0 0 0 0,1 0-1 0 0,-1 0 1 0 0,0 0 0 0 0,1 0-1 0 0,-1 0 1 0 0,0 0-1 0 0,0 0 1 0 0,1 0 0 0 0,-1 0-1 0 0,0 0 1 0 0,1 0-1 0 0,-1 0 1 0 0,0 0 0 0 0,0 0-1 0 0,1 0 1 0 0,-1 0 0 0 0,0 0-1 0 0,0-1 1 0 0,1 1-1 0 0,-1 0 1 0 0,0 0 0 0 0,0 0-1 0 0,1-1 1 0 0,-1 1 0 0 0,0 0-1 0 0,0 0 1 0 0,0-1-50 0 0,1 1 29 0 0,-1-1 1 0 0,0 0 0 0 0,0 0-1 0 0,1 0 1 0 0,-1 0-1 0 0,1 1 1 0 0,-1-1 0 0 0,1 0-1 0 0,-1 0 1 0 0,1 1-1 0 0,-1-1 1 0 0,1 0 0 0 0,0 1-1 0 0,-1-1 1 0 0,1 1-1 0 0,0-1 1 0 0,0 1 0 0 0,-1-1-1 0 0,1 1 1 0 0,0-1-1 0 0,0 1 1 0 0,0 0 0 0 0,0-1-30 0 0,23-8 179 0 0,-19 8-94 0 0,48-13 228 0 0,0 2-1 0 0,15 0-312 0 0,28-12 559 0 0,-77 19-373 0 0,10-1 136 0 0,89 6-979 0 0,-117 0-6763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1.8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0 4912 0 0,'-11'156'3200'0'0,"8"-107"-3147"0"0,2-35 2 0 0,0 1-1 0 0,0-1 0 0 0,2 1 0 0 0,0 4-54 0 0,-1 5 247 0 0,-1-20-112 0 0,1-1 1 0 0,0 1-1 0 0,0 0 0 0 0,0-1 0 0 0,1 1 0 0 0,-1 0 0 0 0,1 0 0 0 0,0 0-135 0 0,1 3-300 0 0,-2-7-6422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2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0 126 6224 0 0,'18'-11'2050'0'0,"23"-8"-1297"0"0,-9 3-370 0 0,2 2 1 0 0,0 1-1 0 0,18-3-383 0 0,-36 12 13 0 0,15-5-344 0 0,0 2 1 0 0,0 1-1 0 0,1 1 1 0 0,0 2-1 0 0,24 1 331 0 0,-45 2-6105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2.9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 3208 0 0,'2'17'1259'0'0,"5"7"-473"0"0,-5-18-735 0 0,0-1 1 0 0,-1 1-1 0 0,1 0 0 0 0,-1-1 1 0 0,-1 1-1 0 0,1 3-51 0 0,-8 156 424 0 0,2-62 1209 0 0,3-86-326 0 0,1-24 317 0 0,2-29-588 0 0,4-1-686 0 0,1 1 0 0 0,6-12-350 0 0,-9 32 93 0 0,3-10-39 0 0,-2 9-11 0 0,0 1 0 0 0,0-1 0 0 0,2 1 0 0 0,0-1 1 0 0,5-8-44 0 0,-7 18-116 0 0,1-1 0 0 0,-1 1 1 0 0,2-1-1 0 0,-1 1 0 0 0,1 1 1 0 0,1-2 115 0 0,-4 5-57 0 0,1 0 0 0 0,-1 1 0 0 0,1-1 1 0 0,0 1-1 0 0,-1 0 0 0 0,1 0 0 0 0,0 0 0 0 0,0 0 1 0 0,1 1-1 0 0,-1 0 0 0 0,0 0 0 0 0,0 0 1 0 0,2 0 56 0 0,1-1-29 0 0,0 1 1 0 0,0 0 0 0 0,1 1-1 0 0,-1 0 1 0 0,0 0 0 0 0,0 0 0 0 0,0 1-1 0 0,0 0 1 0 0,0 0 0 0 0,0 1-1 0 0,0-1 1 0 0,0 2 0 0 0,0-1 0 0 0,-1 1-1 0 0,1 0 1 0 0,-1 0 0 0 0,0 1-1 0 0,5 3 29 0 0,-8-4-25 0 0,0 0-1 0 0,0 0 0 0 0,0 1 0 0 0,-1-1 1 0 0,1 1-1 0 0,-1 0 0 0 0,1-1 1 0 0,-1 1-1 0 0,0 0 0 0 0,-1 0 0 0 0,1 1 1 0 0,-1-1-1 0 0,0 0 0 0 0,0 1 0 0 0,0-1 1 0 0,0 0-1 0 0,-1 1 0 0 0,0-1 1 0 0,0 1-1 0 0,0-1 0 0 0,0 0 0 0 0,-1 1 1 0 0,0-1-1 0 0,0 1 0 0 0,0-1 0 0 0,0 0 1 0 0,-1 0-1 0 0,0 0 0 0 0,1 0 1 0 0,-1 0-1 0 0,-1 0 0 0 0,1 0 0 0 0,-1 0 1 0 0,-1 2 25 0 0,-2 0-13 0 0,-1 0 1 0 0,1 1 0 0 0,-1-2 0 0 0,0 1 0 0 0,0-1-1 0 0,-1 0 1 0 0,1-1 0 0 0,-1 0 0 0 0,0 0 0 0 0,-1 0-1 0 0,1-1 1 0 0,0 0 0 0 0,-1-1 0 0 0,0 0 0 0 0,1 0-1 0 0,-1-1 1 0 0,0 0 0 0 0,0-1 0 0 0,-3 0 12 0 0,-2 0 85 0 0,-1-1 1 0 0,0 0 0 0 0,-2-2-86 0 0,10 4 603 0 0,16 2 509 0 0,5-2-984 0 0,0 1 1 0 0,0 1 0 0 0,-1 0-1 0 0,1 0 1 0 0,-1 2-1 0 0,0-1 1 0 0,5 4-129 0 0,19 10 506 0 0,30 19-506 0 0,-11-2 171 0 0,-53-33-308 0 0,0 0 1 0 0,-1 0-1 0 0,1 0 0 0 0,0 0 0 0 0,-1 0 1 0 0,1 0-1 0 0,-1 1 0 0 0,0-1 1 0 0,0 1-1 0 0,0 0 0 0 0,0-1 0 0 0,0 1 1 0 0,0 1 136 0 0,-2-4-8132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3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6224 0 0,'2'10'502'0'0,"4"8"1094"0"0,-1-3-869 0 0,-1-4-621 0 0,0 0 0 0 0,1 0 0 0 0,0-1 0 0 0,0 1 0 0 0,1-1 0 0 0,0-1 0 0 0,1 1 0 0 0,0-1 0 0 0,0 0 0 0 0,1-1 0 0 0,1 1 0 0 0,8 5-106 0 0,-14-11 37 0 0,1 0 0 0 0,0-1-1 0 0,0 0 1 0 0,0 0 0 0 0,1 0 0 0 0,-1 0-1 0 0,0 0 1 0 0,1-1 0 0 0,-1 0 0 0 0,1 0 0 0 0,-1 0-1 0 0,1-1 1 0 0,-1 0 0 0 0,1 1 0 0 0,0-2-1 0 0,-1 1 1 0 0,1 0 0 0 0,-1-1 0 0 0,4-1-37 0 0,-5 2 124 0 0,0-1 1 0 0,0 0-1 0 0,0 0 1 0 0,0 0-1 0 0,-1 0 1 0 0,1 0-1 0 0,0-1 1 0 0,-1 1-1 0 0,1-1 1 0 0,-1 1-1 0 0,0-1 1 0 0,1 0-1 0 0,-1 0 1 0 0,0 0-1 0 0,0-1 1 0 0,0 1-1 0 0,0 0 1 0 0,-1-1-1 0 0,1 1 1 0 0,-1-1-1 0 0,1 0 1 0 0,-1 1-1 0 0,0-1 1 0 0,0 0-1 0 0,0 0 1 0 0,0 0-1 0 0,-1 1 1 0 0,1-1 0 0 0,-1 0-1 0 0,0 0 1 0 0,0-2-125 0 0,0 0 160 0 0,-1-1 1 0 0,0 1 0 0 0,-1-1 0 0 0,1 1 0 0 0,-1 0 0 0 0,0 0 0 0 0,0 0 0 0 0,-1 0 0 0 0,0 0 0 0 0,0 0-1 0 0,0 0 1 0 0,-3-3-161 0 0,2 3 139 0 0,0-1 0 0 0,0 0-1 0 0,1 0 1 0 0,0 0 0 0 0,0-1-1 0 0,0 1 1 0 0,1-1-1 0 0,0 1-138 0 0,3-5-2201 0 0,0 11-9029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3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8432 0 0,'20'17'4512'0'0,"-18"-14"-4476"0"0,0 0 1 0 0,0 0-1 0 0,-1 0 0 0 0,0 1 1 0 0,1-1-1 0 0,-1 0 1 0 0,-1 0-1 0 0,1 1 1 0 0,0-1-1 0 0,-1 0 1 0 0,1 1-1 0 0,-1-1 1 0 0,0 3-37 0 0,2 16 110 0 0,10 24-129 0 0,-5-18-14 0 0,4 26 33 0 0,-3 0-823 0 0,-8-54-8214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3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77 7136 0 0,'4'-2'232'0'0,"0"0"0"0"0,0 0 0 0 0,1 0 1 0 0,-1 1-1 0 0,0 0 0 0 0,1 0 0 0 0,-1 0 0 0 0,1 0 0 0 0,0 1-232 0 0,21-5 1179 0 0,33-12 265 0 0,-31 10-868 0 0,26-11-576 0 0,-38 14-176 0 0,1 0 1 0 0,-1 1 0 0 0,1 0 0 0 0,-1 1 0 0 0,1 1 0 0 0,-1 1 0 0 0,1 1 0 0 0,7 0 175 0 0,25 1-621 0 0,-47-2 584 0 0,0-1 0 0 0,-1 1-1 0 0,1 0 1 0 0,0 0 0 0 0,0 0-1 0 0,0 1 1 0 0,0-1 0 0 0,0 0 0 0 0,-1 1-1 0 0,1-1 1 0 0,0 1 0 0 0,0 0-1 0 0,-1 0 1 0 0,1-1 0 0 0,0 1-1 0 0,-1 0 1 0 0,1 0 0 0 0,-1 1-1 0 0,1-1 1 0 0,-1 0 0 0 0,0 0-1 0 0,1 1 1 0 0,-1-1 0 0 0,0 1 0 0 0,0-1 37 0 0,1 4-17 0 0,0-1 1 0 0,-1 1 0 0 0,0 0 0 0 0,0-1-1 0 0,0 1 1 0 0,-1 0 0 0 0,0 0 0 0 0,0 4 16 0 0,1-2 93 0 0,0 23-20 0 0,2 19 205 0 0,5 33-278 0 0,-7-77 47 0 0,1 0 1 0 0,-1 0-1 0 0,1-1 1 0 0,0 1-1 0 0,0 0 1 0 0,0-1-1 0 0,3 3-47 0 0,5 12 484 0 0,-6-9-124 0 0,-2-7-400 0 0,0 0 0 0 0,-1 0 0 0 0,0 0 0 0 0,1 0 0 0 0,-1 0 0 0 0,-1 0 0 0 0,1 0 0 0 0,0 1 40 0 0,-1-3-7600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4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7528 0 0,'0'0'630'0'0,"8"18"1580"0"0,7 53-524 0 0,2 31-1686 0 0,-14-79 5 0 0,1 0 0 0 0,1 0-1 0 0,1 0 1 0 0,6 14-5 0 0,-11-33 44 0 0,0 0 0 0 0,0 0-1 0 0,0-1 1 0 0,-1 1 0 0 0,1 0 0 0 0,-1 1 0 0 0,0-1-1 0 0,-1 0 1 0 0,1 1-44 0 0,-1 10 397 0 0,-2-12-1699 0 0,3-3-6964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4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7024 0 0,'6'2'316'0'0,"-4"-1"-194"0"0,1 0-1 0 0,-1 0 1 0 0,1 0-1 0 0,-1-1 0 0 0,1 1 1 0 0,-1-1-1 0 0,1 0 1 0 0,-1 1-1 0 0,3-1-121 0 0,13-5 39 0 0,1 1 0 0 0,0 1 1 0 0,1 1-1 0 0,-1 1 0 0 0,0 0 0 0 0,12 2-39 0 0,27-2-1110 0 0,-53 1-4296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5.0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6128 0 0,'1'0'51'0'0,"1"1"-1"0"0,-1-1 1 0 0,1 1 0 0 0,-1-1 0 0 0,0 1 0 0 0,1-1 0 0 0,-1 1-1 0 0,0 0 1 0 0,0-1 0 0 0,1 1 0 0 0,-1 0 0 0 0,0 0 0 0 0,0 0-1 0 0,0 0 1 0 0,0 0 0 0 0,0 0 0 0 0,0 0 0 0 0,0 1 0 0 0,-1-1-1 0 0,1 0 1 0 0,0 0 0 0 0,0 1 0 0 0,-1 0-51 0 0,16 38 1598 0 0,-13-32-1467 0 0,10 39 35 0 0,2 15-166 0 0,-4-13 16 0 0,-8-38 4 0 0,0-1-1 0 0,2 1 1 0 0,-1 0 0 0 0,1-1 0 0 0,0 0 0 0 0,1 0 0 0 0,1-1 0 0 0,-1 1 0 0 0,1-1-1 0 0,8 7-19 0 0,-15-16 52 0 0,1 1 0 0 0,0-1 0 0 0,0 0 0 0 0,0 1 0 0 0,0-1 0 0 0,-1 0 0 0 0,1 1 0 0 0,0-1 0 0 0,0 0 0 0 0,0 0-1 0 0,0 0 1 0 0,0 0 0 0 0,0 0 0 0 0,0 0 0 0 0,0 0 0 0 0,0 0 0 0 0,-1 0 0 0 0,1 0 0 0 0,0-1 0 0 0,0 1 0 0 0,0 0 0 0 0,0-1-1 0 0,0 1 1 0 0,-1 0 0 0 0,1-1 0 0 0,0 1 0 0 0,0-1 0 0 0,0 1 0 0 0,-1-1 0 0 0,1 0 0 0 0,0 1 0 0 0,-1-1 0 0 0,1 0 0 0 0,0 0-52 0 0,21-28 1500 0 0,-13 12-1084 0 0,0 0 1 0 0,-1 0 0 0 0,0-1 0 0 0,-2-1 0 0 0,1-4-417 0 0,31-80 1733 0 0,-37 97-1597 0 0,1 0 0 0 0,0 0 0 0 0,1 1 1 0 0,0-1-1 0 0,-1 1 0 0 0,1-1 0 0 0,1 1 1 0 0,-1 0-1 0 0,1 0 0 0 0,0 1 0 0 0,0-1 0 0 0,5-3-136 0 0,-2 2 352 0 0,-7 5-435 0 0,0 1 0 0 0,0 0 1 0 0,1-1-1 0 0,-1 1 0 0 0,0 0 0 0 0,0-1 1 0 0,1 1-1 0 0,-1 0 0 0 0,0-1 0 0 0,1 1 1 0 0,-1 0-1 0 0,1 0 0 0 0,-1 0 0 0 0,0-1 1 0 0,1 1-1 0 0,-1 0 0 0 0,1 0 0 0 0,-1 0 1 0 0,0 0-1 0 0,1 0 0 0 0,-1 0 0 0 0,1 0 1 0 0,-1 0-1 0 0,1 0 0 0 0,-1 0 83 0 0,2 0-11718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5.4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0 297 8432 0 0,'0'0'649'0'0,"0"0"6"0"0,5 9 2011 0 0,-3-9-2614 0 0,-1-1-1 0 0,0 1 0 0 0,0-1 0 0 0,0 1 0 0 0,0-1 1 0 0,0 1-1 0 0,0-1 0 0 0,0 0 0 0 0,0 0 1 0 0,-1 1-1 0 0,1-1 0 0 0,0 0 0 0 0,0 0 0 0 0,0 0 1 0 0,-1 0-1 0 0,1 0 0 0 0,-1 0 0 0 0,1 0 1 0 0,-1-1-52 0 0,13-24 81 0 0,-6-1 160 0 0,1 0-1 0 0,2 0 1 0 0,0 1 0 0 0,2 0 0 0 0,1 1-1 0 0,1 0 1 0 0,7-8-241 0 0,-18 29 128 0 0,1-1 0 0 0,0 1 0 0 0,0 0 1 0 0,1 0-1 0 0,-1 1 0 0 0,1-1 0 0 0,0 1 0 0 0,0 0 0 0 0,0 0 0 0 0,0 1 0 0 0,1 0 0 0 0,-1-1 0 0 0,1 2 0 0 0,0-1-128 0 0,-5 2 41 0 0,-1-1-1 0 0,1 1 0 0 0,0 0 1 0 0,0 0-1 0 0,-1 0 1 0 0,1 0-1 0 0,0 0 0 0 0,0 0 1 0 0,-1 0-1 0 0,1 0 0 0 0,0 1 1 0 0,0-1-1 0 0,0 0 0 0 0,-1 0 1 0 0,1 0-1 0 0,0 1 0 0 0,-1-1 1 0 0,1 1-1 0 0,0-1 0 0 0,-1 0 1 0 0,1 1-1 0 0,0-1 0 0 0,-1 1 1 0 0,1-1-1 0 0,-1 1 0 0 0,1 0 1 0 0,-1-1-1 0 0,1 1 0 0 0,-1-1 1 0 0,0 1-1 0 0,1 0 0 0 0,-1-1 1 0 0,0 1-1 0 0,1 0 0 0 0,-1 0 1 0 0,0 0-41 0 0,9 33 109 0 0,-6-21 11 0 0,8 30 50 0 0,-9-30-121 0 0,1-1 1 0 0,0 1 0 0 0,1-1-1 0 0,1 0 1 0 0,0-1-1 0 0,0 1 1 0 0,7 8-50 0 0,25 38 180 0 0,-18-29-140 0 0,-18-27-47 0 0,1 0 0 0 0,-1 1 0 0 0,0-1 0 0 0,0 0 0 0 0,0 1 0 0 0,-1-1 0 0 0,1 0 0 0 0,0 1 0 0 0,-1-1 0 0 0,0 1 0 0 0,1-1 0 0 0,-1 2 7 0 0,-3-3-2421 0 0,3-1-9620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3.6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2400 0 0,'-1'97'5046'0'0,"-1"-16"-4628"0"0,6 44-418 0 0,4-77 321 0 0,-5-36-199 0 0,-1 0-1 0 0,0 0 1 0 0,-1 0 0 0 0,0 11-122 0 0,-3 205 2198 0 0,2-159-1426 0 0,-7-26-128 0 0,7-57-411 0 0,1-1 0 0 0,1 1-1 0 0,0-1 1 0 0,3-7-233 0 0,11-17 271 0 0,1 0 0 0 0,3 1 1 0 0,12-16-272 0 0,-27 44 51 0 0,-2 6-21 0 0,0 1 0 0 0,0-1 0 0 0,1 0 0 0 0,-1 1 0 0 0,1 0 0 0 0,0 0 0 0 0,0 0 0 0 0,0 1 0 0 0,0-1 0 0 0,0 1 0 0 0,0 0 0 0 0,1 0-1 0 0,-1 0 1 0 0,5-1-30 0 0,23-11 164 0 0,-30 13-147 0 0,1 0 0 0 0,-1 0 0 0 0,1 0 0 0 0,-1 0 0 0 0,1 1-1 0 0,-1-1 1 0 0,1 1 0 0 0,-1 0 0 0 0,1-1 0 0 0,-1 1 0 0 0,1 0-17 0 0,23-3 245 0 0,-24 2-237 0 0,0 0 1 0 0,1 1-1 0 0,-1-1 1 0 0,0 1-1 0 0,0 0 1 0 0,0-1 0 0 0,0 1-1 0 0,1 0 1 0 0,-1 0-1 0 0,0 0 1 0 0,0 0-1 0 0,0 1 1 0 0,1-1 0 0 0,-1 1-1 0 0,0-1 1 0 0,0 1-1 0 0,0 0 1 0 0,0 0-1 0 0,0 0 1 0 0,1 1-9 0 0,0 0 1 0 0,-1 0-1 0 0,0 0 1 0 0,0 0-1 0 0,0 0 1 0 0,0 0-1 0 0,0 1 1 0 0,0-1-1 0 0,-1 1 1 0 0,1 0 0 0 0,-1-1-1 0 0,0 1 1 0 0,1 0-1 0 0,-1 2 0 0 0,7 8 15 0 0,-8-12-14 0 0,1 0-1 0 0,0-1 0 0 0,-1 1 1 0 0,1 0-1 0 0,-1 0 0 0 0,1 0 1 0 0,-1 0-1 0 0,1 0 0 0 0,-1 0 1 0 0,0-1-1 0 0,1 1 0 0 0,-1 0 1 0 0,0 0-1 0 0,0 0 1 0 0,0 0-1 0 0,0 0 0 0 0,0 0 1 0 0,0 1-1 0 0,0 1 0 0 0,-1 1 1 0 0,0-1 0 0 0,0 0-1 0 0,0 1 1 0 0,-1-1 0 0 0,1 0-1 0 0,-1 0 1 0 0,0 0 0 0 0,1 0-1 0 0,-1 0 1 0 0,-1 0 0 0 0,1 0-1 0 0,0 0 1 0 0,-3 1-1 0 0,-11 17 5 0 0,-3 7-4 0 0,8-13 0 0 0,1 2 0 0 0,-6 13-1 0 0,13-25-1 0 0,1-1 0 0 0,-1 1 1 0 0,-1-1-1 0 0,1 0 0 0 0,0 0 1 0 0,-1 0-1 0 0,0 0 0 0 0,0 0 0 0 0,-4 2 1 0 0,-14 15-5 0 0,10-12-17 0 0,-1 2-31 0 0,-3-6-2280 0 0,16-5-6896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5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9744 0 0,'8'-1'865'0'0,"1"1"0"0"0,0-2 1 0 0,0 1-1 0 0,-1-1 1 0 0,2 0-866 0 0,-5 0 117 0 0,99-17-39 0 0,-86 16-329 0 0,0 0-1 0 0,15 0 252 0 0,8-2-307 0 0,16-1-1829 0 0,-54 5-5968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6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6016 0 0,'-2'5'349'0'0,"1"0"0"0"0,0 0 0 0 0,0 0 0 0 0,0 0 1 0 0,1 1-1 0 0,0-1 0 0 0,0 0 0 0 0,0 1-349 0 0,0 41 576 0 0,1-1-1 0 0,3 0 1 0 0,8 40-576 0 0,-8-67 76 0 0,-4-15 42 0 0,0 1 0 0 0,1-1 1 0 0,-1 0-1 0 0,1 0 1 0 0,0 0-1 0 0,1 0 1 0 0,-1 0-1 0 0,1 0 1 0 0,-1 0-1 0 0,1 0 0 0 0,0 0 1 0 0,1-1-1 0 0,-1 1 1 0 0,1-1-1 0 0,-1 0 1 0 0,1 1-1 0 0,0-1 1 0 0,3 2-119 0 0,4 1 364 0 0,-8-4-302 0 0,0-1-1 0 0,0 1 0 0 0,0-1 0 0 0,0 0 0 0 0,0 0 1 0 0,0 0-1 0 0,1 0 0 0 0,-1 0 0 0 0,0-1 0 0 0,1 1 1 0 0,-1-1-1 0 0,0 1 0 0 0,1-1 0 0 0,-1 0 0 0 0,1 0 1 0 0,0 0-62 0 0,39 0-1323 0 0,-41 0-7802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6.5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6632 0 0,'1'25'303'0'0,"0"-1"0"0"0,1 1 0 0 0,2-1 0 0 0,4 15-303 0 0,-4-25 151 0 0,0 0 1 0 0,0-1-1 0 0,2 0 1 0 0,-1 0-1 0 0,2 0 1 0 0,0-1-1 0 0,0 0 1 0 0,7 8-152 0 0,-5-9 161 0 0,0-1 0 0 0,1 1-1 0 0,0-1 1 0 0,3 2-161 0 0,-9-9 73 0 0,1 0-1 0 0,0 0 1 0 0,-1 0-1 0 0,1 0 1 0 0,0-1-1 0 0,1 0 1 0 0,-1 0-1 0 0,0 0 1 0 0,1 0-1 0 0,-1-1 1 0 0,5 1-73 0 0,-5-2 122 0 0,-1 1-1 0 0,0-1 1 0 0,1 0 0 0 0,-1 0-1 0 0,1-1 1 0 0,-1 1 0 0 0,1-1-1 0 0,-1 0 1 0 0,1 0 0 0 0,-1 0-1 0 0,0-1 1 0 0,0 0 0 0 0,0 1-1 0 0,0-2 1 0 0,0 1-1 0 0,0 0 1 0 0,0-1 0 0 0,-1 1-1 0 0,1-1 1 0 0,-1 0 0 0 0,0 0-1 0 0,0-1 1 0 0,0 0-122 0 0,2-2 153 0 0,-1-1 1 0 0,1 1-1 0 0,-2-1 0 0 0,1-1 0 0 0,-1 1 1 0 0,0 0-1 0 0,-1-1 0 0 0,1 1 0 0 0,-2-1 1 0 0,1 0-1 0 0,-1 0 0 0 0,0 1 1 0 0,-1-2-154 0 0,0-14 450 0 0,0 0 0 0 0,-2 0 0 0 0,-5-22-450 0 0,3 17 310 0 0,0 0-1 0 0,2-14-309 0 0,4 34-2109 0 0,-2 7-8719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6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11 7936 0 0,'0'-1'42'0'0,"0"1"-1"0"0,0-1 1 0 0,-1 0 0 0 0,1 1 0 0 0,0-1 0 0 0,-1 1-1 0 0,1-1 1 0 0,0 1 0 0 0,-1-1 0 0 0,1 1 0 0 0,-1-1-1 0 0,1 1 1 0 0,-1-1 0 0 0,1 1 0 0 0,-1 0 0 0 0,1-1-1 0 0,-1 1 1 0 0,0 0 0 0 0,1 0 0 0 0,-1-1 0 0 0,1 1 0 0 0,-1 0-1 0 0,0 0 1 0 0,1 0 0 0 0,-1 0 0 0 0,1-1 0 0 0,-1 1-1 0 0,0 0 1 0 0,1 0 0 0 0,-1 0 0 0 0,0 1-42 0 0,-27-2 1863 0 0,21 1-1638 0 0,1 0-194 0 0,0 0 0 0 0,-1 0 0 0 0,1 1 0 0 0,0 0 0 0 0,0 0 0 0 0,0 0 0 0 0,0 1 0 0 0,0 0 0 0 0,0 0 0 0 0,0 1 0 0 0,1-1 0 0 0,-1 1 0 0 0,1 0 0 0 0,-1 1 0 0 0,-1 1-31 0 0,3-1 51 0 0,1 0 1 0 0,0 0-1 0 0,0 0 0 0 0,0 1 1 0 0,0-1-1 0 0,1 1 0 0 0,0-1 1 0 0,0 1-1 0 0,0 0 0 0 0,0 0 1 0 0,1 0-1 0 0,0 0 1 0 0,0 0-1 0 0,0 0 0 0 0,1 0-51 0 0,-2 18 247 0 0,1 1-1 0 0,1 19-246 0 0,1-11 142 0 0,-1-26-114 0 0,0-1 0 0 0,1 1 1 0 0,0 0-1 0 0,0-1 0 0 0,0 1 0 0 0,0-1 0 0 0,1 1 0 0 0,0-1 0 0 0,0 0 0 0 0,0 1 0 0 0,1-1 0 0 0,0 0 1 0 0,0-1-1 0 0,0 1 0 0 0,1 0 0 0 0,-1-1 0 0 0,1 0 0 0 0,0 0 0 0 0,0 0 0 0 0,1 0 0 0 0,-1-1 1 0 0,1 1-1 0 0,0-1 0 0 0,0 0 0 0 0,0-1 0 0 0,1 1-28 0 0,5 1 35 0 0,0-1 0 0 0,1-1 0 0 0,-1 0 0 0 0,0 0 0 0 0,1-1 1 0 0,-1 0-1 0 0,1-1 0 0 0,-1-1 0 0 0,1 0 0 0 0,-1 0 0 0 0,0-1 0 0 0,11-3-35 0 0,-2-4-1737 0 0,-17 8-7276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7.2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7936 0 0,'0'-4'824'0'0,"0"4"-748"0"0,-1-1 0 0 0,1 1 1 0 0,0 0-1 0 0,0 0 0 0 0,0-1 0 0 0,0 1 0 0 0,0 0 0 0 0,0 0 1 0 0,0-1-1 0 0,0 1 0 0 0,0 0 0 0 0,1-1 0 0 0,-1 1 0 0 0,0 0 1 0 0,0 0-1 0 0,0-1 0 0 0,0 1 0 0 0,0 0 0 0 0,0 0 0 0 0,1-1 1 0 0,-1 1-1 0 0,0 0 0 0 0,0 0 0 0 0,0 0 0 0 0,0-1 1 0 0,1 1-1 0 0,-1 0 0 0 0,0 0 0 0 0,0 0 0 0 0,1 0 0 0 0,-1 0 1 0 0,0-1-1 0 0,0 1 0 0 0,1 0 0 0 0,-1 0 0 0 0,0 0 0 0 0,0 0 1 0 0,1 0-1 0 0,-1 0 0 0 0,0 0 0 0 0,0 0 0 0 0,1 0 0 0 0,-1 0 1 0 0,0 0-77 0 0,42-9 768 0 0,-18 5-678 0 0,0 0 1 0 0,15 0-91 0 0,-18 2-882 0 0,1-1-1 0 0,13-3 883 0 0,-31 4-8080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7.6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326 32 6016 0 0,'-5'-3'194'0'0,"1"0"1"0"0,-1-1 0 0 0,0 1-1 0 0,0 1 1 0 0,0-1-1 0 0,0 1 1 0 0,-1 0 0 0 0,1 0-1 0 0,-1 0 1 0 0,1 1 0 0 0,-1 0-1 0 0,1 0 1 0 0,-2 0-195 0 0,4 1 124 0 0,-1-1 0 0 0,1 1 0 0 0,-1 0 0 0 0,1 0 0 0 0,-1 0 0 0 0,1 0 0 0 0,-1 1 0 0 0,1-1 1 0 0,-1 1-1 0 0,1 0 0 0 0,-1 0 0 0 0,1 0 0 0 0,0 0 0 0 0,0 1 0 0 0,0-1 0 0 0,-1 1 0 0 0,1 0 0 0 0,1 0 0 0 0,-1 0 1 0 0,0 0-1 0 0,-2 3-124 0 0,-9 10 392 0 0,12-13-356 0 0,-1 0 0 0 0,1 1 1 0 0,0-1-1 0 0,1 0 0 0 0,-1 1 1 0 0,0-1-1 0 0,1 1 1 0 0,-1-1-1 0 0,1 1 0 0 0,0 0 1 0 0,-1 1-37 0 0,0-1 27 0 0,1 0 1 0 0,0 0 0 0 0,0 0 0 0 0,0 1 0 0 0,0-1-1 0 0,0 0 1 0 0,1 0 0 0 0,-1 1 0 0 0,1-1 0 0 0,0 0 0 0 0,0 1-1 0 0,0-1 1 0 0,0 0 0 0 0,1 1 0 0 0,-1-1 0 0 0,1 0-1 0 0,0 0 1 0 0,0 1 0 0 0,0-1 0 0 0,0 0 0 0 0,2 2-28 0 0,4 6-17 0 0,1 0 1 0 0,1 0 0 0 0,-1-1-1 0 0,1-1 1 0 0,3 3 16 0 0,1 0-35 0 0,-1 1 0 0 0,7 10 35 0 0,18 16-99 0 0,-3-5 47 0 0,-24-14 40 0 0,-10-19 18 0 0,0-1 0 0 0,0 1 0 0 0,0-1 0 0 0,0 1 0 0 0,0-1 0 0 0,0 1 0 0 0,0-1 0 0 0,0 1 0 0 0,0-1 0 0 0,0 1 0 0 0,0-1-1 0 0,-1 1 1 0 0,1-1 0 0 0,0 1 0 0 0,0-1 0 0 0,-1 1 0 0 0,1-1 0 0 0,0 1 0 0 0,-1-1 0 0 0,1 1 0 0 0,0-1 0 0 0,-1 0 0 0 0,1 1-6 0 0,-3 1 57 0 0,-1 0 0 0 0,1-1 0 0 0,-1 0 0 0 0,1 1 0 0 0,-1-1-1 0 0,1 0 1 0 0,-1 0 0 0 0,0-1 0 0 0,0 1-57 0 0,-27 2 227 0 0,0 0 0 0 0,1-2-1 0 0,-1-2 1 0 0,0-1 0 0 0,1-1-1 0 0,-1-1 1 0 0,-3-3-227 0 0,19 4-1701 0 0,-2-2-7407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9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1 2504 0 0,'-18'60'2909'0'0,"18"-59"-2824"0"0,-3 8 174 0 0,1 0-1 0 0,-1 0 1 0 0,2 0-1 0 0,-1 0 1 0 0,1 1 0 0 0,1-1-1 0 0,0 0 1 0 0,0 1-1 0 0,1 0-258 0 0,0-7-884 0 0,0-3-4073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09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 4720 0 0,'-3'86'953'0'0,"1"-50"-200"0"0,1 1 1 0 0,2 0 0 0 0,2-1 0 0 0,5 30-754 0 0,-2-44 68 0 0,-4-15-7 0 0,0-1 0 0 0,-1 1-1 0 0,0 0 1 0 0,0 1 0 0 0,0 3-61 0 0,-1 9-66 0 0,0-20-6352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0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 5720 0 0,'23'-12'1581'0'0,"-17"8"-1150"0"0,1 0 0 0 0,-1 1-1 0 0,1 0 1 0 0,0 0-1 0 0,0 1 1 0 0,1 0 0 0 0,3-1-431 0 0,19-2 324 0 0,-12 1-421 0 0,1 1 0 0 0,-1 1 0 0 0,1 0-1 0 0,-1 2 1 0 0,12 1 97 0 0,4 1-1018 0 0,1-1 0 0 0,26-2 1018 0 0,-41-1-5814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1.3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25 1600 0 0,'-9'46'2833'0'0,"9"-30"-2626"0"0,0 41 96 0 0,2-1 1 0 0,4 12-304 0 0,-3-39 3465 0 0,-1 27-3465 0 0,8-118 1834 0 0,-8 28-1596 0 0,1-67 306 0 0,-3 95-533 0 0,0-1 1 0 0,1 1 0 0 0,-1-1 0 0 0,1 1 0 0 0,0-1-1 0 0,1 1 1 0 0,0 0 0 0 0,0 0 0 0 0,0 0 0 0 0,1 0-1 0 0,-1 0 1 0 0,2 0 0 0 0,2-4-12 0 0,-2 5 28 0 0,0 0-1 0 0,1 1 1 0 0,0 0 0 0 0,-1 0-1 0 0,1 0 1 0 0,1 0 0 0 0,-1 1-1 0 0,0 0 1 0 0,1 0 0 0 0,0 0-1 0 0,3 0-27 0 0,3-2 59 0 0,0 1 0 0 0,1 1 0 0 0,0 0 0 0 0,-1 1 0 0 0,4 0-59 0 0,-9 1-48 0 0,-1 1 0 0 0,1 0 0 0 0,-1 1 1 0 0,1 0-1 0 0,-1 0 0 0 0,0 0 0 0 0,1 0 1 0 0,-1 1-1 0 0,5 2 48 0 0,-9-3-20 0 0,1 0-1 0 0,-1 0 1 0 0,1 0 0 0 0,0 1-1 0 0,-1-1 1 0 0,0 1 0 0 0,1 0-1 0 0,-1-1 1 0 0,0 1 0 0 0,0 0-1 0 0,0 0 1 0 0,0 1 0 0 0,0-1-1 0 0,-1 0 1 0 0,1 1 0 0 0,-1-1-1 0 0,1 0 1 0 0,-1 1 0 0 0,0 0-1 0 0,0-1 1 0 0,0 1 0 0 0,0 0-1 0 0,-1 0 21 0 0,0-1-12 0 0,0-1 0 0 0,0 1 0 0 0,0 0-1 0 0,0 0 1 0 0,-1 0 0 0 0,1 0-1 0 0,-1-1 1 0 0,1 1 0 0 0,-1 0 0 0 0,0-1-1 0 0,0 1 1 0 0,0 0 0 0 0,0-1 0 0 0,0 1-1 0 0,0-1 1 0 0,0 1 0 0 0,0-1-1 0 0,-1 0 1 0 0,1 1 0 0 0,-2 0 12 0 0,-29 22-209 0 0,32-24 209 0 0,-13 6 10 0 0,1 0 0 0 0,-1 0 0 0 0,0-1 1 0 0,0-1-1 0 0,-6 1-10 0 0,3 0 18 0 0,0 0 0 0 0,0 1 0 0 0,-9 5-18 0 0,9-4 69 0 0,12-6-56 0 0,1 0 0 0 0,0 0 0 0 0,-1 0-1 0 0,1 1 1 0 0,0 0 0 0 0,0 0 0 0 0,-1 1-13 0 0,4-3 3 0 0,0 1 0 0 0,-1-1 0 0 0,1 1 0 0 0,0 0 0 0 0,0-1 0 0 0,0 1 0 0 0,0 0 0 0 0,0 0 0 0 0,0-1 0 0 0,0 1 0 0 0,0 0 0 0 0,0-1 0 0 0,0 1 1 0 0,0 0-1 0 0,0-1 0 0 0,0 1 0 0 0,0 0 0 0 0,1-1 0 0 0,-1 1 0 0 0,0 0 0 0 0,1-1 0 0 0,-1 1 0 0 0,0-1 0 0 0,1 1 0 0 0,-1-1 0 0 0,1 1 0 0 0,-1-1 0 0 0,0 1 0 0 0,1-1 0 0 0,0 1 1 0 0,-1-1-1 0 0,1 1-3 0 0,20 17 199 0 0,-7-9-162 0 0,-1-1 1 0 0,2 0-1 0 0,-1-1 0 0 0,1 0 1 0 0,0-1-1 0 0,13 3-37 0 0,14 5-52 0 0,0 2-1 0 0,-1 2 1 0 0,15 10 52 0 0,-52-26-11 0 0,7 3-1429 0 0,-10-5-5641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3.9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7232 0 0,'0'0'33'0'0,"0"0"0"0"0,1 0 0 0 0,-1 0 1 0 0,0 0-1 0 0,1 0 0 0 0,-1 0 0 0 0,0 0 1 0 0,0 0-1 0 0,1 0 0 0 0,-1 0 0 0 0,0 1 1 0 0,1-1-1 0 0,-1 0 0 0 0,0 0 0 0 0,0 0 1 0 0,1 0-1 0 0,-1 1 0 0 0,0-1 0 0 0,0 0 1 0 0,0 0-1 0 0,1 0 0 0 0,-1 1 0 0 0,0-1 1 0 0,0 0-1 0 0,0 0 0 0 0,0 1 0 0 0,1-1 0 0 0,-1 0 1 0 0,0 0-1 0 0,0 1 0 0 0,0-1 0 0 0,0 0 1 0 0,0 1-1 0 0,0-1-33 0 0,0 1 65 0 0,0-1 0 0 0,0 0 0 0 0,0 1 0 0 0,0-1 0 0 0,0 1-1 0 0,0-1 1 0 0,0 0 0 0 0,0 1 0 0 0,0-1 0 0 0,0 1 0 0 0,0-1 0 0 0,0 0 0 0 0,0 1 0 0 0,0-1 0 0 0,-1 1 0 0 0,1-1 0 0 0,0 0 0 0 0,0 1 0 0 0,-1-1-1 0 0,1 0 1 0 0,0 1 0 0 0,0-1 0 0 0,-1 0 0 0 0,1 1 0 0 0,0-1 0 0 0,-1 0 0 0 0,1 0 0 0 0,0 1 0 0 0,-1-1 0 0 0,1 0 0 0 0,-1 0 0 0 0,1 0-1 0 0,0 0 1 0 0,-1 1 0 0 0,1-1-65 0 0,0 0 299 0 0,0 0-230 0 0,-11 15 191 0 0,8-15-1370 0 0,3 0-6146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1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6016 0 0,'3'8'467'0'0,"0"1"-1"0"0,0 0 1 0 0,0-1 0 0 0,1 0 0 0 0,1 0-1 0 0,0 0 1 0 0,3 4-467 0 0,18 35 1618 0 0,-22-37-1597 0 0,1 0 1 0 0,0-1-1 0 0,0 1 0 0 0,1-1 1 0 0,0 0-1 0 0,1-1 0 0 0,0 1 1 0 0,1-1-1 0 0,-1-1 0 0 0,1 1 1 0 0,9 5-22 0 0,-8-6 24 0 0,-8-6-19 0 0,0 0 1 0 0,0-1-1 0 0,0 1 1 0 0,1 0-1 0 0,-1 0 1 0 0,0 0-1 0 0,0-1 1 0 0,0 1-1 0 0,1-1 1 0 0,-1 1-1 0 0,0-1 0 0 0,1 1 1 0 0,-1-1-1 0 0,0 0 1 0 0,1 0-1 0 0,-1 1 1 0 0,1-1-1 0 0,-1 0 1 0 0,0 0-1 0 0,1 0-5 0 0,17 0 83 0 0,-18 0-77 0 0,0 0 0 0 0,0 1 0 0 0,1-1 0 0 0,-1 0 0 0 0,0 0 0 0 0,0 0 0 0 0,1 0 0 0 0,-1 0 0 0 0,0 0 0 0 0,0-1-1 0 0,1 1 1 0 0,-1 0 0 0 0,0-1 0 0 0,0 1 0 0 0,0-1 0 0 0,1 1 0 0 0,-1-1 0 0 0,0 0 0 0 0,0 1 0 0 0,0-1 0 0 0,0 0 0 0 0,0 0 0 0 0,0 1 0 0 0,0-1 0 0 0,0-1-6 0 0,2-2 166 0 0,0 0 0 0 0,1-1 0 0 0,-1 0 1 0 0,-1 0-1 0 0,1 0 0 0 0,-1 0 0 0 0,0 0 0 0 0,0 0 0 0 0,0-1 0 0 0,-1 1 0 0 0,0-1 1 0 0,0 1-1 0 0,0-1 0 0 0,-1 0 0 0 0,0 1 0 0 0,0-1 0 0 0,0-1-166 0 0,-2-17 671 0 0,-1 2-1 0 0,0-1 1 0 0,-5-14-671 0 0,3 24 280 0 0,4 12-312 0 0,0 0-1 0 0,1 0 0 0 0,-1-1 1 0 0,0 1-1 0 0,1 0 1 0 0,-1-1-1 0 0,1 1 1 0 0,0 0-1 0 0,-1-1 1 0 0,1 1-1 0 0,0-1 0 0 0,0 1 1 0 0,0-1-1 0 0,0 1 1 0 0,0-1-1 0 0,0 1 1 0 0,0 0-1 0 0,0-1 1 0 0,1 1-1 0 0,-1-1 0 0 0,0 1 1 0 0,1-1 32 0 0,0 1-11365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1.9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139 21 7632 0 0,'3'-11'853'0'0,"-3"4"947"0"0,-15 5-749 0 0,7 3-965 0 0,0 0 1 0 0,1 0 0 0 0,-1 1-1 0 0,0 1 1 0 0,1-1 0 0 0,-1 1-1 0 0,1 1 1 0 0,0-1 0 0 0,0 1-1 0 0,0 1 1 0 0,0-1 0 0 0,-5 5-87 0 0,10-6 43 0 0,-1-1 1 0 0,1 1-1 0 0,0-1 0 0 0,0 1 1 0 0,0 0-1 0 0,0 0 1 0 0,0 0-1 0 0,1 0 1 0 0,-1 1-1 0 0,1-1 1 0 0,0 0-1 0 0,0 0 0 0 0,0 1 1 0 0,0-1-1 0 0,1 1 1 0 0,0-1-1 0 0,-1 1 1 0 0,1-1-1 0 0,0 1 1 0 0,1 0-44 0 0,0 10 54 0 0,1 0 0 0 0,1 0 1 0 0,0 0-1 0 0,3 6-54 0 0,2 12 107 0 0,14 26 48 0 0,-20-47-141 0 0,1 0 0 0 0,1-1 1 0 0,3 10-15 0 0,-5-17-1 0 0,0 1-1 0 0,0-1 1 0 0,0 0-1 0 0,0 0 1 0 0,0 0 0 0 0,1 0-1 0 0,-1 0 1 0 0,1 0-1 0 0,0-1 1 0 0,0 1 0 0 0,0-1-1 0 0,3 2 2 0 0,-1-1-13 0 0,1-1 0 0 0,0 0-1 0 0,-1 0 1 0 0,1-1 0 0 0,0 1-1 0 0,0-1 1 0 0,0 0 0 0 0,0-1-1 0 0,0 1 1 0 0,0-1 0 0 0,0-1-1 0 0,0 1 1 0 0,0-1 0 0 0,0 0 0 0 0,-1 0-1 0 0,3-1 14 0 0,21-2-139 0 0,13 2-1697 0 0,-41 2-6430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2.3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6632 0 0,'4'-5'164'0'0,"-4"5"-4"0"0,1-1 0 0 0,0 0 0 0 0,0 0 0 0 0,0 1 0 0 0,-1-1 1 0 0,1 0-1 0 0,0 1 0 0 0,0-1 0 0 0,0 1 0 0 0,0-1 0 0 0,0 1 0 0 0,0-1 0 0 0,0 1 0 0 0,0 0 0 0 0,0-1 0 0 0,1 1 0 0 0,-1 0 0 0 0,0 0 0 0 0,0 0 0 0 0,0 0 0 0 0,1 0-160 0 0,0 0 36 0 0,59-12 690 0 0,-36 7-624 0 0,0 1 0 0 0,0 0 0 0 0,18 1-102 0 0,34-2-1365 0 0,-51 3-5679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2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49 5016 0 0,'-2'-1'172'0'0,"-1"-1"-1"0"0,1 1 1 0 0,-1 0 0 0 0,1 0-1 0 0,-1 0 1 0 0,1 0 0 0 0,-1 1 0 0 0,0-1-1 0 0,0 0 1 0 0,1 1 0 0 0,-1 0-1 0 0,0 0 1 0 0,0 0 0 0 0,0 0-172 0 0,-40 2 2468 0 0,39-1-2463 0 0,-1 0 1 0 0,1 0-1 0 0,0 0 1 0 0,0 1 0 0 0,0-1-1 0 0,0 1 1 0 0,0 0 0 0 0,0 0-1 0 0,1 0 1 0 0,-1 1-1 0 0,1-1 1 0 0,-1 1 0 0 0,1 0-1 0 0,0 0 1 0 0,0 0-1 0 0,0 0 1 0 0,1 1 0 0 0,-1-1-1 0 0,1 1 1 0 0,-1 0-6 0 0,-2 6 7 0 0,0 0-1 0 0,0 0 1 0 0,1 0 0 0 0,0 0 0 0 0,1 1 0 0 0,1-1 0 0 0,-1 5-7 0 0,1-9 8 0 0,1-1-1 0 0,0 1 1 0 0,0 0 0 0 0,1 0 0 0 0,-1 0 0 0 0,1-1 0 0 0,1 1 0 0 0,-1 0 0 0 0,1 0-1 0 0,0 0 1 0 0,0-1 0 0 0,1 1 0 0 0,0 0 0 0 0,0-1 0 0 0,0 0 0 0 0,1 1 0 0 0,-1-1 0 0 0,1 0-1 0 0,0 0 1 0 0,1 0 0 0 0,-1-1 0 0 0,5 5-8 0 0,-4-4 32 0 0,0 1 0 0 0,1-1 0 0 0,0 0 0 0 0,-1-1 0 0 0,2 1 0 0 0,-1-1 0 0 0,0 0 0 0 0,1 0 0 0 0,0-1 0 0 0,0 0 0 0 0,0 0 0 0 0,0 0 0 0 0,5 1-32 0 0,-2-1 61 0 0,1-1 1 0 0,-1 0-1 0 0,0-1 0 0 0,1 0 1 0 0,6-1-62 0 0,-12 0 24 0 0,-1 0 0 0 0,1 0 0 0 0,0-1 0 0 0,0 0 0 0 0,0 0 0 0 0,0 0 0 0 0,-1 0 0 0 0,1-1 1 0 0,0 1-1 0 0,-1-1 0 0 0,0 0 0 0 0,1 0 0 0 0,-1 0 0 0 0,3-3-24 0 0,-2 1 40 0 0,0 0 0 0 0,0 0 0 0 0,0-1 0 0 0,0 1 0 0 0,0-1 0 0 0,-1 0 0 0 0,0 0 0 0 0,0 0-1 0 0,-1 0 1 0 0,1-1 0 0 0,-1 1 0 0 0,2-6-40 0 0,-2 2 88 0 0,-1 0-1 0 0,1 0 0 0 0,-1 0 0 0 0,-1-1 1 0 0,0 1-1 0 0,0 0 0 0 0,-1 0 1 0 0,0-1-88 0 0,-3-11 166 0 0,0 1 1 0 0,-2 0-1 0 0,0 0 1 0 0,-1 0 0 0 0,-1 1-1 0 0,-1 0 1 0 0,-2-2-167 0 0,5 11-62 0 0,5 9-8 0 0,0 0 0 0 0,0 0 0 0 0,0-1 0 0 0,0 1-1 0 0,0-1 1 0 0,0 1 0 0 0,1-1 0 0 0,-1 1 0 0 0,0-1 0 0 0,1 1 0 0 0,0-1 0 0 0,-1 1 0 0 0,1-1 0 0 0,0 0 0 0 0,0 1 0 0 0,-1-1 0 0 0,1 0 0 0 0,1 1 0 0 0,-1-2 70 0 0,0 2-8744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3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28 5416 0 0,'-1'68'3547'0'0,"0"-2"-3318"0"0,4 23-229 0 0,-1-76 95 0 0,1-1 1 0 0,0 0 0 0 0,1 0-1 0 0,3 8-95 0 0,2-5 619 0 0,-5-11 122 0 0,-6-11-243 0 0,-1-8-362 0 0,-1-1 1 0 0,2 1-1 0 0,0 0 1 0 0,0-1-1 0 0,2 1 1 0 0,0-1-1 0 0,1 0-136 0 0,-2-36 285 0 0,1 41-187 0 0,1 1 1 0 0,0 0 0 0 0,1-1 0 0 0,0 1 0 0 0,0 0 0 0 0,1 0 0 0 0,1 0 0 0 0,-1 1-1 0 0,2-3-98 0 0,-1 2 63 0 0,-2 7-35 0 0,0 0 1 0 0,0 1 0 0 0,0-1 0 0 0,1 0 0 0 0,-1 1 0 0 0,1-1 0 0 0,-1 1 0 0 0,1 0 0 0 0,0 0-1 0 0,0 0 1 0 0,0 0 0 0 0,0 0 0 0 0,0 1 0 0 0,0-1 0 0 0,0 1 0 0 0,1 0 0 0 0,-1 0 0 0 0,0 0-1 0 0,1 1 1 0 0,-1-1 0 0 0,2 0-29 0 0,8 0 113 0 0,-1 0 0 0 0,1 1 0 0 0,0 0 0 0 0,-1 0 0 0 0,5 2-113 0 0,-11-1 18 0 0,0 0-1 0 0,0 1 0 0 0,0 0 0 0 0,-1 0 1 0 0,1 0-1 0 0,-1 0 0 0 0,1 1 0 0 0,-1 0 1 0 0,0 0-1 0 0,0 1 0 0 0,0-1 0 0 0,2 4-17 0 0,-5-5 7 0 0,1 0 0 0 0,-1 0 0 0 0,0 1 0 0 0,0-1 0 0 0,0 1 0 0 0,0 0 0 0 0,-1 0 0 0 0,1-1 0 0 0,-1 1 0 0 0,1 0-7 0 0,-2-1 2 0 0,1-1 1 0 0,-1 0-1 0 0,0 0 0 0 0,0 0 1 0 0,0 0-1 0 0,0 0 0 0 0,0 1 1 0 0,0-1-1 0 0,0 0 1 0 0,0 0-1 0 0,0 0 0 0 0,0 0 1 0 0,0 0-1 0 0,-1 1 0 0 0,1-1 1 0 0,0 0-1 0 0,-1 0 1 0 0,1 0-1 0 0,-1 0 0 0 0,0 0 1 0 0,1 0-1 0 0,-1 0 0 0 0,0 0 1 0 0,1 0-1 0 0,-1-1 0 0 0,0 1 1 0 0,0 0-1 0 0,-1 0-2 0 0,-3 3 24 0 0,-1 0-1 0 0,0 0 1 0 0,0-1 0 0 0,0 0-1 0 0,0 0 1 0 0,-1 0-1 0 0,1-1 1 0 0,-1 0 0 0 0,1 0-1 0 0,-1-1 1 0 0,-2 0-24 0 0,-21 6 91 0 0,23-5-45 0 0,3-1-13 0 0,0 0 0 0 0,0 0 0 0 0,0 0 1 0 0,0 0-1 0 0,0 1 0 0 0,1-1 0 0 0,-1 1 0 0 0,0 0 1 0 0,1 0-1 0 0,0 1 0 0 0,-1-1 0 0 0,1 1 0 0 0,-2 1-33 0 0,5-3 3 0 0,-1 1-1 0 0,1-1 0 0 0,0 0 1 0 0,-1 1-1 0 0,1-1 1 0 0,0 0-1 0 0,0 1 1 0 0,0-1-1 0 0,0 0 0 0 0,0 1 1 0 0,0-1-1 0 0,0 0 1 0 0,1 1-1 0 0,-1-1 1 0 0,0 0-1 0 0,1 1 0 0 0,-1-1 1 0 0,1 0-1 0 0,-1 0 1 0 0,1 1-1 0 0,0-1 1 0 0,0 0-1 0 0,-1 0 0 0 0,1 0 1 0 0,1 0-3 0 0,21 26-41 0 0,-9-15-13 0 0,-1-2-1 0 0,2 0 0 0 0,-1 0 1 0 0,2-1-1 0 0,-1-1 0 0 0,1-1 1 0 0,0 0-1 0 0,1-1 0 0 0,-1-1 1 0 0,1 0-1 0 0,11 0 55 0 0,65 25-195 0 0,-73-23-1703 0 0,-10-6-7602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3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7528 0 0,'1'0'54'0'0,"-1"0"1"0"0,1 1 0 0 0,0-1-1 0 0,-1 0 1 0 0,1 0 0 0 0,0 1-1 0 0,-1-1 1 0 0,1 1 0 0 0,-1-1-1 0 0,1 1 1 0 0,0-1 0 0 0,-1 1-1 0 0,1-1 1 0 0,-1 1 0 0 0,1-1-1 0 0,-1 1 1 0 0,0 0 0 0 0,1-1-1 0 0,-1 1 1 0 0,0-1 0 0 0,1 1-1 0 0,-1 0 1 0 0,0 0 0 0 0,0-1-1 0 0,0 1 1 0 0,1 0-55 0 0,5 28 2498 0 0,-2-9-1504 0 0,-1-11-982 0 0,0 1 0 0 0,-1 0 0 0 0,0 0 1 0 0,0 0-1 0 0,-1 1 0 0 0,-1-1 0 0 0,0 0 0 0 0,0 0 0 0 0,-1 3-12 0 0,0-6 5 0 0,1-1 0 0 0,1 1 0 0 0,-1 0 0 0 0,1-1 0 0 0,0 1-1 0 0,1-1 1 0 0,0 3-5 0 0,0-4 30 0 0,-1 1-1 0 0,1-1 0 0 0,-1 0 0 0 0,-1 1 1 0 0,1-1-1 0 0,-1 1 0 0 0,0-1 0 0 0,0 0 1 0 0,-1 1-1 0 0,1-1 0 0 0,-2 5-29 0 0,0-2-217 0 0,0 1 1 0 0,0-1-1 0 0,1 0 0 0 0,0 1 0 0 0,1-1 0 0 0,0 2 217 0 0,0-9-8293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4.3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6328 0 0,'167'-5'3929'0'0,"-144"6"-4180"0"0,-1 1 0 0 0,0 0 0 0 0,2 2 251 0 0,-2-1-1386 0 0,-21-3-4420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4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5824 0 0,'0'1'19'0'0,"1"-1"-1"0"0,-1 1 1 0 0,1 0 0 0 0,-1-1 0 0 0,1 1-1 0 0,-1-1 1 0 0,1 0 0 0 0,-1 1 0 0 0,1-1 0 0 0,-1 1-1 0 0,1-1 1 0 0,0 0 0 0 0,-1 1 0 0 0,1-1-1 0 0,-1 0 1 0 0,1 0 0 0 0,0 1 0 0 0,-1-1 0 0 0,1 0-1 0 0,0 0 1 0 0,-1 0 0 0 0,1 0 0 0 0,0 0-1 0 0,0 0 1 0 0,-1 0 0 0 0,1 0 0 0 0,0 0-1 0 0,-1 0 1 0 0,1 0-19 0 0,26-2 679 0 0,-25 2-653 0 0,69-5-810 0 0,8 3 784 0 0,-75 2-4497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5.0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1 366 5624 0 0,'17'-19'2458'0'0,"8"-21"-1909"0"0,-4 5 264 0 0,-1-1-1 0 0,1-7-812 0 0,-9 15 393 0 0,-7 15-190 0 0,1-1-1 0 0,1 1 1 0 0,0 0 0 0 0,0 0-1 0 0,1 1 1 0 0,1 0-203 0 0,7-9 292 0 0,-14 17-213 0 0,0 0-1 0 0,1 0 1 0 0,-1 0-1 0 0,1 0 0 0 0,0 1 1 0 0,1-1-1 0 0,-1 1 0 0 0,0 0 1 0 0,1 0-1 0 0,0 0 0 0 0,0 0 1 0 0,0 1-1 0 0,0-1 1 0 0,0 1-1 0 0,1 0-78 0 0,-4 2 15 0 0,-1-1-1 0 0,1 1 1 0 0,-1 0 0 0 0,1-1-1 0 0,0 1 1 0 0,-1 0 0 0 0,1 0-1 0 0,0 0 1 0 0,-1 0-1 0 0,1 0 1 0 0,0 0 0 0 0,-1 0-1 0 0,1 0 1 0 0,0 0 0 0 0,-1 0-1 0 0,1 0 1 0 0,-1 0 0 0 0,1 0-1 0 0,0 0 1 0 0,-1 0 0 0 0,1 1-1 0 0,0-1 1 0 0,-1 0 0 0 0,1 0-1 0 0,-1 1 1 0 0,1-1 0 0 0,-1 1-1 0 0,1-1 1 0 0,-1 0 0 0 0,1 1-1 0 0,-1-1 1 0 0,1 1 0 0 0,-1-1-1 0 0,1 1 1 0 0,-1-1 0 0 0,0 1-1 0 0,1 0 1 0 0,-1-1-1 0 0,0 1 1 0 0,1-1 0 0 0,-1 1-1 0 0,0 0 1 0 0,0-1 0 0 0,0 1-1 0 0,0 0 1 0 0,0-1 0 0 0,0 1-1 0 0,0 0 1 0 0,0-1 0 0 0,0 1-1 0 0,0-1 1 0 0,0 1 0 0 0,0 0-15 0 0,3 15 20 0 0,13 62 46 0 0,-14-58-53 0 0,2 0 1 0 0,0 0-1 0 0,2 0 0 0 0,0-1 0 0 0,7 15-13 0 0,7 25 18 0 0,-1-6-4 0 0,-16-31-14 0 0,-3-15-9 0 0,0-7-3 0 0,0 0 0 0 0,-2 0-1796 0 0,2 0-7093 0 0</inkml:trace>
  <inkml:trace contextRef="#ctx0" brushRef="#br0" timeOffset="1">129 241 7024 0 0,'12'2'714'0'0,"13"-7"876"0"0,-22 4-1542 0 0,33-8-322 0 0,0 2 1 0 0,0 1 0 0 0,13 1 273 0 0,-33 4-6116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5.4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4120 0 0,'0'0'672'0'0,"0"0"0"0"0,0 0 0 0 0,0 0-59 0 0,0 0-234 0 0,0 0-61 0 0,2 16 914 0 0,4 10-975 0 0,-1 1-1 0 0,-1 0 0 0 0,-2 0 1 0 0,0 22-257 0 0,-3-12 444 0 0,0-29-266 0 0,0 0 0 0 0,1-1 0 0 0,0 1 0 0 0,0 0 0 0 0,1 0 0 0 0,0-1 0 0 0,0 1 0 0 0,1 0 0 0 0,0 0-178 0 0,4 17 525 0 0,-6-23-441 0 0,0 0 1 0 0,0 0-1 0 0,0 0 1 0 0,0 0 0 0 0,1 0-1 0 0,-1 0 1 0 0,1 0-1 0 0,0 0 1 0 0,-1 0 0 0 0,1 0-1 0 0,0 0 1 0 0,0-1-1 0 0,0 1 1 0 0,0 0-1 0 0,1 0 1 0 0,-1-1 0 0 0,0 1-1 0 0,1-1 1 0 0,-1 1-1 0 0,1-1 1 0 0,-1 0 0 0 0,1 0-85 0 0,3 1 123 0 0,0 0 0 0 0,0-1 1 0 0,0 0-1 0 0,1 0 0 0 0,-1 0 1 0 0,0-1-1 0 0,0 0 0 0 0,0 0 1 0 0,1 0-1 0 0,-1-1 0 0 0,0 1 1 0 0,0-1-124 0 0,22-1 208 0 0,63 0-1672 0 0,-76 1-8800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4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5416 0 0,'-2'22'1392'0'0,"1"-18"-1045"0"0,1-1 0 0 0,-1 1 0 0 0,1 0 0 0 0,0-1 0 0 0,0 1 0 0 0,0-1 0 0 0,1 1 0 0 0,-1 2-347 0 0,4 16-7 0 0,-1-1 1 0 0,-2 1-1 0 0,0 1 1 0 0,-2 10 6 0 0,1-6-14 0 0,0 1 0 0 0,4 20 14 0 0,17 123-9 0 0,-3-69 84 0 0,-1-27 1146 0 0,-11-58-958 0 0,-4-15-227 0 0,-2 0-1 0 0,1 0 0 0 0,0 0 0 0 0,0 0 1 0 0,0 0-1 0 0,-1 1 0 0 0,1-1 0 0 0,-1 0 1 0 0,0 0-1 0 0,0 1-35 0 0,0 18 837 0 0,0-18-751 0 0,0-6-1674 0 0,0 3-6108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6.1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76 5624 0 0,'0'-3'253'0'0,"-1"0"-1"0"0,1 0 1 0 0,-1 0 0 0 0,0 1-1 0 0,0-1 1 0 0,-1 0 0 0 0,1 1 0 0 0,0-1-1 0 0,-1 1 1 0 0,1-1 0 0 0,-1 1 0 0 0,0 0-1 0 0,0 0 1 0 0,0 0 0 0 0,0 0-1 0 0,0 0 1 0 0,-1 0 0 0 0,1 0 0 0 0,0 1-1 0 0,-2-2-252 0 0,-8-3 175 0 0,6 3-136 0 0,-1 0-1 0 0,1 0 1 0 0,-1 0 0 0 0,0 1-1 0 0,0-1 1 0 0,-2 1-39 0 0,5 2 1 0 0,1-1 0 0 0,-1 1 0 0 0,1 0 0 0 0,-1 0 0 0 0,1 0 0 0 0,-1 1 0 0 0,1 0 0 0 0,0-1 0 0 0,-4 2-1 0 0,-38 16 46 0 0,42-17-44 0 0,0 1 0 0 0,0 0 0 0 0,0-1-1 0 0,0 1 1 0 0,0 1 0 0 0,0-1 0 0 0,0 0 0 0 0,1 1 0 0 0,-1 0 0 0 0,1-1-1 0 0,0 1 1 0 0,0 0-2 0 0,0 1-5 0 0,0-1 0 0 0,0 1 0 0 0,0-1 0 0 0,1 1 0 0 0,0 0 0 0 0,0-1 0 0 0,0 1 0 0 0,0 0-1 0 0,0 0 1 0 0,1 0 0 0 0,-1 0 5 0 0,2-1-7 0 0,-1 0 0 0 0,1-1 0 0 0,-1 1 0 0 0,1 0 0 0 0,0-1 0 0 0,0 1 0 0 0,0 0 0 0 0,0-1 0 0 0,0 1-1 0 0,1-1 1 0 0,-1 0 0 0 0,1 1 0 0 0,-1-1 0 0 0,1 0 0 0 0,0 0 0 0 0,1 1 7 0 0,16 18-25 0 0,-13-12 26 0 0,1-1 0 0 0,1-1 0 0 0,-1 1 0 0 0,9 4-1 0 0,-6-3 35 0 0,0-1-1 0 0,-1 1 1 0 0,8 10-35 0 0,16 15 156 0 0,-31-32-152 0 0,1 1 12 0 0,0-1 0 0 0,0 1 0 0 0,-1-1 0 0 0,1 1 0 0 0,-1 0 0 0 0,0 0 0 0 0,0 0-16 0 0,-1-2 4 0 0,0 0-1 0 0,-1 1 0 0 0,0-1 1 0 0,1 0-1 0 0,-1 0 1 0 0,0 0-1 0 0,0 0 1 0 0,1 1-1 0 0,-1-1 1 0 0,0 0-1 0 0,0 0 1 0 0,0 0-1 0 0,0 1 1 0 0,-1-1-1 0 0,1 0 1 0 0,0 0-1 0 0,0 0 1 0 0,-1 1-1 0 0,1-1 1 0 0,-1 0-1 0 0,1 0 1 0 0,-1 0-1 0 0,0 0 1 0 0,0 1-4 0 0,-1-2 7 0 0,0 1 0 0 0,0 0 0 0 0,-1-1 0 0 0,1 1 0 0 0,0-1 0 0 0,-1 0 0 0 0,1 1 0 0 0,0-1 0 0 0,-1 0 1 0 0,0-1-8 0 0,-11 2 45 0 0,6 0-155 0 0,0 0 0 0 0,0-1-1 0 0,-1 0 1 0 0,1 0 0 0 0,0 0 0 0 0,0-1 0 0 0,0-1 0 0 0,0 1 0 0 0,0-1 0 0 0,1-1 0 0 0,-3 0 110 0 0,9 2-7385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6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218 12 4216 0 0,'0'0'29'0'0,"0"0"1"0"0,0 0-1 0 0,0 0 1 0 0,0-1-1 0 0,0 1 1 0 0,0 0-1 0 0,0 0 1 0 0,0 0-1 0 0,0 0 1 0 0,0 0-1 0 0,0-1 1 0 0,-1 1-1 0 0,1 0 0 0 0,0 0 1 0 0,0 0-1 0 0,0 0 1 0 0,0 0-1 0 0,0-1 1 0 0,0 1-1 0 0,0 0 1 0 0,1 0-1 0 0,-1 0 1 0 0,0 0-1 0 0,0 0 1 0 0,0-1-1 0 0,0 1 1 0 0,0 0-1 0 0,0 0 1 0 0,0 0-1 0 0,0 0 0 0 0,0 0 1 0 0,0-1-1 0 0,0 1 1 0 0,0 0-1 0 0,1 0 1 0 0,-1 0-1 0 0,0 0 1 0 0,0 0-1 0 0,0 0 1 0 0,0 0-1 0 0,0 0 1 0 0,0 0-1 0 0,1 0 1 0 0,-1-1-1 0 0,0 1 1 0 0,0 0-1 0 0,0 0 0 0 0,0 0 1 0 0,0 0-1 0 0,1 0 1 0 0,-1 0-1 0 0,0 0 1 0 0,0 0-1 0 0,0 0 1 0 0,0 0-1 0 0,0 0-29 0 0,-16-5 2180 0 0,-21 7-1734 0 0,0 1 0 0 0,-14 5-446 0 0,44-7 46 0 0,3 0 2 0 0,1 0 0 0 0,0-1 0 0 0,-1 1 0 0 0,1 1 0 0 0,0-1 1 0 0,0 0-1 0 0,0 1 0 0 0,0 0 0 0 0,0-1 0 0 0,0 1 0 0 0,1 0 0 0 0,-1 0 0 0 0,0 1 1 0 0,1-1-1 0 0,0 1 0 0 0,0-1 0 0 0,-1 1 0 0 0,1 0 0 0 0,1-1 0 0 0,-1 1 0 0 0,0 0 1 0 0,1 0-1 0 0,0 1 0 0 0,-1-1 0 0 0,1 0 0 0 0,0 0 0 0 0,1 1 0 0 0,-1-1-48 0 0,-2 14 272 0 0,1 0 0 0 0,1 0 0 0 0,0 1 0 0 0,1-1-1 0 0,2 5-271 0 0,-1 12 83 0 0,-1-21-35 0 0,0 0 0 0 0,1 0 0 0 0,0-1 0 0 0,3 9-48 0 0,-3-16-20 0 0,1 0 0 0 0,0 1 1 0 0,0-1-1 0 0,0 0 0 0 0,1 0 0 0 0,0 0 0 0 0,0-1 0 0 0,0 1 0 0 0,0-1 0 0 0,1 1 0 0 0,3 2 20 0 0,-2-3-32 0 0,0 0 0 0 0,-1-1 0 0 0,1 0 1 0 0,1 0-1 0 0,-1-1 0 0 0,0 1 0 0 0,1-1 0 0 0,-1 0 0 0 0,1 0 0 0 0,0-1 0 0 0,-1 0 0 0 0,1 0 0 0 0,4 0 32 0 0,0 0-47 0 0,0 0 0 0 0,1-1 0 0 0,-1 0-1 0 0,0-1 1 0 0,0 0 0 0 0,0-1 0 0 0,6-1 47 0 0,22-9-1617 0 0,-36 11-5095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6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 5720 0 0,'122'-12'2390'0'0,"-84"8"-2313"0"0,-31 3-64 0 0,1 0 1 0 0,0 0-1 0 0,0 1 1 0 0,0 0-1 0 0,2 0-13 0 0,29 0-994 0 0,-35 0-4194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17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0 6128 0 0,'2'52'2398'0'0,"-12"37"722"0"0,7-72-4254 0 0,3-15-6378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0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96 0 0,'0'0'251'0'0,"0"0"7"0"0,0 0-4 0 0,0 0 14 0 0,0 0 30 0 0,0 0 12 0 0,0 0-2 0 0,0 0-2 0 0,0 0-36 0 0,0 0-1 0 0,0 0 2 0 0,0 0-14 0 0,0 0-33 0 0,1 3-8 0 0,49 81 1249 0 0,41 77 663 0 0,-88-156-2050 0 0,-1 1-1 0 0,1-1 0 0 0,0 0 1 0 0,0 0-1 0 0,1 0 1 0 0,-1 0-1 0 0,1-1 1 0 0,0 1-1 0 0,1-1 1 0 0,-1 0-1 0 0,2 1-77 0 0,-6-5 43 0 0,0 0-1 0 0,1 1 1 0 0,-1-1-1 0 0,0 0 1 0 0,1 1 0 0 0,-1-1-1 0 0,1 0 1 0 0,-1 1-1 0 0,1-1 1 0 0,-1 0 0 0 0,1 0-1 0 0,-1 0 1 0 0,1 1-1 0 0,-1-1 1 0 0,1 0 0 0 0,-1 0-1 0 0,1 0 1 0 0,-1 0-1 0 0,1 0 1 0 0,-1 0 0 0 0,1 0-1 0 0,-1 0 1 0 0,1 0-1 0 0,-1 0 1 0 0,1 0 0 0 0,-1 0-1 0 0,1-1 1 0 0,-1 1-1 0 0,1 0 1 0 0,-1 0-1 0 0,1 0 1 0 0,-1-1 0 0 0,1 1-1 0 0,-1 0 1 0 0,0-1-1 0 0,1 1 1 0 0,-1 0 0 0 0,1-1-1 0 0,-1 1 1 0 0,0 0-1 0 0,1-1 1 0 0,-1 1 0 0 0,0-1-1 0 0,1 1 1 0 0,-1-1-1 0 0,0 1 1 0 0,0-1 0 0 0,0 1-1 0 0,1-1 1 0 0,-1 1-1 0 0,0-1-42 0 0,5-7 241 0 0,-2 2-122 0 0,0-1-1 0 0,-1 1 1 0 0,0 0-1 0 0,0-1 1 0 0,-1 1 0 0 0,0-1-1 0 0,0 0 1 0 0,0 1-1 0 0,-1-1 1 0 0,0-1-119 0 0,3-22 410 0 0,15-47 744 0 0,-18 76-1144 0 0,0 1 0 0 0,0 0 0 0 0,0-1 1 0 0,0 1-1 0 0,0 0 0 0 0,0 0 0 0 0,0-1 1 0 0,0 1-1 0 0,0 0 0 0 0,0-1 1 0 0,0 1-1 0 0,1 0 0 0 0,-1-1 0 0 0,0 1 1 0 0,0 0-1 0 0,0 0 0 0 0,1-1 0 0 0,-1 1 1 0 0,0 0-1 0 0,0 0 0 0 0,0 0 0 0 0,1-1 1 0 0,-1 1-1 0 0,0 0 0 0 0,0 0 0 0 0,1 0 1 0 0,-1 0-1 0 0,0-1 0 0 0,1 1 1 0 0,-1 0-1 0 0,0 0 0 0 0,1 0 0 0 0,-1 0 1 0 0,0 0-1 0 0,0 0 0 0 0,1 0 0 0 0,-1 0 1 0 0,0 0-1 0 0,1 0 0 0 0,-1 0 0 0 0,1 0-10 0 0,11 11 140 0 0,7 19-99 0 0,-2 7 21 0 0,-10-21 25 0 0,1-1 1 0 0,0-1-1 0 0,6 8-87 0 0,-11-17 17 0 0,1 1 11 0 0,0-1 0 0 0,0 0 0 0 0,0 0 0 0 0,0 0-1 0 0,1-1 1 0 0,0 1 0 0 0,0-1 0 0 0,2 0-28 0 0,0 1 22 0 0,6 2 116 0 0,4-17-47 0 0,-14 6-89 0 0,1 1 1 0 0,-1-1-1 0 0,0 0 1 0 0,0 0-1 0 0,0 0 1 0 0,-1-1-1 0 0,1 1 1 0 0,-1 0-1 0 0,0-1 1 0 0,-1 0 0 0 0,1 1-1 0 0,-1-1 1 0 0,0 0-1 0 0,0-1-2 0 0,2-7 10 0 0,-1 0-1 0 0,-1-1 0 0 0,0 1 1 0 0,-2-10-10 0 0,-2-11-20 0 0,2 26-198 0 0,0 1 1 0 0,0 0-1 0 0,1 0 1 0 0,0-1-1 0 0,1 1 1 0 0,-1 0-1 0 0,1-1 1 0 0,2-5 217 0 0,-2 11-9425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0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129 12 5520 0 0,'-3'-8'1677'0'0,"3"8"-1642"0"0,0 0 1 0 0,0 0-1 0 0,0 0 0 0 0,0 0 0 0 0,0 0 1 0 0,0 0-1 0 0,-1 0 0 0 0,1 0 0 0 0,0 0 1 0 0,0 0-1 0 0,0 0 0 0 0,0 0 1 0 0,0 0-1 0 0,0 0 0 0 0,0-1 0 0 0,0 1 1 0 0,0 0-1 0 0,0 0 0 0 0,0 0 0 0 0,0 0 1 0 0,0 0-1 0 0,0 0 0 0 0,0 0 0 0 0,0 0 1 0 0,0 0-1 0 0,0 0 0 0 0,0-1 0 0 0,0 1 1 0 0,0 0-1 0 0,0 0 0 0 0,0 0 1 0 0,0 0-1 0 0,0 0 0 0 0,0 0 0 0 0,0 0 1 0 0,0 0-1 0 0,0 0 0 0 0,0 0 0 0 0,0-1 1 0 0,0 1-1 0 0,0 0 0 0 0,0 0 0 0 0,0 0 1 0 0,0 0-1 0 0,0 0 0 0 0,0 0 1 0 0,0 0-1 0 0,0 0 0 0 0,1 0 0 0 0,-1 0 1 0 0,0 0-1 0 0,0 0 0 0 0,0 0 0 0 0,0 0 1 0 0,0 0-1 0 0,0 0 0 0 0,0 0 0 0 0,0 0 1 0 0,0-1-1 0 0,0 1 0 0 0,0 0 1 0 0,1 0-1 0 0,-1 0 0 0 0,0 0 0 0 0,0 0 1 0 0,0 0-1 0 0,0 0 0 0 0,0 0 0 0 0,0 1-35 0 0,0-1 279 0 0,0 0-108 0 0,0 0-27 0 0,-14 2 512 0 0,-24 13-456 0 0,33-14-182 0 0,0 1 0 0 0,-1 0 0 0 0,1 0 1 0 0,0 0-1 0 0,0 1 0 0 0,0 0 0 0 0,0 0 0 0 0,0 0 0 0 0,0 0 1 0 0,1 1-1 0 0,-4 3-18 0 0,6-2 16 0 0,0 1 1 0 0,0-1-1 0 0,1 1 1 0 0,-1-1 0 0 0,1 1-1 0 0,0 0 1 0 0,1 0-1 0 0,0-1 1 0 0,-1 1 0 0 0,2 0-1 0 0,-1 1-16 0 0,10 103 18 0 0,-1-77 20 0 0,-1-7-12 0 0,-7-22 3 0 0,-1-1 0 0 0,1 1 0 0 0,1 0 0 0 0,-1 0 0 0 0,1-1 0 0 0,-1 1 0 0 0,1-1 0 0 0,0 0 0 0 0,0 1-29 0 0,-1-3 9 0 0,-1 0 0 0 0,1 0 0 0 0,0-1 0 0 0,0 1 0 0 0,0 0 0 0 0,-1 0 0 0 0,1 0 0 0 0,0-1 0 0 0,0 1 0 0 0,0-1 0 0 0,0 1 0 0 0,0 0 0 0 0,0-1 0 0 0,0 0 0 0 0,1 1 0 0 0,-1-1 0 0 0,0 0 0 0 0,0 1 0 0 0,0-1 0 0 0,0 0 0 0 0,0 0 0 0 0,0 0 0 0 0,1 0 0 0 0,-1 0 0 0 0,0 0 0 0 0,0 0 0 0 0,0-1 0 0 0,0 1 0 0 0,0 0 0 0 0,0-1 0 0 0,1 1-9 0 0,16-5 9 0 0,0 0 0 0 0,1 1 0 0 0,1 1-9 0 0,6-1 1 0 0,-5-2-1516 0 0,-19 6-6058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0.8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 9040 0 0,'0'0'0'0'0,"0"0"0"0"0,0 1 0 0 0,0 1 304 0 0,0-2 8 0 0,0 0-8 0 0,6-3 328 0 0,-3 4-472 0 0,11-1 0 0 0,4-3-152 0 0,1-1 0 0 0,1 1 0 0 0,12-2 8 0 0,4 2-40 0 0,-4 0 16 0 0,2-2-8184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1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1496 0 0,'0'25'5938'0'0,"0"44"-5154"0"0,0-62-726 0 0,0 4 81 0 0,1 0 0 0 0,0-1 0 0 0,0 1 0 0 0,1 0 0 0 0,1 3-139 0 0,-2-11 47 0 0,0-1 1 0 0,0 1-1 0 0,0-1 0 0 0,0 0 0 0 0,0 1 0 0 0,0-1 1 0 0,1 0-1 0 0,-1 0 0 0 0,1 0 0 0 0,-1 0 1 0 0,1 0-1 0 0,0 0 0 0 0,0 0 0 0 0,0-1 0 0 0,0 1 1 0 0,0-1-1 0 0,0 1 0 0 0,0-1 0 0 0,0 0 1 0 0,1 0-1 0 0,-1 0 0 0 0,0 0 0 0 0,1 0 0 0 0,-1-1 1 0 0,1 1-48 0 0,2 0 67 0 0,0-1 1 0 0,1 0 0 0 0,-1 0-1 0 0,0 0 1 0 0,0-1 0 0 0,0 0 0 0 0,0 0-1 0 0,0 0 1 0 0,0-1 0 0 0,0 1-1 0 0,0-1 1 0 0,-1 0 0 0 0,1-1-1 0 0,0 1 1 0 0,-1-1 0 0 0,0 0-1 0 0,0 0 1 0 0,2-1-68 0 0,8-8 401 0 0,0-1 1 0 0,0 0-1 0 0,-2-1 1 0 0,5-6-402 0 0,-12 13 73 0 0,14-13 1286 0 0,-19 20-1335 0 0,1-1 1 0 0,-1 1-1 0 0,0 0 0 0 0,0 0 1 0 0,1 0-1 0 0,-1 0 0 0 0,0 0 1 0 0,1 0-1 0 0,-1 0 1 0 0,0 0-1 0 0,1 0 0 0 0,-1-1 1 0 0,0 1-1 0 0,1 1 1 0 0,-1-1-1 0 0,0 0 0 0 0,0 0 1 0 0,1 0-1 0 0,-1 0 1 0 0,0 0-1 0 0,1 0 0 0 0,-1 0 1 0 0,0 0-1 0 0,1 0 1 0 0,-1 1-1 0 0,0-1 0 0 0,0 0 1 0 0,1 0-25 0 0,6 15 229 0 0,-6-9-196 0 0,3 14 22 0 0,1-1 1 0 0,0 0-1 0 0,2 0 0 0 0,1 0-55 0 0,-7-15-1 0 0,1 0 0 0 0,0 0 0 0 0,0 0 0 0 0,0-1 0 0 0,0 1 0 0 0,1-1 0 0 0,-1 1 0 0 0,1-1 0 0 0,0 0-1 0 0,0 0 1 0 0,0 0 0 0 0,0 0 0 0 0,1-1 0 0 0,-1 1 0 0 0,1-1 0 0 0,0 0 0 0 0,0 0 0 0 0,-1 0 0 0 0,1-1 0 0 0,0 1 0 0 0,4 0 1 0 0,-4-2 18 0 0,-1 1 1 0 0,1-1-1 0 0,-1 0 1 0 0,0 0-1 0 0,1 0 1 0 0,-1-1-1 0 0,1 1 1 0 0,-1-1-1 0 0,0 0 1 0 0,1 0-1 0 0,-1 0 1 0 0,0 0-1 0 0,0-1 1 0 0,0 1-1 0 0,0-1 1 0 0,0 0-1 0 0,0 0 1 0 0,0 0-1 0 0,-1 0 1 0 0,1 0-1 0 0,-1 0 1 0 0,1-1 0 0 0,-1 1-1 0 0,0-1 1 0 0,0 0-1 0 0,0 0 1 0 0,0 0-1 0 0,-1 0 1 0 0,1 0-1 0 0,-1 0 1 0 0,0 0-1 0 0,1 0 1 0 0,-1-1-19 0 0,1-4 123 0 0,1-1 1 0 0,-1 0 0 0 0,-1 1 0 0 0,0-1-1 0 0,0 0 1 0 0,0 1 0 0 0,-1-1 0 0 0,-1 0-1 0 0,1 0 1 0 0,-1 0 0 0 0,-1 1-1 0 0,-1-7-123 0 0,-1 3 113 0 0,1 4 2 0 0,0 0 1 0 0,1-1 0 0 0,0 1 0 0 0,1-1 0 0 0,0 1-1 0 0,0-1 1 0 0,0-5-116 0 0,2 13 10 0 0,-1 1-1 0 0,0-1 0 0 0,0 0 1 0 0,0 0-1 0 0,1 0 1 0 0,-1 0-1 0 0,0 0 1 0 0,1 0-1 0 0,-1 0 0 0 0,1 0 1 0 0,-1 1-1 0 0,1-1 1 0 0,-1 0-1 0 0,1 0 1 0 0,0 1-1 0 0,-1-1 1 0 0,1 0-1 0 0,0 1 0 0 0,-1-1 1 0 0,1 1-1 0 0,0-1 1 0 0,0 1-1 0 0,0-1-9 0 0,8-2-2381 0 0,-8 3-9345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1.8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10544 0 0,'3'11'863'0'0,"0"1"0"0"0,0 0 0 0 0,-2 0 0 0 0,1 10-863 0 0,2 12 892 0 0,-3-19-899 0 0,-1-11 6 0 0,0 0-1 0 0,0 0 1 0 0,1 0 0 0 0,-1 0-1 0 0,1 0 1 0 0,0-1 0 0 0,0 2 1 0 0,7-3-1860 0 0,-8-2-7440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2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6728 0 0,'2'1'1366'0'0,"5"10"-703"0"0,-1 9 85 0 0,0 1 0 0 0,-2 0-1 0 0,1 12-747 0 0,9 41 1368 0 0,-13-72-1311 0 0,0 6 160 0 0,2 0 1 0 0,-1 0 0 0 0,1 0 0 0 0,0 0 0 0 0,1 0 0 0 0,0-1 0 0 0,0 1 0 0 0,1-1-218 0 0,-2-5 173 0 0,-1 0 1 0 0,1 0 0 0 0,0-1-1 0 0,0 1 1 0 0,0-1 0 0 0,0 0 0 0 0,0 0-1 0 0,0 0 1 0 0,0 0 0 0 0,0 0 0 0 0,1-1-1 0 0,-1 1 1 0 0,0-1 0 0 0,3 0-174 0 0,15 4 57 0 0,-14-4-51 0 0,0 1 0 0 0,-1-1 0 0 0,1 0 1 0 0,0 0-1 0 0,-1-1 0 0 0,1 1 0 0 0,2-2-6 0 0,23-1-50 0 0,-22 2-2058 0 0,1-1-8290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5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14 375 4120 0 0,'-8'0'1399'0'0,"8"0"-1314"0"0,0 0 0 0 0,-1-1 0 0 0,1 1 0 0 0,0 0 0 0 0,-1 0 0 0 0,1 0 1 0 0,0 0-1 0 0,0 0 0 0 0,-1-1 0 0 0,1 1 0 0 0,0 0 0 0 0,0 0 0 0 0,-1 0 0 0 0,1-1 0 0 0,0 1 0 0 0,0 0 0 0 0,0 0 0 0 0,-1-1 0 0 0,1 1 0 0 0,0 0 0 0 0,0 0 0 0 0,0-1 1 0 0,0 1-1 0 0,0 0 0 0 0,0-1 0 0 0,-1 1 0 0 0,1 0 0 0 0,0-1 0 0 0,0 1 0 0 0,0 0 0 0 0,0-1 0 0 0,0 1-85 0 0,0 0 257 0 0,1-19 1701 0 0,3 16-1910 0 0,0 0 0 0 0,0 0 0 0 0,1 0 1 0 0,-1 1-1 0 0,1-1 0 0 0,-1 1 0 0 0,1 0 1 0 0,0 1-1 0 0,-1-1 0 0 0,1 1 0 0 0,4-1-48 0 0,0 0 55 0 0,15-5 4 0 0,49-14 244 0 0,0-3-1 0 0,-2-2 1 0 0,6-7-303 0 0,99-54 609 0 0,-8-4 14 0 0,-162 88-589 0 0,0 0 1 0 0,0 0-1 0 0,0 1 0 0 0,1 0 1 0 0,-1 0-1 0 0,1 0 1 0 0,5 0-35 0 0,41-8 164 0 0,-45 10-214 0 0,-6 0 16 0 0,-1-1 1 0 0,1 1 0 0 0,0 0-1 0 0,-1 0 1 0 0,1 0 0 0 0,0 0-1 0 0,-1 0 1 0 0,1 1 0 0 0,-1-1-1 0 0,1 0 1 0 0,0 1 0 0 0,-1-1-1 0 0,1 1 1 0 0,-1 0-1 0 0,1-1 1 0 0,-1 1 0 0 0,0 0-1 0 0,1 0 1 0 0,-1 0 0 0 0,0 0-1 0 0,1 0 1 0 0,-1 0 33 0 0,2 3-335 0 0,-3-4 159 0 0,1 1 0 0 0,-1-1 1 0 0,1 1-1 0 0,-1 0 0 0 0,0-1 0 0 0,1 1 0 0 0,-1 0 0 0 0,0-1 0 0 0,1 1 1 0 0,-1 0-1 0 0,0-1 0 0 0,0 1 0 0 0,0 0 0 0 0,1 0 0 0 0,-1-1 0 0 0,0 1 1 0 0,0 0-1 0 0,0 0 0 0 0,0-1 0 0 0,-1 2 176 0 0,1 24-904 0 0,-1 1 0 0 0,-2 0 0 0 0,-3 12 904 0 0,4-22 3 0 0,1 0 0 0 0,1 1 1 0 0,1 14-4 0 0,0 5 142 0 0,0-23-46 0 0,1 0-1 0 0,0 0 0 0 0,1 0 1 0 0,0 0-1 0 0,1 0 1 0 0,5 10-96 0 0,-3-8 170 0 0,-1 0-1 0 0,-1 1 1 0 0,0-1 0 0 0,0 6-170 0 0,20 162 1731 0 0,-23-168-966 0 0,0 0 1 0 0,-2 16-766 0 0,1-9 397 0 0,0-21-352 0 0,0-1 1 0 0,0 0-1 0 0,1 1 0 0 0,-1-1 1 0 0,1 0-1 0 0,-1 0 1 0 0,1 0-1 0 0,0 0 1 0 0,-1 1-1 0 0,1-1 1 0 0,0 0-1 0 0,0 0 1 0 0,0 0-1 0 0,-1 0 1 0 0,1-1-1 0 0,0 1 0 0 0,1 1-45 0 0,-1-2 37 0 0,0 1 0 0 0,0 0 0 0 0,0 0 0 0 0,0 0 0 0 0,0 0 0 0 0,0 0 0 0 0,-1 0 0 0 0,1 0-1 0 0,0 0 1 0 0,-1 0 0 0 0,1 0 0 0 0,-1 0 0 0 0,1 0 0 0 0,-1 1 0 0 0,1-1 0 0 0,-1 0 0 0 0,0 1-37 0 0,2-1 2191 0 0,2-5-3640 0 0,-4 4 1012 0 0,1-1-8892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2.5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9944 0 0,'2'-2'798'0'0,"2"6"963"0"0,4 5 842 0 0,-2 5-2470 0 0,0 0-1 0 0,-1 1 1 0 0,0 0 0 0 0,-1 0-1 0 0,-1 0 1 0 0,1 10-133 0 0,0 0 162 0 0,-2-17-97 0 0,1-1 1 0 0,0 0-1 0 0,0 0 1 0 0,3 6-66 0 0,1 2 124 0 0,-5-11-106 0 0,0 0-1 0 0,0 0 1 0 0,1 0 0 0 0,0 0-1 0 0,-1 0 1 0 0,1 0 0 0 0,1-1-1 0 0,-1 1 1 0 0,0-1 0 0 0,1 0-1 0 0,0 0 1 0 0,0 0 0 0 0,-1-1-1 0 0,2 1 1 0 0,-1-1 0 0 0,0 0-1 0 0,0 0 1 0 0,1 0-1 0 0,-1-1-16 0 0,6 2 63 0 0,-1-1 1 0 0,1-1 0 0 0,0 1-1 0 0,-1-2 1 0 0,1 1 0 0 0,0-1 0 0 0,0-1-1 0 0,6-1-64 0 0,39-2 574 0 0,0 0-2807 0 0,-51 3-8947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3.0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6224 0 0,'-3'34'5129'0'0,"5"-15"-4623"0"0,-1 0 1 0 0,0 0-1 0 0,-2 0 0 0 0,0 5-506 0 0,-1-7-37 0 0,2 1 0 0 0,0-1-1 0 0,1 1 1 0 0,1-1 0 0 0,0 2 37 0 0,2-4-64 0 0,2 21 102 0 0,0-21-1614 0 0,-6-15-6702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3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7936 0 0,'2'2'361'0'0,"0"0"0"0"0,0-1-1 0 0,-1 1 1 0 0,1 0 0 0 0,0 0 0 0 0,-1 0 0 0 0,1 0 0 0 0,-1 0 0 0 0,1 2-361 0 0,42 114 366 0 0,-37-90-391 0 0,-6-21 23 0 0,0 1 1 0 0,1-1-1 0 0,0 1 1 0 0,1-1-1 0 0,-1 0 1 0 0,1 0-1 0 0,1 0 1 0 0,3 5 1 0 0,-5-8-39 0 0,0 0 0 0 0,0 0 0 0 0,0 0 0 0 0,0 1-1 0 0,0-1 1 0 0,-1 1 0 0 0,0-1 0 0 0,0 1 0 0 0,0-1 0 0 0,-1 1 0 0 0,1-1 0 0 0,-1 5 39 0 0,0-9-7884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3.7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66 7232 0 0,'24'-9'2326'0'0,"-10"4"-2161"0"0,5-2-68 0 0,0 1-1 0 0,1 0 1 0 0,0 2 0 0 0,1 0 0 0 0,-1 1 0 0 0,5 1-97 0 0,7 0-16 0 0,0-2 1 0 0,10-4 15 0 0,-9 3-1244 0 0,-28 4-5209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4.0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9536 0 0,'-1'5'308'0'0,"0"-1"-25"0"0,0 1 1 0 0,1-1-1 0 0,-1 1 1 0 0,1 0-1 0 0,0-1 1 0 0,0 1-1 0 0,0 0 1 0 0,1 3-284 0 0,17 55-97 0 0,-10-33 2 0 0,1 0-1 0 0,1-2 1 0 0,10 20 95 0 0,14 30 1121 0 0,-29-69-878 0 0,-4-8-201 0 0,0 0 0 0 0,-1 0 0 0 0,1 0 0 0 0,0 0 0 0 0,-1 1 0 0 0,1-1 0 0 0,-1 0 0 0 0,1 0 0 0 0,-1 1 0 0 0,0-1 0 0 0,0 0 1 0 0,1 1-1 0 0,-1-1-42 0 0,0-1-4 0 0,0 1 0 0 0,0-1 1 0 0,0 0-1 0 0,0 0 1 0 0,0 0-1 0 0,0 0 1 0 0,0 1-1 0 0,0-1 0 0 0,0 0 1 0 0,0 0-1 0 0,1 0 1 0 0,-1 0-1 0 0,0 0 1 0 0,0 1-1 0 0,0-1 1 0 0,0 0-1 0 0,0 0 0 0 0,0 0 1 0 0,1 0-1 0 0,-1 0 1 0 0,0 0-1 0 0,0 0 1 0 0,0 1-1 0 0,0-1 0 0 0,1 0 1 0 0,-1 0-1 0 0,0 0 1 0 0,0 0-1 0 0,0 0 1 0 0,0 0-1 0 0,1 0 0 0 0,-1 0 1 0 0,0 0-1 0 0,0 0 1 0 0,0 0-1 0 0,1 0 1 0 0,-1 0-1 0 0,0 0 0 0 0,0 0 1 0 0,0 0-1 0 0,0 0 1 0 0,1 0 3 0 0,0-1-778 0 0,-1 1-8302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4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22 4912 0 0,'0'0'113'0'0,"0"-1"1"0"0,0 1 0 0 0,0-1-1 0 0,0 1 1 0 0,0-1-1 0 0,0 1 1 0 0,0 0 0 0 0,0-1-1 0 0,0 1 1 0 0,0-1-1 0 0,0 1 1 0 0,1-1 0 0 0,-1 1-1 0 0,0 0 1 0 0,0-1-1 0 0,0 1 1 0 0,1-1 0 0 0,-1 1-1 0 0,0 0 1 0 0,1-1-1 0 0,-1 1 1 0 0,0 0-1 0 0,1-1 1 0 0,-1 1 0 0 0,0 0-1 0 0,1 0 1 0 0,-1-1-1 0 0,1 1 1 0 0,-1 0 0 0 0,1 0-114 0 0,-1 0 5 0 0,1-1 0 0 0,-1 1 0 0 0,0 0 0 0 0,1 0 0 0 0,-1 0 0 0 0,0-1 0 0 0,1 1 0 0 0,-1 0 0 0 0,0 0 0 0 0,1-1 0 0 0,-1 1 0 0 0,0 0 1 0 0,0 0-1 0 0,1-1 0 0 0,-1 1 0 0 0,0 0 0 0 0,0-1 0 0 0,1 1 0 0 0,-1-1 0 0 0,0 1 0 0 0,0 0 0 0 0,0-1 0 0 0,0 1 0 0 0,0-1 0 0 0,0 1 0 0 0,0 0 1 0 0,0-1-1 0 0,0 1 0 0 0,0-1 0 0 0,0 1-5 0 0,0-1 12 0 0,0 1 18 0 0,0 0 16 0 0,0 0 0 0 0,0 0-18 0 0,0 0-56 0 0,0 0-18 0 0,0 0 0 0 0,0 0 9 0 0,0 0-7 0 0,0 0 1 0 0,0 0-2 0 0,0 0 2 0 0,0 0-3 0 0,-2 1 120 0 0,0 0 1 0 0,0 0-1 0 0,0-1 1 0 0,0 1-1 0 0,0 1 1 0 0,0-1-1 0 0,0 0 1 0 0,0 0-1 0 0,0 1 0 0 0,0-1 1 0 0,1 1-1 0 0,-1 0 1 0 0,1-1-1 0 0,-1 1 1 0 0,1 0-1 0 0,0 0 1 0 0,-1 0-75 0 0,-26 42 80 0 0,24-36 38 0 0,-30 60 109 0 0,8-13 18 0 0,9-21-36 0 0,-6 21-209 0 0,17-43 67 0 0,5-10 29 0 0,0 0-1 0 0,0 0 1 0 0,0 0-1 0 0,0 0 1 0 0,1 0-1 0 0,-1 0 1 0 0,1 0 0 0 0,-1 0-1 0 0,1 0 1 0 0,-1 1-96 0 0,1-3 97 0 0,0 0-9 0 0,0 0-57 0 0,0 0-1477 0 0,0 0-5844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4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 6424 0 0,'3'1'139'0'0,"-1"-1"0"0"0,1 1 1 0 0,-1-1-1 0 0,1 0 0 0 0,-1 0 0 0 0,1 0 1 0 0,-1 0-1 0 0,1 0 0 0 0,-1 0 1 0 0,1-1-1 0 0,-1 1 0 0 0,1-1 0 0 0,-1 0 1 0 0,1 0-140 0 0,16-2 688 0 0,26-6-312 0 0,-35 6-342 0 0,1 1-1 0 0,-1 0 0 0 0,9 0-33 0 0,73-8-1020 0 0,-89 10-5066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5.2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6424 0 0,'2'5'318'0'0,"9"19"177"0"0,1-1 1 0 0,1-1-1 0 0,1 0 0 0 0,1 0 0 0 0,0-1 0 0 0,12 9-495 0 0,-7-9 959 0 0,2-2-1 0 0,22 16-958 0 0,-41-35 167 0 0,-1 0 0 0 0,0 0 0 0 0,0 0 0 0 0,0 0 0 0 0,0-1 0 0 0,0 1 0 0 0,0-1 1 0 0,0 1-1 0 0,1-1 0 0 0,-1 1 0 0 0,-1-1 0 0 0,1 0 0 0 0,0 0 0 0 0,0 0 0 0 0,0 0 0 0 0,0-1 0 0 0,-1 1 0 0 0,1 0 0 0 0,0-1 0 0 0,-1 1 0 0 0,1-1 0 0 0,-1 0-167 0 0,8-18 590 0 0,-1-1-1 0 0,-1 0 1 0 0,2-12-590 0 0,-5 14 254 0 0,2 1 0 0 0,0 0 1 0 0,1 1-1 0 0,0 0 0 0 0,6-8-254 0 0,-12 23 29 0 0,19-26 544 0 0,-19 27-554 0 0,1 0 0 0 0,0-1 0 0 0,0 1 0 0 0,0 0 1 0 0,0 0-1 0 0,-1 0 0 0 0,1 0 0 0 0,0 1 0 0 0,1-1 1 0 0,-1 0-1 0 0,0 1 0 0 0,0 0 0 0 0,0-1 0 0 0,1 1-19 0 0,6-2-2385 0 0,0-1-9637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5.6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212 3 8136 0 0,'5'-1'749'0'0,"-11"0"905"0"0,-12 1 800 0 0,-103 37-1654 0 0,118-35-749 0 0,1-1 0 0 0,-1 0 0 0 0,1 0 0 0 0,-1 1 1 0 0,1-1-1 0 0,-1 1 0 0 0,1 0 0 0 0,0 0 0 0 0,0-1 0 0 0,0 2 0 0 0,0-1 0 0 0,0 0 1 0 0,1 0-1 0 0,-1 0 0 0 0,0 1 0 0 0,0 1-51 0 0,-19 45 386 0 0,15-32-342 0 0,4-11-29 0 0,0-1 0 0 0,1 1 0 0 0,0-1 1 0 0,0 1-1 0 0,1 0 0 0 0,-1 0 0 0 0,1 0 0 0 0,1-1 0 0 0,-1 1 1 0 0,1 0-1 0 0,0 3-15 0 0,4 13 102 0 0,1 0 0 0 0,4 8-102 0 0,0 3 36 0 0,-8-28-41 0 0,-1 0 0 0 0,1-1 0 0 0,1 1 1 0 0,-1 0-1 0 0,1-1 0 0 0,0 1 1 0 0,0-1-1 0 0,0 0 0 0 0,0 0 1 0 0,1 0-1 0 0,0 0 0 0 0,-1-1 1 0 0,1 1-1 0 0,1-1 0 0 0,-1 0 0 0 0,0 0 1 0 0,1-1-1 0 0,0 1 0 0 0,-1-1 1 0 0,1 0-1 0 0,0 0 0 0 0,0-1 1 0 0,0 1-1 0 0,0-1 0 0 0,1 0 1 0 0,-1-1-1 0 0,3 1 5 0 0,1 0-125 0 0,0-1 0 0 0,1 0 0 0 0,-1-1 0 0 0,0 0 0 0 0,0 0 0 0 0,0-1 0 0 0,0 0 0 0 0,0 0 0 0 0,0-1 0 0 0,0-1 0 0 0,-1 1 0 0 0,0-1 0 0 0,1-1 125 0 0,-6 3-9784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5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10544 0 0,'14'-3'1932'0'0,"11"-5"-1206"0"0,-8 3-519 0 0,0-1-1 0 0,0 2 1 0 0,15-2-207 0 0,64-6-54 0 0,-50 3-1846 0 0,-41 7-6584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5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7632 0 0,'2'1'111'0'0,"0"1"0"0"0,0-1 0 0 0,-1 0 0 0 0,1 1 0 0 0,0-1 0 0 0,-1 1 0 0 0,0 0 0 0 0,1-1 0 0 0,-1 1 0 0 0,0 0 0 0 0,0 0 0 0 0,0 0 1 0 0,0 1-112 0 0,8 11 669 0 0,-8-13-612 0 0,0 1 1 0 0,-1-1-1 0 0,1 1 1 0 0,0 0-1 0 0,-1-1 0 0 0,1 1 1 0 0,-1 0-1 0 0,0 0 0 0 0,1 0 1 0 0,-1-1-1 0 0,0 1 1 0 0,0 0-1 0 0,0 0 0 0 0,0 0-57 0 0,2 17 69 0 0,8 11-45 0 0,-2 0 0 0 0,3 17-24 0 0,-1 16 8 0 0,0 39-8 0 0,4 13 503 0 0,-7-85-210 0 0,1 6 140 0 0,1 5-82 0 0,-7-34-75 0 0,0 0 1 0 0,-1 0-1 0 0,1 0 1 0 0,-1 0 0 0 0,-1 1-277 0 0,0-5-139 0 0,0-2 37 0 0,1 0 0 0 0,-1 0 0 0 0,0 0 0 0 0,0 1 0 0 0,-1-1 0 0 0,1 0 0 0 0,0 0 0 0 0,0 0 0 0 0,0 0 0 0 0,-1 1 0 0 0,1-1 0 0 0,-1 0 1 0 0,1 0-1 0 0,-1 0 0 0 0,1 0 102 0 0,-1 0-8552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6.6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5720 0 0,'1'-3'346'0'0,"-1"0"1"0"0,1 0-1 0 0,0 0 0 0 0,0 0 1 0 0,0 0-1 0 0,1 0 0 0 0,-1 1 1 0 0,1-1-1 0 0,-1 0 0 0 0,1 1 1 0 0,0-1-1 0 0,0 1 0 0 0,0 0 1 0 0,0 0-1 0 0,0 0 1 0 0,3-2-347 0 0,40-29 162 0 0,-26 21 53 0 0,1 0 1 0 0,0 2 0 0 0,4-1-216 0 0,-18 8 85 0 0,0 1 0 0 0,0 0 0 0 0,0 0 0 0 0,0 1 0 0 0,1 0 0 0 0,-1 0 1 0 0,0 0-1 0 0,1 1 0 0 0,-1-1 0 0 0,0 2 0 0 0,1-1 0 0 0,-1 1 0 0 0,4 0-85 0 0,-7 0 32 0 0,-1 0 0 0 0,1 0 0 0 0,-1 1 1 0 0,0-1-1 0 0,1 0 0 0 0,-1 1 0 0 0,0 0 0 0 0,0-1 0 0 0,0 1 0 0 0,0 0 1 0 0,-1 0-1 0 0,1 0 0 0 0,0 0 0 0 0,-1 0 0 0 0,1 0 0 0 0,-1 1 0 0 0,0-1 1 0 0,0 0-1 0 0,0 1 0 0 0,0-1 0 0 0,1 3-32 0 0,0 2 25 0 0,0 1-1 0 0,-1 0 1 0 0,1 0-1 0 0,-1 0 1 0 0,-1 0 0 0 0,0 4-25 0 0,0-1 17 0 0,-1 0 1 0 0,-1 0-1 0 0,0 0 1 0 0,0 0 0 0 0,-1-1-1 0 0,-1 1 1 0 0,0-1 0 0 0,0 0-1 0 0,-1 0 1 0 0,-2 3-18 0 0,-7 12 22 0 0,-2-2 0 0 0,0 0 0 0 0,-11 10-22 0 0,18-22 13 0 0,-5 6 30 0 0,-1 0 1 0 0,0 0-1 0 0,-1-2 1 0 0,-11 8-44 0 0,-6 7 67 0 0,30-28-61 0 0,1 1 0 0 0,0 0 0 0 0,0-1 1 0 0,0 1-1 0 0,0 0 0 0 0,1 0 0 0 0,-1 0 1 0 0,1 0-1 0 0,-1 0 0 0 0,1 1 0 0 0,0-1 1 0 0,1 0-1 0 0,-1 1-6 0 0,25-4 16 0 0,69-4-12 0 0,-46 1-1 0 0,34 3-3 0 0,-44 9-1808 0 0,-35-9-7336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7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6520 0 0,'1'1'51'0'0,"0"-1"0"0"0,-1 0-1 0 0,1 0 1 0 0,0 0 0 0 0,0 1 0 0 0,-1-1 0 0 0,1 0 0 0 0,0 1 0 0 0,-1-1 0 0 0,1 1 0 0 0,-1-1-1 0 0,1 1 1 0 0,0-1 0 0 0,-1 1 0 0 0,1-1 0 0 0,-1 1 0 0 0,0-1 0 0 0,1 1 0 0 0,-1 0 0 0 0,1-1 0 0 0,-1 1-1 0 0,0 0 1 0 0,1-1 0 0 0,-1 1 0 0 0,0 0 0 0 0,0-1 0 0 0,0 1 0 0 0,1 0 0 0 0,-1 0 0 0 0,0-1-1 0 0,0 1 1 0 0,0 0 0 0 0,0 0-51 0 0,-1 33 2507 0 0,1-24-2120 0 0,0 8-388 0 0,3 76-277 0 0,0-25-87 0 0,-1-56 539 0 0,-1 1 0 0 0,-1-1 0 0 0,-1 4-174 0 0,1 0-565 0 0,0-17-6873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7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6928 0 0,'1'1'46'0'0,"1"-1"-1"0"0,-1 1 1 0 0,1-1 0 0 0,-1 1 0 0 0,1-1 0 0 0,-1 1 0 0 0,1-1-1 0 0,0 0 1 0 0,-1 0 0 0 0,1 0 0 0 0,0 0 0 0 0,-1 0-1 0 0,1 0 1 0 0,0 0 0 0 0,-1-1 0 0 0,1 1-46 0 0,31-6 1092 0 0,-28 4-960 0 0,-1 2-15 0 0,0 0 0 0 0,0-1 0 0 0,0 1 0 0 0,0 1 1 0 0,0-1-1 0 0,0 0 0 0 0,1 1-117 0 0,19 1 380 0 0,-10-2-277 0 0,0 0 0 0 0,-1 0 0 0 0,1 2 0 0 0,0 0 1 0 0,-1 0-1 0 0,10 4-103 0 0,-13-2 4 0 0,0 0 1 0 0,1 1-1 0 0,-2 1 1 0 0,1-1-1 0 0,-1 1 1 0 0,0 1-1 0 0,0 0 1 0 0,0 0-1 0 0,-1 1 1 0 0,-1 0-1 0 0,1 1-4 0 0,-6-7 32 0 0,0 0-1 0 0,0 0 1 0 0,-1 1 0 0 0,1-1 0 0 0,-1 1-1 0 0,1-1 1 0 0,-1 1 0 0 0,0 0-1 0 0,0-1 1 0 0,0 1 0 0 0,0 0 0 0 0,-1 0-1 0 0,1-1 1 0 0,-1 1 0 0 0,0 0-1 0 0,0 0 1 0 0,0 0 0 0 0,0 2-32 0 0,-1-3 27 0 0,1 0 0 0 0,-1 1-1 0 0,0-1 1 0 0,0 0 0 0 0,0 0 0 0 0,0 0 0 0 0,0 0 0 0 0,-1 0 0 0 0,1 0 0 0 0,-1 0 0 0 0,1 0-1 0 0,-1-1 1 0 0,0 1 0 0 0,1-1 0 0 0,-1 1 0 0 0,0-1 0 0 0,0 1 0 0 0,0-1 0 0 0,0 0 0 0 0,0 0 0 0 0,0 0-1 0 0,-1 0 1 0 0,1 0-27 0 0,-73 28 100 0 0,57-23-77 0 0,15-4-22 0 0,0-1 1 0 0,0 0 0 0 0,0 0-1 0 0,0 0 1 0 0,0-1-1 0 0,0 1 1 0 0,0-1 0 0 0,0 0-1 0 0,-1 0 1 0 0,0 0-2 0 0,0 1 35 0 0,-1-1 0 0 0,1 1 0 0 0,0 0 1 0 0,-1 0-1 0 0,1 0 0 0 0,0 1 0 0 0,-1-1 0 0 0,1 1 1 0 0,0 0-1 0 0,0 0 0 0 0,0 1 0 0 0,1-1 0 0 0,-3 2-35 0 0,5-3 32 0 0,0 0 0 0 0,1 0-1 0 0,-1-1 1 0 0,0 1 0 0 0,1 0-1 0 0,-1 0 1 0 0,1 0 0 0 0,-1 0-1 0 0,1-1 1 0 0,-1 1 0 0 0,1 0 0 0 0,0 0-1 0 0,-1 0 1 0 0,1 0 0 0 0,0 0-1 0 0,0 0 1 0 0,0 0 0 0 0,0 0-1 0 0,0 0 1 0 0,0 0 0 0 0,0 0-1 0 0,0 0 1 0 0,0 0 0 0 0,0 1-32 0 0,1 0 25 0 0,0 0 0 0 0,0 0 0 0 0,0 0 0 0 0,0-1 0 0 0,0 1 0 0 0,0 0 1 0 0,0 0-1 0 0,1-1 0 0 0,-1 1 0 0 0,1-1 0 0 0,0 2-25 0 0,6 3 46 0 0,0 0 1 0 0,0 0-1 0 0,1-1 1 0 0,6 3-47 0 0,-3-3 43 0 0,0-1 0 0 0,0 0 1 0 0,1-1-1 0 0,-1 0 0 0 0,12 0-43 0 0,12 4 40 0 0,-19-5-20 0 0,0-1 1 0 0,1 0-1 0 0,12-1-20 0 0,-9 0 8 0 0,41-3-1741 0 0,-58 3-7092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7.9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86 1 6632 0 0,'-1'1'73'0'0,"0"1"0"0"0,0 0 0 0 0,-1-1-1 0 0,1 1 1 0 0,0-1 0 0 0,-1 1 0 0 0,1-1 0 0 0,-1 0 0 0 0,1 0 0 0 0,-1 0 0 0 0,0 1 0 0 0,0-2 0 0 0,1 1 0 0 0,-3 1-73 0 0,-11 8 585 0 0,10-5-421 0 0,1-1 0 0 0,-1 1 0 0 0,1 0 0 0 0,0 0 0 0 0,1 0 0 0 0,-1 1 0 0 0,1-1 0 0 0,0 1 0 0 0,1 0 0 0 0,-1 0 0 0 0,1 0 0 0 0,0 1-164 0 0,1-4 16 0 0,1 0 0 0 0,-1 0 0 0 0,1-1 0 0 0,0 1 0 0 0,0 0 1 0 0,0 0-1 0 0,0-1 0 0 0,1 1 0 0 0,-1 0 0 0 0,1 0 0 0 0,0-1 0 0 0,0 1 0 0 0,-1-1 0 0 0,2 1 1 0 0,-1-1-1 0 0,0 1 0 0 0,0-1 0 0 0,1 1 0 0 0,0-1 0 0 0,-1 0 0 0 0,1 0 0 0 0,0 0 0 0 0,0 0 0 0 0,0 0 1 0 0,0 0-1 0 0,0-1 0 0 0,1 1 0 0 0,-1-1 0 0 0,3 2-16 0 0,4 2 58 0 0,1 0-1 0 0,-1 0 1 0 0,1-1 0 0 0,1 0 0 0 0,-1-1-1 0 0,0 0 1 0 0,1-1 0 0 0,1 0-58 0 0,-6-1 64 0 0,1 0 0 0 0,-1-1 0 0 0,1 1 0 0 0,-1-2 1 0 0,1 1-1 0 0,-1-1 0 0 0,1 0 0 0 0,-1 0 0 0 0,1-1 0 0 0,-1 1 1 0 0,0-2-1 0 0,0 1 0 0 0,0-1 0 0 0,1 0-64 0 0,0-1 254 0 0,-1 0 1 0 0,1 0-1 0 0,-1 0 1 0 0,0-1-1 0 0,0 0 0 0 0,-1 0 1 0 0,2-2-255 0 0,-5 5 84 0 0,-1-1 0 0 0,1 1 0 0 0,-1 0 1 0 0,0 0-1 0 0,1-1 0 0 0,-1 1 0 0 0,-1-1 0 0 0,1 1 1 0 0,0-1-1 0 0,0 0 0 0 0,-1 1 0 0 0,0-1 0 0 0,1 1 1 0 0,-1-1-1 0 0,0 0 0 0 0,0 1 0 0 0,0-1 0 0 0,-1 0 1 0 0,1 1-1 0 0,-1-1 0 0 0,1 0 0 0 0,-2-1-84 0 0,-13-34 384 0 0,14 36-355 0 0,0 0-1 0 0,0-1 0 0 0,-1 1 0 0 0,1 0 0 0 0,0 0 1 0 0,-1 0-1 0 0,0 0 0 0 0,1 0 0 0 0,-1 0 0 0 0,0 1 0 0 0,0-1 1 0 0,0 0-1 0 0,-3 0-28 0 0,0-4-1911 0 0,5 6-8451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8.4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11304 0 0,'17'2'669'0'0,"-16"3"-686"0"0,1 1 0 0 0,-1-1 1 0 0,0 0-1 0 0,0 0 0 0 0,-1 1 0 0 0,0-1 0 0 0,0 0 1 0 0,0 1-1 0 0,0-1 0 0 0,-1 0 0 0 0,-1 5 17 0 0,0 10-51 0 0,2-11 81 0 0,1-1 0 0 0,-1 1 1 0 0,1 0-1 0 0,1-1 0 0 0,-1 1 0 0 0,2-1 1 0 0,-1 0-1 0 0,1 1 0 0 0,0-1 0 0 0,1 0 1 0 0,0-1-1 0 0,0 1 0 0 0,1-1 0 0 0,0 0 1 0 0,0 0-1 0 0,0 0 0 0 0,1-1 0 0 0,0 1 1 0 0,1-1-31 0 0,-6-5 60 0 0,0 0 0 0 0,1 0 0 0 0,-1 0-1 0 0,0 0 1 0 0,1 0 0 0 0,-1 0 0 0 0,1 0 0 0 0,-1-1 0 0 0,1 1 0 0 0,0-1 0 0 0,-1 1 0 0 0,1-1 0 0 0,0 1 0 0 0,-1-1 0 0 0,1 0 0 0 0,0 0 0 0 0,-1 0 0 0 0,1 0 0 0 0,0 0 0 0 0,-1 0 0 0 0,1 0 0 0 0,0-1 0 0 0,-1 1 0 0 0,1-1 0 0 0,0 1 0 0 0,-1-1 0 0 0,1 1 0 0 0,-1-1 0 0 0,1 0-1 0 0,-1 0 1 0 0,1 0 0 0 0,-1 0 0 0 0,0 0 0 0 0,1 0 0 0 0,-1 0 0 0 0,0 0 0 0 0,0-1-60 0 0,3-5 168 0 0,0 0 0 0 0,-1 0-1 0 0,0 0 1 0 0,0-1 0 0 0,-1 1-1 0 0,0-1 1 0 0,0 1 0 0 0,-1-1-1 0 0,0 0 1 0 0,0 0 0 0 0,-1 0-1 0 0,0-4-167 0 0,0 11 19 0 0,0 0-1 0 0,0 1 0 0 0,0-1 1 0 0,0 0-1 0 0,0 0 1 0 0,0 1-1 0 0,0-1 1 0 0,0 0-1 0 0,0 0 0 0 0,0 0 1 0 0,1 1-1 0 0,-1-1 1 0 0,0 0-1 0 0,1 1 1 0 0,-1-1-1 0 0,0 0 0 0 0,1 1 1 0 0,-1-1-1 0 0,1 0 1 0 0,-1 1-1 0 0,1-1 1 0 0,-1 1-1 0 0,1-1-18 0 0,0 1 10 0 0,-1 0 0 0 0,1 1 0 0 0,-1-1 1 0 0,1 1-1 0 0,-1-1 0 0 0,1 1 0 0 0,-1-1 0 0 0,1 1 0 0 0,-1-1 0 0 0,1 1 1 0 0,-1-1-1 0 0,0 1 0 0 0,0-1 0 0 0,1 1 0 0 0,-1 0 0 0 0,0-1 1 0 0,0 1-1 0 0,1 0 0 0 0,-1-1 0 0 0,0 1 0 0 0,0 0 0 0 0,0-1 0 0 0,0 1 1 0 0,0-1-1 0 0,0 1 0 0 0,0 0 0 0 0,0-1 0 0 0,-1 1-10 0 0,2 9 14 0 0,0-1 0 0 0,0 0 0 0 0,1 1 0 0 0,0-1 0 0 0,0 0 0 0 0,1 0 0 0 0,0-1 0 0 0,1 1-1 0 0,1 3-13 0 0,-2-9 34 0 0,-1-1-1 0 0,1 0 0 0 0,-1 0 0 0 0,1 0 0 0 0,0 0 0 0 0,0-1 0 0 0,0 1 0 0 0,0-1 0 0 0,0 0 0 0 0,0 0 0 0 0,0 0 1 0 0,0 0-1 0 0,1 0 0 0 0,-1 0 0 0 0,0-1 0 0 0,0 0 0 0 0,1 0 0 0 0,-1 0 0 0 0,0 0 0 0 0,1 0 0 0 0,-1-1 0 0 0,0 1-33 0 0,5-3 9 0 0,-1 1 0 0 0,0-1 0 0 0,0-1 0 0 0,-1 1 0 0 0,1-1-1 0 0,-1 0 1 0 0,1 0 0 0 0,-2-1 0 0 0,1 0 0 0 0,0 0 0 0 0,-1-1 0 0 0,0 1-1 0 0,0-1 1 0 0,0 0 0 0 0,-1-1 0 0 0,0 1 0 0 0,0-1 0 0 0,-1 1-1 0 0,0-1 1 0 0,0 0 0 0 0,0 0 0 0 0,-1-1 0 0 0,0 1 0 0 0,0-1-1 0 0,-1 1 1 0 0,0-1 0 0 0,-1-3-9 0 0,-4-25 164 0 0,0 15-117 0 0,1 5 114 0 0,0-2-2635 0 0,3 17-9126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29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61 8384 0 0,'0'-6'593'0'0,"0"-1"1"0"0,-1 1-1 0 0,0 0 1 0 0,-1 0-1 0 0,0 0 1 0 0,0 0-594 0 0,2 5 69 0 0,-1-1-1 0 0,0 1 1 0 0,0 0-1 0 0,0 0 1 0 0,0 0 0 0 0,0 0-1 0 0,0 0 1 0 0,0 0 0 0 0,0 0-1 0 0,0 0 1 0 0,-1 0 0 0 0,1 1-1 0 0,0-1 1 0 0,0 0-1 0 0,-1 1 1 0 0,1-1 0 0 0,0 1-1 0 0,-1-1 1 0 0,1 1 0 0 0,-1 0-1 0 0,1 0 1 0 0,-1 0-1 0 0,1-1 1 0 0,-1 1 0 0 0,0 1-69 0 0,-1-2 25 0 0,-1 1 0 0 0,0 0 0 0 0,0 1 0 0 0,0-1 0 0 0,0 1 0 0 0,1 0 0 0 0,-1-1 0 0 0,0 2 0 0 0,-1 0-25 0 0,-1 0 19 0 0,0 2 0 0 0,0-1 0 0 0,0 1 0 0 0,1 0-1 0 0,0 0 1 0 0,-1 0 0 0 0,2 1 0 0 0,-5 3-19 0 0,8-6 6 0 0,-1 0 0 0 0,1 0 0 0 0,-1 0 0 0 0,1 0 0 0 0,0 0 0 0 0,0 0 0 0 0,0 1 1 0 0,0-1-1 0 0,0 0 0 0 0,0 0 0 0 0,1 1 0 0 0,-1-1 0 0 0,1 1 0 0 0,-1-1 0 0 0,1 1 0 0 0,0-1 0 0 0,0 0 0 0 0,0 1 0 0 0,1-1 1 0 0,-1 1-1 0 0,0-1 0 0 0,1 0 0 0 0,0 1 0 0 0,-1-1 0 0 0,2 2-6 0 0,4 10 14 0 0,-4-8-10 0 0,1 1-1 0 0,-1-1 0 0 0,1 0 0 0 0,1 0 0 0 0,-1 0 0 0 0,1 0 1 0 0,0-1-1 0 0,1 1 0 0 0,-1-1 0 0 0,1 0 0 0 0,5 4-3 0 0,23 17 35 0 0,28 27-35 0 0,-50-41 4 0 0,-8-8-2 0 0,1 0-1 0 0,-1-1 0 0 0,1 0 0 0 0,0 1 1 0 0,0-1-1 0 0,0-1 0 0 0,0 1-1 0 0,36 28 5 0 0,-27-20 0 0 0,-12-11-5 0 0,-1 0 0 0 0,1 1 0 0 0,-1-1 1 0 0,1 0-1 0 0,-1 1 0 0 0,1-1 0 0 0,-1 1 1 0 0,1-1-1 0 0,-1 1 0 0 0,1-1 0 0 0,-1 1 1 0 0,1-1-1 0 0,-1 1 0 0 0,0-1 0 0 0,1 1 1 0 0,-1-1-1 0 0,0 1 0 0 0,1 0 1 0 0,-1-1-1 0 0,0 1 0 0 0,0-1 0 0 0,0 1 1 0 0,0 0-1 0 0,0-1 0 0 0,0 1 0 0 0,0 0 1 0 0,0-1-1 0 0,0 1 0 0 0,0 0 0 0 0,0-1 1 0 0,0 1-1 0 0,0 0 0 0 0,0-1 0 0 0,0 1 1 0 0,-1-1-1 0 0,1 1 0 0 0,0 0 0 0 0,0-1 1 0 0,-1 1-1 0 0,1-1 0 0 0,-1 1 1 0 0,1-1-1 0 0,0 1 0 0 0,-1-1 0 0 0,1 1 1 0 0,-1-1-1 0 0,1 1 0 0 0,-1-1 0 0 0,1 0 1 0 0,-1 1-1 0 0,1-1 0 0 0,-1 0 0 0 0,0 1 1 0 0,1-1-1 0 0,-1 0 0 0 0,0 0 0 0 0,1 0 1 0 0,-1 1-1 0 0,0-1 0 0 0,-7 3 5 0 0,0 0 0 0 0,0-1 0 0 0,0 0 1 0 0,-5 0-6 0 0,7-1 4 0 0,-3 1-1 0 0,-1-1 1 0 0,0 0 0 0 0,1-1 0 0 0,-6-1-4 0 0,-27 2 9 0 0,25 0 26 0 0,-1 0 0 0 0,1-2 1 0 0,-1 0-1 0 0,-14-4-35 0 0,13 3 251 0 0,8 2-1818 0 0,10 0-7850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3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3504 0 0,'0'0'191'0'0,"0"0"-5"0"0,0 3 5 0 0,6 165 1665 0 0,-6-162-1776 0 0,0 0 0 0 0,0 1 0 0 0,0-1 0 0 0,1 0 0 0 0,0 0 1 0 0,0 0-1 0 0,0 0 0 0 0,1 0 0 0 0,0 0 0 0 0,0 0 0 0 0,2 4-80 0 0,-3-8 79 0 0,0-1 0 0 0,0 1 0 0 0,0 0 0 0 0,0-1 0 0 0,-1 1 0 0 0,1 0 0 0 0,-1 0 0 0 0,0 0 0 0 0,1-1 0 0 0,-1 1 0 0 0,0 2-79 0 0,0-2 81 0 0,0 0 0 0 0,0 0 0 0 0,1 0 0 0 0,-1 0 0 0 0,1 0 0 0 0,-1 0 0 0 0,1 0 0 0 0,0 0-1 0 0,0 1-80 0 0,1 0 132 0 0,-1-1-1 0 0,0 1 1 0 0,-1 0-1 0 0,1-1 1 0 0,0 1-1 0 0,-1 0 1 0 0,1 0 0 0 0,-1 0-1 0 0,0 0-131 0 0,0 0 89 0 0,0 0 0 0 0,0 0-1 0 0,1-1 1 0 0,-1 1 0 0 0,1 0 0 0 0,0-1-1 0 0,0 1 1 0 0,0 0 0 0 0,1 2-89 0 0,-1-4 54 0 0,-1 0-1 0 0,1 0 1 0 0,-1 1-1 0 0,1-1 0 0 0,-1 0 1 0 0,0 0-1 0 0,0 1 1 0 0,0-1-1 0 0,1 0 1 0 0,-1 1-1 0 0,0-1 1 0 0,-1 0-1 0 0,1 1 1 0 0,0 0-54 0 0,0 0-90 0 0,-1-1 1 0 0,1 0-1 0 0,0 0 0 0 0,0 1 1 0 0,0-1-1 0 0,0 0 0 0 0,0 0 1 0 0,0 0-1 0 0,1 1 1 0 0,-1-1-1 0 0,0 0 0 0 0,1 0 1 0 0,-1 0-1 0 0,1 1 0 0 0,-1-1 1 0 0,1 0 89 0 0,-1 0-6936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3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4512 0 0,'2'1'0'0'0,"-2"-1"-3392"0"0</inkml:trace>
  <inkml:trace contextRef="#ctx0" brushRef="#br0" timeOffset="1">16 45 5688 0 0,'6'-4'260'0'0,"12"-14"499"0"0,-12 12-569 0 0,-5 4-161 0 0,1 0-1 0 0,0 1 0 0 0,0-1 1 0 0,1 1-1 0 0,-1 0 1 0 0,0-1-1 0 0,0 1 0 0 0,1 0 1 0 0,-1 0-1 0 0,1 1 1 0 0,-1-1-1 0 0,1 0 0 0 0,-1 1 1 0 0,1 0-1 0 0,-1-1 1 0 0,2 1-29 0 0,40 5-240 0 0,-25-2-404 0 0,-18-3-3976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4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 5520 0 0,'5'-1'296'0'0,"0"1"-1"0"0,0-1 1 0 0,0-1 0 0 0,-1 1 0 0 0,1 0 0 0 0,0-1 0 0 0,0 0-1 0 0,1-1-295 0 0,29-10 27 0 0,68-3-990 0 0,-100 16-4003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4.3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7 4720 0 0,'-4'0'106'0'0,"0"0"0"0"0,0 1 0 0 0,1-1 1 0 0,-1 1-1 0 0,0 0 0 0 0,1 0 0 0 0,-1 1 0 0 0,1-1 1 0 0,-1 1-1 0 0,1 0 0 0 0,0 0 0 0 0,0 0 0 0 0,-1 0 0 0 0,1 0 1 0 0,1 1-1 0 0,-1-1 0 0 0,0 1 0 0 0,1 0 0 0 0,-1 0 1 0 0,1 0-1 0 0,0 0 0 0 0,0 0 0 0 0,0 1 0 0 0,0-1 1 0 0,1 0-1 0 0,-1 1 0 0 0,1 0 0 0 0,-1 1-106 0 0,-1 6 116 0 0,0 1-1 0 0,0-1 1 0 0,1 1-1 0 0,1-1 1 0 0,0 1-1 0 0,0 0 1 0 0,1-1-1 0 0,1 9-115 0 0,-1-15 59 0 0,1 0 1 0 0,0 1-1 0 0,0-1 0 0 0,0 0 1 0 0,1 0-1 0 0,-1 0 0 0 0,1 0 1 0 0,0-1-1 0 0,1 1 0 0 0,-1 0 1 0 0,1-1-1 0 0,0 0 0 0 0,0 1 1 0 0,0-1-1 0 0,1 0 0 0 0,-1-1 1 0 0,1 1-1 0 0,0-1 0 0 0,0 1 1 0 0,0-1-1 0 0,1 0-59 0 0,2 1 38 0 0,-1-1 0 0 0,1-1-1 0 0,0 1 1 0 0,0-1 0 0 0,-1 0 0 0 0,2-1-1 0 0,-1 1 1 0 0,0-1 0 0 0,0-1 0 0 0,0 1-1 0 0,0-1 1 0 0,1-1 0 0 0,-1 1 0 0 0,7-2-38 0 0,-12 1 10 0 0,0 0 0 0 0,0 0 0 0 0,0 0 0 0 0,0 0 0 0 0,0 0 0 0 0,0 0 0 0 0,0 0 0 0 0,-1-1 0 0 0,1 1 0 0 0,0-1 0 0 0,-1 1 0 0 0,1-1 0 0 0,-1 0 1 0 0,1 1-1 0 0,-1-1 0 0 0,0 0 0 0 0,0 0 0 0 0,0 0 0 0 0,0 0 0 0 0,0 0 0 0 0,1-2-10 0 0,0-4 172 0 0,1 1 0 0 0,-1 0 0 0 0,0 0-1 0 0,-1-1 1 0 0,1-6-172 0 0,-2 3 130 0 0,-1-1 0 0 0,0 1 0 0 0,-1 0 0 0 0,0 0 0 0 0,0 0 0 0 0,-1 0 0 0 0,-1 0 0 0 0,0 0 0 0 0,0 1 0 0 0,-1 0 0 0 0,-6-9-130 0 0,-10-26 797 0 0,20 42-919 0 0,0 2 86 0 0,1 0-1 0 0,-1 0 0 0 0,1 0 1 0 0,-1 0-1 0 0,1 0 0 0 0,-1 0 1 0 0,1 0-1 0 0,0 0 0 0 0,0 0 1 0 0,-1 0-1 0 0,1 0 1 0 0,0 0-1 0 0,0 0 0 0 0,0 0 1 0 0,0 0-1 0 0,0-1 0 0 0,0 1 1 0 0,1 0-1 0 0,-1 0 0 0 0,0 0 1 0 0,0 0-1 0 0,1-1 37 0 0,-1 2-9121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5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1 230 6128 0 0,'0'0'1'0'0,"0"0"-1"0"0,0 0 1 0 0,0 0 0 0 0,0-1 0 0 0,0 1-1 0 0,0 0 1 0 0,0 0 0 0 0,0 0 0 0 0,0-1 0 0 0,0 1-1 0 0,0 0 1 0 0,0 0 0 0 0,0 0 0 0 0,0 0-1 0 0,0-1 1 0 0,0 1 0 0 0,0 0 0 0 0,0 0-1 0 0,0 0 1 0 0,0-1 0 0 0,0 1 0 0 0,0 0 0 0 0,1 0-1 0 0,-1 0 1 0 0,0 0 0 0 0,0 0 0 0 0,0-1-1 0 0,0 1 1 0 0,0 0 0 0 0,0 0 0 0 0,1 0-1 0 0,-1 0 1 0 0,0 0 0 0 0,0 0 0 0 0,0 0 0 0 0,0-1-1 0 0,1 1 1 0 0,-1 0 0 0 0,0 0 0 0 0,0 0-1 0 0,0 0 1 0 0,0 0-1 0 0,8 5 76 0 0,2 0 25 0 0,-9-5-99 0 0,-1 0-1 0 0,0 0 1 0 0,1 0 0 0 0,-1 0 0 0 0,0 0-1 0 0,1 0 1 0 0,-1 0 0 0 0,0 0 0 0 0,0-1-1 0 0,1 1 1 0 0,-1 0 0 0 0,0 0 0 0 0,1 0-1 0 0,-1 0 1 0 0,0-1 0 0 0,0 1-1 0 0,1 0 1 0 0,-1 0 0 0 0,0-1 0 0 0,0 1-1 0 0,0 0 1 0 0,1 0 0 0 0,-1-1 0 0 0,0 1-1 0 0,0 0 1 0 0,0-1 0 0 0,0 1 0 0 0,0 0-1 0 0,0 0 1 0 0,0-1 0 0 0,1 1-1 0 0,-1 0 1 0 0,0-1 0 0 0,0 1 0 0 0,0 0-1 0 0,0-1 1 0 0,0 1-2 0 0,0-4 14 0 0,0 1-7 0 0,1 0 0 0 0,-1 0 0 0 0,1 0 0 0 0,-1 0 0 0 0,1 0 0 0 0,0 1 0 0 0,0-1 0 0 0,0 0 0 0 0,1 0 0 0 0,-1 1 0 0 0,1-1 0 0 0,-1 1 0 0 0,1-1 0 0 0,0 1-1 0 0,0 0 1 0 0,0-1 0 0 0,0 1 0 0 0,0 0 0 0 0,0 0 0 0 0,1 1 0 0 0,0-1-7 0 0,35-27-1 0 0,-28 22-2 0 0,-1 0-1 0 0,1 0 0 0 0,0 0 1 0 0,0 1-1 0 0,1 1 1 0 0,0 0-1 0 0,0 0 0 0 0,0 1 1 0 0,2 0 3 0 0,5-1-26 0 0,0-2 0 0 0,-1 0 1 0 0,0-1-1 0 0,-1 0 0 0 0,3-4 26 0 0,11-4-715 0 0,-1-1-3345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4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1 119 7432 0 0,'1'1'166'0'0,"-1"-1"1"0"0,1 1 0 0 0,-1-1-1 0 0,1 1 1 0 0,0 0 0 0 0,-1-1-1 0 0,1 1 1 0 0,-1 0 0 0 0,1 0-1 0 0,-1-1 1 0 0,0 1 0 0 0,1 0-1 0 0,-1 0 1 0 0,0 0 0 0 0,0-1-1 0 0,1 2-166 0 0,3 30 1198 0 0,-1-14-1158 0 0,7 24-214 0 0,13 43-891 0 0,-12-61 854 0 0,-9-21 174 0 0,1 1 0 0 0,-2-1 0 0 0,1 1-1 0 0,0 0 1 0 0,-1 0 0 0 0,0 0 0 0 0,0 0 0 0 0,0 0 0 0 0,0 3 37 0 0,3-2 394 0 0,-5-9 97 0 0,-2-2-303 0 0,0 0-1 0 0,0 0 1 0 0,1 0-1 0 0,0-1 1 0 0,1 1 0 0 0,-2-7-188 0 0,0-4 126 0 0,-2-2 16 0 0,1-1 0 0 0,1 1 0 0 0,1-1 0 0 0,1 0 0 0 0,1 0 0 0 0,0 1 0 0 0,2-1 0 0 0,2-10-142 0 0,-3 24 32 0 0,1 0 1 0 0,1 0-1 0 0,-1 1 0 0 0,1-1 1 0 0,0 0-1 0 0,0 1 0 0 0,1 0 1 0 0,-1 0-1 0 0,1 0 0 0 0,1 0 1 0 0,-1 1-1 0 0,4-4-32 0 0,-1 2 41 0 0,0 1 0 0 0,0-1 0 0 0,0 1 0 0 0,1 1 0 0 0,-1-1 0 0 0,1 1 0 0 0,1 1 0 0 0,4-2-41 0 0,-9 4 27 0 0,0-1 1 0 0,0 2-1 0 0,0-1 1 0 0,0 0-1 0 0,0 1 1 0 0,0 0-1 0 0,1 0 1 0 0,-1 0-1 0 0,0 1 1 0 0,0-1-1 0 0,0 1 1 0 0,0 0-1 0 0,0 0 1 0 0,0 0-1 0 0,0 1 1 0 0,0-1-1 0 0,-1 1 1 0 0,1 0-1 0 0,0 0 1 0 0,-1 0-1 0 0,0 1 1 0 0,1-1-1 0 0,-1 1 1 0 0,0 0-1 0 0,0 0 1 0 0,-1 0-1 0 0,1 0 1 0 0,0 0-1 0 0,-1 0 1 0 0,0 1-1 0 0,0 0 1 0 0,1 2-28 0 0,-2-4 5 0 0,0 1 0 0 0,-1 0 0 0 0,1 0 0 0 0,-1-1 0 0 0,1 1 0 0 0,-1 0 0 0 0,0 0 0 0 0,0 0 0 0 0,-1 0 0 0 0,1 0 0 0 0,0-1 0 0 0,-1 1 0 0 0,0 0 0 0 0,0 0-5 0 0,0 3 6 0 0,-1 0 0 0 0,-1 0 0 0 0,1 0 0 0 0,-1 0 0 0 0,-2 4-6 0 0,-4 2 3 0 0,0 0 0 0 0,0-1 0 0 0,-1 0 0 0 0,0-1 0 0 0,0 0 0 0 0,-2-1 0 0 0,1 0 0 0 0,-1-1 0 0 0,0 0 1 0 0,-6 2-4 0 0,4 4 22 0 0,14-12-22 0 0,1-1 0 0 0,0 1 0 0 0,0 0 1 0 0,-1 0-1 0 0,1-1 0 0 0,0 1 0 0 0,1-1 0 0 0,-1 1 0 0 0,0-1 0 0 0,0 1 0 0 0,1-1 0 0 0,-1 0 0 0 0,1 0 0 0 0,-1 1 0 0 0,1-1 0 0 0,-1 0 1 0 0,1 0-1 0 0,0-1 0 0 0,0 1 0 0 0,-1 0 0 0 0,2 0 0 0 0,43 16 0 0 0,-13-3-7 0 0,-24-9 4 0 0,0-1 0 0 0,1-1 0 0 0,8 3 3 0 0,28 6 340 0 0,43 8-2508 0 0,-85-19-6932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5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277 6 4216 0 0,'-13'-6'4701'0'0,"-4"9"-2821"0"0,2 2-1548 0 0,-27 5 196 0 0,23-7-330 0 0,1 1-1 0 0,1 1 0 0 0,-1 1 0 0 0,1 0 1 0 0,0 1-1 0 0,-7 5-197 0 0,16-8 157 0 0,-7 8 170 0 0,5 0-151 0 0,-5 11 115 0 0,13-18-276 0 0,0 1 0 0 0,0 0 0 0 0,0 0 0 0 0,1 0 0 0 0,0 0 0 0 0,0 0 0 0 0,1 0 0 0 0,0 0 0 0 0,0 0 0 0 0,0 0 0 0 0,1 0 0 0 0,0 2-15 0 0,2 9 46 0 0,2 0 1 0 0,0 0 0 0 0,5 12-47 0 0,1 3-15 0 0,9 19-18 0 0,-12-34 9 0 0,-7-13 15 0 0,0-1 0 0 0,0 0 0 0 0,1 0 0 0 0,0 0 0 0 0,-1 0 0 0 0,1 0 0 0 0,0 0 0 0 0,0-1 0 0 0,1 1 0 0 0,-1 0 0 0 0,0-1 0 0 0,1 0 0 0 0,0 0 0 0 0,-1 0 0 0 0,1 0 0 0 0,2 1 9 0 0,-1 0 6 0 0,0-1 0 0 0,0 0 0 0 0,0 0 0 0 0,0 0 1 0 0,0 0-1 0 0,1-1 0 0 0,-1 0 0 0 0,1 1 1 0 0,-1-2-1 0 0,1 1 0 0 0,-1 0 0 0 0,1-1 0 0 0,-1 0 1 0 0,1 0-1 0 0,-1-1 0 0 0,1 1 0 0 0,-1-1 1 0 0,1 0-1 0 0,-1 0 0 0 0,1 0 0 0 0,-1-1 0 0 0,0 1 1 0 0,0-1-1 0 0,3-1-6 0 0,8-3-1743 0 0,-14 6-7055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5.9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7936 0 0,'3'-3'2223'0'0,"7"-3"-1613"0"0,9-5-627 0 0,0 0 1 0 0,1 1-1 0 0,0 1 0 0 0,1 1 0 0 0,-1 0 1 0 0,2 2-1 0 0,-1 1 0 0 0,1 0 0 0 0,1 1 17 0 0,17-3-1338 0 0,-22 3-5294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9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47 349 3208 0 0,'0'0'369'0'0,"-2"0"5"0"0,-9 0-68 0 0,10 0-196 0 0,0 0 1 0 0,0 0-1 0 0,0 0 1 0 0,0 0-1 0 0,0 0 1 0 0,0 0-1 0 0,0 0 1 0 0,0 0-1 0 0,0 0 1 0 0,0 0-1 0 0,0 1 1 0 0,0-1-1 0 0,0 0 1 0 0,0 1-1 0 0,-1 0-110 0 0,2-1 55 0 0,0 0-1 0 0,-1 0 1 0 0,1 1-1 0 0,0-1 1 0 0,0 0-1 0 0,-1 0 0 0 0,1 0 1 0 0,0 0-1 0 0,0 0 1 0 0,-1 1-1 0 0,1-1 0 0 0,0 0 1 0 0,-1 0-1 0 0,1 0 1 0 0,0 0-1 0 0,-1 0 0 0 0,1 0 1 0 0,0 0-1 0 0,0 0 1 0 0,-1 0-1 0 0,1 0 0 0 0,0 0 1 0 0,-1 0-1 0 0,1 0 1 0 0,0 0-1 0 0,0 0 0 0 0,-1 0 1 0 0,1-1-1 0 0,0 1 1 0 0,-1 0-1 0 0,1 0 0 0 0,0 0 1 0 0,0 0-1 0 0,-1-1 1 0 0,1 1-1 0 0,0 0 1 0 0,0 0-1 0 0,0 0 0 0 0,-1-1 1 0 0,1 1-1 0 0,0 0 1 0 0,0 0-1 0 0,0-1 0 0 0,0 1 1 0 0,-1 0-1 0 0,1 0 1 0 0,0-1-1 0 0,0 1-54 0 0,-5-16 1804 0 0,6-2-1443 0 0,0 1 0 0 0,1-1 0 0 0,0 1 0 0 0,1-1 0 0 0,1 1 0 0 0,3-6-361 0 0,3-3 370 0 0,1 0 0 0 0,2 1 0 0 0,0 0 1 0 0,2 1-1 0 0,8-10-370 0 0,2-5 486 0 0,-25 38-480 0 0,0 1 0 0 0,0 0 0 0 0,0 0 0 0 0,1-1 0 0 0,-1 1 0 0 0,0 0-1 0 0,0 0 1 0 0,0-1 0 0 0,0 1 0 0 0,1 0 0 0 0,-1 0 0 0 0,0-1 0 0 0,0 1 0 0 0,0 0 0 0 0,1 0 0 0 0,-1 0 0 0 0,0 0 0 0 0,0-1 0 0 0,1 1 0 0 0,-1 0 0 0 0,0 0-1 0 0,0 0 1 0 0,1 0 0 0 0,-1 0 0 0 0,0 0 0 0 0,1 0 0 0 0,-1 0 0 0 0,0 0 0 0 0,1 0 0 0 0,-1 0 0 0 0,0 0 0 0 0,0 0 0 0 0,1 0 0 0 0,-1 0 0 0 0,0 0 0 0 0,1 0 0 0 0,-1 0-6 0 0,8 10 6 0 0,0 16-95 0 0,8 37-97 0 0,11 23 186 0 0,17 6 286 0 0,-17-21-82 0 0,-22-51 22 0 0,4 5-48 0 0,5 13 282 0 0,-11-31-391 0 0,-3-7-164 0 0,0 1 0 0 0,0-1 0 0 0,0 1-1 0 0,0-1 1 0 0,0 1 0 0 0,0-1 0 0 0,1 1 0 0 0,-1-1 0 0 0,0 1 0 0 0,0-1 0 0 0,0 1 0 0 0,1-1 0 0 0,-1 0 0 0 0,0 1 0 0 0,0-1 0 0 0,1 1-1 0 0,-1-1 1 0 0,0 0 0 0 0,1 1 0 0 0,-1-1 0 0 0,1 0 0 0 0,-1 0 0 0 0,0 1 0 0 0,1-1 95 0 0,-1 0-9957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39.7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84 7136 0 0,'3'0'0'0'0,"0"0"0"0"0,-2-4 0 0 0,-1 3 584 0 0,2-1 0 0 0,3-1-8 0 0,3-2 8 0 0,1 2-256 0 0,-3 1-8 0 0,0-1 8 0 0,17-4-8 0 0,3-1-192 0 0,1 0-8 0 0,-1-1 8 0 0,0 3 0 0 0,1 0-128 0 0,-3-3 0 0 0,4 1-8456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0.0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228 117 6128 0 0,'0'0'546'0'0,"0"0"12"0"0,-5-20 1848 0 0,3 14-2274 0 0,-1-1 1 0 0,0 1-1 0 0,-1 0 0 0 0,1 0 0 0 0,-1 0 0 0 0,0 1 0 0 0,0 0 0 0 0,-1-1 0 0 0,0 1 0 0 0,1 1 1 0 0,-2-1-1 0 0,-3-2-132 0 0,-3 0 236 0 0,8 5-15 0 0,0-1 0 0 0,-1 1-1 0 0,1 0 1 0 0,-1 0 0 0 0,1 0-1 0 0,-5 0-220 0 0,7 1 36 0 0,1 1 0 0 0,0 0 0 0 0,-1 0-1 0 0,1 0 1 0 0,-1 0 0 0 0,1 0 0 0 0,-1 1 0 0 0,1-1-1 0 0,0 0 1 0 0,-1 0 0 0 0,1 1 0 0 0,0-1-1 0 0,-1 1 1 0 0,1 0 0 0 0,0-1 0 0 0,-1 1 0 0 0,1 0-1 0 0,0 0 1 0 0,0-1 0 0 0,0 1 0 0 0,0 0-1 0 0,0 0 1 0 0,0 0 0 0 0,0 1 0 0 0,0-1-1 0 0,0 0 1 0 0,0 0-36 0 0,-5 8 78 0 0,-9 12 136 0 0,0 2 0 0 0,1 0 0 0 0,1 2-214 0 0,9-17 18 0 0,1 0-1 0 0,0 0 0 0 0,0 0 1 0 0,1 1-1 0 0,0-1 1 0 0,0 1-1 0 0,1-1 1 0 0,0 1-1 0 0,1 0 1 0 0,-1-1-1 0 0,2 6-17 0 0,0-2 39 0 0,1-1 0 0 0,0 1 0 0 0,0-1 0 0 0,1 0 0 0 0,2 3-39 0 0,-3-9 4 0 0,0 0 0 0 0,1 0 0 0 0,-1-1 1 0 0,1 1-1 0 0,0 0 0 0 0,0-1 0 0 0,1 0 0 0 0,-1 0 0 0 0,1 0 0 0 0,0 0 0 0 0,0 0 0 0 0,1 0-4 0 0,1 0 88 0 0,0 0 0 0 0,0 0 0 0 0,1 0 0 0 0,-1 0-1 0 0,1-1 1 0 0,0 0 0 0 0,0-1 0 0 0,0 1 0 0 0,0-1 0 0 0,0-1-1 0 0,0 1 1 0 0,1-1 0 0 0,-1 0 0 0 0,0-1 0 0 0,1 0-1 0 0,1 0-86 0 0,35-6-1887 0 0,-43 6-8420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0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8640 0 0,'3'-12'430'0'0,"2"14"524"0"0,-4 0-810 0 0,1 0 1 0 0,-1 1 0 0 0,0-1 0 0 0,0 0 0 0 0,0 0-1 0 0,0 0 1 0 0,-1 1 0 0 0,1-1 0 0 0,-1 0 0 0 0,1 1-145 0 0,17 192 1424 0 0,-15-176-992 0 0,0-1 0 0 0,6 17-432 0 0,-7-19 184 0 0,-2-14-163 0 0,0 0-1 0 0,0 0 1 0 0,0-1-1 0 0,1 1 0 0 0,-1 0 1 0 0,0 0-1 0 0,1 0 1 0 0,-1-1-1 0 0,1 1 1 0 0,0 0-1 0 0,0-1 1 0 0,-1 1-1 0 0,1-1 1 0 0,0 1-1 0 0,0-1 1 0 0,1 1-21 0 0,-1 4-1826 0 0,-1-6-7068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0.8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7936 0 0,'0'6'251'0'0,"0"-5"-136"0"0,-1 0-1 0 0,1 0 0 0 0,0 1 0 0 0,0-1 0 0 0,0 0 1 0 0,0 0-1 0 0,0 0 0 0 0,1 0 0 0 0,-1 0 0 0 0,0 0 1 0 0,0 0-1 0 0,1 0 0 0 0,-1 0 0 0 0,0 0 1 0 0,1 0-1 0 0,-1 0 0 0 0,1 0 0 0 0,0 0 0 0 0,-1 0 1 0 0,1 0-115 0 0,0 1 62 0 0,0 0 1 0 0,0 0 0 0 0,0 0 0 0 0,-1 0-1 0 0,1 0 1 0 0,-1 0 0 0 0,1 0 0 0 0,-1 0 0 0 0,0 0-1 0 0,0 0 1 0 0,0 0 0 0 0,0 0-63 0 0,2 12 119 0 0,33 129 513 0 0,-13-97-131 0 0,-17-35-295 0 0,0-1 1 0 0,0 1-1 0 0,-1 0 0 0 0,0 0-206 0 0,-3-7-42 0 0,6 24 688 0 0,-7-28-705 0 0,0 1 0 0 0,0 0 0 0 0,1 0 0 0 0,-1-1 0 0 0,0 1 0 0 0,0 0 0 0 0,0 0-1 0 0,0 0 1 0 0,0-1 0 0 0,0 1 0 0 0,0 0 0 0 0,0 0 0 0 0,-1-1 0 0 0,1 1 0 0 0,0 0 0 0 0,0 0 0 0 0,-1-1 0 0 0,1 1-1 0 0,0 0 1 0 0,-1-1 0 0 0,1 1 0 0 0,-1 0 0 0 0,1-1 0 0 0,-1 1 0 0 0,1-1 0 0 0,-1 1 0 0 0,1 0 0 0 0,-1-1 59 0 0,0 0-8756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1.1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0 109 9144 0 0,'2'0'0'0'0,"1"0"0"0"0,7 2 0 0 0,-1-4 336 0 0,0-3 0 0 0,5 0 8 0 0,4-3-8 0 0,2 0-304 0 0,0-1 0 0 0,3 0 0 0 0,5-2 0 0 0,-1 3-48 0 0,-1 0 8 0 0,4 0-8 0 0,5 1 0 0 0,0 1-32 0 0,-2-2-8 0 0,3-1-7800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1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8 9848 0 0,'0'0'19'0'0,"0"-1"0"0"0,-1 1 0 0 0,1-1 1 0 0,-1 1-1 0 0,1-1 0 0 0,-1 1 0 0 0,0-1 0 0 0,1 1 1 0 0,-1-1-1 0 0,1 1 0 0 0,-1 0 0 0 0,0-1 0 0 0,1 1 1 0 0,-1 0-1 0 0,0-1 0 0 0,0 1 0 0 0,1 0 0 0 0,-1 0 1 0 0,0 0-1 0 0,1 0 0 0 0,-1 0 0 0 0,0 0 0 0 0,0 0-19 0 0,1 0 50 0 0,-1 0-1 0 0,1 1 0 0 0,-1-1 0 0 0,1 1 0 0 0,-1-1 0 0 0,1 0 1 0 0,-1 1-1 0 0,1-1 0 0 0,0 1 0 0 0,-1-1 0 0 0,1 1 0 0 0,0 0 0 0 0,-1-1 1 0 0,1 1-1 0 0,0-1 0 0 0,0 1 0 0 0,0-1 0 0 0,-1 1 0 0 0,1 0 0 0 0,0-1 1 0 0,0 1-50 0 0,-1 43 2076 0 0,1-33-1857 0 0,1 32-196 0 0,-3 77 295 0 0,7-43-158 0 0,3-9 306 0 0,-8-21 399 0 0,0-47-805 0 0,0 0-41 0 0,0-4-1949 0 0,0 4-7788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6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451 1 4120 0 0,'-2'0'99'0'0,"-1"0"-1"0"0,0 1 1 0 0,0-1 0 0 0,1 1-1 0 0,-1 0 1 0 0,0 0 0 0 0,1 0-1 0 0,-1 0 1 0 0,0 0 0 0 0,-1 2-99 0 0,-16 6 571 0 0,-149 37 879 0 0,140-32-1140 0 0,26-12-252 0 0,-1 0-1 0 0,1 0 1 0 0,-1 0-1 0 0,0 0 1 0 0,0-1 0 0 0,0 1-1 0 0,0-1 1 0 0,0 0 0 0 0,0 0-1 0 0,0-1 1 0 0,0 1-58 0 0,0-1 120 0 0,0 0 0 0 0,0 1 0 0 0,0 0 0 0 0,1-1 0 0 0,-1 2 0 0 0,0-1 0 0 0,1 0 0 0 0,-1 1 0 0 0,1-1 0 0 0,-1 1 0 0 0,1 0 0 0 0,0 0 0 0 0,0 0 0 0 0,0 1 0 0 0,-2 1-120 0 0,-7 0 470 0 0,12-4-451 0 0,-1 0 0 0 0,1 0 0 0 0,-1 0 0 0 0,1 0 0 0 0,-1 0 0 0 0,1 1 0 0 0,-1-1 0 0 0,1 0 0 0 0,-1 0 0 0 0,1 0 0 0 0,-1 0 0 0 0,1 1 0 0 0,-1-1 0 0 0,1 0 0 0 0,0 1 0 0 0,-1-1 0 0 0,1 0 0 0 0,-1 1 0 0 0,1-1 0 0 0,0 0 0 0 0,-1 1 0 0 0,1-1 0 0 0,0 1 0 0 0,0-1 0 0 0,-1 0 0 0 0,1 1 0 0 0,0-1 0 0 0,0 1 0 0 0,-1-1 0 0 0,1 1 0 0 0,0-1 0 0 0,0 1 0 0 0,0-1 0 0 0,0 1 0 0 0,0-1 0 0 0,0 1 0 0 0,0-1 0 0 0,0 1-19 0 0,-1 0 58 0 0,-1-1 0 0 0,1 1 0 0 0,0-1-1 0 0,0 1 1 0 0,0-1 0 0 0,-1 1 0 0 0,1 0 0 0 0,0 0 0 0 0,0-1 0 0 0,0 1 0 0 0,0 0 0 0 0,0 0 0 0 0,0 0-58 0 0,-6 10 100 0 0,0 0 0 0 0,0 0-1 0 0,1 0 1 0 0,1 1 0 0 0,0-1 0 0 0,0 1 0 0 0,1 1-1 0 0,1-1 1 0 0,0 1 0 0 0,1-1 0 0 0,0 1-1 0 0,1 0 1 0 0,0 12-100 0 0,1 332 758 0 0,1-352-745 0 0,-1 0 0 0 0,1 0 1 0 0,0 0-1 0 0,0-1 0 0 0,1 1 1 0 0,0 0-1 0 0,-1-1 0 0 0,1 1 1 0 0,1-1-14 0 0,8 26 105 0 0,-10-28-93 0 0,0 0 0 0 0,0 0 0 0 0,0 0 0 0 0,1 0 0 0 0,-1 0 0 0 0,1-1 0 0 0,-1 1 0 0 0,1 0 0 0 0,-1-1 0 0 0,1 1 0 0 0,0-1-12 0 0,14 17 60 0 0,-14-15-42 0 0,0-1-1 0 0,0 1 1 0 0,0-1-1 0 0,0 1 1 0 0,1-1 0 0 0,-1 0-1 0 0,1 0 1 0 0,-1 0-1 0 0,1 0 1 0 0,0 0 0 0 0,0-1-1 0 0,0 1 1 0 0,0-1 0 0 0,3 2-18 0 0,6 1 112 0 0,-1-1 0 0 0,1 0 0 0 0,7 1-112 0 0,-17-4 11 0 0,1 0 0 0 0,0 0 0 0 0,0 0 1 0 0,-1 0-1 0 0,1 0 0 0 0,0-1 1 0 0,0 1-1 0 0,-1-1 0 0 0,1 0 0 0 0,1 0-11 0 0,22-5 78 0 0,92-9 141 0 0,-84 8-53 0 0,2 0-2191 0 0,-34 7-7565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1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 9144 0 0,'14'-15'143'0'0,"33"-28"1463"0"0,-42 39-1478 0 0,0 1-1 0 0,0 0 1 0 0,1 0 0 0 0,-1 0 0 0 0,1 1-1 0 0,-1-1 1 0 0,1 1 0 0 0,0 1-1 0 0,4-2-127 0 0,3 1-51 0 0,0 0 1 0 0,0 1-1 0 0,0 1 0 0 0,0 0 0 0 0,0 0 0 0 0,-1 2 0 0 0,6 0 51 0 0,-11-1 2 0 0,0 1-1 0 0,-1 0 0 0 0,1 0 1 0 0,-1 1-1 0 0,1-1 0 0 0,-1 1 1 0 0,0 1-1 0 0,0-1 0 0 0,0 1 1 0 0,0 0-1 0 0,-1 1 0 0 0,1-1 1 0 0,-1 1-1 0 0,1 2-1 0 0,-4-5 20 0 0,0 0 0 0 0,0 0 0 0 0,0 0 0 0 0,-1 1 1 0 0,1-1-1 0 0,-1 1 0 0 0,0-1 0 0 0,0 1 0 0 0,1-1 0 0 0,-2 1 0 0 0,1 0 0 0 0,0-1 1 0 0,-1 1-1 0 0,1 0 0 0 0,-1 0 0 0 0,0 0 0 0 0,1-1 0 0 0,-2 1 0 0 0,1 0 0 0 0,0 1-20 0 0,-1-1 36 0 0,0 1-1 0 0,-1 0 0 0 0,1 0 0 0 0,-1-1 0 0 0,1 1 0 0 0,-1-1 0 0 0,0 0 0 0 0,-1 1 0 0 0,1-1 0 0 0,0 0 0 0 0,-1 0 0 0 0,0-1 0 0 0,-1 2-35 0 0,-5 4 45 0 0,0-1 0 0 0,0-1 0 0 0,-1 0 0 0 0,0 0 0 0 0,0 0 0 0 0,0-2 0 0 0,-1 1 0 0 0,1-1 0 0 0,-7 1-45 0 0,-9 2 35 0 0,-22 5 84 0 0,39-10-172 0 0,8-2-23 0 0,0 1 0 0 0,0-1 0 0 0,0 0 0 0 0,0 1 1 0 0,0-1-1 0 0,0 0 0 0 0,0 0 0 0 0,0 0 1 0 0,0 0-1 0 0,0 0 0 0 0,0 0 0 0 0,0 0 0 0 0,0-1 1 0 0,0 1-1 0 0,0 0 0 0 0,0 0 0 0 0,0-1 1 0 0,0 1-1 0 0,0-1 0 0 0,-1 1 76 0 0,1-1-8257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2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 6728 0 0,'-5'77'599'0'0,"2"-54"-44"0"0,1 0 0 0 0,1 1 0 0 0,2 10-555 0 0,3-4 338 0 0,-2-22 22 0 0,-1-1 1 0 0,0 1-1 0 0,0 0 1 0 0,0 0-1 0 0,-2 0 1 0 0,1 0 0 0 0,-1 0-1 0 0,0 5-360 0 0,1-14-16 0 0,0 1 0 0 0,0 0-1 0 0,0 0 1 0 0,0-1 0 0 0,1 1-1 0 0,-1 0 1 0 0,0 0 0 0 0,0-1-1 0 0,0 1 1 0 0,1 0 0 0 0,-1 0-1 0 0,0 0 1 0 0,0 0 0 0 0,1-1-1 0 0,-1 1 1 0 0,0 0 0 0 0,1 0-1 0 0,-1 0 1 0 0,0 0 0 0 0,1 0-1 0 0,-1 0 1 0 0,0 0 0 0 0,0 0-1 0 0,1 0 1 0 0,-1 0 0 0 0,0 0-1 0 0,1 0 1 0 0,-1 0 0 0 0,0 0-1 0 0,1 0 1 0 0,-1 0 0 0 0,0 0-1 0 0,1 0 1 0 0,-1 0 0 0 0,0 0-1 0 0,0 0 1 0 0,1 1 0 0 0,-1-1 0 0 0,0 0-1 0 0,0 0 1 0 0,1 0 0 0 0,-1 1-1 0 0,0-1 1 0 0,0 0 0 0 0,1 0-1 0 0,-1 1 1 0 0,0-1 0 0 0,0 0-1 0 0,0 0 1 0 0,0 1 0 0 0,1-1-1 0 0,-1 0 1 0 0,0 0 0 0 0,0 1-1 0 0,0-1 1 0 0,0 0 0 0 0,0 1-1 0 0,0-1 1 0 0,0 0 0 0 0,0 1-1 0 0,0-1 1 0 0,0 0 0 0 0,0 1-1 0 0,0-1 1 0 0,0 0 0 0 0,0 0-1 0 0,0 1 1 0 0,0-1 0 0 0,0 1 16 0 0,0-2-7920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2.6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57 6224 0 0,'1'-3'107'0'0,"1"-1"1"0"0,-1 1-1 0 0,1-1 1 0 0,0 1-1 0 0,0 0 1 0 0,0 0-1 0 0,1 0 1 0 0,-1 0-1 0 0,1 1 1 0 0,0-1 0 0 0,-1 1-1 0 0,1-1 1 0 0,0 1-1 0 0,4-2-107 0 0,0 1 45 0 0,1 1-1 0 0,0 0 1 0 0,0 1-1 0 0,-1-1 1 0 0,1 1-1 0 0,0 1 1 0 0,0 0-1 0 0,0 0 1 0 0,0 0-1 0 0,0 1 1 0 0,7 1-45 0 0,5 3 215 0 0,1 0 1 0 0,-1 1-1 0 0,18 8-215 0 0,-32-12 16 0 0,0 0 0 0 0,0 1 0 0 0,-1-1-1 0 0,1 1 1 0 0,-1 0 0 0 0,0 0 0 0 0,0 1 0 0 0,0 0 0 0 0,0 0-1 0 0,-1 0 1 0 0,1 0 0 0 0,-1 1 0 0 0,0-1 0 0 0,-1 1 0 0 0,1 0-1 0 0,0 2-15 0 0,-2-3 7 0 0,0-1-7 0 0,0 0 0 0 0,0 1 0 0 0,0-1 1 0 0,-1 1-1 0 0,1 0 0 0 0,-1-1 0 0 0,0 3 0 0 0,-1-4 12 0 0,0 0 0 0 0,0 0 1 0 0,0-1-1 0 0,0 1 0 0 0,0 0 0 0 0,-1-1 1 0 0,1 1-1 0 0,-1 0 0 0 0,1-1 0 0 0,-1 1 1 0 0,1-1-1 0 0,-1 1 0 0 0,0 0 0 0 0,0-1 0 0 0,0 0 1 0 0,0 1-1 0 0,0-1 0 0 0,0 0 0 0 0,-1 1-12 0 0,-1 2 49 0 0,-1 0-1 0 0,1 0 0 0 0,-1 0 0 0 0,0 0 0 0 0,0-1 0 0 0,0 0 0 0 0,-1 0 1 0 0,1 0-1 0 0,-1 0 0 0 0,0-1 0 0 0,0 1 0 0 0,0-1 0 0 0,0-1 1 0 0,0 1-1 0 0,0-1 0 0 0,0 0 0 0 0,-2 1-48 0 0,-19 2 224 0 0,0-1 0 0 0,-1-2 0 0 0,-15 0-224 0 0,7-8 477 0 0,32 4 413 0 0,4 9-624 0 0,1-3-256 0 0,0 0-1 0 0,0 0 0 0 0,0 0 1 0 0,0 0-1 0 0,0-1 0 0 0,1 1 1 0 0,-1-1-1 0 0,1 1 0 0 0,0-1 1 0 0,-1 0-1 0 0,1 0 0 0 0,2 1-9 0 0,42 21 25 0 0,-24-13-4 0 0,-3-2-7 0 0,0-1 1 0 0,1-1-1 0 0,17 4-14 0 0,-14-4 6 0 0,12 4-789 0 0,1-2-1 0 0,21 3 784 0 0,-55-12-7946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3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89 34 8536 0 0,'-11'-12'308'0'0,"8"9"-139"0"0,0 0-1 0 0,0 0 1 0 0,0 0-1 0 0,0 0 1 0 0,-1 0 0 0 0,-1-1-169 0 0,5 4 23 0 0,-1 0 0 0 0,1 0 1 0 0,-1 1-1 0 0,1-1 0 0 0,-1 0 0 0 0,1 0 1 0 0,-1 0-1 0 0,1 0 0 0 0,-1 0 0 0 0,1 1 1 0 0,-1-1-1 0 0,1 0 0 0 0,-1 0 0 0 0,1 1 1 0 0,-1-1-1 0 0,1 0 0 0 0,-1 1 1 0 0,1-1-1 0 0,0 1 0 0 0,-1-1 0 0 0,1 0 1 0 0,0 1-1 0 0,-1-1 0 0 0,1 1 0 0 0,0-1 1 0 0,0 1-1 0 0,-1-1 0 0 0,1 1 1 0 0,0-1-1 0 0,0 1-23 0 0,-10 19-32 0 0,9-18 80 0 0,-5 12 4 0 0,1 1 0 0 0,0-1-1 0 0,1 1 1 0 0,1 0-1 0 0,0 0 1 0 0,1 0-1 0 0,0 14-51 0 0,1-20 69 0 0,1-1 0 0 0,1 0-1 0 0,0 0 1 0 0,0 0-1 0 0,0 0 1 0 0,1 0-1 0 0,1 0 1 0 0,-1 0-1 0 0,1 0 1 0 0,0-1-1 0 0,1 1 1 0 0,0-1 0 0 0,0 0-1 0 0,0 0 1 0 0,4 3-69 0 0,-1-4 64 0 0,0 0 0 0 0,0 0 0 0 0,1-1 0 0 0,0 0 0 0 0,0-1 1 0 0,0 0-1 0 0,1 0 0 0 0,-1 0 0 0 0,2-1-64 0 0,8 5 81 0 0,-15-8-65 0 0,0 1-1 0 0,0 0 0 0 0,0-1 0 0 0,0 0 0 0 0,1 0 1 0 0,-1 0-1 0 0,0 0 0 0 0,0 0 0 0 0,0-1 1 0 0,0 1-1 0 0,0-1 0 0 0,1 0 0 0 0,-1 0 1 0 0,2-1-16 0 0,42-20 282 0 0,-44 20-242 0 0,0 0-1 0 0,1-1 1 0 0,-1 1-1 0 0,0-1 1 0 0,0 1-1 0 0,0-1 1 0 0,0 0-1 0 0,-1 0 1 0 0,1-1-1 0 0,-1 1 1 0 0,0 0-1 0 0,0-1 1 0 0,0 0-1 0 0,0 1 1 0 0,-1-1-1 0 0,2-3-39 0 0,-2 1 75 0 0,0 0-1 0 0,0 0 1 0 0,0-1 0 0 0,-1 1-1 0 0,0 0 1 0 0,0 0 0 0 0,0 0-1 0 0,-1 0 1 0 0,0-1 0 0 0,-1-2-75 0 0,-3-7 200 0 0,0 0 0 0 0,-1 1 0 0 0,-1-1 1 0 0,0 1-1 0 0,-1 0 0 0 0,-1 1 0 0 0,-6-9-200 0 0,10 17 119 0 0,0 0-1 0 0,-1 0 0 0 0,0 0 1 0 0,0 1-1 0 0,0 0 1 0 0,-7-5-119 0 0,5 5 84 0 0,1-3-2028 0 0,7 7-8593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3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9848 0 0,'0'0'472'0'0,"0"30"1888"0"0,-1 21-2319 0 0,0-20 69 0 0,1 0 1 0 0,1 1-1 0 0,2-1 0 0 0,1 0 1 0 0,3 9-111 0 0,2 4 520 0 0,-9-44-516 0 0,0 0-1 0 0,0 1 1 0 0,0-1 0 0 0,0 0 0 0 0,0 0-1 0 0,0 1 1 0 0,0-1 0 0 0,0 0 0 0 0,0 0-1 0 0,0 0 1 0 0,1 1 0 0 0,-1-1-1 0 0,0 0 1 0 0,0 0 0 0 0,0 1 0 0 0,0-1-1 0 0,0 0 1 0 0,1 0 0 0 0,-1 0 0 0 0,0 0-1 0 0,0 1 1 0 0,0-1 0 0 0,1 0 0 0 0,-1 0-1 0 0,0 0 1 0 0,0 0 0 0 0,0 0-1 0 0,1 0 1 0 0,-1 1 0 0 0,0-1 0 0 0,0 0-1 0 0,1 0 1 0 0,-1 0 0 0 0,0 0 0 0 0,0 0-1 0 0,1 0 1 0 0,-1 0 0 0 0,0 0 0 0 0,0 0-1 0 0,1 0 1 0 0,-1 0 0 0 0,0 0-1 0 0,0 0 1 0 0,0 0 0 0 0,1-1 0 0 0,-1 1-1 0 0,0 0 1 0 0,0 0 0 0 0,1 0 0 0 0,-1 0-1 0 0,0 0-3 0 0,9-11-349 0 0,-6 8-1055 0 0,-2 2-7338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3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33 7136 0 0,'0'0'22'0'0,"1"-1"1"0"0,-1 0-1 0 0,0 0 1 0 0,1 1-1 0 0,-1-1 1 0 0,0 0-1 0 0,1 1 1 0 0,-1-1-1 0 0,1 1 1 0 0,0-1-1 0 0,-1 0 1 0 0,1 1-1 0 0,-1-1 1 0 0,1 1-1 0 0,0 0 1 0 0,-1-1-1 0 0,1 1 0 0 0,0-1 1 0 0,-1 1-1 0 0,1 0 1 0 0,0 0-1 0 0,0-1 1 0 0,-1 1-1 0 0,1 0-22 0 0,26-8 926 0 0,-16 6-621 0 0,3-2-226 0 0,0 2 0 0 0,0 0-1 0 0,0 0 1 0 0,0 1-1 0 0,0 1 1 0 0,3 1-79 0 0,-5-1-9 0 0,-8 0-11 0 0,1 0 1 0 0,-1 1-1 0 0,0 0 1 0 0,1 0-1 0 0,-1 0 1 0 0,0 0-1 0 0,0 1 1 0 0,0 0-1 0 0,0 0 0 0 0,0 0 1 0 0,-1 0-1 0 0,1 0 1 0 0,-1 1-1 0 0,1 0 1 0 0,-1 0-1 0 0,0 0 1 0 0,0 0-1 0 0,0 0 1 0 0,0 0-1 0 0,-1 1 0 0 0,1-1 1 0 0,-1 1-1 0 0,0 0 1 0 0,0 0-1 0 0,0 0 1 0 0,0 0-1 0 0,0 3 20 0 0,-2-3-7 0 0,0 0 0 0 0,1 0 0 0 0,-2 0 0 0 0,1 0-1 0 0,0 0 1 0 0,-1 0 0 0 0,0 0 0 0 0,0 0 0 0 0,0 0 0 0 0,0 0 0 0 0,0 0 0 0 0,-1-1 0 0 0,0 1-1 0 0,0 0 1 0 0,0-1 0 0 0,0 0 0 0 0,-1 1 0 0 0,1-1 0 0 0,-1 0 0 0 0,0 0 0 0 0,0 0-1 0 0,0 0 1 0 0,0-1 0 0 0,0 1 0 0 0,0-1 0 0 0,-2 0 7 0 0,-11 8 72 0 0,-1-1 0 0 0,0-1 0 0 0,0-1 0 0 0,-1 0-1 0 0,-3 0-71 0 0,5-2 98 0 0,13-4-73 0 0,-1 0-1 0 0,1 1 1 0 0,-1-2-1 0 0,1 1 1 0 0,-1 0-1 0 0,0-1 1 0 0,1 0-1 0 0,-1 1 1 0 0,0-2-1 0 0,1 1 1 0 0,-1 0-1 0 0,0-1 1 0 0,1 1-1 0 0,-1-1 1 0 0,1 0-1 0 0,-3-1-24 0 0,2-7-1292 0 0,4 9-4585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4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109 26 8936 0 0,'-9'-4'297'0'0,"9"3"-281"0"0,0 1 1 0 0,-1 0-1 0 0,1-1 0 0 0,0 1 1 0 0,-1 0-1 0 0,1 0 0 0 0,0-1 1 0 0,-1 1-1 0 0,1 0 0 0 0,-1 0 0 0 0,1-1 1 0 0,0 1-1 0 0,-1 0 0 0 0,1 0 1 0 0,-1 0-1 0 0,1 0 0 0 0,-1 0 1 0 0,1 0-1 0 0,-1 0 0 0 0,1 0 1 0 0,0 0-1 0 0,-1 0 0 0 0,1 0 1 0 0,-1 0-1 0 0,1 0 0 0 0,-1 0 0 0 0,1 0 1 0 0,-1 1-1 0 0,1-1 0 0 0,0 0 1 0 0,-1 0-1 0 0,1 0 0 0 0,-1 1 1 0 0,1-1-1 0 0,0 0 0 0 0,-1 0 1 0 0,1 1-1 0 0,0-1 0 0 0,-1 0 1 0 0,1 1-1 0 0,0-1 0 0 0,0 1 0 0 0,-1-1 1 0 0,1 0-1 0 0,0 1 0 0 0,0-1 1 0 0,0 1-17 0 0,-9 8 122 0 0,0 1-1 0 0,2 1 1 0 0,-1 0 0 0 0,1 0 0 0 0,1 0 0 0 0,0 1 0 0 0,0 0 0 0 0,1 0-1 0 0,1 0 1 0 0,0 1 0 0 0,1 0 0 0 0,0 0 0 0 0,1 0 0 0 0,0 0 0 0 0,1 0 0 0 0,1 0-1 0 0,0 0 1 0 0,1 0 0 0 0,0 0 0 0 0,1 3-122 0 0,1-9 75 0 0,-1-1 0 0 0,1 0-1 0 0,0-1 1 0 0,0 1 0 0 0,1-1 0 0 0,-1 1 0 0 0,1-1 0 0 0,1 0 0 0 0,-1 0-1 0 0,1-1 1 0 0,-1 1 0 0 0,1-1 0 0 0,1 0 0 0 0,-1-1 0 0 0,4 3-75 0 0,-6-4 35 0 0,0-1 1 0 0,1 0 0 0 0,-1 0 0 0 0,0 0 0 0 0,1 0 0 0 0,-1 0-1 0 0,1-1 1 0 0,-1 1 0 0 0,1-1 0 0 0,-1 0 0 0 0,1 0 0 0 0,-1 0-1 0 0,0-1 1 0 0,1 1 0 0 0,-1-1 0 0 0,1 0 0 0 0,-1 0 0 0 0,0 0-1 0 0,1 0 1 0 0,-1 0 0 0 0,0-1 0 0 0,0 0 0 0 0,0 1 0 0 0,0-1-1 0 0,2-2-35 0 0,1-1 58 0 0,-1 1-1 0 0,0-1 0 0 0,0-1 0 0 0,-1 1 1 0 0,0-1-1 0 0,0 1 0 0 0,0-1 0 0 0,0 0 1 0 0,-1-1-1 0 0,0 1 0 0 0,0-1 0 0 0,0-3-57 0 0,3-7 161 0 0,-1-1-1 0 0,-1 0 1 0 0,-1 0 0 0 0,0 0-1 0 0,-2 0 1 0 0,0-5-161 0 0,0 17 98 0 0,-2-1 0 0 0,1 0 0 0 0,-1 1 1 0 0,0-1-1 0 0,0 0 0 0 0,-1 1 0 0 0,1-1 1 0 0,-2 1-1 0 0,1 0 0 0 0,-1 0 0 0 0,0 0 1 0 0,0 0-1 0 0,0 0 0 0 0,-1 0 0 0 0,0 1 1 0 0,0 0-1 0 0,-1 0 0 0 0,-3-4-98 0 0,-23-18-2209 0 0,30 26-8992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4.8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12 6928 0 0,'-36'-8'1792'0'0,"25"6"-1595"0"0,1 1 1 0 0,-1 1-1 0 0,1-1 1 0 0,-1 2-1 0 0,1 0 1 0 0,-1 0-1 0 0,-7 2-197 0 0,18-3 25 0 0,-1 0 0 0 0,1 1 0 0 0,0-1 0 0 0,-1 0 0 0 0,1 0 1 0 0,-1 0-1 0 0,1 0 0 0 0,0 0 0 0 0,-1 1 0 0 0,1-1 0 0 0,-1 0 0 0 0,1 0 0 0 0,0 0 0 0 0,-1 1 0 0 0,1-1 0 0 0,0 0 0 0 0,0 1 0 0 0,-1-1 0 0 0,1 0 0 0 0,0 1 0 0 0,0-1 0 0 0,-1 0 0 0 0,1 1 0 0 0,0-1 0 0 0,0 1 0 0 0,0-1 0 0 0,0 0 0 0 0,0 1 0 0 0,-1-1 0 0 0,1 1 0 0 0,0-1 0 0 0,0 0 0 0 0,0 1-25 0 0,6 16 480 0 0,16 17 8 0 0,-21-32-448 0 0,18 19 245 0 0,0 0 1 0 0,3 1-286 0 0,-5-6-39 0 0,0 1 1 0 0,-2 1 0 0 0,6 9 38 0 0,-5-9-139 0 0,9 13-109 0 0,-24-30 244 0 0,-1 0 0 0 0,1 0 1 0 0,-1 0-1 0 0,1 0 0 0 0,-1 0 0 0 0,1 1 1 0 0,-1-1-1 0 0,1 0 0 0 0,-1 0 1 0 0,0 1-1 0 0,0-1 0 0 0,0 0 0 0 0,0 0 1 0 0,0 1-1 0 0,0-1 0 0 0,0 0 0 0 0,0 0 1 0 0,0 1-1 0 0,0-1 0 0 0,-1 0 1 0 0,1 0-1 0 0,-1 1 0 0 0,1-1 0 0 0,-1 0 1 0 0,1 0 3 0 0,-4 2 41 0 0,0 0 0 0 0,0-1 1 0 0,0 1-1 0 0,0-1 0 0 0,0 0 1 0 0,0 0-1 0 0,0 0 0 0 0,-1-1 1 0 0,1 0-1 0 0,-1 1 0 0 0,1-2 1 0 0,-3 1-42 0 0,1 0-61 0 0,0-1 0 0 0,0-1 0 0 0,0 1 0 0 0,0-1 0 0 0,0 0 0 0 0,0 0 0 0 0,0-1 0 0 0,1 1 0 0 0,-1-1 0 0 0,0-1 0 0 0,1 1 0 0 0,0-1 0 0 0,-1 0 0 0 0,1-1 61 0 0,3 4-8258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5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7024 0 0,'1'1'67'0'0,"-1"0"0"0"0,1-1 0 0 0,0 1 0 0 0,-1 0 1 0 0,1 0-1 0 0,-1-1 0 0 0,1 1 0 0 0,-1 0 0 0 0,0 0 0 0 0,1 0 0 0 0,-1 0 1 0 0,0 0-1 0 0,0-1 0 0 0,0 1 0 0 0,1 0 0 0 0,-1 0 0 0 0,0 0 1 0 0,0 0-1 0 0,0 0 0 0 0,-1 0 0 0 0,1 0 0 0 0,0 0 0 0 0,0-1 1 0 0,0 2-68 0 0,-3 33 2145 0 0,2-29-1997 0 0,-3 55 1208 0 0,3 23-1356 0 0,1-80 89 0 0,8 30 943 0 0,-8-14-2333 0 0,0-19-7348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5.5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6328 0 0,'1'3'205'0'0,"1"-1"0"0"0,-1 0 0 0 0,0 1 0 0 0,0-1 0 0 0,-1 0 1 0 0,1 1-1 0 0,0-1 0 0 0,-1 1 0 0 0,0-1 0 0 0,1 1 0 0 0,-1-1 0 0 0,0 1-205 0 0,5 21 1397 0 0,0-7-1298 0 0,-1-1 0 0 0,-1 1-1 0 0,0 0 1 0 0,-1 0 0 0 0,0 7-99 0 0,4 26 608 0 0,-4-38-349 0 0,-1-2-43 0 0,1-1 0 0 0,-1 1 0 0 0,0 0 0 0 0,-1-1-1 0 0,0 1 1 0 0,-1-1 0 0 0,-1 5-216 0 0,1 2 306 0 0,1-15-348 0 0,0 1 1 0 0,0 0-1 0 0,1 0 1 0 0,-1-1-1 0 0,-1 1 0 0 0,1 0 1 0 0,0-1-1 0 0,0 1 0 0 0,-1 0 1 0 0,1 0-1 0 0,-1-1 1 0 0,1 1-1 0 0,-1-1 0 0 0,0 1 1 0 0,1-1-1 0 0,-1 1 1 0 0,0-1-1 0 0,0 1 0 0 0,0-1 1 0 0,-1 1-1 0 0,1-1 0 0 0,0 0 1 0 0,0 0-1 0 0,-1 0 1 0 0,1 1 41 0 0,0-2-8812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6.7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0 170 7024 0 0,'0'0'2'0'0,"1"0"0"0"0,-1 0 0 0 0,0 0 0 0 0,1 0 0 0 0,-1 0 0 0 0,0 0 0 0 0,1 1 0 0 0,-1-1 0 0 0,0 0 0 0 0,0 0 0 0 0,1 0 0 0 0,-1 0 0 0 0,0 0 0 0 0,1-1 1 0 0,-1 1-1 0 0,0 0 0 0 0,1 0 0 0 0,-1 0 0 0 0,0 0 0 0 0,0 0 0 0 0,1 0 0 0 0,-1 0 0 0 0,0-1 0 0 0,1 1 0 0 0,-1 0 0 0 0,0 0 0 0 0,0 0 0 0 0,1-1 0 0 0,-1 1 0 0 0,0 0 0 0 0,0 0 0 0 0,0 0 0 0 0,1-1 0 0 0,-1 1 0 0 0,0 0 1 0 0,0-1-1 0 0,0 1 0 0 0,0 0 0 0 0,0 0 0 0 0,0-1 0 0 0,0 1 0 0 0,1 0 0 0 0,-1-1 0 0 0,0 1 0 0 0,0 0 0 0 0,0-1 0 0 0,0 1 0 0 0,0 0 0 0 0,0-1 0 0 0,0 1-2 0 0,1-9 122 0 0,13 4 328 0 0,3-13-231 0 0,-15 15-209 0 0,0 0 1 0 0,0 1-1 0 0,1-1 0 0 0,-1 1 1 0 0,1-1-1 0 0,-1 1 0 0 0,1 0 1 0 0,0 0-1 0 0,0 0 0 0 0,0 1 0 0 0,0-1-10 0 0,20-7 19 0 0,-1 0 0 0 0,0-2-1 0 0,9-6-18 0 0,-14 9-2 0 0,-1 1 0 0 0,1 1 0 0 0,1 0 0 0 0,-1 2-1 0 0,1 0 1 0 0,5-1 2 0 0,42-10-1117 0 0,-59 13-3855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5.9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0 120 3616 0 0,'5'-3'179'0'0,"0"0"0"0"0,-1 1 0 0 0,1 0 0 0 0,0 0 0 0 0,1 0 0 0 0,-1 1 0 0 0,0-1 0 0 0,2 1-179 0 0,0-1 145 0 0,55-16 411 0 0,-23 6-389 0 0,0 1-1 0 0,27-2-166 0 0,-37 7 222 0 0,0 0 0 0 0,3-3-222 0 0,-13 3 248 0 0,1 1 1 0 0,0 1 0 0 0,0 1-1 0 0,0 1 1 0 0,6 0-249 0 0,0 1 407 0 0,-19 0-153 0 0,1 1 0 0 0,-1-1-1 0 0,1 2 1 0 0,-1-1 0 0 0,1 1 0 0 0,-1 0 0 0 0,2 1-254 0 0,-7-1 31 0 0,0-1 0 0 0,0 1 0 0 0,-1 0 0 0 0,1 0 0 0 0,0 0 0 0 0,-1 0 0 0 0,1 0 0 0 0,-1 0 0 0 0,0 0 1 0 0,1 1-1 0 0,-1-1 0 0 0,0 1 0 0 0,0-1 0 0 0,1 1 0 0 0,-1-1 0 0 0,0 1 0 0 0,-1-1 0 0 0,1 1 0 0 0,0 0 0 0 0,0 0 0 0 0,-1-1 0 0 0,1 1 0 0 0,-1 0 1 0 0,1 0-1 0 0,-1 0 0 0 0,0 0 0 0 0,0-1 0 0 0,0 1 0 0 0,0 0 0 0 0,0 2-31 0 0,-3 37 25 0 0,-1 1 0 0 0,-2-1 0 0 0,-10 34-25 0 0,13-62 14 0 0,2-9 42 0 0,1 0 0 0 0,0 0 0 0 0,0 0 0 0 0,0 0 0 0 0,0 1 0 0 0,1-1 0 0 0,0 0 0 0 0,0 0-1 0 0,0 0 1 0 0,0 0 0 0 0,0 0 0 0 0,1 0 0 0 0,0-1 0 0 0,0 2-56 0 0,5 28 1617 0 0,-6-29-1434 0 0,-1-4-213 0 0,0 0 0 0 0,0 1 0 0 0,0-1 0 0 0,0 0 1 0 0,0 1-1 0 0,0-1 0 0 0,0 0 0 0 0,0 1 1 0 0,1-1-1 0 0,-1 0 0 0 0,0 1 0 0 0,0-1 0 0 0,0 0 1 0 0,0 0-1 0 0,1 1 0 0 0,-1-1 0 0 0,0 0 1 0 0,0 0-1 0 0,0 1 0 0 0,1-1 0 0 0,-1 0 0 0 0,0 0 1 0 0,0 0-1 0 0,1 0 0 0 0,-1 1 0 0 0,0-1 1 0 0,1 0-1 0 0,-1 0 0 0 0,0 0 0 0 0,1 0 0 0 0,-1 0 1 0 0,0 0-1 0 0,0 0 0 0 0,1 0 0 0 0,-1 0 30 0 0,0 0-8938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6.4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13 7936 0 0,'-6'1'98'0'0,"1"-1"1"0"0,0 2 0 0 0,0-1-1 0 0,0 1 1 0 0,0 0-1 0 0,0 0 1 0 0,0 0 0 0 0,1 0-1 0 0,-1 1 1 0 0,1 0 0 0 0,-1 0-1 0 0,1 0 1 0 0,0 0-1 0 0,0 1 1 0 0,1 0 0 0 0,-2 1-99 0 0,-1 1 176 0 0,0 1 1 0 0,1 0 0 0 0,-1 0-1 0 0,1 0 1 0 0,1 1 0 0 0,-1-1-1 0 0,2 1 1 0 0,-1 0 0 0 0,-1 5-177 0 0,2-2 57 0 0,1 0 0 0 0,0-1 1 0 0,1 1-1 0 0,0 0 1 0 0,1 0-1 0 0,0 0 1 0 0,0 0-1 0 0,1-1 0 0 0,1 4-57 0 0,-1-9 64 0 0,0 0-1 0 0,0 0 1 0 0,1 0-1 0 0,-1 0 0 0 0,1 0 1 0 0,0 0-1 0 0,1 0 1 0 0,-1-1-1 0 0,1 1 1 0 0,0-1-1 0 0,0 0 0 0 0,0 0 1 0 0,0 0-1 0 0,1 0 1 0 0,0 0-1 0 0,0-1 1 0 0,0 1-1 0 0,0-1 1 0 0,0 0-1 0 0,1 0-63 0 0,-1-2 47 0 0,0 1-1 0 0,1 0 1 0 0,-1-1 0 0 0,1 0-1 0 0,-1 0 1 0 0,1 0-1 0 0,0-1 1 0 0,-1 0 0 0 0,1 0-1 0 0,0 0 1 0 0,-1 0 0 0 0,1-1-1 0 0,-1 1 1 0 0,1-1 0 0 0,0 0-1 0 0,-1-1 1 0 0,0 1 0 0 0,4-2-47 0 0,-1 0 41 0 0,0 0 0 0 0,-1-1 0 0 0,1 0 1 0 0,-1 0-1 0 0,0 0 0 0 0,0-1 0 0 0,0 1 1 0 0,-1-2-1 0 0,1 1 0 0 0,-1 0 0 0 0,0-2-41 0 0,-1 2 43 0 0,0 0-1 0 0,0-1 0 0 0,-1 0 1 0 0,1 0-1 0 0,-2 0 0 0 0,1 0 1 0 0,0 0-1 0 0,-1-1 0 0 0,0 1 1 0 0,-1-1-1 0 0,1 1 0 0 0,-1-1 1 0 0,-1 0-1 0 0,1 1 0 0 0,-1-1 1 0 0,0 0-1 0 0,-1 0 0 0 0,1 1 1 0 0,-1-1-1 0 0,-1 0 0 0 0,1 1 1 0 0,-1-1-1 0 0,0 1 1 0 0,-1 0-1 0 0,-2-5-42 0 0,4 9 19 0 0,-7-17 244 0 0,-1 1 0 0 0,0 0 1 0 0,-2 1-1 0 0,-7-9-263 0 0,15 17-1996 0 0,3 8-8233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7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0 341 7528 0 0,'16'-34'4897'0'0,"-10"16"-4673"0"0,-1 0-1 0 0,-1-1 1 0 0,0 0-1 0 0,-2 0 1 0 0,0 0-1 0 0,-1-15-223 0 0,0 1 818 0 0,6-24-818 0 0,-7 55 42 0 0,11-41 507 0 0,-11 42-491 0 0,1-1 0 0 0,-1 1 0 0 0,1 0 0 0 0,-1-1 0 0 0,1 1 0 0 0,-1 0-1 0 0,1 0 1 0 0,0 0 0 0 0,-1 0 0 0 0,1 0 0 0 0,0-1 0 0 0,0 1-1 0 0,0 1 1 0 0,0-1 0 0 0,0 0 0 0 0,0 0 0 0 0,0 0 0 0 0,0 0-1 0 0,0 1 1 0 0,1-1 0 0 0,-1 0 0 0 0,0 1 0 0 0,0-1 0 0 0,1 1-1 0 0,-1 0 1 0 0,0-1 0 0 0,1 1 0 0 0,-1 0 0 0 0,1 0-58 0 0,0 0 41 0 0,-1 1 1 0 0,0-1-1 0 0,1 1 1 0 0,-1 0-1 0 0,0-1 1 0 0,0 1-1 0 0,1 0 1 0 0,-1 0-1 0 0,0 0 1 0 0,0 0-1 0 0,0 0 1 0 0,0 0-1 0 0,0 0 1 0 0,0 1-1 0 0,-1-1 0 0 0,1 0 1 0 0,0 1-42 0 0,14 27-13 0 0,-12-23 25 0 0,18 40-56 0 0,34 68-132 0 0,-45-96 118 0 0,1 0 0 0 0,1-1 0 0 0,1 0 0 0 0,13 13 58 0 0,-15-18-26 0 0,0-1 1 0 0,1-1-1 0 0,0 0 1 0 0,0 0-1 0 0,1-2 0 0 0,3 2 26 0 0,-13-9 17 0 0,-1 0 0 0 0,0 0-1 0 0,1 0 1 0 0,-1 0 0 0 0,1-1-1 0 0,-1 1 1 0 0,1-1 0 0 0,-1 1-1 0 0,1-1 1 0 0,0 0 0 0 0,-1 0-1 0 0,1 0 1 0 0,-1-1 0 0 0,1 1-1 0 0,0 0 1 0 0,-1-1 0 0 0,1 0-1 0 0,-1 0 1 0 0,0 1 0 0 0,1-2-1 0 0,-1 1 1 0 0,1 0 0 0 0,-1 0-1 0 0,2-2-16 0 0,0 0 40 0 0,0-1 0 0 0,-1 0 0 0 0,1 1 0 0 0,-1-1 0 0 0,0 0 0 0 0,0 0 0 0 0,0-1 0 0 0,0 1 0 0 0,-1-1 0 0 0,0 1 0 0 0,0-1 0 0 0,0 0-40 0 0,2-9 197 0 0,0-1 0 0 0,-1 0 0 0 0,-1 0 0 0 0,0 0 0 0 0,-1 0 0 0 0,-1-1-1 0 0,0 1 1 0 0,-1 0 0 0 0,-1 0 0 0 0,-1-4-197 0 0,0-18 323 0 0,2 22-69 0 0,1-1 0 0 0,1 1 0 0 0,1-6-254 0 0,1-22-2682 0 0,-3 41-10329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7.6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0 5224 0 0,'-3'0'482'0'0,"0"1"-1"0"0,1-1 1 0 0,-1 0 0 0 0,0 1 0 0 0,0 0-1 0 0,0 0 1 0 0,0 0 0 0 0,1 0 0 0 0,-1 0 0 0 0,-2 1-482 0 0,1 1 273 0 0,-1 0 0 0 0,1 1 1 0 0,0-1-1 0 0,0 1 1 0 0,-4 3-274 0 0,-3 7-232 0 0,0 0-1 0 0,1 1 1 0 0,-3 5 232 0 0,1-2 561 0 0,3-3-456 0 0,1 1-1 0 0,0 0 1 0 0,1 0-1 0 0,1 0 1 0 0,0 1-1 0 0,0 7-104 0 0,-5 22 684 0 0,-2 36-684 0 0,10-66 139 0 0,2 0 1 0 0,0 1 0 0 0,1-1-1 0 0,1 0 1 0 0,0 1-1 0 0,1-1 1 0 0,1 0 0 0 0,0 0-1 0 0,1 0 1 0 0,1 0 0 0 0,2 3-140 0 0,-3-13 60 0 0,-1 0 0 0 0,2 1-1 0 0,-1-1 1 0 0,1-1 0 0 0,-1 1 0 0 0,2-1 0 0 0,-1 1 0 0 0,0-1 0 0 0,1-1 0 0 0,0 1 0 0 0,5 2-60 0 0,1 0 30 0 0,1 1 0 0 0,0-2-1 0 0,1 1 1 0 0,-1-2 0 0 0,7 2-30 0 0,-1-2-1862 0 0,-15-4-7476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8.1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16 4816 0 0,'-4'-2'335'0'0,"1"1"1"0"0,-1 0-1 0 0,1 0 1 0 0,-1 1-1 0 0,0-1 1 0 0,0 1-1 0 0,1-1 1 0 0,-1 1-1 0 0,0 0 1 0 0,0 1 0 0 0,0-1-1 0 0,1 1 1 0 0,-1-1-1 0 0,-2 2-335 0 0,-2 2 86 0 0,0 0-1 0 0,0 0 1 0 0,0 1-1 0 0,0 0 1 0 0,1 1-1 0 0,0 0 1 0 0,0 0-1 0 0,1 0 1 0 0,-1 1-1 0 0,1 0 1 0 0,1 0 0 0 0,-1 1-1 0 0,1-1 1 0 0,1 1-1 0 0,-1 0 1 0 0,2 1-1 0 0,-1-1 1 0 0,1 1-1 0 0,0 0-85 0 0,1-5 9 0 0,1 0 0 0 0,0 0 0 0 0,0 0 0 0 0,0 0 0 0 0,1 0 1 0 0,0 0-1 0 0,-1 0 0 0 0,1 0 0 0 0,1 0 0 0 0,-1 0 0 0 0,1 0 0 0 0,-1-1 0 0 0,1 1 0 0 0,0 0 0 0 0,0 0 0 0 0,1 0 0 0 0,-1 0 0 0 0,1-1 0 0 0,0 1 0 0 0,0-1 0 0 0,0 1 0 0 0,0-1 0 0 0,1 0 0 0 0,-1 0-9 0 0,2 1 16 0 0,0-1 1 0 0,-1 0-1 0 0,1 0 0 0 0,0-1 0 0 0,1 1 1 0 0,-1-1-1 0 0,0 1 0 0 0,1-2 0 0 0,0 1 1 0 0,-1 0-1 0 0,1-1 0 0 0,0 0 0 0 0,0 0 0 0 0,-1 0 1 0 0,1 0-1 0 0,0-1 0 0 0,0 0 0 0 0,0 0 1 0 0,2-1-17 0 0,2 0 37 0 0,-1 0 0 0 0,0-1 0 0 0,0 0 1 0 0,0 0-1 0 0,0-1 0 0 0,0 0 0 0 0,0 0 0 0 0,0-1 1 0 0,-1 0-1 0 0,0 0 0 0 0,0-1 0 0 0,0 0 1 0 0,0 0-1 0 0,4-5-37 0 0,-7 6 53 0 0,-1 1 1 0 0,0-1-1 0 0,0 1 1 0 0,0-1-1 0 0,0 0 0 0 0,-1 0 1 0 0,0 0-1 0 0,1-1 1 0 0,-1 1-1 0 0,-1 0 1 0 0,1-1-1 0 0,-1 0 0 0 0,0 1 1 0 0,0-1-1 0 0,0 0 1 0 0,0 1-1 0 0,-1-1 1 0 0,0 0-1 0 0,0 0 1 0 0,0 1-1 0 0,-1-1 0 0 0,1 0 1 0 0,-1 0-1 0 0,0 1 1 0 0,-1-1-1 0 0,0-3-53 0 0,-1 2 101 0 0,0 0-1 0 0,0-1 1 0 0,0 1-1 0 0,-1 0 1 0 0,0 0-1 0 0,0 1 1 0 0,-1-1-1 0 0,1 1 1 0 0,-1 0-1 0 0,0 0 1 0 0,-1 1-1 0 0,1-1 1 0 0,-1 1-1 0 0,0 1 1 0 0,0-1-1 0 0,-5-1-100 0 0,-5-3-1398 0 0,15 8-8450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48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0 105 6424 0 0,'1'1'43'0'0,"1"1"1"0"0,-1 0-1 0 0,-1-1 1 0 0,1 1-1 0 0,0 0 1 0 0,0 0 0 0 0,-1 0-1 0 0,1-1 1 0 0,-1 1-1 0 0,1 0 1 0 0,-1 0-1 0 0,0 0 1 0 0,0 0-1 0 0,0 1-43 0 0,0 33 1008 0 0,-1-19-725 0 0,0 17-233 0 0,1 4 1169 0 0,3 34-1219 0 0,4-33 1975 0 0,-7-39-1751 0 0,0 0-4 0 0,0 0-18 0 0,0 0-7 0 0,0-27 1260 0 0,0 4-1230 0 0,0 0 0 0 0,2-1 1 0 0,0 1-1 0 0,2 0 0 0 0,5-19-225 0 0,-6 30 81 0 0,1-1 1 0 0,1 1-1 0 0,0 0 0 0 0,1 0 0 0 0,0 1 1 0 0,1-1-1 0 0,0 2 0 0 0,1-1 0 0 0,0 1 1 0 0,1 0-1 0 0,0 0 0 0 0,0 1 0 0 0,1 0 1 0 0,0 1-1 0 0,6-3-81 0 0,-13 9 5 0 0,0 1 0 0 0,-1-1 0 0 0,1 1 0 0 0,0 0-1 0 0,0 0 1 0 0,0 0 0 0 0,0 0 0 0 0,0 1 0 0 0,1-1 0 0 0,-1 1 0 0 0,0 0 0 0 0,0 0 0 0 0,0 0 0 0 0,0 0 0 0 0,0 1 0 0 0,0-1 0 0 0,1 1-5 0 0,8 2-14 0 0,0 0 0 0 0,0 1-1 0 0,6 3 15 0 0,-15-6-5 0 0,15 6-16 0 0,-13-6-18 0 0,-1 0 0 0 0,1 1 0 0 0,-1 0 0 0 0,0 0-1 0 0,1 0 1 0 0,-1 0 0 0 0,0 1 0 0 0,0 0 0 0 0,-1-1 0 0 0,1 2-1 0 0,-1-1 1 0 0,3 3 39 0 0,-3-3-29 0 0,1 1 1 0 0,-1 0-1 0 0,0 1 0 0 0,0-1 1 0 0,0 1-1 0 0,-1-1 0 0 0,0 1 1 0 0,2 4 28 0 0,-4-7-12 0 0,1-1 1 0 0,-1 1 0 0 0,0 0 0 0 0,0-1 0 0 0,0 1 0 0 0,0 0-1 0 0,0-1 1 0 0,0 1 0 0 0,0 0 0 0 0,-1-1 0 0 0,1 1 0 0 0,-1 0-1 0 0,1-1 1 0 0,-1 1 0 0 0,1-1 0 0 0,-1 1 0 0 0,0-1 0 0 0,0 1 0 0 0,0-1-1 0 0,0 0 1 0 0,0 1 0 0 0,0-1 0 0 0,0 0 0 0 0,0 0 0 0 0,-1 0-1 0 0,1 0 1 0 0,0 0 0 0 0,-1 0 0 0 0,0 1 11 0 0,-1-1-8 0 0,-3 4-12 0 0,0 0-1 0 0,0-1 1 0 0,-1 0 0 0 0,0-1 0 0 0,0 1-1 0 0,0-1 1 0 0,0-1 0 0 0,0 1-1 0 0,-1-1 1 0 0,0 0 20 0 0,-1-1-13 0 0,-1 2 0 0 0,1-1 0 0 0,0 1 1 0 0,0 1 12 0 0,-22 6-34 0 0,-5 6 9 0 0,37-14 28 0 0,0 0 0 0 0,0 0 1 0 0,1 0-1 0 0,-1 0 0 0 0,1-1 1 0 0,-1 1-1 0 0,1-1 0 0 0,0 1 1 0 0,-1-1-1 0 0,1 1 0 0 0,0-1 1 0 0,0 0-4 0 0,20 14 47 0 0,-1-2 0 0 0,2-1 0 0 0,0 0 0 0 0,0-2 0 0 0,1-1 1 0 0,0 0-1 0 0,1-2 0 0 0,10 1-47 0 0,-17-5 87 0 0,-13-3-42 0 0,1 1 1 0 0,-2-1-1 0 0,1 1 1 0 0,0 1-1 0 0,0-1 1 0 0,0 1-1 0 0,0 0-45 0 0,2 1-200 0 0,0 0-1 0 0,0-1 1 0 0,0 0 0 0 0,0 0-1 0 0,1-1 1 0 0,-1 1 0 0 0,7-1 200 0 0,-12-1-10220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0.1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6424 0 0,'1'-4'279'0'0,"0"-1"1"0"0,0 1-1 0 0,1 0 1 0 0,-1-1-1 0 0,1 1 1 0 0,0 0-1 0 0,0 0 0 0 0,1 0 1 0 0,-1 0-1 0 0,1 1 1 0 0,0-1-1 0 0,0 1 1 0 0,0-1-1 0 0,0 1 1 0 0,4-3-280 0 0,80-49 249 0 0,-80 51-189 0 0,1 0-1 0 0,-1 1 1 0 0,1 0 0 0 0,0 0 0 0 0,-1 0-1 0 0,2 1 1 0 0,-1 0 0 0 0,0 1 0 0 0,0 0-1 0 0,7 0-59 0 0,-14 1 32 0 0,1 0-1 0 0,0 1 0 0 0,0-1 0 0 0,-1 1 0 0 0,1-1 1 0 0,-1 1-1 0 0,1 0 0 0 0,0 0 0 0 0,-1 0 0 0 0,0 0 1 0 0,1 0-1 0 0,-1 0 0 0 0,1 0 0 0 0,-1 0 1 0 0,0 0-1 0 0,0 1 0 0 0,0-1 0 0 0,0 0 0 0 0,0 1 1 0 0,0-1-1 0 0,0 1 0 0 0,0-1 0 0 0,0 1 0 0 0,-1 0 1 0 0,1-1-1 0 0,-1 1 0 0 0,1 0 0 0 0,-1-1 1 0 0,0 1-1 0 0,1 0 0 0 0,-1 0-31 0 0,1 5 68 0 0,0 0 1 0 0,0 1-1 0 0,-1-1 1 0 0,0 0-1 0 0,0 0 1 0 0,-2 7-69 0 0,-3 14 291 0 0,-2-1-1 0 0,0 0 1 0 0,-10 19-291 0 0,13-32 50 0 0,-1-1-1 0 0,-1 1 1 0 0,0-2 0 0 0,-1 1 0 0 0,-1-1 0 0 0,0 0-1 0 0,0 0 1 0 0,-1-1 0 0 0,-1 1-50 0 0,-8 13 80 0 0,16-22-70 0 0,0 0 0 0 0,1 0 0 0 0,-1-1 0 0 0,0 1 0 0 0,-1 0 0 0 0,1-1 0 0 0,0 1-1 0 0,-1-1 1 0 0,1 0 0 0 0,-1 0 0 0 0,0 0-10 0 0,-6 4 32 0 0,0 0 1 0 0,1 1-1 0 0,0 0 0 0 0,1 0 1 0 0,-6 7-33 0 0,11-12 14 0 0,0 0 0 0 0,0 1 0 0 0,0-1 1 0 0,1 1-1 0 0,-1-1 0 0 0,1 1 1 0 0,0 0-1 0 0,0-1 0 0 0,0 1 0 0 0,0 0 1 0 0,0 0-1 0 0,0 0 0 0 0,1 0 1 0 0,-1 2-15 0 0,22 0 65 0 0,-6-1-60 0 0,-1 0 0 0 0,1-2 0 0 0,-1 0-1 0 0,1 0 1 0 0,0-1 0 0 0,0-1 0 0 0,0-1 0 0 0,0 0 0 0 0,11-2-5 0 0,19-1-29 0 0,-15 1-1863 0 0,-29 3-7328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0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26 7736 0 0,'2'3'273'0'0,"-1"0"1"0"0,1-1-1 0 0,-1 1 1 0 0,0 0-1 0 0,0 0 0 0 0,0 0 1 0 0,0 0-1 0 0,-1 0 1 0 0,1 1-1 0 0,-1 2-273 0 0,4 12 346 0 0,-2-11 43 0 0,0 1 0 0 0,0-1 1 0 0,-1 1-1 0 0,0-1 0 0 0,0 5-389 0 0,-1-12 187 0 0,0 0-6 0 0,0 0 1 0 0,0 0-29 0 0,0 0-4 0 0,2-15 1610 0 0,6-15-1212 0 0,-7 24-440 0 0,0 1 1 0 0,0-1-1 0 0,0 1 0 0 0,1 0 0 0 0,0 0 0 0 0,0 0 0 0 0,1 0 0 0 0,-1 0 0 0 0,1 0 0 0 0,0 0 0 0 0,2-1-107 0 0,-2 3 42 0 0,1 1 0 0 0,0 0 0 0 0,0 0 1 0 0,0 0-1 0 0,0 0 0 0 0,0 0 0 0 0,0 1 0 0 0,1 0 0 0 0,-1 0 0 0 0,0 0 0 0 0,1 0 0 0 0,-1 1 0 0 0,1 0 1 0 0,-1-1-1 0 0,1 2 0 0 0,-1-1 0 0 0,1 0 0 0 0,-1 1 0 0 0,0 0 0 0 0,1 0 0 0 0,-1 0 0 0 0,0 1 0 0 0,0 0 1 0 0,0-1-1 0 0,0 1 0 0 0,3 2-42 0 0,4 4 56 0 0,-7-5-47 0 0,0-1 1 0 0,0 1 0 0 0,0 0 0 0 0,-1 0 0 0 0,1 0-1 0 0,-1 1 1 0 0,0-1 0 0 0,0 1 0 0 0,0 0 0 0 0,0 0-1 0 0,-1 0 1 0 0,2 2-10 0 0,6 11 24 0 0,-8-14 10 0 0,-1 1 0 0 0,1-1 0 0 0,0 0 0 0 0,-1 0 0 0 0,1 1 0 0 0,-1-1 0 0 0,0 1-1 0 0,0-1 1 0 0,-1 1-34 0 0,4 2 36 0 0,-4-6-34 0 0,0 0 0 0 0,0 0 0 0 0,0 0 1 0 0,1 0-1 0 0,-1 1 0 0 0,0-1 1 0 0,0 0-1 0 0,0 0 0 0 0,0 0 0 0 0,1 1 1 0 0,-1-1-1 0 0,0 0 0 0 0,0 0 0 0 0,0 0 1 0 0,0 1-1 0 0,0-1 0 0 0,0 0 1 0 0,0 0-1 0 0,0 1 0 0 0,0-1 0 0 0,0 0 1 0 0,0 0-1 0 0,0 0 0 0 0,0 1 1 0 0,0-1-1 0 0,0 0 0 0 0,0 0 0 0 0,0 1 1 0 0,0-1-1 0 0,0 0 0 0 0,0 0 0 0 0,0 1 1 0 0,0-1-1 0 0,0 0 0 0 0,0 0 1 0 0,0 0-1 0 0,-1 1 0 0 0,1-1 0 0 0,0 0 1 0 0,0 0-1 0 0,0 0 0 0 0,0 0 1 0 0,0 1-1 0 0,-1-1 0 0 0,1 0 0 0 0,0 0 1 0 0,0 0-1 0 0,0 0 0 0 0,-1 0 0 0 0,1 1 1 0 0,0-1-1 0 0,0 0 0 0 0,-1 0 1 0 0,1 0-1 0 0,0 0 0 0 0,0 0-2 0 0,-1 6-2168 0 0,1-6-9762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4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1 153 5520 0 0,'0'0'241'0'0,"1"3"6"0"0,2 3 52 0 0,-1 1 0 0 0,0 1 0 0 0,-1-1 0 0 0,1 6-299 0 0,3 15 549 0 0,-1-12-215 0 0,-2-1-1 0 0,0 1 0 0 0,-1 13-333 0 0,2 9 93 0 0,-3-21-14 0 0,-1-16-56 0 0,1 1 1 0 0,0-1 0 0 0,0 1 0 0 0,0-1-1 0 0,0 1 1 0 0,0-1 0 0 0,0 1 0 0 0,0-1-1 0 0,0 1 1 0 0,0-1 0 0 0,1 1 0 0 0,-1-1 0 0 0,1 0-1 0 0,-1 1 1 0 0,1-1 0 0 0,0 1 0 0 0,-1-1-1 0 0,1 0 1 0 0,0 0 0 0 0,0 1 0 0 0,1 0-24 0 0,-1 4 524 0 0,-1-4-207 0 0,-1-6 580 0 0,1 4-658 0 0,-5-20 1269 0 0,-2-15-1001 0 0,3 20-247 0 0,1 0 0 0 0,0-1 0 0 0,2 1 0 0 0,-1-5-260 0 0,-9-56 450 0 0,11 71-416 0 0,0 0-1 0 0,0 0 1 0 0,0 1 0 0 0,1-1-1 0 0,0 1 1 0 0,0-1-1 0 0,0 0 1 0 0,1 1 0 0 0,-1 0-1 0 0,1-1 1 0 0,0 1-1 0 0,0 0 1 0 0,1 0 0 0 0,-1 0-1 0 0,3-2-33 0 0,9-15 35 0 0,-11 16-33 0 0,0 0-1 0 0,1 0 1 0 0,-1 0-1 0 0,1 0 1 0 0,0 1-1 0 0,1-1 1 0 0,-1 1 0 0 0,1 0-1 0 0,0 1 1 0 0,0-1-1 0 0,0 1-1 0 0,15-10 1 0 0,-17 11 1 0 0,0 0 0 0 0,0-1 1 0 0,1 2-1 0 0,-1-1 0 0 0,0 0 0 0 0,1 0 0 0 0,-1 1 0 0 0,1 0 1 0 0,-1 0-1 0 0,1 0 0 0 0,0 0 0 0 0,0 0 0 0 0,-1 1 0 0 0,1 0 1 0 0,0 0-1 0 0,0 0 0 0 0,-1 0 0 0 0,4 1-2 0 0,4 1 3 0 0,0 1 0 0 0,-1 1 0 0 0,1 0 0 0 0,-1 0 0 0 0,0 1 0 0 0,0 0 0 0 0,-1 1 0 0 0,7 5-3 0 0,-13-8-17 0 0,0 0 0 0 0,0 0 0 0 0,0 0 0 0 0,0 1-1 0 0,0 0 1 0 0,0-1 0 0 0,-1 1 0 0 0,0 0 0 0 0,0 0-1 0 0,0 0 1 0 0,0 0 0 0 0,-1 1 0 0 0,1-1 0 0 0,-1 0 0 0 0,0 1-1 0 0,-1-1 1 0 0,1 1 0 0 0,-1-1 0 0 0,0 1 0 0 0,0-1 0 0 0,0 1-1 0 0,-1-1 1 0 0,1 1 0 0 0,-1-1 0 0 0,-1 3 17 0 0,2-5-10 0 0,-1 0 0 0 0,-1 0 0 0 0,1 0 0 0 0,0-1 0 0 0,0 1 0 0 0,-1 0 0 0 0,1 0 0 0 0,-1-1-1 0 0,1 1 1 0 0,-1-1 0 0 0,0 1 0 0 0,0-1 0 0 0,1 0 0 0 0,-1 1 10 0 0,-32 18-104 0 0,26-16 77 0 0,-19 14-49 0 0,21-13 48 0 0,-2-1 0 0 0,1 1 0 0 0,-1-1 0 0 0,1 0 0 0 0,-9 2 28 0 0,5-2-140 0 0,-1 1 0 0 0,2 0 0 0 0,-1 1 1 0 0,-6 4 139 0 0,15-9-58 0 0,1 0 57 0 0,1 0 0 0 0,0 0 0 0 0,0 0 0 0 0,0 0 1 0 0,0 0-1 0 0,1 0 0 0 0,-1 0 0 0 0,0 0 1 0 0,0 0-1 0 0,1 0 0 0 0,-1 0 0 0 0,0 0 0 0 0,1 0 1 0 0,-1-1-1 0 0,1 1 0 0 0,-1 0 0 0 0,1 0 1 0 0,0 0 0 0 0,10 18-10 0 0,-5-12 21 0 0,1 1 1 0 0,0-1-1 0 0,1 0 1 0 0,-1-1 0 0 0,1 0-1 0 0,0 0 1 0 0,1-1 0 0 0,-1 0-1 0 0,1 0 1 0 0,0-1-1 0 0,0 0 1 0 0,1-1 0 0 0,-1 0-1 0 0,3 0-11 0 0,31 14 53 0 0,-34-13-47 0 0,0 0 0 0 0,0 0 0 0 0,1-1 0 0 0,-1 0 0 0 0,1-1 0 0 0,0 0 0 0 0,-1 0 1 0 0,6-1-7 0 0,4 1 40 0 0,-15-2-276 0 0,-1 1 1 0 0,0-1 0 0 0,1 1-1 0 0,-1-1 1 0 0,1-1 0 0 0,-1 1-1 0 0,1 0 1 0 0,0-1 235 0 0,4-1-8853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4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145 0 7232 0 0,'-4'1'155'0'0,"-1"-1"1"0"0,1 1-1 0 0,0 0 1 0 0,0 0-1 0 0,0 1 0 0 0,0-1 1 0 0,0 1-1 0 0,0 0 1 0 0,1 0-1 0 0,-1 0 1 0 0,-2 2-156 0 0,-36 31 1826 0 0,36-28-1769 0 0,1 0 0 0 0,-1 0 0 0 0,2 1 0 0 0,-1 0 0 0 0,1-1 1 0 0,0 2-1 0 0,0-1 0 0 0,1 0 0 0 0,0 1 0 0 0,1-1 0 0 0,0 1 0 0 0,0 0 1 0 0,1 0-1 0 0,0-1 0 0 0,1 1 0 0 0,0 0 0 0 0,0 0 0 0 0,1 0 0 0 0,0 0 0 0 0,0 0 1 0 0,3 7-58 0 0,-2-12 24 0 0,-1 0-1 0 0,1-1 1 0 0,0 1 0 0 0,1-1 0 0 0,-1 1 0 0 0,1-1 0 0 0,-1 0 0 0 0,1 0 0 0 0,0 0 0 0 0,0 0-1 0 0,0 0 1 0 0,1-1 0 0 0,-1 0 0 0 0,0 1 0 0 0,1-1 0 0 0,0 0 0 0 0,0-1 0 0 0,-1 1 0 0 0,1-1 0 0 0,0 1-1 0 0,0-1-23 0 0,3 0 32 0 0,1 1 0 0 0,-1-1 0 0 0,0 0-1 0 0,0-1 1 0 0,1 0 0 0 0,-1 0-1 0 0,0-1 1 0 0,1 1 0 0 0,-1-2 0 0 0,0 1-1 0 0,3-1-31 0 0,-2 0 47 0 0,0 0 0 0 0,0-1 0 0 0,0 0 0 0 0,0 0 0 0 0,0-1 0 0 0,-1 0 0 0 0,1 0 0 0 0,-1 0 0 0 0,0-1 0 0 0,0 0 0 0 0,-1-1 0 0 0,3-2-47 0 0,-2 1 78 0 0,-1 0 1 0 0,0 0-1 0 0,0 0 0 0 0,-1-1 0 0 0,0 1 1 0 0,0-1-1 0 0,-1-1 0 0 0,0 1 0 0 0,0-1 1 0 0,0-2-79 0 0,-3 7 62 0 0,0 0 0 0 0,0 0 1 0 0,0 0-1 0 0,-1 0 1 0 0,0 0-1 0 0,0 0 0 0 0,0 0 1 0 0,0 0-1 0 0,0 0 1 0 0,-1 0-1 0 0,0 0 0 0 0,1 0 1 0 0,-2 0-1 0 0,1 0 1 0 0,0 1-1 0 0,-1-1 0 0 0,0 0 1 0 0,0 1-1 0 0,0-1 1 0 0,0 1-1 0 0,0 0 0 0 0,-1-1 1 0 0,1 1-1 0 0,-3-2-62 0 0,-3-2 157 0 0,1 0-1 0 0,-1 0 1 0 0,0 1 0 0 0,-1 0-1 0 0,1 1 1 0 0,-1 0-1 0 0,0 0 1 0 0,-1 1-1 0 0,-2-1-156 0 0,0 2-1802 0 0,12 3-9107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7.7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0 739 2608 0 0,'1'0'164'0'0,"1"-1"0"0"0,-1 1 0 0 0,0-1 0 0 0,0 1 0 0 0,0-1 0 0 0,0 0-1 0 0,0 1 1 0 0,0-1 0 0 0,-1 0 0 0 0,1 1 0 0 0,0-1 0 0 0,0 0 0 0 0,0 0 0 0 0,-1 0 0 0 0,1 0 0 0 0,-1 0 0 0 0,1 0 0 0 0,0 0 0 0 0,-1 0 0 0 0,0 0-1 0 0,1 0 1 0 0,-1 0 0 0 0,0 0 0 0 0,1-1 0 0 0,-1 1 0 0 0,0-1-164 0 0,6-12 874 0 0,-2 7-635 0 0,-1 0 1 0 0,0 0-1 0 0,0 0 1 0 0,-1-1-1 0 0,0 1 1 0 0,0-1-1 0 0,-1 1 1 0 0,0-1-1 0 0,0-1-239 0 0,1-19 1411 0 0,-3-26-1411 0 0,0 17 424 0 0,-1 6 38 0 0,-1-1-1 0 0,-1 1 0 0 0,-8-23-461 0 0,1-2 379 0 0,10 45-258 0 0,0 0 0 0 0,1-1-1 0 0,0 1 1 0 0,1 0 0 0 0,1-2-121 0 0,0-24 117 0 0,-2 31-101 0 0,0 1-1 0 0,0-1 1 0 0,0 1-1 0 0,1-1 1 0 0,0 0-1 0 0,0 1 1 0 0,0 0-1 0 0,1-1 1 0 0,0 1 0 0 0,0 0-1 0 0,0 0 1 0 0,1 0-1 0 0,-1 0 1 0 0,1 0-1 0 0,0 1 1 0 0,1-1-1 0 0,-1 1 1 0 0,1 0-1 0 0,0 0 1 0 0,1-1-16 0 0,6-5 60 0 0,-10 9-57 0 0,0 0 1 0 0,-1 0-1 0 0,1 0 1 0 0,0 0-1 0 0,0 1 1 0 0,0-1-1 0 0,1 0 1 0 0,-1 1-1 0 0,0-1 1 0 0,0 1-1 0 0,0-1 1 0 0,0 1-1 0 0,1-1 1 0 0,-1 1 0 0 0,0 0-1 0 0,0-1 1 0 0,1 1-1 0 0,-1 0 1 0 0,0 0-1 0 0,1 0 1 0 0,-1 0-1 0 0,1 0-3 0 0,0 1 10 0 0,1-1-1 0 0,-1 0 0 0 0,1 1 1 0 0,-1-1-1 0 0,0 1 0 0 0,1 0 1 0 0,-1 0-1 0 0,0 0 1 0 0,0 0-1 0 0,0 0 0 0 0,1 1 1 0 0,-1-1-1 0 0,0 0 1 0 0,-1 1-1 0 0,1 0 0 0 0,1 0-9 0 0,26 33 115 0 0,-17-20-78 0 0,4 7 30 0 0,-1 1 0 0 0,-1 0 0 0 0,8 18-67 0 0,5 6 475 0 0,6 7-475 0 0,-22-37 125 0 0,6 8 59 0 0,-9-14-64 0 0,0 1 1 0 0,-1 1-1 0 0,0-1 0 0 0,0 2-120 0 0,-3-5 87 0 0,1 0 0 0 0,0 0 0 0 0,1 0-1 0 0,0 0 1 0 0,0-1 0 0 0,1 0 0 0 0,0-1 0 0 0,2 2-87 0 0,-9-8 9 0 0,1-1 1 0 0,-1 0-1 0 0,0 1 1 0 0,0-1-1 0 0,0 1 0 0 0,1-1 1 0 0,-1 0-1 0 0,0 1 1 0 0,1-1-1 0 0,-1 1 1 0 0,0-1-1 0 0,1 0 0 0 0,-1 0 1 0 0,1 1-1 0 0,-1-1 1 0 0,0 0-1 0 0,1 0 1 0 0,-1 1-1 0 0,1-1 1 0 0,-1 0-1 0 0,1 0 0 0 0,-1 0 1 0 0,1 0-1 0 0,-1 0 1 0 0,1 0-1 0 0,-1 0 1 0 0,0 0-1 0 0,1 0 0 0 0,-1 0 1 0 0,1 0-1 0 0,-1 0 1 0 0,1 0-1 0 0,-1 0 1 0 0,1 0-10 0 0,2-17 207 0 0,-1-6-258 0 0,7-6 38 0 0,-4 16 7 0 0,-1 0 0 0 0,-1 0 0 0 0,0-1 0 0 0,0-3 6 0 0,2-39-36 0 0,-3 23-55 0 0,2 0 0 0 0,1 0 0 0 0,2 1 0 0 0,6-21 91 0 0,-2 16 0 0 0,-7 22-1 0 0,1 0 0 0 0,0 0 0 0 0,3-5 1 0 0,-6 16 1 0 0,0 0 1 0 0,0 0-1 0 0,1 1 1 0 0,-1-1-1 0 0,1 1 1 0 0,0-1-1 0 0,0 1 0 0 0,0 0 1 0 0,0 0-1 0 0,0 0 1 0 0,1 1-1 0 0,0-1 1 0 0,-1 1-1 0 0,2-1-1 0 0,-3 2 23 0 0,-1 0 0 0 0,1 0 0 0 0,0 1 0 0 0,0-1 0 0 0,0 0 0 0 0,0 1 0 0 0,0-1-1 0 0,0 1 1 0 0,0 0 0 0 0,0-1 0 0 0,0 1 0 0 0,1 0 0 0 0,-1 0 0 0 0,0 1 0 0 0,0-1 0 0 0,0 0 0 0 0,0 1 0 0 0,0-1-1 0 0,0 1 1 0 0,0-1 0 0 0,0 1 0 0 0,0 0 0 0 0,-1 0 0 0 0,1 0 0 0 0,0 0 0 0 0,0 0 0 0 0,1 2-23 0 0,3 3 64 0 0,-1 0 0 0 0,1 0 0 0 0,-1 1 0 0 0,-1-1 0 0 0,1 1 0 0 0,1 5-64 0 0,-4-9-20 0 0,9 18 35 0 0,0 0 0 0 0,-1 1 0 0 0,-2 0 1 0 0,4 14-16 0 0,20 96 33 0 0,-21-84-25 0 0,-4-13 7 0 0,-6-24-13 0 0,1 0 0 0 0,1 0-1 0 0,-1-1 1 0 0,2 1 0 0 0,0-1-2 0 0,0-1-1 0 0,-1 1-1 0 0,0-1 0 0 0,0 1 0 0 0,-1-1 0 0 0,1 10 2 0 0,3-7-97 0 0,-5-11 90 0 0,0 0 0 0 0,-1 0-1 0 0,1-1 1 0 0,0 1 0 0 0,-1 0 0 0 0,1 0-1 0 0,-1 0 1 0 0,0 0 0 0 0,1 0-1 0 0,-1 0 1 0 0,0 0 0 0 0,1 0 0 0 0,-1 0-1 0 0,0 0 1 0 0,0 0 0 0 0,0 1 7 0 0,3 24-67 0 0,-2-25-37 0 0,-1-1 0 0 0,0 1 0 0 0,0 0 0 0 0,0 0-1 0 0,0 0 1 0 0,1-1 0 0 0,-1 1 0 0 0,0 0 0 0 0,1-1-1 0 0,-1 1 1 0 0,1 0 0 0 0,-1-1 0 0 0,0 1 0 0 0,1 0-1 0 0,0-1 1 0 0,-1 1 0 0 0,1-1 0 0 0,-1 1 0 0 0,1-1-1 0 0,0 1 1 0 0,-1-1 0 0 0,1 0 0 0 0,0 1-1 0 0,-1-1 1 0 0,1 0 0 0 0,0 1 0 0 0,0-1 104 0 0,0 0-10857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5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1 102 7736 0 0,'5'54'3018'0'0,"14"19"-2654"0"0,-9-37-5 0 0,-7-29-331 0 0,0 0 1 0 0,0 0 0 0 0,0-1-1 0 0,1 1 1 0 0,0-1-1 0 0,0 0 1 0 0,1 0-1 0 0,-1 0 1 0 0,1 0-1 0 0,1-1 1 0 0,-1 0-1 0 0,1 0 1 0 0,4 3-29 0 0,-7-6 68 0 0,1-1 0 0 0,-1 1 0 0 0,1-1 0 0 0,-1 0 0 0 0,1 0 0 0 0,-1 0 0 0 0,1 0 0 0 0,-1-1 0 0 0,1 1 0 0 0,0-1 0 0 0,-1 0 0 0 0,1 0 1 0 0,1-1-69 0 0,4 1 191 0 0,0-2 0 0 0,0 1 1 0 0,0-1-1 0 0,7-3-191 0 0,-10 3 126 0 0,1-1-1 0 0,-1 0 1 0 0,0 0 0 0 0,0-1-1 0 0,0 0 1 0 0,-1 0-1 0 0,1 0 1 0 0,-1-1 0 0 0,0 0-1 0 0,0 0 1 0 0,0 0-1 0 0,-1 0 1 0 0,0-1 0 0 0,0 0-1 0 0,0 0 1 0 0,1-4-126 0 0,0 0 279 0 0,0 0-1 0 0,-1-1 1 0 0,-1 0 0 0 0,0 1 0 0 0,0-1-1 0 0,-1 0 1 0 0,0 0 0 0 0,-1-1 0 0 0,0-9-279 0 0,2 37 154 0 0,1 0 1 0 0,0 0-1 0 0,2 0 0 0 0,-1-1 1 0 0,2 1-1 0 0,0-1 0 0 0,1-1 1 0 0,0 1-1 0 0,9 9-154 0 0,-11-20 14 0 0,-1 1 1 0 0,1-1-1 0 0,0-1 1 0 0,0 1-1 0 0,1-1 0 0 0,-1 0 1 0 0,1-1-1 0 0,0 1 1 0 0,-1-1-1 0 0,1-1 0 0 0,0 1 1 0 0,0-1-1 0 0,0 0 1 0 0,1-1-1 0 0,-1 0-14 0 0,-2 0 13 0 0,-1 0 1 0 0,1 0-1 0 0,0-1 1 0 0,-1 0-1 0 0,1 0 0 0 0,3-2-13 0 0,15-2 25 0 0,-17 4-24 0 0,0-1 0 0 0,0 0 0 0 0,-1 0 0 0 0,1 0 0 0 0,-1-1 0 0 0,0 0 0 0 0,0 0 0 0 0,0 0 0 0 0,0-1 0 0 0,0 1 0 0 0,-1-1 0 0 0,1 0 0 0 0,-1-1 0 0 0,0 1 0 0 0,0-1-1 0 0,-1 1 1 0 0,2-4-1 0 0,-2 3 14 0 0,0 0 0 0 0,-1 0 0 0 0,1 0 0 0 0,-1 0 0 0 0,0 0 0 0 0,-1-1 0 0 0,1 1 0 0 0,-1-1 0 0 0,0 1 0 0 0,-1-1 0 0 0,1 0 0 0 0,-1 1 0 0 0,0-1 0 0 0,-1 1 0 0 0,1-1 0 0 0,-1 0 0 0 0,-1-3-14 0 0,0 1 25 0 0,-1-1 0 0 0,0 1 0 0 0,0 0 0 0 0,-1 0 0 0 0,0 1 0 0 0,0-1 0 0 0,-1 1 0 0 0,0 0 0 0 0,0 0-1 0 0,0 0 1 0 0,-3-1-25 0 0,-3-5 88 0 0,1-1 0 0 0,0 0 0 0 0,1-1 0 0 0,-2-5-88 0 0,9 12 48 0 0,1 4-2653 0 0,1 4-10293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5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45 9344 0 0,'0'-1'160'0'0,"0"0"0"0"0,-1-1 0 0 0,1 1 0 0 0,-1-1 0 0 0,0 1 0 0 0,0 0 0 0 0,1 0 0 0 0,-1-1 0 0 0,0 1 0 0 0,0 0 0 0 0,0 0 0 0 0,0 0 0 0 0,0 0 0 0 0,0 0 0 0 0,-1 0 0 0 0,1 0 1 0 0,0 0-1 0 0,0 1 0 0 0,-1-1-160 0 0,-26-13 71 0 0,21 12 15 0 0,0 0 1 0 0,0 1 0 0 0,1-1-1 0 0,-1 1 1 0 0,0 1 0 0 0,-2 0-87 0 0,7-1 49 0 0,1 1 0 0 0,-1 0 0 0 0,1 0 1 0 0,-1 1-1 0 0,1-1 0 0 0,-1 0 0 0 0,1 0 0 0 0,-1 1 1 0 0,1-1-1 0 0,-1 1 0 0 0,1-1 0 0 0,-1 1 0 0 0,1 0 1 0 0,0-1-1 0 0,-1 1 0 0 0,1 0 0 0 0,0 0 0 0 0,0 0 1 0 0,0 0-1 0 0,0 0 0 0 0,0 0 0 0 0,0 0 0 0 0,0 1 1 0 0,0-1-1 0 0,0 0 0 0 0,0 0 0 0 0,1 1 0 0 0,-1-1 1 0 0,0 1-1 0 0,1-1 0 0 0,-1 0 0 0 0,1 1-49 0 0,0 1 26 0 0,-1 1 1 0 0,1-1-1 0 0,0 0 0 0 0,1 0 1 0 0,-1 1-1 0 0,1-1 0 0 0,-1 0 0 0 0,1 0 1 0 0,0 1-1 0 0,0-1 0 0 0,0 0 1 0 0,1 0-1 0 0,-1 0 0 0 0,1 0 0 0 0,-1-1 1 0 0,1 1-1 0 0,0 0 0 0 0,0-1 0 0 0,2 3-26 0 0,6 6 134 0 0,2 0 0 0 0,-1 0 0 0 0,9 5-134 0 0,-12-10-5 0 0,125 93 1342 0 0,-133-99-1333 0 0,1 1-1 0 0,0-1 1 0 0,0 1-1 0 0,-1 0 1 0 0,1-1-1 0 0,0 1 1 0 0,-1 0-1 0 0,1-1 1 0 0,0 1-1 0 0,-1 0 1 0 0,1 0-1 0 0,-1 0 0 0 0,1-1 1 0 0,-1 1-1 0 0,0 0 1 0 0,1 0-1 0 0,-1 0 1 0 0,0 0-1 0 0,0 0 1 0 0,1 0-1 0 0,-1 0 1 0 0,0 0-1 0 0,0 0 0 0 0,0 0 1 0 0,0 0-1 0 0,0 1-3 0 0,-1-1-3 0 0,0 0 0 0 0,0 0-1 0 0,1 1 1 0 0,-1-1 0 0 0,0 0 0 0 0,0 0-1 0 0,0 0 1 0 0,0 0 0 0 0,0 0-1 0 0,0 0 1 0 0,-1 0 0 0 0,1 0-1 0 0,0 0 1 0 0,0-1 0 0 0,-1 1-1 0 0,1 0 4 0 0,-8 3-35 0 0,0-1-1 0 0,-1 0 1 0 0,1 0-1 0 0,-9 1 36 0 0,-9 1-53 0 0,1-1 0 0 0,-5-1 53 0 0,20-2-16 0 0,0-1 0 0 0,0 0 0 0 0,0 0 0 0 0,0-2 0 0 0,0 1 0 0 0,-9-3 15 0 0,19 3-99 0 0,-1 1 0 0 0,1-1 0 0 0,0 1 0 0 0,-1-1-1 0 0,1 0 1 0 0,0 0 0 0 0,0 1 0 0 0,-1-1-1 0 0,1 0 1 0 0,0 0 0 0 0,0 0 0 0 0,0 0 0 0 0,0 0-1 0 0,0 0 1 0 0,0 0 0 0 0,1-1 0 0 0,-1 1-1 0 0,0 0 1 0 0,0-1 0 0 0,1 1 0 0 0,-1 0-1 0 0,1-1 1 0 0,-1 0 100 0 0,1 0-10138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6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5120 0 0,'-3'25'1250'0'0,"2"-21"-930"0"0,0 0-1 0 0,0 1 1 0 0,1-1-1 0 0,0 1 1 0 0,0-1-1 0 0,0 1 0 0 0,1 0-319 0 0,3 29 233 0 0,-4-24-182 0 0,1-1 1 0 0,0 0-1 0 0,1 1 1 0 0,0-1-1 0 0,0 0 1 0 0,1 0-1 0 0,0 0 1 0 0,1-1-1 0 0,1 4-51 0 0,-3-9 17 0 0,-1 0-1 0 0,1 0 0 0 0,-1-1 1 0 0,1 1-1 0 0,0-1 0 0 0,0 0 0 0 0,0 1 1 0 0,1-1-1 0 0,-1 0 0 0 0,0 0 1 0 0,1 0-1 0 0,-1 0 0 0 0,1-1 0 0 0,2 2-16 0 0,-2-2 59 0 0,0 1-1 0 0,1-1 1 0 0,-1 0 0 0 0,1 0-1 0 0,-1-1 1 0 0,1 1-1 0 0,0-1 1 0 0,-1 0-1 0 0,1 1 1 0 0,-1-2 0 0 0,1 1-1 0 0,-1 0 1 0 0,1-1-1 0 0,0 1 1 0 0,-1-1-1 0 0,1 0 1 0 0,-1 0-1 0 0,0-1 1 0 0,1 1 0 0 0,-1-1-1 0 0,0 0 1 0 0,2 0-59 0 0,0-2 181 0 0,1 0 0 0 0,0 0 0 0 0,-1-1 0 0 0,0 0 1 0 0,0 0-1 0 0,-1 0 0 0 0,1 0 0 0 0,-1-1 0 0 0,0 1 0 0 0,0-1 1 0 0,1-4-182 0 0,-1 0 317 0 0,-4 9-271 0 0,0 0 0 0 0,0 0 0 0 0,0 0 1 0 0,0 1-1 0 0,0-1 0 0 0,1 0 0 0 0,-1 0 1 0 0,0 0-1 0 0,0 1 0 0 0,1-1 0 0 0,-1 0 1 0 0,1 1-1 0 0,-1-1 0 0 0,1 0 0 0 0,-1 1 0 0 0,1-1 1 0 0,-1 0-1 0 0,1 1 0 0 0,-1-1 0 0 0,1 1 1 0 0,0-1-1 0 0,-1 1 0 0 0,1-1 0 0 0,0 1 0 0 0,0-1 1 0 0,-1 1-1 0 0,2 0-46 0 0,4 21 623 0 0,7 12-390 0 0,-11-25-180 0 0,1 1 1 0 0,0-1-1 0 0,1 1 1 0 0,0-1-1 0 0,0 0 1 0 0,0-1-1 0 0,1 1 1 0 0,0-1 0 0 0,1 0-1 0 0,0 0 1 0 0,0 0-1 0 0,0-1 1 0 0,6 4-54 0 0,-8-8 22 0 0,-1-1 1 0 0,0 1-1 0 0,0-1 0 0 0,0 0 1 0 0,1-1-1 0 0,-1 1 0 0 0,1-1 1 0 0,-1 1-1 0 0,1-1 1 0 0,-1 0-1 0 0,0 0 0 0 0,1 0 1 0 0,-1-1-1 0 0,1 1 0 0 0,-1-1 1 0 0,0 0-1 0 0,1 0 0 0 0,2-1-22 0 0,2-1 31 0 0,0 0 0 0 0,0 0-1 0 0,-1-1 1 0 0,1 0 0 0 0,-1-1-1 0 0,0 1 1 0 0,3-3-31 0 0,-2-2 35 0 0,1 0-1 0 0,-1 0 1 0 0,0-1-1 0 0,-1 0 1 0 0,0-1-1 0 0,-1 1 1 0 0,0-1 0 0 0,-1 0-1 0 0,0-1 1 0 0,0 0-1 0 0,0-5-34 0 0,-4 12 38 0 0,-1 0 0 0 0,0 1-1 0 0,0-1 1 0 0,0 0 0 0 0,0 1 0 0 0,-1-1-1 0 0,0 0 1 0 0,0 1 0 0 0,0-1 0 0 0,0 1 0 0 0,-1-1-1 0 0,0 1 1 0 0,-1-3-38 0 0,-4-12 270 0 0,5 16-366 0 0,1 0-1 0 0,-1 0 0 0 0,0 0 0 0 0,0 0 1 0 0,0 0-1 0 0,0 0 0 0 0,0 1 0 0 0,-1-1 1 0 0,1 1-1 0 0,-1-1 0 0 0,0 1 0 0 0,1 0 1 0 0,-1 0-1 0 0,0 1 0 0 0,0-1 1 0 0,-1 0 96 0 0,4 2-11532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7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5824 0 0,'-7'31'2601'0'0,"0"-1"-233"0"0,2 75-579 0 0,5-98-1673 0 0,1 0 1 0 0,0 0-1 0 0,1 0 0 0 0,1 7-116 0 0,-1-7 165 0 0,0 0-1 0 0,0 1 0 0 0,-1-1 1 0 0,0 8-165 0 0,-1 4-1597 0 0,0-18-7055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7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9144 0 0,'3'-1'929'0'0,"-2"1"-884"0"0,-1 0 0 0 0,0 0 1 0 0,1 0-1 0 0,-1 0 0 0 0,0 0 1 0 0,0 0-1 0 0,1 0 1 0 0,-1 0-1 0 0,0 0 0 0 0,1 0 1 0 0,-1 0-1 0 0,0 0 1 0 0,1 0-1 0 0,-1 1 0 0 0,0-1 1 0 0,0 0-1 0 0,1 0 1 0 0,-1 0-1 0 0,0 0 0 0 0,0 0 1 0 0,1 1-1 0 0,-1-1 1 0 0,0 0-1 0 0,0 0 0 0 0,1 0 1 0 0,-1 1-1 0 0,0-1 1 0 0,0 0-46 0 0,7 19 355 0 0,2 6 287 0 0,-1 0 1 0 0,2 12-643 0 0,4 29 1281 0 0,11 25-1281 0 0,-16-71 120 0 0,-7-18-193 0 0,0 1 1 0 0,-1-1-1 0 0,1 0 0 0 0,-1 1 1 0 0,0-1-1 0 0,0 1 1 0 0,0 0-1 0 0,0-1 0 0 0,0 1 1 0 0,-1 0-1 0 0,1-1 0 0 0,-1 1 1 0 0,0 0-1 0 0,0-1 1 0 0,0 1-1 0 0,0 0 0 0 0,0 2 73 0 0,0-5-9398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8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92 10152 0 0,'0'-1'0'0'0,"0"-1"0"0"0,3-1 0 0 0,2 0 512 0 0,3 0 8 0 0,-1 0 0 0 0,14-8 0 0 0,3 3-520 0 0,-1 2 0 0 0,2 0 0 0 0,0 2 0 0 0,0-7-144 0 0,0 0 0 0 0,4 5 0 0 0,2 3 0 0 0,-3 1 120 0 0,-2-1 0 0 0,3-3-8680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8.5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1 8840 0 0,'0'0'466'0'0,"-5"0"2597"0"0,-8 2-2784 0 0,-11 8-193 0 0,10-5 113 0 0,1 1 0 0 0,-1 0 0 0 0,2 0 0 0 0,-1 2 0 0 0,1 0 1 0 0,0 0-1 0 0,-10 10-199 0 0,12-9 196 0 0,8-8-175 0 0,0 1 0 0 0,0 0 0 0 0,1 0 1 0 0,-1 0-1 0 0,1 0 0 0 0,-1 0 0 0 0,1 0 0 0 0,-1 0 1 0 0,1 0-1 0 0,0 0 0 0 0,-1 2-21 0 0,-7 19 5 0 0,2-7 12 0 0,0 0-1 0 0,1 1 0 0 0,1 0 1 0 0,-3 15-17 0 0,7-26 20 0 0,1-1 0 0 0,0 1 0 0 0,-1-1-1 0 0,2 1 1 0 0,-1-1 0 0 0,1 1 0 0 0,-1-1 0 0 0,2 1 0 0 0,-1-1 0 0 0,0 0 0 0 0,1 0 0 0 0,0 1 0 0 0,1-1-1 0 0,-1 0 1 0 0,1-1 0 0 0,0 1 0 0 0,2 3-20 0 0,-2-4 23 0 0,1 0 1 0 0,0 0-1 0 0,0 0 0 0 0,0-1 1 0 0,0 0-1 0 0,0 0 0 0 0,0 0 0 0 0,1 0 1 0 0,0 0-1 0 0,-1-1 0 0 0,1 0 1 0 0,0 0-1 0 0,0 0 0 0 0,0-1 0 0 0,1 0 1 0 0,-1 0-1 0 0,0 0 0 0 0,1 0-23 0 0,5 0 21 0 0,1-1-1 0 0,-1 0 1 0 0,1-1-1 0 0,-1 0 1 0 0,1-1-1 0 0,-1 0 1 0 0,10-3-21 0 0,-7 1-100 0 0,-10 3-6 0 0,0 1 1 0 0,0-1 0 0 0,-1 0 0 0 0,1 0 0 0 0,-1 0-1 0 0,1-1 1 0 0,-1 1 0 0 0,0-1 0 0 0,1 0-1 0 0,-1 0 1 0 0,0 0 0 0 0,0 0 0 0 0,0-1-1 0 0,0 1 1 0 0,-1-1 0 0 0,3-2 105 0 0,-4 3-9825 0 0</inkml:trace>
  <inkml:trace contextRef="#ctx0" brushRef="#br0" timeOffset="1">10 236 8240 0 0,'21'-12'976'0'0,"-3"4"-286"0"0,18-7-373 0 0,0 1 0 0 0,1 1 0 0 0,28-4-317 0 0,-1-1-88 0 0,-23 7-1324 0 0,-37 10-5281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9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1 194 6328 0 0,'3'29'516'0'0,"-2"-24"-337"0"0,0 1 1 0 0,-1-1-1 0 0,1 0 1 0 0,-1 1-1 0 0,-1 4-179 0 0,1-7 80 0 0,1 1-1 0 0,-1-1 1 0 0,1 1 0 0 0,-1 0-1 0 0,1-1 1 0 0,0 0 0 0 0,0 1-1 0 0,2 2-79 0 0,4 16 430 0 0,-4-5 1130 0 0,-1-1 0 0 0,0 17-1560 0 0,-11-53 1484 0 0,5-13-939 0 0,1 1 1 0 0,1-11-546 0 0,3 31 128 0 0,-1 0 0 0 0,1 0 0 0 0,1 1 0 0 0,0-1 0 0 0,1 0 0 0 0,0 1 0 0 0,1-1 1 0 0,1-1-129 0 0,0 2 114 0 0,0 0 1 0 0,1 0-1 0 0,1 1 1 0 0,-1 0 0 0 0,1 0-1 0 0,1 0 1 0 0,0 1 0 0 0,9-8-115 0 0,-11 12 65 0 0,0 0 0 0 0,1 0 1 0 0,0 1-1 0 0,0-1 0 0 0,1 1 1 0 0,-1 1-1 0 0,1 0 0 0 0,-1 0 1 0 0,1 0-1 0 0,0 1 0 0 0,0 0 1 0 0,0 0-1 0 0,6 1-65 0 0,-10 1 40 0 0,0-1-1 0 0,1 2 1 0 0,-1-1-1 0 0,1 0 1 0 0,-1 1-1 0 0,1 0 1 0 0,-1 0-1 0 0,0 0 1 0 0,0 1-1 0 0,1-1 0 0 0,-1 1 1 0 0,0 0-1 0 0,0 0 1 0 0,-1 0-1 0 0,1 1 1 0 0,0 0-1 0 0,-1-1 1 0 0,0 1-1 0 0,1 0 1 0 0,-1 1-1 0 0,0-1 1 0 0,0 0-1 0 0,-1 1 1 0 0,1 0-1 0 0,-1-1 1 0 0,1 4-40 0 0,-2-6-42 0 0,-1 0 1 0 0,1 0 0 0 0,-1 1-1 0 0,1-1 1 0 0,-1 0-1 0 0,0 1 1 0 0,0-1-1 0 0,1 0 1 0 0,-1 1 0 0 0,0-1-1 0 0,0 0 1 0 0,0 1-1 0 0,0-1 1 0 0,-1 0 0 0 0,1 1-1 0 0,0-1 1 0 0,-1 0-1 0 0,1 1 1 0 0,-1-1-1 0 0,1 0 1 0 0,-1 1 41 0 0,-1 1-42 0 0,1-1 0 0 0,-1 1 0 0 0,0-1-1 0 0,0 1 1 0 0,-1-1 0 0 0,1 0 0 0 0,0 1 0 0 0,-1-1 0 0 0,-1 0 42 0 0,-3 3-23 0 0,0-1 0 0 0,0 0 0 0 0,0 0 0 0 0,-1-1 0 0 0,0 0 0 0 0,1 0 0 0 0,-3 0 23 0 0,-4 0-5 0 0,1 2-1 0 0,-1 0 1 0 0,2 0-1 0 0,-1 1 1 0 0,0 1-1 0 0,-5 4 6 0 0,17-11-7 0 0,0 1 0 0 0,-1 0-1 0 0,1-1 1 0 0,0 1 0 0 0,0 0 0 0 0,0 0-1 0 0,0 0 1 0 0,0 0 0 0 0,0 0 0 0 0,0 0-1 0 0,0 0 1 0 0,0 0 0 0 0,0 0 0 0 0,0 1-1 0 0,1-1 1 0 0,-1 0 0 0 0,1 1 0 0 0,-1-1-1 0 0,1 0 1 0 0,-1 1 0 0 0,1-1 0 0 0,0 0-1 0 0,-1 1 1 0 0,1-1 0 0 0,0 1 0 0 0,0-1-1 0 0,0 1 1 0 0,0-1 7 0 0,1 2-11 0 0,0-1 1 0 0,0 1-1 0 0,0 0 0 0 0,1-1 1 0 0,-1 0-1 0 0,1 1 1 0 0,-1-1-1 0 0,1 0 0 0 0,0 0 1 0 0,-1 0-1 0 0,1 0 0 0 0,1 0 1 0 0,-1 0-1 0 0,0 0 11 0 0,9 6 2 0 0,1 0 0 0 0,0-1 0 0 0,0 0 0 0 0,1 0 0 0 0,3 0-2 0 0,102 31 214 0 0,-93-23-55 0 0,-22-13-410 0 0,0 0-1 0 0,-1 0 1 0 0,1 0-1 0 0,0 0 0 0 0,0 0 1 0 0,0-1-1 0 0,1 0 0 0 0,-1 0 1 0 0,3 1 251 0 0,-5-2-10469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9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16 9944 0 0,'4'-14'1710'0'0,"-3"12"-349"0"0,-6 4-329 0 0,-2 0-774 0 0,-38 9 192 0 0,34-10-325 0 0,0 2 0 0 0,0 0 0 0 0,1 0 1 0 0,-5 2-126 0 0,12-3 53 0 0,-1 1 0 0 0,1-1 1 0 0,-1 1-1 0 0,1 0 0 0 0,0-1 1 0 0,0 2-1 0 0,0-1 0 0 0,0 0 0 0 0,1 0 1 0 0,-1 1-1 0 0,1 0 0 0 0,0-1 1 0 0,0 1-1 0 0,0 1-53 0 0,-7 10 167 0 0,7-8-121 0 0,0 1 1 0 0,0-1-1 0 0,1 0 1 0 0,0 1-1 0 0,0-1 0 0 0,1 0 1 0 0,0 1-1 0 0,0-1 1 0 0,1 1-1 0 0,-1-1 0 0 0,3 6-46 0 0,-1-5-2 0 0,1 10-100 0 0,2 1 1 0 0,4 11 101 0 0,-6-23-21 0 0,0-1-1 0 0,-1-1 1 0 0,2 1-1 0 0,-1 0 1 0 0,1-1-1 0 0,0 0 1 0 0,0 0-1 0 0,0 0 1 0 0,4 3 21 0 0,-3-3-18 0 0,0-1 0 0 0,1 0 0 0 0,0 0 0 0 0,-1 0-1 0 0,1-1 1 0 0,1 0 0 0 0,-1 0 0 0 0,0 0 0 0 0,1-1 0 0 0,-1 0 0 0 0,1 0 0 0 0,0-1 0 0 0,0 1 0 0 0,0-2 0 0 0,-1 1 0 0 0,4-1 18 0 0,10 3 15 0 0,-16-2 20 0 0,-1 0 0 0 0,1-1 0 0 0,0 1 0 0 0,-1-1-1 0 0,1 0 1 0 0,-1 0 0 0 0,1 0 0 0 0,-1-1 0 0 0,1 1 0 0 0,3-2-35 0 0,26-5-1980 0 0,-33 7-8300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4:59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10952 0 0,'0'-1'30'0'0,"0"1"1"0"0,0 0 0 0 0,0-1 0 0 0,0 1 0 0 0,1-1 0 0 0,-1 1-1 0 0,0-1 1 0 0,0 1 0 0 0,0-1 0 0 0,1 1 0 0 0,-1 0 0 0 0,0-1-1 0 0,0 1 1 0 0,1 0 0 0 0,-1-1 0 0 0,0 1 0 0 0,1 0-1 0 0,-1-1 1 0 0,0 1 0 0 0,1 0 0 0 0,-1 0 0 0 0,1-1 0 0 0,-1 1-1 0 0,0 0 1 0 0,1 0 0 0 0,-1 0 0 0 0,1-1 0 0 0,-1 1 0 0 0,1 0-1 0 0,-1 0-30 0 0,19-3 1613 0 0,-6 1-1013 0 0,66-10-1744 0 0,28 1 1144 0 0,-103 10-9249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7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330 81 5224 0 0,'-3'-1'101'0'0,"-1"0"1"0"0,1 0 0 0 0,0 0-1 0 0,-1-1 1 0 0,1 1-1 0 0,0-1 1 0 0,0 0-1 0 0,0 0 1 0 0,0 0 0 0 0,0 0-1 0 0,1-1 1 0 0,-1 1-1 0 0,1-1 1 0 0,-1 1 0 0 0,-1-4-102 0 0,1 2 76 0 0,-1 0 0 0 0,0 1 0 0 0,0-1 0 0 0,0 1 0 0 0,-1-1 0 0 0,1 1 0 0 0,-4-1-76 0 0,-54-10 286 0 0,56 13-193 0 0,0 0-1 0 0,0 0 1 0 0,-1 0-1 0 0,1 0 1 0 0,0 1 0 0 0,0 0-1 0 0,0 1 1 0 0,-1-1-1 0 0,1 1 1 0 0,0 0-1 0 0,0 1 1 0 0,0-1-1 0 0,0 1 1 0 0,0 1-1 0 0,0-1 1 0 0,-3 2-93 0 0,5-1 82 0 0,0-1 0 0 0,0 1 1 0 0,0-1-1 0 0,0 1 0 0 0,0 0 1 0 0,1 0-1 0 0,-1 1 0 0 0,1-1 1 0 0,0 1-1 0 0,0 0 0 0 0,0-1 1 0 0,1 1-1 0 0,-1 1 1 0 0,1-1-1 0 0,0 0 0 0 0,0 1 1 0 0,0-1-1 0 0,1 1 0 0 0,0-1 1 0 0,0 1-1 0 0,0 0 0 0 0,0 0-82 0 0,-5 16 338 0 0,4-18-282 0 0,1 0 0 0 0,0-1 1 0 0,1 1-1 0 0,-1 0 0 0 0,0 0 0 0 0,1 0 0 0 0,-1 0 0 0 0,1 2-56 0 0,-1 13 178 0 0,1-14-136 0 0,0 1 1 0 0,0-1-1 0 0,0 0 1 0 0,0 1-1 0 0,1-1 1 0 0,-1 0-1 0 0,1 1 1 0 0,0-1-1 0 0,1 0 1 0 0,0 3-43 0 0,5 11 89 0 0,-4-11-54 0 0,-1-1 0 0 0,1 1 0 0 0,0 0 0 0 0,1-1 0 0 0,0 1 0 0 0,0-1-1 0 0,0 0 1 0 0,1-1 0 0 0,-1 1 0 0 0,1-1 0 0 0,3 2-35 0 0,17 15 136 0 0,1-2 1 0 0,1 0-1 0 0,22 10-136 0 0,-41-26 39 0 0,0 0 0 0 0,0-1 0 0 0,1 0 0 0 0,1 0-39 0 0,-3-1 26 0 0,1 0 1 0 0,-1 1-1 0 0,0 0 0 0 0,0 0 0 0 0,5 4-26 0 0,-5-3 15 0 0,0 0 0 0 0,0 0 1 0 0,1-1-1 0 0,7 2-15 0 0,-4-1 2 0 0,-9-3-1 0 0,1 1 1 0 0,-1-1 0 0 0,0 1 0 0 0,1-1 0 0 0,-1 1-1 0 0,0 0 1 0 0,0 0 0 0 0,0 0 0 0 0,0 0-1 0 0,0 0 1 0 0,1 2-2 0 0,17 15 18 0 0,-20-19-17 0 0,0 1-1 0 0,1-1 1 0 0,-1 0 0 0 0,1 0 0 0 0,-1 1-1 0 0,0-1 1 0 0,1 0 0 0 0,-1 1 0 0 0,0-1-1 0 0,0 1 1 0 0,1-1 0 0 0,-1 0 0 0 0,0 1-1 0 0,0-1 1 0 0,1 1 0 0 0,-1-1 0 0 0,0 0-1 0 0,0 1 1 0 0,0-1 0 0 0,0 1 0 0 0,0-1-1 0 0,0 1 1 0 0,0-1 0 0 0,0 1-1 0 0,0-1 1 0 0,0 1 0 0 0,0-1 0 0 0,0 1-1 0 0,0-1 1 0 0,0 1 0 0 0,0-1 0 0 0,0 0-1 0 0,-1 1 1 0 0,1-1 0 0 0,0 1 0 0 0,0-1-1 0 0,0 1 1 0 0,-1-1 0 0 0,1 0 0 0 0,0 1-1 0 0,-1-1 1 0 0,1 0 0 0 0,0 1 0 0 0,-1-1-1 0 0,1 0 1 0 0,0 1 0 0 0,-1-1 0 0 0,1 0-1 0 0,-19 13 47 0 0,-4-6-17 0 0,1-2 0 0 0,-1 0 1 0 0,0-1-1 0 0,-1-2 0 0 0,1 0 1 0 0,0-1-1 0 0,-1-2 0 0 0,-8-1-30 0 0,-30-8 20 0 0,45 7-18 0 0,4-4-1729 0 0,13 7-6946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8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155 130 7024 0 0,'-6'14'437'0'0,"5"-13"-255"0"0,1-2-48 0 0,-2 0 281 0 0,-4 6-248 0 0,-4 7-74 0 0,-6 14-106 0 0,0 1 1 0 0,2 1-1 0 0,1 1 0 0 0,0 4 13 0 0,-37 119-191 0 0,48-142 189 0 0,0 0 0 0 0,0 1 0 0 0,1-1 0 0 0,0 0-1 0 0,1 1 1 0 0,0-1 0 0 0,1 0 0 0 0,0 1-1 0 0,1-1 1 0 0,0 0 0 0 0,0 0 0 0 0,3 4 2 0 0,-4-11 8 0 0,1 0-1 0 0,0 0 1 0 0,0 0 0 0 0,0 0 0 0 0,0 0 0 0 0,1-1 0 0 0,-1 1 0 0 0,1-1-1 0 0,-1 0 1 0 0,1 0 0 0 0,0 0 0 0 0,2 2-8 0 0,40 20 184 0 0,-36-20-141 0 0,-6-2-4 0 0,1-1 1 0 0,-1 0-1 0 0,1-1 0 0 0,0 1 1 0 0,-1-1-1 0 0,1 1 1 0 0,-1-1-1 0 0,1 0 0 0 0,0 0 1 0 0,-1-1-1 0 0,1 1 0 0 0,-1-1 1 0 0,1 1-1 0 0,-1-1 0 0 0,2-1-39 0 0,15-2 146 0 0,-15 3-85 0 0,1-1 1 0 0,-1 0-1 0 0,1 0 0 0 0,-1-1 1 0 0,0 1-1 0 0,0-1 0 0 0,0 0 1 0 0,0 0-1 0 0,0-1-61 0 0,21-13 265 0 0,-11 8-119 0 0,0 0-1 0 0,-1-2 0 0 0,0 1 0 0 0,-1-2 1 0 0,0 0-1 0 0,-1-1 0 0 0,5-7-145 0 0,7-6 205 0 0,-18 19-115 0 0,1 0 0 0 0,-2-1 0 0 0,1 0 0 0 0,-1 0 0 0 0,-1 0 0 0 0,1 0 0 0 0,-1-1 0 0 0,2-7-90 0 0,2-9 431 0 0,-2 0 1 0 0,2-13-432 0 0,-3 11 295 0 0,-3 18-206 0 0,-1 0 0 0 0,-1-1 0 0 0,0 1-1 0 0,0-1 1 0 0,-1 1 0 0 0,0-1 0 0 0,0 1-1 0 0,-2-4-88 0 0,-3-8 242 0 0,0 0 0 0 0,-1 0 0 0 0,-2-2-242 0 0,2 11 130 0 0,-1 1 0 0 0,0-1-1 0 0,0 1 1 0 0,-1 1 0 0 0,-1 0-1 0 0,1 0 1 0 0,-8-5-130 0 0,-15-6 104 0 0,30 20-101 0 0,0-1-1 0 0,0 2 1 0 0,0-1-1 0 0,0 0 1 0 0,-1 0 0 0 0,1 1-1 0 0,0-1 1 0 0,0 1-1 0 0,0-1 1 0 0,0 1-1 0 0,-1 0 1 0 0,1 0 0 0 0,0 0-1 0 0,-2 1-2 0 0,3-1-102 0 0,0 0 0 0 0,0 1 0 0 0,0-1 0 0 0,0 0 0 0 0,0 1 0 0 0,0-1 0 0 0,0 0 0 0 0,0 0 1 0 0,0 0-1 0 0,0 0 0 0 0,0 0 0 0 0,0 0 0 0 0,0 0 0 0 0,0 0 0 0 0,0 0 0 0 0,0 0 0 0 0,0-1 0 0 0,0 1 0 0 0,0-1 102 0 0,0 1-9793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0.6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 8640 0 0,'1'17'459'0'0,"1"0"-1"0"0,0 0 1 0 0,2-1 0 0 0,1 4-459 0 0,-1-3 462 0 0,-1 0-1 0 0,0 0 1 0 0,-1 0-1 0 0,-1 4-461 0 0,5 68 927 0 0,-5-103-655 0 0,1 1 0 0 0,0 0 1 0 0,0 0-1 0 0,1 0 0 0 0,1 0 1 0 0,0 1-1 0 0,1-1 0 0 0,6-10-272 0 0,-7 14 143 0 0,2-1 0 0 0,-1 1 0 0 0,1 0 0 0 0,0 0-1 0 0,1 0 1 0 0,0 1 0 0 0,1 0 0 0 0,-1 0 0 0 0,2 1 0 0 0,-1 0 0 0 0,1 1-1 0 0,0 0 1 0 0,0 0 0 0 0,5-2-143 0 0,0 2 137 0 0,-9 3-87 0 0,1 0 0 0 0,0 1 0 0 0,0-1-1 0 0,0 1 1 0 0,0 0 0 0 0,0 1 0 0 0,0-1-1 0 0,0 1 1 0 0,0 1 0 0 0,1-1 0 0 0,-1 1-1 0 0,0 0 1 0 0,1 0 0 0 0,-1 1 0 0 0,0 0-1 0 0,2 0-49 0 0,0 1 74 0 0,-1 0 0 0 0,1 1 0 0 0,-1 0 0 0 0,0 0 0 0 0,0 0 0 0 0,0 1 0 0 0,-1 0 0 0 0,5 4-74 0 0,-8-5 23 0 0,1 0 0 0 0,-1 0 0 0 0,0 0 0 0 0,0 1 0 0 0,0-1 0 0 0,0 1 0 0 0,0 0 0 0 0,-1 0 0 0 0,0 0 0 0 0,0 0 1 0 0,0 0-1 0 0,0 0 0 0 0,-1 1 0 0 0,1-1 0 0 0,-1 3-23 0 0,12 42 111 0 0,-8-31-100 0 0,-1-1-1 0 0,0 1 0 0 0,0 11-10 0 0,0-2-16 0 0,-2-23-10 0 0,-1 1 0 0 0,0 0 0 0 0,-1 0 0 0 0,1 0 0 0 0,-1 0 0 0 0,0 0 0 0 0,0 0 0 0 0,-1 1 26 0 0,1-3-57 0 0,0 0 0 0 0,-1-1 0 0 0,1 1 0 0 0,1 0 0 0 0,-1 0 0 0 0,0-1-1 0 0,1 1 1 0 0,-1 0 0 0 0,1-1 0 0 0,0 1 0 0 0,0-1 0 0 0,0 1 0 0 0,0-1-1 0 0,1 2 58 0 0,-5 2-84 0 0,1-3 207 0 0,11-2 182 0 0,-3-3-2362 0 0,-5 2-9869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1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8536 0 0,'5'0'202'0'0,"-1"-1"1"0"0,1 0 0 0 0,-1 0 0 0 0,0 0-1 0 0,0-1 1 0 0,1 1 0 0 0,-1-1-1 0 0,1-1-202 0 0,21-7 844 0 0,60-8-773 0 0,-61 17 79 0 0,-15 2-1692 0 0,-9-1-5378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1.7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 8136 0 0,'0'2'0'0'0,"0"1"0"0"0,3-3 0 0 0,0-2 408 0 0,-2 1 0 0 0,2 1 8 0 0,4 0 0 0 0,-3 0-56 0 0,0 0-8 0 0,-2 0 8 0 0,4-2 8 0 0,4 1-248 0 0,2 1 8 0 0,-1 0-16 0 0,3-2 16 0 0,3 2-368 0 0,-1 0 0 0 0,-3-2-8184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2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6224 0 0,'-1'56'2822'0'0,"0"-18"-1998"0"0,3 37-824 0 0,-1-48 896 0 0,-1 1 0 0 0,-1 5-896 0 0,-1 19 1240 0 0,2-51-1285 0 0,0-1 0 0 0,1 1-1 0 0,-1 0 1 0 0,0 0-1 0 0,0 0 1 0 0,1 0 0 0 0,-1-1-1 0 0,0 1 1 0 0,1 0-1 0 0,-1 0 1 0 0,1-1 0 0 0,-1 1-1 0 0,1 0 1 0 0,-1-1-1 0 0,1 1 1 0 0,0 0 0 0 0,-1-1-1 0 0,1 1 1 0 0,0-1 0 0 0,-1 1-1 0 0,1-1 1 0 0,0 1-1 0 0,0-1 1 0 0,0 0 0 0 0,0 1 45 0 0,0-2-8416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2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 9144 0 0,'3'-3'406'0'0,"2"8"494"0"0,4 10 458 0 0,-4 0-1106 0 0,-1 0 0 0 0,-1 0 0 0 0,0 1 0 0 0,0 9-252 0 0,-1-10 280 0 0,0 1-1 0 0,1-1 1 0 0,0 0-1 0 0,6 13-279 0 0,-5-16 153 0 0,-1-1-1 0 0,-1 1 1 0 0,0 0-1 0 0,0 0 1 0 0,-1 2-153 0 0,-1-10-103 0 0,0 1 1 0 0,0-1-1 0 0,-1 0 1 0 0,1 0-1 0 0,-1 0 1 0 0,0 0-1 0 0,0 0 1 0 0,-1 0 0 0 0,1-1-1 0 0,-1 1 1 0 0,0 0-1 0 0,0-1 1 0 0,0 1-1 0 0,0-1 1 0 0,-1 1 102 0 0,2-3-9400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2.8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78 8936 0 0,'10'-2'489'0'0,"27"-12"1218"0"0,3 1-471 0 0,21-1-923 0 0,0 3 1 0 0,1 2 0 0 0,26 2-314 0 0,-34 2 308 0 0,-40 4-380 0 0,0 0 0 0 0,1 0 1 0 0,-1 1-1 0 0,0 1 0 0 0,0 0 0 0 0,0 1 0 0 0,1 1 1 0 0,-2 0-1 0 0,1 1 0 0 0,0 1 0 0 0,-1 0 1 0 0,3 2 71 0 0,-14-6-9116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3.2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 7632 0 0,'4'1'351'0'0,"1"0"0"0"0,-1 0 1 0 0,1-1-1 0 0,-1 1 0 0 0,1-1 0 0 0,-1-1 1 0 0,1 1-1 0 0,-1 0 0 0 0,1-1-351 0 0,197-12 880 0 0,-16-2 400 0 0,-162 15-953 0 0,1 0 1 0 0,5 2-328 0 0,32 0 618 0 0,-13 1-2020 0 0,-28 0-7758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4.7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197 20 3912 0 0,'0'0'761'0'0,"-3"-2"5"0"0,-3-2-593 0 0,3 2 126 0 0,1 0 0 0 0,0 1 0 0 0,-1 0 0 0 0,0-1 0 0 0,1 1 1 0 0,-1 0-1 0 0,1 0 0 0 0,-1 0 0 0 0,0 1 0 0 0,0-1 0 0 0,0 1 0 0 0,1-1 1 0 0,-1 1-1 0 0,-1 0-299 0 0,0 1 31 0 0,1-1 0 0 0,-1 1 1 0 0,1 0-1 0 0,-1 1 1 0 0,1-1-1 0 0,0 1 0 0 0,-1-1 1 0 0,1 1-1 0 0,0 0 0 0 0,0 0 1 0 0,0 0-1 0 0,0 1 1 0 0,-1 1-32 0 0,-4 3 109 0 0,0 1 0 0 0,0 0 1 0 0,-5 8-110 0 0,5-6 97 0 0,0 1 1 0 0,0 0-1 0 0,1 1 1 0 0,1 0-1 0 0,0 0 1 0 0,0 0-1 0 0,-2 11-97 0 0,6-17 20 0 0,1 1-1 0 0,0-1 0 0 0,0 1 1 0 0,0-1-1 0 0,1 1 0 0 0,0-1 1 0 0,0 1-1 0 0,1-1 0 0 0,0 1 0 0 0,0-1 1 0 0,1 0-1 0 0,-1 1 0 0 0,1-1 1 0 0,1 0-1 0 0,-1 0 0 0 0,1 0 1 0 0,0 0-20 0 0,-1-3-10 0 0,0 1 1 0 0,1-1-1 0 0,-1 0 1 0 0,0 0-1 0 0,1 0 1 0 0,0-1-1 0 0,0 1 1 0 0,0 0-1 0 0,0-1 1 0 0,0 0-1 0 0,0 0 1 0 0,0 0-1 0 0,1 0 1 0 0,-1 0-1 0 0,1-1 1 0 0,0 1-1 0 0,-1-1 1 0 0,1 0-1 0 0,0 0 1 0 0,0-1 0 0 0,0 1-1 0 0,-1-1 1 0 0,1 0-1 0 0,0 0 1 0 0,0 0-1 0 0,0 0 1 0 0,0-1-1 0 0,0 1 1 0 0,0-1 9 0 0,13-3-122 0 0,-12 4 128 0 0,0-1 0 0 0,1 0-1 0 0,-1 0 1 0 0,0-1 0 0 0,0 1 0 0 0,1-1 0 0 0,-1 0 0 0 0,-1-1 0 0 0,1 1 0 0 0,0-1 0 0 0,-1 0 0 0 0,1 0 0 0 0,-1-1 0 0 0,3-1-6 0 0,-4 1 72 0 0,1 0-1 0 0,0 1 1 0 0,-1-1 0 0 0,0-1-1 0 0,0 1 1 0 0,0 0 0 0 0,-1-1-1 0 0,1 1 1 0 0,-1-1 0 0 0,0 0 0 0 0,0 0-1 0 0,-1 0 1 0 0,1 0 0 0 0,-1 0-1 0 0,0 0 1 0 0,-1 0 0 0 0,1 0-1 0 0,-1 0 1 0 0,0 0 0 0 0,0-1-1 0 0,-1 1 1 0 0,1 0 0 0 0,-1 0-1 0 0,0 0 1 0 0,-1 0 0 0 0,1 0-1 0 0,-1 0 1 0 0,0 0 0 0 0,0 1 0 0 0,0-1-1 0 0,-1 1 1 0 0,0-1 0 0 0,0 1-1 0 0,-1-2-71 0 0,-9-15 130 0 0,11 16-76 0 0,0 0 0 0 0,-1 0 0 0 0,0 1 0 0 0,0-1 0 0 0,-1 1 0 0 0,1 0 0 0 0,-1 0 0 0 0,0 0-54 0 0,1-4-1674 0 0,3 7-7300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5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0 6632 0 0,'-1'124'3832'0'0,"0"-2"-2944"0"0,6-79 961 0 0,1-43-3404 0 0,-5 0-6763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6.0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7024 0 0,'8'0'240'0'0,"0"-1"1"0"0,-1 0 0 0 0,1-1-1 0 0,0 0 1 0 0,6-3-241 0 0,-7 3 250 0 0,1 0 0 0 0,0 0 1 0 0,0 0-1 0 0,-1 1 0 0 0,9-1-250 0 0,-7 2-46 0 0,-6 0-61 0 0,0 0 0 0 0,0 0 0 0 0,0 0 0 0 0,1 0 0 0 0,-1 1 0 0 0,0-1 0 0 0,0 1 0 0 0,1 0 107 0 0,-3 0-6128 0 0</inkml:trace>
  <inkml:trace contextRef="#ctx0" brushRef="#br0" timeOffset="1">43 122 7024 0 0,'0'0'0'0'0,"0"0"0"0"0,0 2 0 0 0,3-1 552 0 0,2-1 0 0 0,-2 0 8 0 0,29-7 824 0 0,-22 7-976 0 0,8-6 16 0 0,4-1-496 0 0,-1 1 8 0 0,2 2-8 0 0,2-2 8 0 0,-25 6-7912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8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11 5720 0 0,'-7'-3'332'0'0,"7"3"-272"0"0,0-1 0 0 0,0 1 0 0 0,-1 0 1 0 0,1-1-1 0 0,0 1 0 0 0,0 0 0 0 0,-1 0 1 0 0,1-1-1 0 0,0 1 0 0 0,-1 0 0 0 0,1 0 1 0 0,0 0-1 0 0,-1 0 0 0 0,1 0 1 0 0,0-1-1 0 0,-1 1 0 0 0,1 0 0 0 0,0 0 1 0 0,-1 0-1 0 0,1 0 0 0 0,-1 0 0 0 0,1 0 1 0 0,0 0-1 0 0,-1 0 0 0 0,1 0 0 0 0,-1 0-60 0 0,-19-2 1834 0 0,16 1-1802 0 0,0 1 1 0 0,1 0-1 0 0,-1-1 1 0 0,1 1 0 0 0,-1 0-1 0 0,1 0 1 0 0,-1 1-1 0 0,0-1 1 0 0,-2 2-33 0 0,-6 2-4 0 0,1 0 0 0 0,0 2 0 0 0,0-1 1 0 0,0 1-1 0 0,1 1 0 0 0,0 0 0 0 0,0 0 0 0 0,1 1 0 0 0,0 0 0 0 0,0 1 0 0 0,1-1 1 0 0,0 2-1 0 0,1-1 0 0 0,-1 1 0 0 0,2 1 0 0 0,0-1 0 0 0,-2 4 4 0 0,-1 5 142 0 0,1 1 0 0 0,1-1 0 0 0,1 1 0 0 0,0 0 0 0 0,1 1 0 0 0,2 0 0 0 0,0-1 0 0 0,1 1 0 0 0,1 18-142 0 0,1-35 45 0 0,0 1 1 0 0,0 0-1 0 0,1 0 0 0 0,-1-1 0 0 0,1 1 1 0 0,1 0-1 0 0,-1-1 0 0 0,0 1 0 0 0,1-1 1 0 0,0 0-1 0 0,0 1 0 0 0,1-1 0 0 0,-1 0 1 0 0,1 0-1 0 0,0 0 0 0 0,0-1 0 0 0,0 1 1 0 0,0-1-1 0 0,0 1 0 0 0,1-1 0 0 0,0 0 1 0 0,0 0-1 0 0,0-1 0 0 0,0 1 1 0 0,1-1-47 0 0,3 2 71 0 0,0-1 0 0 0,1 0 0 0 0,-1 0-1 0 0,1-1 1 0 0,-1 0 0 0 0,1 0-1 0 0,0-1 1 0 0,0 0 0 0 0,0-1-1 0 0,0 0 1 0 0,0-1 0 0 0,0 1-1 0 0,0-2-69 0 0,-3 2 31 0 0,0 0 0 0 0,-1-1 0 0 0,1 0 0 0 0,0 0-1 0 0,0-1 1 0 0,-1 0 0 0 0,1 0 0 0 0,-1 0 0 0 0,0 0 0 0 0,1-1-1 0 0,-1 0 1 0 0,0 0 0 0 0,0 0 0 0 0,-1-1 0 0 0,1 0 0 0 0,0-1-31 0 0,23-23 129 0 0,-22 23-109 0 0,-1-1 1 0 0,1 1-1 0 0,-1-1 0 0 0,0 0 0 0 0,-1 0 0 0 0,0 0 0 0 0,1-1 0 0 0,-2 1 0 0 0,1-1 0 0 0,0-2-20 0 0,0-4 56 0 0,2-4 34 0 0,0-1 0 0 0,-1 1 1 0 0,-1-2-1 0 0,0 1 0 0 0,-2 0 1 0 0,0-8-91 0 0,-3 16 80 0 0,-1-1 0 0 0,0 1 0 0 0,0 0 0 0 0,-1-1 0 0 0,-1 1 0 0 0,0 0 0 0 0,0 1 0 0 0,-1-1 0 0 0,0 1 0 0 0,-1 0 0 0 0,0 0 0 0 0,0 1 0 0 0,-1-1 0 0 0,-4-2-80 0 0,8 6-193 0 0,-1 0 0 0 0,1 1 1 0 0,0-1-1 0 0,0-1 1 0 0,0 1-1 0 0,1 0 0 0 0,0-1 1 0 0,0 1-1 0 0,0-3 193 0 0,1 6-9866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6.4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6632 0 0,'0'0'44'0'0,"1"0"1"0"0,-1 1 0 0 0,1-1-1 0 0,-1 0 1 0 0,1 1 0 0 0,-1-1-1 0 0,0 1 1 0 0,1-1 0 0 0,-1 1-1 0 0,0-1 1 0 0,1 1-1 0 0,-1-1 1 0 0,0 1 0 0 0,1-1-1 0 0,-1 1 1 0 0,0-1 0 0 0,0 1-1 0 0,0 0 1 0 0,0-1 0 0 0,1 1-1 0 0,-1-1 1 0 0,0 1-1 0 0,0 0 1 0 0,0-1 0 0 0,0 1-1 0 0,0-1 1 0 0,0 1 0 0 0,-1 0-45 0 0,1 27 1987 0 0,0-18-1551 0 0,5 124 1195 0 0,-4-128-1426 0 0,0 0 1 0 0,0-1 0 0 0,0 1 0 0 0,1 0-1 0 0,-1-1 1 0 0,1 1 0 0 0,1-1-1 0 0,-1 1 1 0 0,1-1 0 0 0,2 3-206 0 0,-5-8 42 0 0,0 0 0 0 0,0 1 1 0 0,0-1-1 0 0,1 0 0 0 0,-1 0 1 0 0,0 0-1 0 0,0 0 0 0 0,0 1 1 0 0,1-1-1 0 0,-1 0 0 0 0,0 0 0 0 0,0 0 1 0 0,1 0-1 0 0,-1 0 0 0 0,0 0 1 0 0,0 0-1 0 0,1 1 0 0 0,-1-1 0 0 0,0 0 1 0 0,0 0-1 0 0,1 0 0 0 0,-1 0 1 0 0,0 0-1 0 0,1 0 0 0 0,-1 0 0 0 0,0-1 1 0 0,0 1-1 0 0,1 0 0 0 0,-1 0 1 0 0,0 0-1 0 0,0 0 0 0 0,1 0 0 0 0,-1 0 1 0 0,0 0-1 0 0,0-1 0 0 0,0 1 1 0 0,1 0-1 0 0,-1 0 0 0 0,0 0 0 0 0,0 0 1 0 0,0-1-1 0 0,1 1 0 0 0,-1 0 1 0 0,0 0-43 0 0,7-11-2052 0 0,-6 10-7814 0 0</inkml:trace>
  <inkml:trace contextRef="#ctx0" brushRef="#br0" timeOffset="1">18 60 8136 0 0,'22'-6'676'0'0,"-10"1"-404"0"0,76-26 658 0 0,-73 27-890 0 0,0 0 0 0 0,1 0 0 0 0,-1 2 0 0 0,1 0 0 0 0,4 0-40 0 0,-10 2 42 0 0,-1 0 1 0 0,1 1-1 0 0,0 0 0 0 0,-1 1 0 0 0,5 1-42 0 0,-11-2 51 0 0,-1-1 0 0 0,1 1 1 0 0,0 1-1 0 0,0-1 0 0 0,-1 0 0 0 0,1 1 1 0 0,-1-1-1 0 0,1 1 0 0 0,-1 0 0 0 0,0 0 0 0 0,1 0 1 0 0,-1 0-1 0 0,0 0 0 0 0,0 0 0 0 0,-1 1 1 0 0,1-1-1 0 0,0 0 0 0 0,-1 1 0 0 0,1 1-51 0 0,-1-3 28 0 0,-1 0 0 0 0,0 1 0 0 0,0-1 0 0 0,1 1 0 0 0,-1-1 0 0 0,0 0 0 0 0,0 1-1 0 0,0-1 1 0 0,-1 1 0 0 0,1-1 0 0 0,0 1 0 0 0,0-1 0 0 0,-1 0 0 0 0,1 1 0 0 0,-1-1 0 0 0,1 0-1 0 0,-1 1 1 0 0,0-1 0 0 0,1 0 0 0 0,-1 0 0 0 0,0 1 0 0 0,0-1 0 0 0,0 0 0 0 0,0 0 0 0 0,0 0-1 0 0,0 0 1 0 0,0 0 0 0 0,0 0 0 0 0,0-1 0 0 0,0 1 0 0 0,-1 0 0 0 0,0 0-28 0 0,-8 5 77 0 0,0 0 1 0 0,-1-1 0 0 0,-10 4-78 0 0,11-5 29 0 0,-9 4-2 0 0,-1-2 0 0 0,0 0 0 0 0,0-1 0 0 0,0-1 0 0 0,0-1 0 0 0,-1-1 0 0 0,0-1 0 0 0,0-1-27 0 0,14-1-1667 0 0,7 0-6267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6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8432 0 0,'2'18'1072'0'0,"0"0"0"0"0,1 0 0 0 0,1 0 0 0 0,1 1-1072 0 0,2 13 957 0 0,-4-16-913 0 0,-3-12 97 0 0,1 0-1 0 0,-1-1 1 0 0,1 1-1 0 0,-1 0 1 0 0,1-1-1 0 0,0 1 1 0 0,1-1-1 0 0,-1 1 1 0 0,1-1-1 0 0,-1 0 1 0 0,1 1 0 0 0,0-1-1 0 0,0 0 1 0 0,0 0-1 0 0,1 0 1 0 0,-1-1-1 0 0,2 2-140 0 0,-3-3-17 0 0,-1-1 0 0 0,0 0 0 0 0,0 0 0 0 0,0 0 0 0 0,1 0-1 0 0,-1 0 1 0 0,0 0 0 0 0,0 0 0 0 0,0 0 0 0 0,1 0 0 0 0,-1 0 0 0 0,0 0 0 0 0,0 0-1 0 0,0 0 1 0 0,1 0 0 0 0,-1 0 0 0 0,0 0 0 0 0,0 0 0 0 0,0 0 0 0 0,1 0-1 0 0,-1 0 1 0 0,0 0 0 0 0,0 0 0 0 0,0-1 0 0 0,1 1 0 0 0,-1 0 0 0 0,0 0 0 0 0,0 0-1 0 0,0 0 1 0 0,0 0 0 0 0,1-1 0 0 0,-1 1 0 0 0,0 0 0 0 0,0 0 0 0 0,0 0 0 0 0,0 0-1 0 0,0-1 1 0 0,0 1 0 0 0,0 0 0 0 0,0 0 0 0 0,1 0 0 0 0,-1-1 0 0 0,0 1 0 0 0,0 0-1 0 0,0 0 1 0 0,0 0 0 0 0,0-1 0 0 0,0 1 0 0 0,0 0 0 0 0,0 0 0 0 0,0 0 0 0 0,0-1-1 0 0,0 1 1 0 0,-1 0 0 0 0,1 0 0 0 0,0 0 0 0 0,0-1 0 0 0,0 1 0 0 0,0 0 0 0 0,0 0 17 0 0,0-1-675 0 0,0 0-9629 0 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7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 7736 0 0,'4'-3'314'0'0,"0"-1"1"0"0,-1 1 0 0 0,1 0-1 0 0,1 1 1 0 0,-1-1-1 0 0,0 1 1 0 0,5-2-315 0 0,-5 2 199 0 0,9-4-18 0 0,1 0 1 0 0,-1 1-1 0 0,1 0 0 0 0,0 2 1 0 0,0-1-1 0 0,0 2 0 0 0,6-1-181 0 0,11 1-180 0 0,0 0-1 0 0,0 2 1 0 0,0 2 180 0 0,-26-2-6 0 0,-1 1 0 0 0,1 0-1 0 0,-1 1 1 0 0,1-1 0 0 0,-1 1 0 0 0,1 0 0 0 0,-1 0 0 0 0,0 0-1 0 0,0 0 1 0 0,0 1 0 0 0,2 2 6 0 0,13 6 65 0 0,-18-10-39 0 0,1 0 0 0 0,-1 0-1 0 0,0 0 1 0 0,1 0 0 0 0,-1 0-1 0 0,0 0 1 0 0,0 0 0 0 0,0 0-1 0 0,0 1 1 0 0,0-1 0 0 0,0 0-1 0 0,0 1 1 0 0,0-1 0 0 0,0 1-1 0 0,-1-1 1 0 0,1 1 0 0 0,0-1-1 0 0,-1 1 1 0 0,0-1 0 0 0,1 1 0 0 0,-1-1-1 0 0,0 1 1 0 0,0 0 0 0 0,0-1-1 0 0,0 1 1 0 0,0-1 0 0 0,0 1-1 0 0,0 0 1 0 0,0-1 0 0 0,-1 1-1 0 0,1-1 1 0 0,-1 1 0 0 0,1 0-1 0 0,-1-1 1 0 0,0 1-26 0 0,-1 2 35 0 0,1 0 0 0 0,-1-1 0 0 0,-1 1 0 0 0,1-1 0 0 0,0 0 0 0 0,-1 1 1 0 0,0-1-1 0 0,0 0 0 0 0,0-1 0 0 0,0 1 0 0 0,0 0 0 0 0,-1-1 0 0 0,-1 2-35 0 0,-3-1 41 0 0,-1 1 0 0 0,1-1 0 0 0,-1-1 0 0 0,1 1 0 0 0,-1-1 0 0 0,0-1 0 0 0,-6 1-41 0 0,-63 1 212 0 0,77-3-211 0 0,-82-8 84 0 0,82 8-23 0 0,28 12 706 0 0,-9-4-668 0 0,0-1 0 0 0,1 0-1 0 0,0-2 1 0 0,0 0 0 0 0,2-1-100 0 0,49 14 515 0 0,94 33 41 0 0,-158-49-932 0 0,0 0-1 0 0,1-1 1 0 0,-1 0-1 0 0,1 0 1 0 0,3 0 376 0 0,2-2-9520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7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111 60 9648 0 0,'-3'0'21'0'0,"0"0"153"0"0,1 0 0 0 0,0-1 1 0 0,-1 1-1 0 0,1 1 0 0 0,0-1 0 0 0,-1 0 0 0 0,1 1 0 0 0,0-1 1 0 0,0 1-1 0 0,-1-1 0 0 0,1 1 0 0 0,0 0 0 0 0,0 0 0 0 0,0 0 1 0 0,0 0-1 0 0,0 1 0 0 0,0-1 0 0 0,0 0 0 0 0,-1 2-174 0 0,-5 4 459 0 0,1-2-83 0 0,0 1-1 0 0,1 1 0 0 0,-1-1 1 0 0,-5 8-376 0 0,10-11 23 0 0,0 1 1 0 0,0-1 0 0 0,1 1-1 0 0,-1-1 1 0 0,1 1 0 0 0,-1 0-1 0 0,1-1 1 0 0,0 1 0 0 0,1 0-1 0 0,-1 0 1 0 0,1 0 0 0 0,-1 0-1 0 0,1 3-23 0 0,1-3 1 0 0,0 1 0 0 0,-1-1 0 0 0,2 0 0 0 0,-1 1 0 0 0,0-1-1 0 0,1 0 1 0 0,0 1 0 0 0,0-1 0 0 0,0 0 0 0 0,0 0 0 0 0,1-1 0 0 0,0 1 0 0 0,-1 0-1 0 0,1-1 1 0 0,1 0 0 0 0,-1 0 0 0 0,0 0 0 0 0,1 0 0 0 0,-1 0 0 0 0,2 0-1 0 0,0 1-8 0 0,0-1 1 0 0,0 0 0 0 0,0 0 0 0 0,0-1-1 0 0,1 1 1 0 0,-1-1 0 0 0,1 0-1 0 0,0 0 1 0 0,0-1 0 0 0,-1 0-1 0 0,1 0 1 0 0,0 0 0 0 0,0-1 0 0 0,0 0-1 0 0,4 0 8 0 0,-5-1 26 0 0,-1 1 0 0 0,1-1 0 0 0,0-1 0 0 0,0 1 0 0 0,-1-1 0 0 0,1 1 0 0 0,0-1 0 0 0,-1-1 0 0 0,0 1 0 0 0,0 0 0 0 0,1-1 0 0 0,-1 0 0 0 0,-1 0 0 0 0,1 0 0 0 0,0-1 0 0 0,-1 1 0 0 0,0-1 0 0 0,0 0 0 0 0,0 0-1 0 0,0 0 1 0 0,0 0 0 0 0,-1-1 0 0 0,0 1 0 0 0,0-1 0 0 0,0 1 0 0 0,-1-1 0 0 0,1 0 0 0 0,-1 1 0 0 0,0-1 0 0 0,0 0 0 0 0,-1 0 0 0 0,0 0 0 0 0,1 0 0 0 0,-2 0 0 0 0,1 0 0 0 0,0 0 0 0 0,-1 1 0 0 0,-1-4-26 0 0,-2-3 143 0 0,0 1 0 0 0,-1 0 1 0 0,-1 0-1 0 0,0 0 0 0 0,0 0 1 0 0,-1 1-1 0 0,-2-3-143 0 0,-9-13 281 0 0,7 14-161 0 0,10 9-306 0 0,-1 1 0 0 0,1 0 0 0 0,0-1 0 0 0,-1 0 0 0 0,1 1 0 0 0,0-1 0 0 0,0 0 1 0 0,0 1-1 0 0,0-1 0 0 0,0 0 0 0 0,0-2 186 0 0,1 4-11076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7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97 10544 0 0,'1'1'140'0'0,"1"0"1"0"0,0 1 0 0 0,-1-1-1 0 0,1 0 1 0 0,-1 0 0 0 0,0 1-1 0 0,1-1 1 0 0,-1 1 0 0 0,0 0 0 0 0,0-1-1 0 0,0 1 1 0 0,0 0 0 0 0,0-1-1 0 0,0 2-140 0 0,15 29 2024 0 0,-4-1-1814 0 0,-8-20-183 0 0,0 0 0 0 0,1 0 0 0 0,1-1 0 0 0,-1 0 0 0 0,3 2-27 0 0,4 8 308 0 0,9 8 614 0 0,-21-28-907 0 0,0 0 1 0 0,0 0 0 0 0,0 0 0 0 0,0 0 0 0 0,0 0 0 0 0,0 0 0 0 0,0 0 0 0 0,0 0 0 0 0,1 0 0 0 0,-1 0 0 0 0,0 0 0 0 0,0 0 0 0 0,0 0 0 0 0,0 0-1 0 0,0 0 1 0 0,0 1 0 0 0,0-1 0 0 0,0 0 0 0 0,0 0 0 0 0,0 0 0 0 0,0 0 0 0 0,0 0 0 0 0,1 0 0 0 0,-1 0 0 0 0,0 0 0 0 0,0 0 0 0 0,0 1 0 0 0,0-1-1 0 0,0 0 1 0 0,0 0 0 0 0,0 0 0 0 0,0 0 0 0 0,0 0 0 0 0,0 0 0 0 0,0 0 0 0 0,0 1 0 0 0,0-1 0 0 0,0 0 0 0 0,0 0 0 0 0,0 0 0 0 0,0 0 0 0 0,0 0-1 0 0,0 0 1 0 0,-1 0 0 0 0,1 0 0 0 0,0 1 0 0 0,0-1 0 0 0,0 0 0 0 0,0 0 0 0 0,0 0 0 0 0,0 0 0 0 0,0 0 0 0 0,0 0 0 0 0,0 0 0 0 0,0 0 0 0 0,0 0-1 0 0,-1 0-15 0 0,-5-7 294 0 0,-6-17-88 0 0,8 17-124 0 0,0 0 1 0 0,1 0-1 0 0,-1-1 0 0 0,2 1 0 0 0,-1-1 1 0 0,1 0-1 0 0,0 0 0 0 0,1 0 0 0 0,-1 0 1 0 0,2 0-1 0 0,-1 0 0 0 0,1-5-82 0 0,1 4 55 0 0,0 0 0 0 0,0 1-1 0 0,1-1 1 0 0,0 1 0 0 0,1 0-1 0 0,0 0 1 0 0,0-1 0 0 0,0 2-1 0 0,1-1 1 0 0,0 0 0 0 0,1 1 0 0 0,0-1-55 0 0,-1 4-3 0 0,-1-1 0 0 0,1 1 0 0 0,0 0 1 0 0,1 0-1 0 0,-1 0 0 0 0,1 1 0 0 0,0-1 0 0 0,0 1 1 0 0,0 1-1 0 0,0-1 0 0 0,0 0 0 0 0,1 1 1 0 0,-1 0-1 0 0,1 1 0 0 0,-1-1 0 0 0,1 1 1 0 0,0 0-1 0 0,3 0 3 0 0,4-1-114 0 0,-10 1 51 0 0,-1 1 0 0 0,1-1 0 0 0,-1 1 0 0 0,1 0 0 0 0,-1 0 0 0 0,1 0 0 0 0,-1 0 0 0 0,1 1 0 0 0,-1-1 0 0 0,1 0 0 0 0,0 1 63 0 0,6 2-163 0 0,-1 1 1 0 0,1 0-1 0 0,-1 0 0 0 0,6 4 163 0 0,11 6-437 0 0,-22-13 389 0 0,0 0 0 0 0,0 0 0 0 0,-1 1 0 0 0,1-1 0 0 0,0 1 0 0 0,-1 0 0 0 0,1 0 0 0 0,-1 0 0 0 0,1 0 0 0 0,-1 0 0 0 0,0 1 0 0 0,0-1 0 0 0,0 1 0 0 0,0-1 0 0 0,0 1 0 0 0,-1 0 0 0 0,1 0 0 0 0,-1 0 0 0 0,0 0 0 0 0,0 0 0 0 0,1 2 48 0 0,-3-5-11 0 0,1 1-1 0 0,0 0 1 0 0,-1 0-1 0 0,1 0 1 0 0,-1 0-1 0 0,1 0 1 0 0,-1-1-1 0 0,0 1 1 0 0,1 0-1 0 0,-1 0 1 0 0,1-1-1 0 0,-1 1 1 0 0,0-1-1 0 0,0 1 1 0 0,0 0-1 0 0,1-1 1 0 0,-1 1-1 0 0,0-1 1 0 0,0 0-1 0 0,0 1 1 0 0,0-1 11 0 0,-21 10-95 0 0,-11 0-47 0 0,0-1 0 0 0,-22 1 142 0 0,46-9-334 0 0,0-1 0 0 0,-1 0 0 0 0,1-1 0 0 0,0 0 0 0 0,0-1 0 0 0,-6-1 334 0 0,14 3-9714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8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124 25 6016 0 0,'-2'-1'80'0'0,"0"0"0"0"0,0 0 0 0 0,0 0 0 0 0,-1 1 0 0 0,1-1 0 0 0,0 1 1 0 0,0-1-1 0 0,-1 1 0 0 0,1 0 0 0 0,0 0 0 0 0,-1 0 0 0 0,1 0 0 0 0,0 0 0 0 0,-3 1-80 0 0,-16-1 640 0 0,19 0-576 0 0,0 0 0 0 0,0 0 0 0 0,-1 0 0 0 0,1 1 0 0 0,0-1-1 0 0,0 0 1 0 0,0 1 0 0 0,0 0 0 0 0,0 0 0 0 0,0-1 0 0 0,0 1 0 0 0,0 0 0 0 0,1 0 0 0 0,-1 1 0 0 0,0-1-1 0 0,0 0 1 0 0,1 1 0 0 0,-1-1 0 0 0,1 1 0 0 0,-1-1 0 0 0,1 1 0 0 0,0 0 0 0 0,-1-1 0 0 0,1 1 0 0 0,0 1-64 0 0,-2 1 69 0 0,1 0 1 0 0,-1 0 0 0 0,1 1 0 0 0,0-1 0 0 0,0 0 0 0 0,1 1 0 0 0,-1 0 0 0 0,1-1 0 0 0,0 1 0 0 0,0 0 0 0 0,1 0-70 0 0,0 7 222 0 0,0-1 0 0 0,1 1 1 0 0,0-1-1 0 0,3 10-222 0 0,-3-17 64 0 0,0 0 1 0 0,0-1-1 0 0,0 1 1 0 0,1-1-1 0 0,0 1 0 0 0,0-1 1 0 0,0 0-1 0 0,0 0 1 0 0,0 0-1 0 0,0 0 1 0 0,1 0-1 0 0,0 0 0 0 0,-1-1 1 0 0,1 1-1 0 0,0-1 1 0 0,3 2-65 0 0,1 0 68 0 0,1 0 1 0 0,0 0-1 0 0,0-1 1 0 0,0 0-1 0 0,0-1 1 0 0,1 1-1 0 0,-1-2 1 0 0,1 1-1 0 0,0-1 1 0 0,-1-1-1 0 0,1 1 0 0 0,0-1 1 0 0,-1-1-1 0 0,3 0-68 0 0,-4 0 52 0 0,-1 0 0 0 0,1 0 0 0 0,-1 0 0 0 0,1-1 0 0 0,-1 0 0 0 0,0-1 0 0 0,1 1 0 0 0,-1-1 0 0 0,0 0 0 0 0,-1-1 0 0 0,1 0 0 0 0,-1 1 0 0 0,1-2 0 0 0,-1 1 0 0 0,-1-1 0 0 0,1 1 0 0 0,0-1 0 0 0,2-4-52 0 0,-6 6 37 0 0,0 1-1 0 0,-1 0 0 0 0,1 0 1 0 0,0-1-1 0 0,-1 1 1 0 0,1-1-1 0 0,-1 1 1 0 0,0 0-1 0 0,0-1 0 0 0,0 1 1 0 0,0-1-1 0 0,0 1 1 0 0,-1-1-1 0 0,1 1 0 0 0,-1 0 1 0 0,1-1-1 0 0,-1 1 1 0 0,0 0-1 0 0,0 0 1 0 0,0-1-1 0 0,0 1 0 0 0,0 0 1 0 0,-1 0-1 0 0,1 0 1 0 0,0 0-1 0 0,-2-1-36 0 0,-3-5 49 0 0,0 1 1 0 0,-1-1-1 0 0,0 2 0 0 0,0-1 1 0 0,0 1-1 0 0,-1 0-49 0 0,0 0 48 0 0,-2-2 0 0 0,0 0-1 0 0,0 1 1 0 0,-1 1 0 0 0,0-1 0 0 0,0 2 0 0 0,-1-1 0 0 0,0 2 0 0 0,0 0 0 0 0,0 0-48 0 0,-4-5-2010 0 0,15 9-7756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8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190 21 9648 0 0,'-1'-2'119'0'0,"-1"1"0"0"0,1-1 1 0 0,-1 0-1 0 0,1 1 0 0 0,-1-1 0 0 0,0 1 1 0 0,0 0-1 0 0,0 0 0 0 0,0-1 0 0 0,0 1 1 0 0,0 1-1 0 0,0-1 0 0 0,0 0 1 0 0,0 0-1 0 0,0 1 0 0 0,0-1 0 0 0,0 1 1 0 0,-1 0-1 0 0,1-1 0 0 0,0 1 0 0 0,0 0 1 0 0,-1 0-1 0 0,1 1 0 0 0,0-1-119 0 0,-23 0 741 0 0,11 0-553 0 0,0 1-1 0 0,1 0 0 0 0,-6 2-187 0 0,15-3 19 0 0,1 1-1 0 0,-1 0 0 0 0,1 0 1 0 0,0 0-1 0 0,-1 0 1 0 0,1 1-1 0 0,0-1 0 0 0,0 1 1 0 0,0 0-1 0 0,0 0 0 0 0,0 0 1 0 0,1 0-1 0 0,-1 1 1 0 0,1-1-1 0 0,-2 2-18 0 0,3-2 15 0 0,0 0-1 0 0,0 0 1 0 0,1 0 0 0 0,-1 0 0 0 0,0 0-1 0 0,1 0 1 0 0,0 0 0 0 0,-1 1-1 0 0,1-1 1 0 0,0 0 0 0 0,0 0 0 0 0,0 0-1 0 0,0 0 1 0 0,1 1 0 0 0,-1-1-1 0 0,1 0 1 0 0,-1 0 0 0 0,1 0 0 0 0,0 0-1 0 0,-1 0 1 0 0,1 0 0 0 0,0 0-15 0 0,4 8 78 0 0,0 0 0 0 0,0-1 1 0 0,5 7-79 0 0,-1-5 93 0 0,0-1 1 0 0,0-1 0 0 0,1 1-1 0 0,0-1 1 0 0,1-1 0 0 0,0 0 0 0 0,7 4-94 0 0,13 10 80 0 0,-24-15 257 0 0,-9-3-121 0 0,-18 0-28 0 0,-29-8 23 0 0,43 3-369 0 0,-20-3 637 0 0,26 3-569 0 0,-1 1-1 0 0,0 0 1 0 0,0 0 0 0 0,1 0 0 0 0,-1-1-1 0 0,0 1 1 0 0,1 0 0 0 0,-1 0 0 0 0,0-1 0 0 0,1 1-1 0 0,-1-1 1 0 0,0 1 0 0 0,1-1 0 0 0,-1 1-1 0 0,1-1 1 0 0,-1 1 0 0 0,1-1 0 0 0,-1 1-1 0 0,1-1 1 0 0,0 0 0 0 0,-1 1 0 0 0,1-1-1 0 0,0 0 1 0 0,-1 1 0 0 0,1-1 0 0 0,0 0-1 0 0,0 0 1 0 0,-1 1 90 0 0,1-1-10106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9.2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10040 0 0,'13'24'522'0'0,"-9"-17"-168"0"0,0 0 0 0 0,0 0 0 0 0,-1 1 0 0 0,0-1 0 0 0,0 1 0 0 0,-1 0 0 0 0,1 6-354 0 0,8 20 889 0 0,-9-29-650 0 0,0-1 1 0 0,-1 1-1 0 0,1 0 0 0 0,-1 0 0 0 0,0 0 0 0 0,-1 0 0 0 0,1-1 0 0 0,-1 1-239 0 0,9 7-1412 0 0,-9-12-8898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09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7528 0 0,'1'2'177'0'0,"1"0"0"0"0,-1 0 0 0 0,0 1 0 0 0,0-1 0 0 0,0 0 0 0 0,0 1 0 0 0,0-1 0 0 0,-1 1 1 0 0,1-1-1 0 0,-1 1 0 0 0,0-1 0 0 0,1 1 0 0 0,-1-1 0 0 0,0 1 0 0 0,-1-1 0 0 0,1 1 0 0 0,0 1-177 0 0,1 22 1410 0 0,27 118 1282 0 0,-24-111-4088 0 0,-4-33-8072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10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51 9848 0 0,'50'-9'2097'0'0,"-37"9"-1905"0"0,-1-2 1 0 0,1 1-1 0 0,11-4-192 0 0,16-2 214 0 0,17-4-54 0 0,-39 6-96 0 0,0 2 0 0 0,16-2-64 0 0,-21 5 6 0 0,4-2 63 0 0,1 1 1 0 0,-1 1-1 0 0,0 1 1 0 0,14 2-70 0 0,-27-2 13 0 0,0 0-1 0 0,1 0 1 0 0,-1 0 0 0 0,0 0 0 0 0,0 1-1 0 0,0-1 1 0 0,0 1 0 0 0,0 0 0 0 0,-1 1-1 0 0,1-1 1 0 0,-1 0 0 0 0,1 1 0 0 0,-1 0-1 0 0,0 0 1 0 0,0 0 0 0 0,0 0 0 0 0,0 1-1 0 0,-1-1 1 0 0,1 1 0 0 0,-1-1 0 0 0,1 3-13 0 0,3 10 120 0 0,0 0 1 0 0,-1 0 0 0 0,-1 1 0 0 0,1 4-121 0 0,10 40 454 0 0,-13-45-340 0 0,-3-15-76 0 0,1 1-1 0 0,0-1 0 0 0,0 0 1 0 0,0 0-1 0 0,0 1 0 0 0,0-1 1 0 0,1 0-1 0 0,-1 0 1 0 0,0 1-1 0 0,1-1 0 0 0,-1 0 1 0 0,1 0-1 0 0,-1 1 0 0 0,1-1 1 0 0,-1 0-1 0 0,1 1-37 0 0,3 6-1689 0 0,-3-8-7983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9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83 483 4616 0 0,'0'0'79'0'0,"0"0"1"0"0,0 1 0 0 0,0-1-1 0 0,0 0 1 0 0,0 0-1 0 0,0 1 1 0 0,0-1-1 0 0,0 0 1 0 0,0 1-1 0 0,-1-1 1 0 0,1 0 0 0 0,0 0-1 0 0,0 1 1 0 0,0-1-1 0 0,0 0 1 0 0,0 1-1 0 0,-1-1 1 0 0,1 0 0 0 0,0 0-1 0 0,0 0 1 0 0,0 1-1 0 0,-1-1 1 0 0,1 0-1 0 0,0 0 1 0 0,0 0-1 0 0,-1 1 1 0 0,1-1 0 0 0,0 0-1 0 0,0 0 1 0 0,-1 0-1 0 0,1 0 1 0 0,0 0-80 0 0,7-1 2662 0 0,-7 1-2646 0 0,0 0 0 0 0,0 0 0 0 0,1 0 1 0 0,-1 0-1 0 0,0 0 0 0 0,0 0 0 0 0,1 0 1 0 0,-1 0-1 0 0,0 0 0 0 0,0 0 0 0 0,1-1 1 0 0,-1 1-1 0 0,0 0 0 0 0,0 0 0 0 0,0 0 1 0 0,1 0-1 0 0,-1-1 0 0 0,0 1 0 0 0,0 0 1 0 0,0 0-1 0 0,0 0 0 0 0,0-1 0 0 0,1 1 1 0 0,-1 0-1 0 0,0 0 0 0 0,0 0 0 0 0,0-1 1 0 0,0 1-1 0 0,0 0 0 0 0,0 0 0 0 0,0-1 1 0 0,0 1-1 0 0,0 0 0 0 0,0 0 0 0 0,0-1 1 0 0,0 1-1 0 0,0 0 0 0 0,0 0 0 0 0,0-1 1 0 0,0 1-1 0 0,0 0 0 0 0,0 0 0 0 0,0-1 1 0 0,0 1-1 0 0,0 0 0 0 0,-1 0 0 0 0,1-1 1 0 0,0 1-1 0 0,0 0-16 0 0,-9-20 160 0 0,3 5 45 0 0,-14-50 202 0 0,-22-67 442 0 0,40 125-756 0 0,0 0 0 0 0,0-1 1 0 0,1 1-1 0 0,0-1 0 0 0,1-5-93 0 0,-3-14 310 0 0,3 26-284 0 0,0 0-1 0 0,0 0 1 0 0,0 0 0 0 0,0 0-1 0 0,0 0 1 0 0,0 0 0 0 0,0-1 0 0 0,1 1-1 0 0,-1 0 1 0 0,0 0 0 0 0,1 0-1 0 0,-1 0 1 0 0,1 0 0 0 0,-1 0 0 0 0,1 0-1 0 0,0 0 1 0 0,-1 0 0 0 0,1 0-26 0 0,0 0 38 0 0,0 0 0 0 0,-1 0 0 0 0,1 0 0 0 0,0 0 0 0 0,-1 0 1 0 0,1 0-1 0 0,-1 0 0 0 0,0 0 0 0 0,1 0 0 0 0,-1-1 0 0 0,0 1 0 0 0,0 0 1 0 0,1-1-39 0 0,-1 1 38 0 0,1 0 0 0 0,-1 0 1 0 0,1 0-1 0 0,0 0 1 0 0,-1 0-1 0 0,1 1 1 0 0,0-1-1 0 0,0 0 0 0 0,0 0 1 0 0,0 0-1 0 0,0 1 1 0 0,0-1-1 0 0,0 0 0 0 0,1 0-38 0 0,-2 1 19 0 0,0 0-1 0 0,1-1 0 0 0,-1 1 0 0 0,1 0 0 0 0,-1-1 0 0 0,1 1 1 0 0,-1 0-1 0 0,1 0 0 0 0,-1-1 0 0 0,1 1 0 0 0,-1 0 0 0 0,1 0 1 0 0,-1 0-1 0 0,1 0 0 0 0,-1-1 0 0 0,1 1 0 0 0,-1 0 0 0 0,1 0 1 0 0,-1 0-1 0 0,1 0 0 0 0,-1 0 0 0 0,1 0 0 0 0,-1 1 0 0 0,1-1 1 0 0,-1 0-1 0 0,1 0 0 0 0,-1 0 0 0 0,1 0 0 0 0,-1 1 0 0 0,1-1 1 0 0,-1 0-1 0 0,1 0 0 0 0,-1 1-18 0 0,4 5 25 0 0,0-1 1 0 0,0 1 0 0 0,1-1-1 0 0,-1 0 1 0 0,1 0-1 0 0,1 1-25 0 0,23 24 27 0 0,28 54 6 0 0,-33-46-8 0 0,2-2 0 0 0,7 7-25 0 0,-24-34 2 0 0,0 0 1 0 0,1-1 0 0 0,0 0 0 0 0,1 0 0 0 0,2 0-3 0 0,-2-1 14 0 0,0 1 1 0 0,-1 0-1 0 0,0 0 1 0 0,3 5-15 0 0,-10-10 72 0 0,1 0 0 0 0,-1 0 0 0 0,0 0 0 0 0,1 0 0 0 0,0 0 0 0 0,0-1 1 0 0,-1 1-1 0 0,2-1 0 0 0,-1 0 0 0 0,0-1 0 0 0,0 1 0 0 0,0-1 0 0 0,1 1-72 0 0,6-1 245 0 0,0 1-1 0 0,0-1 0 0 0,0-1 1 0 0,7 0-245 0 0,-2 0 231 0 0,-14-1-227 0 0,0 1-1 0 0,1 0 1 0 0,-1-1-1 0 0,0 0 1 0 0,1 1-1 0 0,-1-1 1 0 0,0 0-1 0 0,0 0 1 0 0,0 0-1 0 0,0-1 1 0 0,0 1-1 0 0,0 0 1 0 0,0-1-1 0 0,0 1 1 0 0,0-1 0 0 0,-1 0-1 0 0,1 0 1 0 0,-1 1-1 0 0,1-1 1 0 0,-1 0-1 0 0,0 0 1 0 0,0 0-1 0 0,0-1 1 0 0,0 1-1 0 0,0 0 1 0 0,0 0-4 0 0,1-3 2 0 0,0 0-1 0 0,-1 0 1 0 0,1 0 0 0 0,-1 0-1 0 0,0-1 1 0 0,0 1 0 0 0,-1 0 0 0 0,0 0-1 0 0,0-1 1 0 0,0 1 0 0 0,-1-3-2 0 0,-34-247 684 0 0,28 206-588 0 0,-8-38 233 0 0,15 85-321 0 0,0 1-1 0 0,-1 0 1 0 0,1 0 0 0 0,0-1-1 0 0,0 1 1 0 0,-1 0-1 0 0,1-1 1 0 0,0 1 0 0 0,0 0-1 0 0,1-1 1 0 0,-1 1-1 0 0,0 0 1 0 0,0 0 0 0 0,1-1-1 0 0,-1 1-7 0 0,0 0 15 0 0,1 1-1 0 0,-1 0 1 0 0,0-1 0 0 0,1 1-1 0 0,-1 0 1 0 0,0-1-1 0 0,1 1 1 0 0,-1 0-1 0 0,0 0 1 0 0,1-1 0 0 0,-1 1-1 0 0,1 0 1 0 0,-1 0-1 0 0,0 0 1 0 0,1-1-1 0 0,-1 1 1 0 0,1 0-1 0 0,-1 0 1 0 0,1 0 0 0 0,-1 0-1 0 0,1 0 1 0 0,-1 0-1 0 0,1 0 1 0 0,-1 0-1 0 0,0 0 1 0 0,1 0-15 0 0,4 1-248 0 0,-1 1 1 0 0,1-1-1 0 0,-1 1 0 0 0,0-1 0 0 0,0 1 1 0 0,4 3 247 0 0,-2-2-1421 0 0,-4-2-10307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10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55 8640 0 0,'0'0'11'0'0,"0"0"0"0"0,0-1 0 0 0,0 1 0 0 0,0 0 0 0 0,0 0 0 0 0,-1-1 0 0 0,1 1 0 0 0,0 0 0 0 0,0 0 0 0 0,0-1 0 0 0,0 1 0 0 0,0 0 0 0 0,0 0 0 0 0,0 0 0 0 0,-1-1 0 0 0,1 1 0 0 0,0 0 0 0 0,0 0 0 0 0,0 0 0 0 0,0-1 0 0 0,-1 1 0 0 0,1 0 0 0 0,0 0 0 0 0,0 0 0 0 0,-1 0 0 0 0,1 0 0 0 0,0 0 0 0 0,0-1 0 0 0,0 1 0 0 0,-1 0 0 0 0,1 0 0 0 0,0 0 0 0 0,0 0 0 0 0,-1 0 0 0 0,1 0 0 0 0,0 0 0 0 0,0 0-11 0 0,-15 2 916 0 0,-10 8 602 0 0,14-3-1249 0 0,0-1-1 0 0,0 2 1 0 0,1-1 0 0 0,0 1 0 0 0,1 1-1 0 0,-7 6-268 0 0,12-11 12 0 0,0 1-1 0 0,0-1 0 0 0,1 1 1 0 0,0 0-1 0 0,0 0 0 0 0,0 0 1 0 0,0 0-1 0 0,1 1 1 0 0,-1-1-1 0 0,1 0 0 0 0,1 1 1 0 0,-1 0-1 0 0,1-1 0 0 0,0 1 1 0 0,0 3-12 0 0,1-3 29 0 0,0 0 1 0 0,1-1 0 0 0,0 1 0 0 0,0-1 0 0 0,0 1 0 0 0,0-1 0 0 0,1 0 0 0 0,0 0-30 0 0,-1-3 19 0 0,-1 0 0 0 0,1 0 1 0 0,0 0-1 0 0,0 0 0 0 0,0-1 1 0 0,1 1-1 0 0,-1 0 0 0 0,0-1 1 0 0,1 1-1 0 0,-1-1 0 0 0,1 0 1 0 0,-1 1-1 0 0,1-1 0 0 0,0 0 0 0 0,-1 0 1 0 0,1 0-1 0 0,0 0 0 0 0,0 0 1 0 0,0 0-1 0 0,0-1 0 0 0,0 1 1 0 0,0 0-20 0 0,9 1 137 0 0,-1-1 0 0 0,0 0 0 0 0,0 0 0 0 0,1-1 0 0 0,-1-1 0 0 0,1 0 0 0 0,3 0-137 0 0,-8-1 83 0 0,0 1 0 0 0,0-1 1 0 0,0 0-1 0 0,0 0 1 0 0,0-1-1 0 0,0 0 0 0 0,0 0 1 0 0,-1 0-1 0 0,1-1 1 0 0,-1 1-1 0 0,0-1 1 0 0,2-3-84 0 0,0 1 117 0 0,0-2 0 0 0,-1 1 0 0 0,0-1 0 0 0,0 1 0 0 0,0-2 1 0 0,-1 1-1 0 0,-1-1 0 0 0,1 1 0 0 0,-2-1 0 0 0,1 0 1 0 0,-1-1-1 0 0,0 1 0 0 0,-1-1 0 0 0,0 1 0 0 0,-1-1 1 0 0,0 1-1 0 0,0-1 0 0 0,-1 0 0 0 0,0 0 0 0 0,-1-2-117 0 0,0-31 310 0 0,2 25-2634 0 0,-1 17-9261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10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1 281 10848 0 0,'4'-3'232'0'0,"1"-1"0"0"0,0 1 0 0 0,-1-1 0 0 0,0 0 0 0 0,0-1 0 0 0,0 1 0 0 0,0-1 0 0 0,-1 0 1 0 0,1 0-1 0 0,-1 0 0 0 0,-1 0 0 0 0,1-1 0 0 0,1-5-232 0 0,1-5 788 0 0,-1 0 1 0 0,0 0-1 0 0,-2-1 0 0 0,1-7-788 0 0,-2 17 120 0 0,8-51 680 0 0,-8 53-695 0 0,0 0-1 0 0,1 1 0 0 0,-1-1 0 0 0,1 1 0 0 0,0-1 0 0 0,1 1 0 0 0,-1 0 0 0 0,1 0 0 0 0,-1 0 0 0 0,1 0 0 0 0,0 0-104 0 0,-2 3 23 0 0,0 1-1 0 0,-1-1 0 0 0,1 1 1 0 0,0-1-1 0 0,0 1 0 0 0,-1-1 1 0 0,1 1-1 0 0,0 0 0 0 0,0-1 1 0 0,0 1-1 0 0,-1 0 0 0 0,1 0 1 0 0,0 0-1 0 0,0 0 0 0 0,0-1 1 0 0,0 1-1 0 0,0 0 0 0 0,-1 0 1 0 0,1 0-1 0 0,0 1 0 0 0,0-1 1 0 0,0 0-1 0 0,0 0 0 0 0,0 0 1 0 0,-1 1-1 0 0,1-1 0 0 0,0 0 1 0 0,0 1-1 0 0,-1-1 0 0 0,1 1 1 0 0,0-1-1 0 0,0 1 0 0 0,-1-1 1 0 0,1 1-1 0 0,-1-1 0 0 0,1 1 1 0 0,0 0-1 0 0,-1-1 0 0 0,1 1 1 0 0,-1 0-23 0 0,3 2 21 0 0,-1-1 0 0 0,0 1 0 0 0,0 0 0 0 0,0 0 0 0 0,0 1 0 0 0,-1-1 0 0 0,1 0 0 0 0,-1 1 0 0 0,0 0-21 0 0,15 37 128 0 0,-3-11-103 0 0,-4-8-11 0 0,1 0-1 0 0,2-1 0 0 0,0 0 0 0 0,1-1 0 0 0,0-1 0 0 0,2 0 1 0 0,0 0-1 0 0,2-2 0 0 0,0 1-13 0 0,-9-11 2 0 0,1 0 0 0 0,-1 0 0 0 0,1-1 1 0 0,1 0-1 0 0,-1 0 0 0 0,7 2-2 0 0,-11-6 3 0 0,1 1 1 0 0,0-1-1 0 0,1 1 0 0 0,-1-2 1 0 0,0 1-1 0 0,0-1 0 0 0,1 0 0 0 0,-1 0 1 0 0,1-1-1 0 0,-1 1 0 0 0,5-2-3 0 0,-8 1 12 0 0,0-1 0 0 0,-1 1 0 0 0,1-1 0 0 0,0 1-1 0 0,-1-1 1 0 0,1 0 0 0 0,0-1 0 0 0,-1 1-1 0 0,0 0 1 0 0,1-1 0 0 0,-1 1 0 0 0,0-1 0 0 0,1 1-1 0 0,-1-1 1 0 0,0 0 0 0 0,0 0 0 0 0,-1 0 0 0 0,1 0-1 0 0,0-1 1 0 0,-1 1 0 0 0,1 0 0 0 0,-1-1 0 0 0,0 1-1 0 0,0-1 1 0 0,0 0 0 0 0,0 1 0 0 0,0-1 0 0 0,0 0-1 0 0,-1 1 1 0 0,1-1 0 0 0,-1 0 0 0 0,0-1-12 0 0,1-11 165 0 0,-1 0 1 0 0,-1-1-1 0 0,-1 1 0 0 0,0 0 1 0 0,-3-11-166 0 0,-1-13 402 0 0,4-17-4 0 0,2 52-375 0 0,0-1 1 0 0,1 1-1 0 0,-1-1 1 0 0,1 1-1 0 0,0 0 1 0 0,1 0-1 0 0,-1-1 1 0 0,1 1-1 0 0,0 0 1 0 0,0 0-1 0 0,1-1-23 0 0,19-16-1320 0 0,-20 19-207 0 0,-1 1-12696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11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89 8536 0 0,'0'-8'80'0'0,"1"2"396"0"0,-1 0 1 0 0,-1 0-1 0 0,1 0 1 0 0,-1-1 0 0 0,0 1-1 0 0,-2-5-476 0 0,3 10 95 0 0,-1-1 0 0 0,0 0 1 0 0,0 1-1 0 0,1-1 0 0 0,-1 0 0 0 0,-1 1 0 0 0,1 0 0 0 0,0-1 0 0 0,0 1 0 0 0,0 0 0 0 0,-1-1 0 0 0,1 1 1 0 0,-1 0-1 0 0,1 0 0 0 0,-1 0 0 0 0,1 0 0 0 0,-1 0 0 0 0,0 1 0 0 0,1-1 0 0 0,-1 0 0 0 0,0 1 1 0 0,0-1-1 0 0,1 1 0 0 0,-1 0 0 0 0,-1-1-95 0 0,-5 0 7 0 0,0-1-1 0 0,0 1 1 0 0,0 1-1 0 0,0 0 1 0 0,0 0 0 0 0,0 0-1 0 0,0 1 1 0 0,0 1-1 0 0,0-1 1 0 0,0 1 0 0 0,0 0-1 0 0,1 1 1 0 0,-1 0-1 0 0,1 0 1 0 0,-1 1 0 0 0,1-1-1 0 0,0 2 1 0 0,1-1-1 0 0,-1 1 1 0 0,1 0 0 0 0,-4 4-7 0 0,8-7 6 0 0,1 0 0 0 0,0 0 1 0 0,-1 0-1 0 0,1 0 0 0 0,0 0 1 0 0,0 0-1 0 0,0 0 0 0 0,0 1 1 0 0,1-1-1 0 0,-1 0 0 0 0,1 1 1 0 0,-1-1-1 0 0,1 0 0 0 0,0 1 1 0 0,0-1-1 0 0,0 0 0 0 0,0 1 1 0 0,0-1-1 0 0,0 1 0 0 0,1-1 1 0 0,-1 0-1 0 0,1 1 0 0 0,0-1 1 0 0,0 0-1 0 0,0 0 0 0 0,0 1 1 0 0,0-1-1 0 0,0 0 0 0 0,1 0-6 0 0,5 10 12 0 0,0-2-1 0 0,1 1 1 0 0,0-1-1 0 0,10 8-11 0 0,-13-12 3 0 0,95 99 109 0 0,-79-83-66 0 0,20 17-46 0 0,-55-45 411 0 0,0 1-1 0 0,0 1 1 0 0,-1 0-1 0 0,1 1 1 0 0,-2 0-411 0 0,-20-4 428 0 0,30 6-636 0 0,1-1-1 0 0,0 1 0 0 0,0-1 1 0 0,-1 0-1 0 0,1 0 0 0 0,0 0 0 0 0,1-1 1 0 0,-1 1-1 0 0,0-2 209 0 0,4 3-10705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11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6016 0 0,'4'1'114'0'0,"0"0"0"0"0,1 0 0 0 0,-1 0 0 0 0,0 0 0 0 0,1 1 0 0 0,-1 0 0 0 0,0 0 0 0 0,0 0 0 0 0,0 0 0 0 0,-1 1 0 0 0,1-1 0 0 0,-1 1 0 0 0,1 0-1 0 0,-1 0 1 0 0,0 0 0 0 0,0 1 0 0 0,3 2-114 0 0,3 6 488 0 0,0 0 0 0 0,-1 0 0 0 0,0 1 0 0 0,5 11-488 0 0,0 5 157 0 0,-1-1 0 0 0,-2 2 0 0 0,-1 0 0 0 0,-1 0 0 0 0,-1 0 0 0 0,-2 1 0 0 0,-1 0-1 0 0,-1 0 1 0 0,-2 0 0 0 0,-2 6-157 0 0,3 39 511 0 0,-1-54-218 0 0,0 0-1 0 0,-1 0 0 0 0,-2-1 0 0 0,0 1 0 0 0,-4 13-292 0 0,6-31 79 0 0,-1-1 0 0 0,1 0 0 0 0,-1 0 0 0 0,0 0-1 0 0,-1 1 1 0 0,1-1 0 0 0,0 0 0 0 0,-1-1 0 0 0,0 1 0 0 0,0 0-1 0 0,0 0 1 0 0,0-1 0 0 0,0 1 0 0 0,0-1 0 0 0,-1 0 0 0 0,1 1-1 0 0,-1-1 1 0 0,1 0 0 0 0,-1 0 0 0 0,0-1 0 0 0,0 1 0 0 0,0-1-1 0 0,0 1 1 0 0,0-1 0 0 0,0 0 0 0 0,0 0 0 0 0,0 0 0 0 0,-1-1-1 0 0,1 1 1 0 0,0-1 0 0 0,-1 0 0 0 0,-2 0-79 0 0,-1 2 249 0 0,7-2-286 0 0,0 0 0 0 0,0 1 0 0 0,0-1 0 0 0,0 0 0 0 0,-1 0 0 0 0,1 0 0 0 0,0 0 0 0 0,0 0 0 0 0,0 0 1 0 0,-1 1-1 0 0,1-1 0 0 0,0 0 0 0 0,0 0 0 0 0,0 0 0 0 0,-1 0 0 0 0,1 0 0 0 0,0 0 0 0 0,0 0 0 0 0,0 0 0 0 0,-1 0 0 0 0,1 0 1 0 0,0 0-1 0 0,0 0 0 0 0,0 0 0 0 0,-1 0 0 0 0,1 0 0 0 0,0 0 0 0 0,0 0 0 0 0,-1 0 0 0 0,1 0 0 0 0,0 0 0 0 0,0-1 0 0 0,0 1 1 0 0,0 0-1 0 0,-1 0 0 0 0,1 0 0 0 0,0 0 0 0 0,0 0 0 0 0,0 0 0 0 0,0-1 0 0 0,-1 1 0 0 0,1 0 0 0 0,0 0 0 0 0,0 0 1 0 0,0-1-1 0 0,0 1 0 0 0,0 0 0 0 0,0 0 0 0 0,0 0 37 0 0,0-1-10305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11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6224 0 0,'9'-5'640'0'0,"-3"2"3580"0"0,-5 3-12128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0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8336 0 0,'0'0'648'0'0,"0"0"-2"0"0,0 0-2 0 0,0 0-56 0 0,0 0-257 0 0,0 0-63 0 0,0 0-7 0 0,0 0-2 0 0,0 0-40 0 0,0 0-10 0 0,0 0 6 0 0,0 0-37 0 0,0 0-148 0 0,0 0-38 0 0,0 0 0 0 0,5 2-3 0 0,-3-1 7 0 0,1 0 1 0 0,-1 0 0 0 0,0 1-1 0 0,0-1 1 0 0,0 0-1 0 0,0 1 1 0 0,0-1-1 0 0,0 1 1 0 0,-1 0-1 0 0,1-1 1 0 0,0 1-1 0 0,-1 0 1 0 0,1 0-1 0 0,-1 0 1 0 0,0 0-1 0 0,0 1 1 0 0,0-1-1 0 0,0 0 1 0 0,0 0-1 0 0,0 1 1 0 0,0-1-1 0 0,-1 0 1 0 0,1 1 0 0 0,-1-1-1 0 0,0 1 1 0 0,0-1-1 0 0,0 1 1 0 0,0 0 3 0 0,0 48-73 0 0,-1 14 24 0 0,3-1 0 0 0,7 39 49 0 0,-7-81 4 0 0,0 1 1 0 0,-2-1-1 0 0,-2 13-4 0 0,1-19 52 0 0,0 1 0 0 0,1 0 0 0 0,1-1 0 0 0,1 1 0 0 0,0-1 0 0 0,3 10-52 0 0,-3-18 89 0 0,-1-1-1 0 0,0 1 0 0 0,-1 0 0 0 0,1 0 1 0 0,-2 0-1 0 0,1 3-88 0 0,-1 12 337 0 0,1-22-315 0 0,1 0 0 0 0,-1 0 0 0 0,1-1 0 0 0,-1 1 0 0 0,1 0 0 0 0,-1 0 0 0 0,1-1 0 0 0,0 1 1 0 0,-1 0-1 0 0,1-1 0 0 0,0 1 0 0 0,-1-1 0 0 0,1 1 0 0 0,0-1 0 0 0,0 1 0 0 0,0-1 0 0 0,0 1 0 0 0,-1-1 0 0 0,1 0 0 0 0,1 1-22 0 0,1 0 181 0 0,-5 0 150 0 0,2-9-2093 0 0,0 7-7470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0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5624 0 0,'0'0'20'0'0,"0"0"0"0"0,0 0 0 0 0,0 1 0 0 0,0-1 0 0 0,0 0 0 0 0,0 1 0 0 0,0-1 0 0 0,0 0 0 0 0,0 0 0 0 0,0 1 0 0 0,0-1 0 0 0,0 0 0 0 0,1 0 0 0 0,-1 1 0 0 0,0-1 0 0 0,0 0 0 0 0,0 0 0 0 0,0 0 0 0 0,1 1 1 0 0,-1-1-1 0 0,0 0 0 0 0,0 0 0 0 0,1 0 0 0 0,-1 0 0 0 0,0 0 0 0 0,0 1 0 0 0,0-1 0 0 0,1 0 0 0 0,-1 0 0 0 0,0 0 0 0 0,1 0 0 0 0,-1 0 0 0 0,0 0 0 0 0,0 0 0 0 0,1 0 0 0 0,-1 0-20 0 0,15 0 1537 0 0,-13-1-1361 0 0,0 1 1 0 0,0 0 0 0 0,0-1-1 0 0,0 1 1 0 0,0 0-1 0 0,0 1 1 0 0,0-1 0 0 0,0 0-1 0 0,0 1 1 0 0,0-1-177 0 0,4 2 145 0 0,-1-1 1 0 0,1 0 0 0 0,-1-1 0 0 0,1 1 0 0 0,-1-1-1 0 0,1 0 1 0 0,-1 0 0 0 0,1-1 0 0 0,-1 1 0 0 0,1-1-1 0 0,-1 0 1 0 0,1-1 0 0 0,-1 0 0 0 0,3-1-146 0 0,14-2 111 0 0,113-19 510 0 0,-41 9-538 0 0,-69 12-66 0 0,0 0 0 0 0,21 2-17 0 0,-17 0 79 0 0,26-4-79 0 0,15-2 154 0 0,34 2-154 0 0,-28 1 93 0 0,-53 4 43 0 0,-1 1 0 0 0,1 1 0 0 0,3 1-136 0 0,47 3 256 0 0,-7-5-1950 0 0,-63-2-6772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1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0 4816 0 0,'-2'47'3258'0'0,"0"-20"-3023"0"0,0 0-1 0 0,-5 16-234 0 0,-3 27 33 0 0,7-15-35 0 0,1-15-1 0 0,-2 1 0 0 0,-5 24 3 0 0,5-38 45 0 0,1 0 1 0 0,2 1 0 0 0,1 0-1 0 0,2 9-45 0 0,-2-32 49 0 0,1 1 0 0 0,0-1 0 0 0,0 0 1 0 0,0 0-1 0 0,1-1 0 0 0,0 2-49 0 0,0-2 234 0 0,-1 0 1 0 0,0 0-1 0 0,0 1 1 0 0,0-1-1 0 0,0 0 1 0 0,-1 1-1 0 0,1 1-234 0 0,11 26 1738 0 0,-12-34-1680 0 0,0-1 0 0 0,1 1 0 0 0,-1-1 0 0 0,0 0 1 0 0,1 1-1 0 0,0-1 0 0 0,0 1 0 0 0,0 0 0 0 0,0-1 0 0 0,0 1 1 0 0,0 0-1 0 0,0 0 0 0 0,1-1 0 0 0,-1 1 0 0 0,2-1-58 0 0,0-1 0 0 0,0 0-1 0 0,-1 1 0 0 0,1-1 0 0 0,-1 0 0 0 0,0 0 0 0 0,-1 0 1 0 0,1-1-1 0 0,-1 1 0 0 0,1 0 1 0 0,6-36-1647 0 0,-7 30-6675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1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 6632 0 0,'2'-1'54'0'0,"0"-1"0"0"0,-1 1 0 0 0,1-1 0 0 0,0 1 0 0 0,0 0 1 0 0,0 0-1 0 0,0 0 0 0 0,-1 0 0 0 0,1 1 0 0 0,1-1 0 0 0,-1 0 0 0 0,0 1 0 0 0,0-1 1 0 0,0 1-1 0 0,0 0 0 0 0,1 0-54 0 0,18-6 568 0 0,1-2-266 0 0,0 1 0 0 0,1 1 0 0 0,0 0 0 0 0,-1 2 0 0 0,15 0-302 0 0,-19 2 24 0 0,0 1 0 0 0,0 1 0 0 0,0 0 0 0 0,0 2 0 0 0,0 0 0 0 0,0 1 0 0 0,9 3-24 0 0,-19-3 14 0 0,-1 1 1 0 0,1 0 0 0 0,-1 0 0 0 0,0 0-1 0 0,0 1 1 0 0,-1 0 0 0 0,0 1 0 0 0,1-1-1 0 0,-2 1 1 0 0,1 0 0 0 0,-1 1 0 0 0,0-1-1 0 0,0 1 1 0 0,0 0 0 0 0,-1 0-1 0 0,0 1 1 0 0,-1-1 0 0 0,0 1 0 0 0,0 0-15 0 0,-2-2 14 0 0,0-1 0 0 0,-1 0 0 0 0,1 1 1 0 0,-1-1-1 0 0,-1 0 0 0 0,1 1 0 0 0,-1-1 1 0 0,0 0-1 0 0,0 0 0 0 0,0 1 0 0 0,-1-1 1 0 0,1 0-1 0 0,-1 0 0 0 0,-1 0 0 0 0,1-1 0 0 0,-1 1 1 0 0,-1 1-15 0 0,-4 7 41 0 0,0-1 1 0 0,-1 0-1 0 0,-1-1 1 0 0,0 1-1 0 0,-8 5-41 0 0,4-4 10 0 0,-2 0-1 0 0,1-1 1 0 0,-2-1 0 0 0,0 0-1 0 0,0-2 1 0 0,0 0-1 0 0,-2 0 1 0 0,1-2 0 0 0,-7 2-10 0 0,9-4 21 0 0,0-1 72 0 0,0 2 1 0 0,0 0-1 0 0,1 0 0 0 0,0 2 1 0 0,-1 0-94 0 0,-17 9 274 0 0,25-14-91 0 0,0 1 0 0 0,0 0 0 0 0,0 1 0 0 0,-1 1-183 0 0,19-3 221 0 0,0 1 0 0 0,-1 0-1 0 0,0 1 1 0 0,4 2-221 0 0,3 1 72 0 0,25 11 45 0 0,0-2 0 0 0,1-2 0 0 0,26 5-117 0 0,-56-18 39 0 0,1 0 0 0 0,0 0 0 0 0,4-1-39 0 0,-5 0 43 0 0,-1 0-1 0 0,1 0 1 0 0,0 2 0 0 0,10 2-43 0 0,-12-2 33 0 0,0-1 0 0 0,1 0 0 0 0,0-1 1 0 0,5 0-34 0 0,-6 0 58 0 0,0 0 1 0 0,-1 0 0 0 0,1 1 0 0 0,-1 0-1 0 0,9 3-58 0 0,-17-4 31 0 0,1-1-1 0 0,-1 1 0 0 0,1-1 0 0 0,0 0 1 0 0,-1 0-1 0 0,1 0 0 0 0,0 0 1 0 0,-1 0-1 0 0,1 0 0 0 0,0 0 1 0 0,0 0-31 0 0,-1-1-1 0 0,-1 1 0 0 0,1 0 0 0 0,0 0 0 0 0,0 0 0 0 0,-1 0 0 0 0,1-1 0 0 0,0 1 0 0 0,0 0 0 0 0,-1 0 0 0 0,1 1 1 0 0,0-1-1 0 0,0 0 0 0 0,-1 0 0 0 0,1 0 0 0 0,0 0 0 0 0,0 1 0 0 0,-1-1 0 0 0,1 0 0 0 0,0 1 0 0 0,-1-1 1 0 0,1 0-1 0 0,0 1 0 0 0,-1-1 0 0 0,1 1 0 0 0,-1-1 0 0 0,1 1 0 0 0,-1-1 0 0 0,1 1 0 0 0,-1 0 0 0 0,1-1 1 0 0,-1 1-1 0 0,0 0 0 0 0,1-1 0 0 0,-1 1 1 0 0,6 7-1868 0 0,-6-8-7073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2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8640 0 0,'3'-9'422'0'0,"4"12"524"0"0,7 18 580 0 0,8 16-978 0 0,-16-28-410 0 0,0 0-1 0 0,-1 0 1 0 0,0 1 0 0 0,-1 0-1 0 0,2 3-137 0 0,2 12 196 0 0,6 19 34 0 0,2-1 1 0 0,2 0-1 0 0,15 26-230 0 0,-28-61 72 0 0,1 0 1 0 0,-1-1-1 0 0,1 1 0 0 0,0-1 0 0 0,1-1 1 0 0,0 1-1 0 0,0-1 0 0 0,0 0 1 0 0,1-1-1 0 0,0 0 0 0 0,0 0 1 0 0,0 0-1 0 0,1-1 0 0 0,-1-1 1 0 0,1 1-1 0 0,0-2 0 0 0,5 2-72 0 0,-12-3 26 0 0,0-1 0 0 0,0 0 0 0 0,0 0 0 0 0,0 0 0 0 0,0 0 0 0 0,0 0 0 0 0,0 0 0 0 0,0 0 0 0 0,0-1 0 0 0,0 1 0 0 0,0-1 0 0 0,0 1 0 0 0,0-1 0 0 0,-1 0 0 0 0,1 0 0 0 0,0 1 0 0 0,0-2 0 0 0,-1 1 0 0 0,1 0 0 0 0,0 0 0 0 0,-1 0 0 0 0,1-1 0 0 0,-1 1 0 0 0,1-2-26 0 0,20-22 378 0 0,-18 15-321 0 0,-1 0 1 0 0,-1 0 0 0 0,0-1-1 0 0,0 1 1 0 0,-1-1 0 0 0,-1 1-1 0 0,0-1 1 0 0,0 0-58 0 0,-2-29 189 0 0,-5-19-189 0 0,2 24 211 0 0,4 26-174 0 0,-3-22 232 0 0,2 0 0 0 0,1 0 0 0 0,1-1 0 0 0,2-12-269 0 0,-1 35 55 0 0,-1 8-37 0 0,0 0-1 0 0,0 0 1 0 0,0 0-1 0 0,0 0 1 0 0,0 0-1 0 0,0 0 1 0 0,0 0 0 0 0,0 0-1 0 0,1 0 1 0 0,-1 0-1 0 0,0 1 1 0 0,1-1-1 0 0,-1 0 1 0 0,0 0 0 0 0,1 0-1 0 0,-1 0 1 0 0,1 0-1 0 0,-1 1 1 0 0,1-1 0 0 0,0 0-1 0 0,-1 1 1 0 0,1-1-1 0 0,0 0 1 0 0,0 1-1 0 0,-1-1 1 0 0,1 1 0 0 0,0-1-1 0 0,0 1 1 0 0,0-1-1 0 0,0 1 1 0 0,-1 0 0 0 0,1-1-1 0 0,0 1 1 0 0,0 0-1 0 0,0 0 1 0 0,0 0-1 0 0,1-1-17 0 0,16-7 178 0 0,-11 2-2558 0 0,-6 5-9313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59.6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6128 0 0,'1'0'71'0'0,"-1"0"0"0"0,1 0 0 0 0,-1 0 0 0 0,1 0 1 0 0,-1 0-1 0 0,1 0 0 0 0,-1 0 0 0 0,1 0 0 0 0,-1 0 1 0 0,1 0-1 0 0,-1 0 0 0 0,1 1 0 0 0,-1-1 0 0 0,1 0 0 0 0,-1 0 1 0 0,1 1-1 0 0,-1-1 0 0 0,1 0 0 0 0,-1 0 0 0 0,0 1 0 0 0,1-1 1 0 0,-1 1-1 0 0,1-1 0 0 0,-1 0 0 0 0,0 1 0 0 0,1-1 0 0 0,-1 1 1 0 0,0-1-72 0 0,1 17 3164 0 0,-2-7-2457 0 0,2-9-658 0 0,-1 0 1 0 0,0 0-1 0 0,0 0 1 0 0,0 0 0 0 0,1 0-1 0 0,-1 0 1 0 0,1 0 0 0 0,-1 0-1 0 0,0-1 1 0 0,1 1-1 0 0,0 0 1 0 0,-1 0 0 0 0,1 0-1 0 0,-1 0 1 0 0,1-1-1 0 0,0 1 1 0 0,0 0-50 0 0,0 0 11 0 0,-1-1-1 0 0,1 1 1 0 0,0 0 0 0 0,0 0-1 0 0,0 0 1 0 0,-1 0-1 0 0,1 0 1 0 0,-1 0 0 0 0,1 0-1 0 0,-1 0 1 0 0,1 1 0 0 0,-1-1-1 0 0,1 0 1 0 0,-1 0-1 0 0,0 0 1 0 0,0 1 0 0 0,0 0-11 0 0,0 12 59 0 0,0 6-16 0 0,0 1 0 0 0,1-1 0 0 0,2 0 0 0 0,0 1 0 0 0,2 3-43 0 0,12 71 136 0 0,-12-58-72 0 0,-5-29-23 0 0,1-1 1 0 0,0 1-1 0 0,1-1 0 0 0,-1 1 1 0 0,2 1-42 0 0,1 14 89 0 0,-4-20-70 0 0,1-1 0 0 0,-1 1-1 0 0,0 0 1 0 0,1-1 0 0 0,0 1-1 0 0,-1 0 1 0 0,1-1 0 0 0,0 1-1 0 0,0 0 1 0 0,1-1 0 0 0,0 2-19 0 0,-1-2 8 0 0,0 1 1 0 0,0-1 0 0 0,0 1-1 0 0,0-1 1 0 0,-1 1 0 0 0,1 0-1 0 0,-1-1 1 0 0,0 1 0 0 0,0 0-1 0 0,0 0 1 0 0,0-1 0 0 0,0 1-1 0 0,0 0 1 0 0,-1 0-9 0 0,1 10-1607 0 0,0-13-7331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2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 6328 0 0,'0'-52'785'0'0,"8"44"1751"0"0,-7 8-2500 0 0,-1-1 0 0 0,0 1 0 0 0,0 0 0 0 0,0 0 0 0 0,1 0 0 0 0,-1 0 0 0 0,0 0 0 0 0,0 0 0 0 0,0 0 0 0 0,1 0 0 0 0,-1 0 0 0 0,0 0 0 0 0,0 0 0 0 0,1 0 0 0 0,-1 0 0 0 0,0 0 0 0 0,0 0 0 0 0,0 0 0 0 0,1 0 0 0 0,-1 0 0 0 0,0 0 0 0 0,0 0 0 0 0,1 0 0 0 0,-1 0 0 0 0,0 0 0 0 0,0 0 0 0 0,0 0 0 0 0,1 0 0 0 0,-1 1 0 0 0,0-1 0 0 0,0 0 0 0 0,0 0 0 0 0,0 0 0 0 0,1 0 0 0 0,-1 1 0 0 0,0-1 0 0 0,0 0 0 0 0,0 0 0 0 0,0 0 0 0 0,0 1 0 0 0,0-1 0 0 0,1 0 0 0 0,-1 0 0 0 0,0 0 0 0 0,0 1 0 0 0,0-1 0 0 0,0 0 0 0 0,0 0 0 0 0,0 0 0 0 0,0 1 0 0 0,0-1 0 0 0,0 0 0 0 0,0 0 0 0 0,0 1 0 0 0,0-1 0 0 0,0 0-36 0 0,0 1 17 0 0,0 0 0 0 0,0 0 0 0 0,0 0 0 0 0,0 0 0 0 0,1 0 0 0 0,-1 0-1 0 0,0 0 1 0 0,1 0 0 0 0,-1 0 0 0 0,1 0 0 0 0,-1-1 0 0 0,1 1 0 0 0,0 0 0 0 0,0 0-17 0 0,5 15 44 0 0,10 65 662 0 0,11 144 98 0 0,-21-118-195 0 0,-5-83-460 0 0,-2-20-123 0 0,1 0-1 0 0,0 0 1 0 0,1-1-1 0 0,-1 1 1 0 0,0 0 0 0 0,1 0-1 0 0,0-1 1 0 0,0 1-1 0 0,0-1 1 0 0,0 1 0 0 0,2 2-26 0 0,-1 0-64 0 0,0-1 0 0 0,-1 1 1 0 0,0-1-1 0 0,0 1 1 0 0,0 0-1 0 0,-1 0 1 0 0,0-1-1 0 0,0 1 1 0 0,0 0 63 0 0,0-5-767 0 0,0-1-8630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2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67 8136 0 0,'0'-1'23'0'0,"0"1"0"0"0,0-1 0 0 0,0 0 0 0 0,0 1 0 0 0,0-1 0 0 0,0 0 0 0 0,1 1 0 0 0,-1-1 0 0 0,0 1 0 0 0,0-1 0 0 0,0 0 0 0 0,1 1 0 0 0,-1-1 1 0 0,0 0-1 0 0,1 1 0 0 0,-1-1 0 0 0,0 1 0 0 0,1-1 0 0 0,-1 1 0 0 0,1-1 0 0 0,-1 1 0 0 0,1-1 0 0 0,-1 1 0 0 0,1 0 0 0 0,-1-1 0 0 0,1 1 0 0 0,-1 0 0 0 0,1-1-23 0 0,20-2 1131 0 0,-3 2-694 0 0,25-7-353 0 0,-2-1 115 0 0,39-2-199 0 0,116-2 738 0 0,-53 8-164 0 0,-103 10-366 0 0,-34-4-194 0 0,0 0 1 0 0,0 0 0 0 0,0 0 0 0 0,0-1 0 0 0,1 0 0 0 0,-1 0-1 0 0,0 0 1 0 0,0-1-15 0 0,-2 0-210 0 0,1 1 0 0 0,-1 0 0 0 0,0-1 0 0 0,0 1 0 0 0,0 1 0 0 0,1-1 0 0 0,-1 1 210 0 0,-1-1-7712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3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8336 0 0,'-1'4'133'0'0,"-1"-1"0"0"0,1 1-1 0 0,0-1 1 0 0,0 1 0 0 0,0 0 0 0 0,0-1 0 0 0,0 1 0 0 0,1 0 0 0 0,0 0 0 0 0,0-1 0 0 0,0 1 0 0 0,0 0-1 0 0,1 0 1 0 0,0 3-133 0 0,0 12 396 0 0,-2 46 97 0 0,-1-27-392 0 0,2 0 0 0 0,2 1 0 0 0,2-1 0 0 0,3 15-101 0 0,-1-11 77 0 0,-6-34 5 0 0,0 0 0 0 0,1 1 0 0 0,1-1 0 0 0,0 0 0 0 0,0 0 0 0 0,0 0 0 0 0,1 0 0 0 0,0-1 0 0 0,1 3-82 0 0,16 32 997 0 0,-9-30-516 0 0,-11-11-444 0 0,1-1 0 0 0,0 1 0 0 0,-1-1 0 0 0,1 1 0 0 0,-1-1 0 0 0,1 1 0 0 0,-1 0 0 0 0,1-1 0 0 0,-1 1 0 0 0,1 0 0 0 0,-1-1 1 0 0,1 1-1 0 0,-1 0 0 0 0,0 0 0 0 0,0-1 0 0 0,1 1 0 0 0,-1 0 0 0 0,0 0 0 0 0,0-1 0 0 0,0 1 0 0 0,0 0 0 0 0,0 0 0 0 0,0 0 1 0 0,0 0-38 0 0,1-1 14 0 0,-1 0 0 0 0,0 0 1 0 0,1 1-1 0 0,-1-1 0 0 0,1 0 1 0 0,-1 0-1 0 0,1 0 0 0 0,-1 0 1 0 0,0 0-1 0 0,1 0 1 0 0,-1 0-1 0 0,1 0 0 0 0,-1 0 1 0 0,1 0-1 0 0,-1 0 0 0 0,0 0 1 0 0,1 0-1 0 0,-1 0 1 0 0,1-1-1 0 0,-1 1 0 0 0,0 0 1 0 0,1 0-1 0 0,-1 0 0 0 0,1-1 1 0 0,-1 1-1 0 0,0 0 0 0 0,1 0 1 0 0,-1-1-1 0 0,0 1 1 0 0,0 0-1 0 0,1-1 0 0 0,-1 1 1 0 0,0 0-1 0 0,0-1 0 0 0,1 1 1 0 0,-1 0-1 0 0,0-1 0 0 0,0 1 1 0 0,0-1-1 0 0,0 1 1 0 0,1 0-1 0 0,-1-1 0 0 0,0 1 1 0 0,0-1-1 0 0,0 1 0 0 0,0 0 1 0 0,0-1-1 0 0,0 1 1 0 0,0-1-15 0 0,0-4-1872 0 0,0 4-7776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3.6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230 1 9040 0 0,'1'0'27'0'0,"0"0"1"0"0,0 0-1 0 0,0 0 0 0 0,1 1 1 0 0,-1-1-1 0 0,0 1 1 0 0,0-1-1 0 0,0 1 1 0 0,0-1-1 0 0,0 1 1 0 0,0-1-1 0 0,0 1 0 0 0,0 0 1 0 0,-1 0-1 0 0,1-1 1 0 0,0 1-1 0 0,0 0 1 0 0,0 0-1 0 0,-1 0 1 0 0,1 0-1 0 0,-1 0 0 0 0,1 0 1 0 0,0 0-1 0 0,-1 0 1 0 0,1 1-28 0 0,10 34 1230 0 0,-4-12-698 0 0,18 28 308 0 0,-12-27-406 0 0,-2 0 1 0 0,-1 1 0 0 0,4 15-435 0 0,7 26 217 0 0,-9-31 103 0 0,4 26-320 0 0,-8-29 114 0 0,-4-20-38 0 0,-1 1 0 0 0,0 0 1 0 0,0 12-77 0 0,0 10 145 0 0,-1-25-89 0 0,-1 1 0 0 0,0-1 0 0 0,-1 1 0 0 0,0 0 0 0 0,-2 5-56 0 0,1 3 46 0 0,1-16-32 0 0,-1 0 0 0 0,1 0 0 0 0,0 0 0 0 0,-1 0 0 0 0,0 0 0 0 0,0 0 0 0 0,0 0 0 0 0,-1 0 0 0 0,1 0-14 0 0,-4 11-1855 0 0,5-14-7615 0 0</inkml:trace>
  <inkml:trace contextRef="#ctx0" brushRef="#br0" timeOffset="1">1 449 8336 0 0,'2'2'0'0'0,"8"4"0"0"0,3-12 0 0 0,3 0 464 0 0,5-4 16 0 0,2-3-16 0 0,28-9 16 0 0,9 5-176 0 0,-4 1 0 0 0,-1-1 0 0 0,-3-1 0 0 0,1 5-240 0 0,-5 3 8 0 0,8 0 0 0 0,10-9 0 0 0,-66 19-8872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4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6824 0 0,'3'48'3524'0'0,"12"21"-2336"0"0,0 6-582 0 0,5 22 12 0 0,-10-56-146 0 0,1 16-472 0 0,3 5 259 0 0,-10-48-119 0 0,-1 0 1 0 0,0-1-1 0 0,-1 1 1 0 0,0 1-1 0 0,-1 0-140 0 0,-1-11 43 0 0,1 0 1 0 0,-1 1 0 0 0,1-1-1 0 0,1 0 1 0 0,-1 0-1 0 0,0 0 1 0 0,2 2-44 0 0,-2-3 37 0 0,0-1 0 0 0,1 1 0 0 0,-1 0-1 0 0,0 0 1 0 0,-1 0 0 0 0,1-1 0 0 0,-1 1 0 0 0,1 0-1 0 0,-1 0 1 0 0,0 0 0 0 0,0 0 0 0 0,0 0 0 0 0,0 0-1 0 0,-1 0 1 0 0,1 0-37 0 0,-8 7-1844 0 0,8-10-7594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4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1 155 9744 0 0,'0'-1'12'0'0,"1"1"-1"0"0,-1-1 1 0 0,0 1 0 0 0,1-1 0 0 0,-1 1 0 0 0,1-1-1 0 0,-1 1 1 0 0,1 0 0 0 0,-1-1 0 0 0,1 1 0 0 0,0 0 0 0 0,-1-1-1 0 0,1 1 1 0 0,-1 0 0 0 0,1 0 0 0 0,0-1 0 0 0,-1 1 0 0 0,1 0-1 0 0,-1 0 1 0 0,1 0 0 0 0,0 0 0 0 0,-1 0 0 0 0,1 0-12 0 0,21 0 558 0 0,-12 0-244 0 0,11-2-44 0 0,-1-2 1 0 0,0-1 0 0 0,-1 0 0 0 0,1-1 0 0 0,-1-1 0 0 0,0-1-1 0 0,15-9-270 0 0,-3 3 358 0 0,0 1-1 0 0,10-2-357 0 0,-1 4 88 0 0,0 2-1 0 0,1 1 1 0 0,-1 2-1 0 0,2 2 1 0 0,22 1-88 0 0,-55 3-87 0 0,38 0-1413 0 0,35-5 1500 0 0,-52-1-8821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4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1 6424 0 0,'0'0'648'0'0,"0"0"-2"0"0,0 0-3 0 0,0 0-47 0 0,0 0-200 0 0,0 0-48 0 0,-8 17 613 0 0,-2 12-451 0 0,-1 1-1 0 0,-13 24-509 0 0,8-20 243 0 0,-8 28-243 0 0,10-16 249 0 0,-3 8 635 0 0,-10 17-884 0 0,5 7 663 0 0,11-27-151 0 0,9-44-488 0 0,1 1 1 0 0,0 0 0 0 0,0 0-1 0 0,1 0 1 0 0,0 0 0 0 0,1 4-25 0 0,-1 7-1602 0 0,0-18-7528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5.1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7232 0 0,'0'0'664'0'0,"8"17"1745"0"0,19 38-778 0 0,-17-39-1555 0 0,0 0 0 0 0,-2 1 0 0 0,0 1 0 0 0,0-1 0 0 0,1 11-76 0 0,17 37-4 0 0,10 26 3 0 0,-24-57 11 0 0,2-1-1 0 0,16 29-9 0 0,1-3 39 0 0,-19-35 38 0 0,1 0 0 0 0,1-1 0 0 0,8 10-77 0 0,42 46 488 0 0,-32-22 369 0 0,-29-54-715 0 0,3 5 174 0 0,-6-8-311 0 0,1 1 0 0 0,-1-1 1 0 0,0 0-1 0 0,0 0 0 0 0,0 1 0 0 0,0-1 0 0 0,0 0 0 0 0,0 0 0 0 0,0 0 1 0 0,0 1-1 0 0,0-1 0 0 0,-1 0 0 0 0,1 0 0 0 0,0 1 0 0 0,0-1 1 0 0,0 0-1 0 0,0 0 0 0 0,0 0 0 0 0,0 1 0 0 0,0-1 0 0 0,0 0 1 0 0,-1 0-1 0 0,1 0 0 0 0,0 0 0 0 0,0 1 0 0 0,0-1 0 0 0,0 0 1 0 0,-1 0-1 0 0,1 0 0 0 0,0 0 0 0 0,0 0 0 0 0,0 0 0 0 0,-1 1 1 0 0,1-1-1 0 0,0 0 0 0 0,0 0 0 0 0,-1 0 0 0 0,1 0 0 0 0,0 0 1 0 0,0 0-1 0 0,0 0 0 0 0,-1 0 0 0 0,1 0 0 0 0,0 0-5 0 0,-4 0 84 0 0,-2 4-1782 0 0,5-4-7606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5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1 157 8032 0 0,'1'-1'76'0'0,"1"0"-1"0"0,0 0 1 0 0,-1 0 0 0 0,1 0 0 0 0,0 0 0 0 0,0 0-1 0 0,0 1 1 0 0,0-1 0 0 0,0 1 0 0 0,0-1 0 0 0,0 1-1 0 0,0 0 1 0 0,0-1 0 0 0,0 1-76 0 0,22-5 908 0 0,10-11-244 0 0,-23 10-510 0 0,0 0-1 0 0,1 1 1 0 0,0 1 0 0 0,0 0-154 0 0,19-4 303 0 0,1-1-127 0 0,1 1-1 0 0,34-2-175 0 0,-35 5 3 0 0,0-1 0 0 0,26-10-3 0 0,-14 4-23 0 0,-28 8-486 0 0,0-1-1 0 0,0-1 1 0 0,4-3 509 0 0,-15 7-7429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5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62 4816 0 0,'-1'12'343'0'0,"1"1"-1"0"0,1-1 1 0 0,0 0-1 0 0,1-1 1 0 0,0 1 0 0 0,3 6-343 0 0,2 7 153 0 0,-2 0 1 0 0,0 1 0 0 0,-1-1-1 0 0,-2 3-153 0 0,8 47 350 0 0,31 198 2791 0 0,-39-260-2989 0 0,-3 4 130 0 0,1-15-235 0 0,-1-1 1 0 0,1 1 0 0 0,0 0 0 0 0,0-1-1 0 0,0 1 1 0 0,0 0 0 0 0,0 0-1 0 0,0-1 1 0 0,1 1 0 0 0,-1 0 0 0 0,1 0-48 0 0,0 2 79 0 0,0-1 1 0 0,-1 0 0 0 0,1 1 0 0 0,-1-1 0 0 0,0 0-1 0 0,0 1 1 0 0,0 1-80 0 0,-2 7 363 0 0,2-12-353 0 0,0 0 1 0 0,0 0 0 0 0,0 0 0 0 0,0 0 0 0 0,0 0 0 0 0,0 0 0 0 0,0 0-1 0 0,-1 1 1 0 0,1-1 0 0 0,0 0 0 0 0,0 0 0 0 0,0 0 0 0 0,0 0 0 0 0,0 0 0 0 0,0 0-1 0 0,0 0 1 0 0,0 0 0 0 0,0 1 0 0 0,0-1 0 0 0,-1 0 0 0 0,1 0 0 0 0,0 0 0 0 0,0 0-1 0 0,0 0 1 0 0,0 0 0 0 0,0 0 0 0 0,0 0 0 0 0,0 0 0 0 0,-1 0 0 0 0,1 0-1 0 0,0 0 1 0 0,0 0 0 0 0,0 0 0 0 0,0 0 0 0 0,0 0 0 0 0,0 0 0 0 0,-1 0 0 0 0,1 0-1 0 0,0 0 1 0 0,0 0 0 0 0,0 0 0 0 0,0 0 0 0 0,0 0 0 0 0,0 0 0 0 0,-1 0 0 0 0,1 0-1 0 0,0 0 1 0 0,0 0-11 0 0,-2-2 16 0 0,1 0 0 0 0,-1 0 0 0 0,0 0 0 0 0,1 0 0 0 0,-1 0 0 0 0,1 0 0 0 0,0 0 0 0 0,0 0 0 0 0,0 0-1 0 0,0-1 1 0 0,0 1 0 0 0,0 0 0 0 0,1-1 0 0 0,-1 1 0 0 0,1-2-16 0 0,-3-6 25 0 0,-8-33 24 0 0,1-1 0 0 0,3 0 0 0 0,1 0 0 0 0,3-1 0 0 0,1 1 0 0 0,2-1 0 0 0,4-21-49 0 0,0 32 20 0 0,0-1-1 0 0,2 0 1 0 0,2 1 0 0 0,3-5-20 0 0,-7 27 4 0 0,-3 5-1 0 0,1 1 0 0 0,1 0 0 0 0,-1 0 0 0 0,1 0 0 0 0,0 1 0 0 0,1-3-3 0 0,7-14 7 0 0,-11 20 1 0 0,1 0 0 0 0,0 0-1 0 0,0 0 1 0 0,-1 0 0 0 0,1 1 0 0 0,1-1 0 0 0,-1 0 0 0 0,0 0 0 0 0,0 1-1 0 0,1-1 1 0 0,-1 0 0 0 0,1 1 0 0 0,-1-1 0 0 0,1 1 0 0 0,0 0-1 0 0,0 0 1 0 0,1-1-8 0 0,3-1 20 0 0,1 0-1 0 0,-1 1 0 0 0,1 0 1 0 0,-1 0-1 0 0,1 0 1 0 0,-1 1-1 0 0,1 0 0 0 0,0 1 1 0 0,0 0-1 0 0,0 0 1 0 0,-1 0-1 0 0,1 1 0 0 0,0-1 1 0 0,0 2-20 0 0,18 3 73 0 0,1 1 1 0 0,-2 1-1 0 0,2 1-73 0 0,-18-5 8 0 0,0 1 0 0 0,0-1 1 0 0,-1 1-1 0 0,1 1 0 0 0,-1-1 0 0 0,0 1 0 0 0,0 1 0 0 0,0-1 0 0 0,-1 1 0 0 0,0 0 0 0 0,0 0 0 0 0,-1 1 0 0 0,1 0 1 0 0,-1 0-1 0 0,-1 0 0 0 0,1 1 0 0 0,-1 0 0 0 0,-1 0 0 0 0,1 0 0 0 0,-1 0 0 0 0,-1 0 0 0 0,0 0 0 0 0,0 1 1 0 0,0-1-1 0 0,-1 1 0 0 0,0 0 0 0 0,-1 0-8 0 0,0-4 2 0 0,-1 1 1 0 0,0 0-1 0 0,1 0 0 0 0,-2-1 1 0 0,1 1-1 0 0,-1-1 1 0 0,0 1-1 0 0,0-1 0 0 0,-1 1 1 0 0,1-1-1 0 0,-1 0 0 0 0,0 0 1 0 0,0-1-1 0 0,-1 1 1 0 0,0-1-1 0 0,0 1 0 0 0,-4 3-2 0 0,-6 5 6 0 0,0-1-1 0 0,-1 0 1 0 0,0-1 0 0 0,-16 8-6 0 0,20-12 3 0 0,-8 5 12 0 0,0-2 0 0 0,-1 0-1 0 0,0-1 1 0 0,-3 1-15 0 0,-18 12 26 0 0,71-43 88 0 0,-14 15-95 0 0,0 0-1 0 0,1 1 1 0 0,-1 1 0 0 0,1 0-1 0 0,0 1 1 0 0,9 1-19 0 0,30-2 86 0 0,15 3-86 0 0,-69 1 0 0 0,4 1 0 0 0,0 0 0 0 0,0 0 1 0 0,0 0-1 0 0,0 1 0 0 0,0 0 1 0 0,0 0-1 0 0,0 0 0 0 0,-1 1 1 0 0,1 0-1 0 0,-1 0 0 0 0,0 1 1 0 0,0-1-1 0 0,0 1 0 0 0,20 12 2 0 0,-16-11 0 0 0,0 1-1 0 0,-1 0 1 0 0,0 1-1 0 0,0 0 1 0 0,0 0-1 0 0,-1 1 1 0 0,1 1-2 0 0,-4-4-3 0 0,0 0 0 0 0,0 0 0 0 0,0 1 0 0 0,-1 0 0 0 0,0-1 0 0 0,0 1 0 0 0,0 0 0 0 0,-1 1 0 0 0,0-1 0 0 0,0 0 0 0 0,0 5 3 0 0,-2-9-2 0 0,0-1 0 0 0,0 1 0 0 0,-1 0 1 0 0,1-1-1 0 0,-1 1 0 0 0,1-1 0 0 0,-1 1 1 0 0,1-1-1 0 0,-1 1 0 0 0,0-1 0 0 0,0 1 1 0 0,0-1-1 0 0,0 0 0 0 0,0 1 0 0 0,-1 0 2 0 0,-18 18-11 0 0,19-19 10 0 0,-11 9-4 0 0,-2 0 0 0 0,1-2 0 0 0,-1 1-1 0 0,0-2 1 0 0,-1 0 0 0 0,-6 2 5 0 0,4-2-9 0 0,-14 5-1 0 0,-1-2 1 0 0,0-1-1 0 0,0-2 1 0 0,0-1-1 0 0,-1-1 1 0 0,-27 0 9 0 0,0-4-6 0 0,-12 2-11 0 0,68-3 9 0 0,0 0 1 0 0,-1 1 0 0 0,1-2-1 0 0,0 1 1 0 0,0 0-1 0 0,-1-1 1 0 0,1 0-1 0 0,0 0 1 0 0,0 0-1 0 0,0 0 1 0 0,0-1 0 0 0,0 0 7 0 0,3 2-69 0 0,1-1 1 0 0,0 1 0 0 0,-1-1 0 0 0,1 1 0 0 0,0-1-1 0 0,-1 1 1 0 0,1-1 0 0 0,0 1 0 0 0,0-1-1 0 0,0 0 1 0 0,0 1 0 0 0,-1-1 0 0 0,1 0 0 0 0,0 1-1 0 0,0-1 1 0 0,0 1 0 0 0,0-1 0 0 0,0 0 0 0 0,0 1 68 0 0,0-1-798 0 0,0 0-8524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0.1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296 1 4616 0 0,'-76'0'2721'0'0,"75"0"-2699"0"0,0 0 1 0 0,0 0-1 0 0,0 0 1 0 0,1 0-1 0 0,-1 1 0 0 0,0-1 1 0 0,0 1-1 0 0,0-1 0 0 0,0 0 1 0 0,0 1-1 0 0,0 0 0 0 0,1-1 1 0 0,-1 1-1 0 0,0-1 0 0 0,0 2-22 0 0,-13 6 178 0 0,3-6-8 0 0,1 1-1 0 0,0 1 1 0 0,0 0-1 0 0,0 0 0 0 0,0 1 1 0 0,-6 4-170 0 0,14-7 63 0 0,-1 0 0 0 0,0 0 0 0 0,0 0 1 0 0,1 1-1 0 0,0-1 0 0 0,-1 1 0 0 0,1 0 0 0 0,0 0 1 0 0,0 0-1 0 0,0 0 0 0 0,1 0 0 0 0,-1 0 0 0 0,1 0 1 0 0,0 0-1 0 0,0 1 0 0 0,0-1 0 0 0,0 1 0 0 0,0-1 0 0 0,1 0 1 0 0,-1 1-1 0 0,1-1 0 0 0,0 3-63 0 0,0 0 36 0 0,0 1 0 0 0,1 0 0 0 0,0-1 0 0 0,0 1 0 0 0,0 0 0 0 0,1-1 0 0 0,-1 0-1 0 0,2 1 1 0 0,-1-1 0 0 0,1 0 0 0 0,0 0 0 0 0,0 0 0 0 0,1 0 0 0 0,-1-1 0 0 0,1 0 0 0 0,0 1 0 0 0,1-1 0 0 0,0-1 0 0 0,-1 1 0 0 0,2 0-36 0 0,15 16 103 0 0,-13-13-78 0 0,-1-1 0 0 0,1 0 0 0 0,0 0 0 0 0,0 0 0 0 0,1-1 0 0 0,0 0 0 0 0,3 0-25 0 0,86 51 699 0 0,-86-52-558 0 0,0 1 0 0 0,0 1 0 0 0,-1 0 0 0 0,0 1-1 0 0,0 0 1 0 0,5 5-141 0 0,-12-9 126 0 0,-4-2 66 0 0,-4 4-171 0 0,3-5-8 0 0,-1 1-1 0 0,1-1 1 0 0,0 0 0 0 0,-1 0-1 0 0,1 0 1 0 0,0 0-1 0 0,-1-1 1 0 0,1 1 0 0 0,-1 0-1 0 0,0-1 1 0 0,0 1-13 0 0,-12 6 34 0 0,1 2-13 0 0,0-1 1 0 0,-1-1-1 0 0,0 0 0 0 0,0-1 0 0 0,0-1 1 0 0,-1 0-1 0 0,-3 0-21 0 0,13-3 5 0 0,-34 9 118 0 0,-29 3-123 0 0,3-1 38 0 0,47-8-104 0 0,12-3-204 0 0,0-1-1 0 0,0 1 0 0 0,0-1 0 0 0,0 0 0 0 0,0-1 0 0 0,-4 1 271 0 0,-9-3-8526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6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7528 0 0,'2'2'211'0'0,"-1"0"1"0"0,1 0 0 0 0,-1 1-1 0 0,1-1 1 0 0,-1 0 0 0 0,0 1 0 0 0,0-1-1 0 0,0 1 1 0 0,0-1 0 0 0,0 1-1 0 0,-1-1 1 0 0,1 1 0 0 0,-1 0-1 0 0,1-1 1 0 0,-1 1 0 0 0,0 0-1 0 0,0-1 1 0 0,-1 1 0 0 0,1 0-1 0 0,0 0-211 0 0,-1 10-67 0 0,-5 163 701 0 0,5-123-46 0 0,-2-1 1 0 0,-9 42-589 0 0,11-82 95 0 0,0 0 0 0 0,1 1 0 0 0,1-1 0 0 0,0 0 0 0 0,2 10-95 0 0,2 34 324 0 0,-5-50-302 0 0,-1 2 84 0 0,1 1 0 0 0,0-1-1 0 0,1 1 1 0 0,0-1-1 0 0,0 1 1 0 0,1-1-1 0 0,0 0 1 0 0,0 1 0 0 0,1-1-1 0 0,1 3-105 0 0,0-3 107 0 0,-3-5-60 0 0,1 0 1 0 0,-1 0-1 0 0,0-1 1 0 0,1 1-1 0 0,0 0 1 0 0,0-1-1 0 0,0 1 0 0 0,0-1 1 0 0,0 0-1 0 0,0 1 1 0 0,1-1-1 0 0,-1 0 0 0 0,1 0 1 0 0,0 0-48 0 0,5 9 145 0 0,-7-11-135 0 0,-1 1 0 0 0,0 0 0 0 0,0-1 1 0 0,1 1-1 0 0,-1 0 0 0 0,0-1 0 0 0,1 1 0 0 0,-1-1 1 0 0,1 1-1 0 0,-1 0 0 0 0,1-1 0 0 0,-1 1 1 0 0,1-1-1 0 0,-1 1 0 0 0,1-1 0 0 0,-1 0 0 0 0,1 1 1 0 0,0-1-1 0 0,-1 0 0 0 0,1 1 0 0 0,0-1 1 0 0,-1 0-1 0 0,1 0 0 0 0,0 1 0 0 0,-1-1 0 0 0,1 0 1 0 0,0 0-1 0 0,-1 0 0 0 0,1 0-10 0 0,266 0 1337 0 0,-254-1-1234 0 0,0 0-1 0 0,-1-1 0 0 0,1 0 0 0 0,4-2-102 0 0,-2 0 159 0 0,0 1 0 0 0,0 1 0 0 0,6 0-159 0 0,19 2-16 0 0,-19 0-780 0 0,1-1 0 0 0,0-1 0 0 0,1 0 796 0 0,-6-1-11733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7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444 62 4720 0 0,'4'-2'245'0'0,"-1"0"-1"0"0,1-1 1 0 0,-1 1-1 0 0,0-1 1 0 0,1 0 0 0 0,-1 0-1 0 0,0 0 1 0 0,-1 0 0 0 0,1 0-1 0 0,-1-1 1 0 0,1 1 0 0 0,-1-1-245 0 0,-2 3 60 0 0,0 1 1 0 0,1 0-1 0 0,-1-1 0 0 0,0 1 1 0 0,0 0-1 0 0,0-1 1 0 0,0 1-1 0 0,0 0 1 0 0,0 0-1 0 0,1-1 1 0 0,-1 1-1 0 0,0 0 0 0 0,0-1 1 0 0,1 1-1 0 0,-1 0 1 0 0,0 0-1 0 0,0 0 1 0 0,1-1-1 0 0,-1 1 0 0 0,0 0 1 0 0,0 0-1 0 0,1 0 1 0 0,-1 0-1 0 0,0-1 1 0 0,1 1-1 0 0,-1 0 0 0 0,0 0 1 0 0,1 0-1 0 0,-1 0 1 0 0,0 0-1 0 0,1 0 1 0 0,-1 0-1 0 0,0 0 1 0 0,1 0-1 0 0,-1 0 0 0 0,0 0 1 0 0,1 0-1 0 0,-1 0-60 0 0,1 2 1472 0 0,-2-6-624 0 0,0 3-804 0 0,0 0 0 0 0,0 1 1 0 0,0-1-1 0 0,0 0 0 0 0,0 1 1 0 0,0-1-1 0 0,0 1 0 0 0,-1-1 1 0 0,1 1-1 0 0,0-1 0 0 0,0 1 1 0 0,0 0-1 0 0,0 0 0 0 0,-1 0 1 0 0,1-1-1 0 0,0 1 0 0 0,-1 0-44 0 0,-2 0-1 0 0,-39-4 90 0 0,0 1 1 0 0,-1 3 0 0 0,-24 3-90 0 0,-29 1 260 0 0,82-5-180 0 0,2 1 38 0 0,1 0 0 0 0,-1 0 0 0 0,1 1 0 0 0,0 1 0 0 0,-1 0-1 0 0,1 0 1 0 0,-4 2-118 0 0,7 1 164 0 0,8-4-156 0 0,0 0-1 0 0,0-1 1 0 0,0 1 0 0 0,0-1-1 0 0,-1 1 1 0 0,1-1-1 0 0,0 0 1 0 0,0 1 0 0 0,0-1-1 0 0,-1 0 1 0 0,1 0-1 0 0,0 0 1 0 0,-1 0-8 0 0,1 0 8 0 0,0 0-1 0 0,-1 0 1 0 0,1 0 0 0 0,0 0-1 0 0,0 0 1 0 0,0 0 0 0 0,0 1-1 0 0,0-1 1 0 0,0 0 0 0 0,0 1 0 0 0,1-1-1 0 0,-1 0 1 0 0,0 1 0 0 0,0-1-1 0 0,0 1 1 0 0,0 0 0 0 0,0-1-1 0 0,0 1 1 0 0,1 0 0 0 0,-1-1-1 0 0,0 1 1 0 0,1 0 0 0 0,-1 0 0 0 0,0-1-1 0 0,1 1 1 0 0,-1 0 0 0 0,1 0-1 0 0,-1 0 1 0 0,1 0 0 0 0,0 0-1 0 0,-1 0 1 0 0,1 0-8 0 0,-1 5 55 0 0,0-1 0 0 0,1 1 1 0 0,0-1-1 0 0,0 1 0 0 0,0-1 0 0 0,1 2-55 0 0,-1 11-26 0 0,1-5 33 0 0,1 0 1 0 0,0 0-1 0 0,1 0 1 0 0,0 0-1 0 0,2 3-7 0 0,9 40 12 0 0,-10-14 56 0 0,-1 0 0 0 0,-2 18-68 0 0,-2-21 281 0 0,-6 27-281 0 0,2-27 543 0 0,1 30-543 0 0,3-37 82 0 0,0-21-30 0 0,0 1 1 0 0,2-1-1 0 0,-1 0 1 0 0,1 1 0 0 0,1-1-1 0 0,0 1-52 0 0,-1-8-23 0 0,0-1 0 0 0,1 1 0 0 0,-1-1 0 0 0,1 0 0 0 0,0 0 0 0 0,0 0 0 0 0,0 0 0 0 0,0 0-1 0 0,1-1 1 0 0,-1 1 0 0 0,1-1 0 0 0,-1 1 0 0 0,1-1 0 0 0,0 0 0 0 0,0 0 0 0 0,0 0 0 0 0,0 0 0 0 0,0-1 0 0 0,1 1 0 0 0,-1-1 0 0 0,0 0-1 0 0,1 0 1 0 0,1 1 23 0 0,10 1-58 0 0,-1-1 0 0 0,0 0-1 0 0,0-1 1 0 0,1-1 0 0 0,1 0 58 0 0,150-7-120 0 0,-106 2 126 0 0,17-2 20 0 0,-76 7-74 0 0,0 1-119 0 0,1-1-1 0 0,-1 0 1 0 0,1 0-1 0 0,-1-1 1 0 0,1 1-1 0 0,-1 0 1 0 0,1 0 0 0 0,-1-1-1 0 0,0 1 1 0 0,1-1-1 0 0,0 0 168 0 0,-1 0-9910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7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 10040 0 0,'0'0'0'0'0,"0"0"0"0"0,2-7 0 0 0,8 7 568 0 0,3 5 0 0 0,3-5-8 0 0,7-5 8 0 0,4 3-256 0 0,-1 2 8 0 0,-3 2-8 0 0,39-8 0 0 0,6 4-216 0 0,-2 2 8 0 0,0 0-8 0 0,2 0 16 0 0,-2 0-152 0 0,-2 0 8 0 0,12 0-10392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8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7232 0 0,'0'0'712'0'0,"0"0"0"0"0,0 0 1 0 0,0 0-89 0 0,0 0-377 0 0,0 0-95 0 0,0 0 0 0 0,6 7-11 0 0,14 20-41 0 0,-18-24-85 0 0,-1-1 1 0 0,0 1-1 0 0,0 0 1 0 0,0-1-1 0 0,-1 1 1 0 0,1 0-1 0 0,-1 0 1 0 0,1 0-1 0 0,-1-1 1 0 0,0 1-1 0 0,0 0 1 0 0,0 0-1 0 0,0 0 1 0 0,-1-1-1 0 0,0 3-15 0 0,0 6 25 0 0,4 101 31 0 0,0-43 83 0 0,-6 64-139 0 0,2-60 130 0 0,1-53 17 0 0,0 1 0 0 0,-1-1 0 0 0,-4 21-147 0 0,4-7 258 0 0,1-30-216 0 0,0 1-1 0 0,0-1 1 0 0,0 1-1 0 0,-1-1 1 0 0,1 1-1 0 0,-1-1 1 0 0,-2 5-42 0 0,1 14 241 0 0,0 1 83 0 0,-2-8-181 0 0,-1 0 0 0 0,2 0-1 0 0,0 1 1 0 0,1-1 0 0 0,1 1-1 0 0,0 0-142 0 0,1-16 43 0 0,0-1-6 0 0,4-10 130 0 0,3 8-1895 0 0,-5 2-7065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8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11 6016 0 0,'0'0'830'0'0,"0"0"-4"0"0,-1 1-682 0 0,1 0 1 0 0,0 0-1 0 0,0 0 1 0 0,0 0-1 0 0,-1 0 1 0 0,1 0 0 0 0,0 0-1 0 0,1 0 1 0 0,-1 0-1 0 0,0 0 1 0 0,0 0-1 0 0,0 0 1 0 0,1 0-1 0 0,-1 0 1 0 0,0 0-1 0 0,1 0 1 0 0,0 1-145 0 0,0-2-19 0 0,7 2-72 0 0,-1 0-1 0 0,1 0 1 0 0,-1-1 0 0 0,1 0 0 0 0,0 0 0 0 0,-1-1 0 0 0,1 0 0 0 0,0 0 0 0 0,-1-1 0 0 0,1 0 0 0 0,1 0 91 0 0,148-24-27 0 0,-92 15-1130 0 0,-62 9-4511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9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1 167 5824 0 0,'6'-1'42'0'0,"1"1"0"0"0,0-1 0 0 0,0-1 0 0 0,0 1 0 0 0,-1-1 1 0 0,1 0-1 0 0,-1-1 0 0 0,0 0 0 0 0,2 0-42 0 0,58-36 463 0 0,-10 6-193 0 0,-38 24-90 0 0,1 0-1 0 0,1 2 1 0 0,-1 0 0 0 0,1 1 0 0 0,0 1-1 0 0,6 0-179 0 0,16-6 433 0 0,-35 8-340 0 0,1 1-1 0 0,-1 0 1 0 0,1 0 0 0 0,0 1-1 0 0,3 0-92 0 0,31-5-797 0 0,-38 5-4996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9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49 5520 0 0,'0'0'34'0'0,"0"0"0"0"0,0-1 0 0 0,0 1 0 0 0,0 0 0 0 0,-1-1 0 0 0,1 1 0 0 0,0 0 0 0 0,0 0 0 0 0,0-1 0 0 0,0 1 0 0 0,-1 0 0 0 0,1 0 0 0 0,0 0 0 0 0,0-1 0 0 0,0 1 0 0 0,-1 0 0 0 0,1 0 0 0 0,0 0 0 0 0,0-1 0 0 0,-1 1 0 0 0,1 0 0 0 0,0 0 1 0 0,-1 0-1 0 0,1 0 0 0 0,0 0 0 0 0,0 0 0 0 0,-1 0 0 0 0,1 0 0 0 0,0 0 0 0 0,-1 0 0 0 0,1 0 0 0 0,0 0 0 0 0,-1 0 0 0 0,1 0 0 0 0,0 0 0 0 0,0 0 0 0 0,-1 0 0 0 0,1 0 0 0 0,0 0 0 0 0,-1 0 0 0 0,1 0 0 0 0,0 1 0 0 0,0-1 0 0 0,-1 0 0 0 0,1 0 0 0 0,0 0 0 0 0,0 0 0 0 0,-1 1 0 0 0,1-1 0 0 0,0 0 0 0 0,0 0 0 0 0,0 1 0 0 0,-1-1-34 0 0,-15 11 1814 0 0,-9 17-1720 0 0,2 0 1 0 0,0 1-1 0 0,2 1 0 0 0,-2 7-94 0 0,11-17 93 0 0,1 1-1 0 0,1 1 0 0 0,1 0 0 0 0,1 0 0 0 0,1 1 0 0 0,0 3-92 0 0,3-10 55 0 0,1 1 0 0 0,0 0 0 0 0,2 0 0 0 0,0 0 0 0 0,0-1-1 0 0,2 1 1 0 0,0 0 0 0 0,1 0 0 0 0,1 1-55 0 0,-1-13 24 0 0,-1 1 0 0 0,1-1 0 0 0,1 0 0 0 0,-1 0 0 0 0,1 0 0 0 0,-1 0 0 0 0,1 0 0 0 0,1-1 0 0 0,-1 1 0 0 0,1-1 0 0 0,-1 0 0 0 0,2 1-24 0 0,9 8 222 0 0,1-1-1 0 0,14 10-221 0 0,-22-17-20 0 0,-4-3 21 0 0,0-1 1 0 0,0 0 0 0 0,0 1 0 0 0,0-1 0 0 0,0 0-1 0 0,0-1 1 0 0,0 1 0 0 0,1 0 0 0 0,-1-1 0 0 0,0 0-1 0 0,0 0 1 0 0,0 0 0 0 0,1 0 0 0 0,2-1-2 0 0,51-10 26 0 0,-36 6-12 0 0,-10 3-4 0 0,0-1 0 0 0,-1-1 0 0 0,1 0 0 0 0,-1 0 1 0 0,0-1-1 0 0,0-1 0 0 0,8-5-10 0 0,10-9 310 0 0,24-24-310 0 0,-41 33 76 0 0,-1-1 0 0 0,-1 0-1 0 0,0 0 1 0 0,-1-1-1 0 0,0 0 1 0 0,-1-1-1 0 0,-1 1 1 0 0,0-1 0 0 0,0-1-1 0 0,-1 0-75 0 0,-2 3 129 0 0,0-1-1 0 0,0 1 1 0 0,-1 0-1 0 0,0-1 1 0 0,-1 1-1 0 0,-1-1 1 0 0,0 1-1 0 0,-1-1 1 0 0,0 1 0 0 0,-2-8-130 0 0,0 10 54 0 0,1 0 0 0 0,-2 0-1 0 0,1 0 1 0 0,-1 1 0 0 0,-1 0-1 0 0,0 0 1 0 0,0 0-1 0 0,-1 0 1 0 0,0 1 0 0 0,0-1-1 0 0,-1 2 1 0 0,0-1 0 0 0,-1 0-53 0 0,-3-1 114 0 0,1 1 1 0 0,-2 0 0 0 0,-4-3-115 0 0,5 5 93 0 0,1-1 0 0 0,0 0 0 0 0,1 0 0 0 0,-7-7-93 0 0,13 10 15 0 0,0 0 0 0 0,-1 1 0 0 0,0 0 0 0 0,1 0 0 0 0,-1 0 0 0 0,0 0 1 0 0,-1 1-1 0 0,1 0 0 0 0,0 0 0 0 0,-1 0 0 0 0,-3-1-15 0 0,4 2 30 0 0,0-1 0 0 0,1 1-1 0 0,-1-1 1 0 0,0 0 0 0 0,1 0-1 0 0,-1 0 1 0 0,-1-2-30 0 0,12 9-1934 0 0,-6-4-7786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39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 11048 0 0,'-1'9'38'0'0,"0"0"0"0"0,0 0 0 0 0,-1 1 1 0 0,0-1-1 0 0,-1 0-38 0 0,-6 25 113 0 0,4 7-69 0 0,1 1 0 0 0,2 17-44 0 0,0 8 38 0 0,2 56 141 0 0,-1-114-131 0 0,1 0 0 0 0,0 0 0 0 0,1 0 0 0 0,0 0 0 0 0,0 0 0 0 0,3 7-48 0 0,-4-13 13 0 0,1-1-1 0 0,-1 1 1 0 0,0-1-1 0 0,0 0 1 0 0,0 1-1 0 0,-1-1 1 0 0,1 1-1 0 0,0-1 1 0 0,-2 2-13 0 0,2-2 11 0 0,-1 0 0 0 0,1 0 0 0 0,0 0 0 0 0,-1 1-1 0 0,1-1 1 0 0,0 0 0 0 0,0 0 0 0 0,0 0 0 0 0,0 0 0 0 0,1 0 0 0 0,-1 0 0 0 0,1 1-11 0 0,1 4 38 0 0,-1-5-25 0 0,0-1 1 0 0,0 1 0 0 0,-1 0 0 0 0,1 0-1 0 0,-1 0 1 0 0,1 0 0 0 0,-1 0 0 0 0,0-1-1 0 0,0 1 1 0 0,0 0 0 0 0,0 0 0 0 0,0 0-1 0 0,0 0 1 0 0,0 0 0 0 0,-1 0-14 0 0,3 15 347 0 0,1-14 166 0 0,-2-12-174 0 0,-1 6-315 0 0,1 1-1 0 0,0 0 1 0 0,0 0 0 0 0,0-1 0 0 0,0 1 0 0 0,0 0 0 0 0,0 0 0 0 0,1 0 0 0 0,-1 0 0 0 0,0 0 0 0 0,1 1 0 0 0,0-1 0 0 0,1-1-24 0 0,11-16 137 0 0,-4-5-1899 0 0,-3 0-7044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40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0 132 5416 0 0,'4'-3'252'0'0,"0"0"0"0"0,0 0-1 0 0,0 0 1 0 0,0 1 0 0 0,0 0 0 0 0,1 0 0 0 0,3-1-252 0 0,21-11 1309 0 0,-13 3-1236 0 0,2 1 0 0 0,-1 0 0 0 0,2 2 0 0 0,-1 0 0 0 0,10-2-73 0 0,9-4 43 0 0,-23 8-82 0 0,0 2-1 0 0,0 0 1 0 0,0 0 0 0 0,1 2 0 0 0,-1 0 0 0 0,12-1 39 0 0,15 3-339 0 0,30 3 339 0 0,-28-1-42 0 0,-36-1 62 0 0,1 1 1 0 0,-1 0-1 0 0,0 0 1 0 0,0 0-1 0 0,0 1 1 0 0,0 0-1 0 0,-1 0 1 0 0,1 0-1 0 0,-1 1 1 0 0,0 0-1 0 0,0 1 1 0 0,0-1-1 0 0,0 1 1 0 0,-1 0 0 0 0,0 1-1 0 0,0-1 1 0 0,0 1-1 0 0,3 5-20 0 0,-6-8 27 0 0,0 1-1 0 0,-1-1 1 0 0,1 1-1 0 0,-1 0 1 0 0,0-1 0 0 0,0 1-1 0 0,0 0 1 0 0,0 0-1 0 0,0 0 1 0 0,-1 0-1 0 0,0 0 1 0 0,0 0 0 0 0,0 0-27 0 0,-6 52 233 0 0,5-50-236 0 0,0 3 21 0 0,-1 1-1 0 0,0-1 1 0 0,0 0-1 0 0,-1 0 1 0 0,-3 8-18 0 0,3-13 10 0 0,1 0 1 0 0,0 0 0 0 0,-1 0 0 0 0,0 0 0 0 0,0 0-1 0 0,0-1 1 0 0,-1 1 0 0 0,1-1 0 0 0,-1 0 0 0 0,1 0 0 0 0,-1 0-1 0 0,-2 0-10 0 0,-12 7 68 0 0,-1 0-1 0 0,0-2 0 0 0,-1-1 1 0 0,1 0-1 0 0,-2-1 0 0 0,-15 2-67 0 0,-40 11 211 0 0,52-15 170 0 0,0-1 0 0 0,-1-1 0 0 0,0-1-381 0 0,25-1 72 0 0,-2 6 58 0 0,2-6-103 0 0,0 0 0 0 0,0 1 0 0 0,0-1 0 0 0,0 1-1 0 0,-1-1 1 0 0,1 0 0 0 0,0 1 0 0 0,0-1 0 0 0,0 0 0 0 0,0 1 0 0 0,0-1 0 0 0,0 1 0 0 0,0-1 0 0 0,0 0-1 0 0,0 1 1 0 0,0-1 0 0 0,0 1 0 0 0,1-1 0 0 0,-1 0 0 0 0,0 1 0 0 0,0-1 0 0 0,0 0 0 0 0,0 1-1 0 0,0-1 1 0 0,1 0 0 0 0,-1 1 0 0 0,0-1 0 0 0,0 0 0 0 0,1 1 0 0 0,-1-1 0 0 0,0 0-27 0 0,2 3 29 0 0,0 0 0 0 0,0 0 0 0 0,1 0 0 0 0,-1 0 0 0 0,1 0 0 0 0,-1-1 0 0 0,1 1 1 0 0,0-1-1 0 0,0 0 0 0 0,0 0 0 0 0,0 0 0 0 0,0 0 0 0 0,0-1 0 0 0,0 1 0 0 0,1-1 0 0 0,-1 0 1 0 0,1 0-1 0 0,3 1-29 0 0,0 1 23 0 0,0 1 1 0 0,1-1-1 0 0,-1 1 1 0 0,0 1 0 0 0,-1-1-1 0 0,1 1 1 0 0,-1 0 0 0 0,0 1-1 0 0,0 0 1 0 0,0 0-24 0 0,3 3 27 0 0,0-1 1 0 0,1 0-1 0 0,4 2-27 0 0,4 0 28 0 0,1-1 0 0 0,0-1-1 0 0,0 0 1 0 0,0-2-28 0 0,0 0 49 0 0,-1 1-1 0 0,0 1 1 0 0,-1 0 0 0 0,3 3-49 0 0,-16-9 43 0 0,0-1 0 0 0,1 0 0 0 0,-1 0 0 0 0,1 0 0 0 0,-1-1 0 0 0,1 1 0 0 0,-1-1 0 0 0,1 0 0 0 0,0-1-1 0 0,-1 1 1 0 0,1-1 0 0 0,3 0-43 0 0,19-2 286 0 0,-20 3-364 0 0,-6 0 51 0 0,-1-1 0 0 0,1 1 0 0 0,0 0 0 0 0,-1 0 0 0 0,1 0 1 0 0,-1 0-1 0 0,1 0 0 0 0,0 0 0 0 0,-1 0 0 0 0,1 0 0 0 0,-1 0 0 0 0,1 0 0 0 0,0 0 1 0 0,-1 0-1 0 0,1 0 0 0 0,-1 0 0 0 0,1 1 0 0 0,0-1 0 0 0,-1 0 0 0 0,1 0 1 0 0,-1 1-1 0 0,1-1 0 0 0,-1 0 0 0 0,1 1 0 0 0,-1-1 0 0 0,1 0 0 0 0,-1 1 1 0 0,0-1-1 0 0,1 1 0 0 0,-1-1 0 0 0,0 1 0 0 0,1-1 0 0 0,-1 1 0 0 0,0-1 1 0 0,1 1-1 0 0,-1-1 0 0 0,0 1 0 0 0,0-1 0 0 0,0 1 0 0 0,1 0 0 0 0,-1-1 0 0 0,0 1 1 0 0,0-1-1 0 0,0 1 0 0 0,0 0 0 0 0,0-1 0 0 0,0 1 0 0 0,0-1 0 0 0,0 1 1 0 0,-1 0 26 0 0,1 0-9124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42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5920 0 0,'0'0'368'0'0,"0"0"0"0"0,0 0 0 0 0,0 0-32 0 0,0 0-130 0 0,0 0-36 0 0,0 0 0 0 0,0 0 34 0 0,0 0 96 0 0,0 0 31 0 0,0 0-7 0 0,0 0 5 0 0,0 0 14 0 0,0 0 8 0 0,0 0-1 0 0,0 0-44 0 0,0 0-164 0 0,0 0-44 0 0,0 0-1 0 0,0 0 23 0 0,0 0 69 0 0,0 0 14 0 0,0 0 5 0 0,6-1-4 0 0,49-12 176 0 0,0-2-1 0 0,12-6-379 0 0,-41 12 50 0 0,4 1 70 0 0,-1 1 0 0 0,1 1 0 0 0,0 2 0 0 0,24-1-120 0 0,124 4 357 0 0,-92 2-122 0 0,-83 0-219 0 0,-1 0 1 0 0,1 0-1 0 0,-1 0 0 0 0,0 0 0 0 0,0 1 0 0 0,0-1 0 0 0,0 0 1 0 0,0 1-1 0 0,0 0 0 0 0,0 0 0 0 0,0-1 0 0 0,-1 1 0 0 0,1 0 1 0 0,-1 0-1 0 0,1 0 0 0 0,0 3-16 0 0,2-5 43 0 0,-4 0-39 0 0,0 0 1 0 0,0 0 0 0 0,0-1 0 0 0,1 1 0 0 0,-1 0 0 0 0,0 0 0 0 0,0 0 0 0 0,1 0 0 0 0,-1 0 0 0 0,0 0 0 0 0,0 0 0 0 0,1 0 0 0 0,-1 0 0 0 0,0 0 0 0 0,0 0 0 0 0,1 0 0 0 0,-1 0 0 0 0,0 0 0 0 0,0 0 0 0 0,1 0 0 0 0,-1 0 0 0 0,0 0-1 0 0,0 1 1 0 0,1-1 0 0 0,-1 0 0 0 0,0 0 0 0 0,0 0 0 0 0,0 0 0 0 0,1 0 0 0 0,-1 1 0 0 0,0-1 0 0 0,0 0 0 0 0,0 0 0 0 0,0 0 0 0 0,1 1 0 0 0,-1-1 0 0 0,0 0 0 0 0,0 0 0 0 0,0 1 0 0 0,0-1 0 0 0,0 0 0 0 0,0 0 0 0 0,0 0-1 0 0,0 1 1 0 0,0-1 0 0 0,0 0 0 0 0,0 0 0 0 0,1 1 0 0 0,-2-1-5 0 0,2 29 12 0 0,-1-1 11 0 0,0 0 1 0 0,-2-1 0 0 0,-2 11-24 0 0,1 10 36 0 0,-2-38-28 0 0,5-10-8 0 0,-1 1 1 0 0,1-1-1 0 0,0 1 1 0 0,-1-1-1 0 0,1 1 1 0 0,-1-1-1 0 0,1 1 1 0 0,0-1-1 0 0,-1 1 1 0 0,1 0 0 0 0,0-1-1 0 0,0 1 1 0 0,-1 0-1 0 0,1-1 1 0 0,0 1-1 0 0,0 0 1 0 0,0-1-1 0 0,0 1 0 0 0,-4 84 26 0 0,4 30 550 0 0,3-108-2448 0 0,-2-6-7632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1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108 1 2608 0 0,'0'0'763'0'0,"6"27"2704"0"0,-6-22-3455 0 0,-1 0 0 0 0,1-1 0 0 0,-1 1 0 0 0,-1 0 0 0 0,1-1-1 0 0,-1 2-11 0 0,-5 20 83 0 0,-5 29 135 0 0,7-35-115 0 0,1 1 0 0 0,1-1 0 0 0,1 0 0 0 0,0 7-103 0 0,2 18 246 0 0,-2-1-1 0 0,-2 1 0 0 0,-2 0 1 0 0,-2-1-1 0 0,-8 22-245 0 0,7-24 407 0 0,7-31-277 0 0,0 0 0 0 0,0-1 0 0 0,-1 1-1 0 0,-1-1 1 0 0,-2 6-130 0 0,4-12 101 0 0,1 0 0 0 0,0-1-1 0 0,0 1 1 0 0,0 0 0 0 0,0 0 0 0 0,1 0 0 0 0,-1 0-1 0 0,1 0 1 0 0,0 0 0 0 0,0 0-101 0 0,0-1 191 0 0,0-2-71 0 0,0-1 1 0 0,0 0-5 0 0,0 0-41 0 0,0 0-10 0 0,0 0 6 0 0,0 0 3 0 0,0 0 12 0 0,0 0 2 0 0,5-12 342 0 0,0 2-582 0 0,0-1-1 0 0,-1 1 0 0 0,0-1 0 0 0,-1 0 1 0 0,0 0-1 0 0,0-6 153 0 0,-3 13-556 0 0,2-4-7218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43.2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72 0 6424 0 0,'0'27'4030'0'0,"2"-2"-3205"0"0,0 0-1 0 0,6 23-824 0 0,3 25 355 0 0,-11-67-337 0 0,2 20 147 0 0,-1 1 0 0 0,-1 14-165 0 0,4 62 151 0 0,-6-71-62 0 0,-3 30 110 0 0,3-47-128 0 0,-1-1 0 0 0,2 1 0 0 0,0-1 0 0 0,1 1 0 0 0,0 0 0 0 0,1-1 0 0 0,1 3-71 0 0,-1-9 75 0 0,-1 0 1 0 0,0 0-1 0 0,0 0 0 0 0,-1 0 0 0 0,0 1 0 0 0,-1 5-75 0 0,-3 28 293 0 0,-6 0 21 0 0,8-23-97 0 0,3-19-213 0 0,0 1-1 0 0,0-1 1 0 0,0 1 0 0 0,0-1 0 0 0,0 1 0 0 0,-1-1 0 0 0,1 0 0 0 0,0 1-1 0 0,0-1 1 0 0,0 1 0 0 0,-1-1 0 0 0,1 0 0 0 0,0 1 0 0 0,0-1 0 0 0,-1 1-1 0 0,1-1 1 0 0,0 0 0 0 0,-1 1 0 0 0,1-1 0 0 0,0 0 0 0 0,-1 0-1 0 0,1 1 1 0 0,0-1 0 0 0,-1 0 0 0 0,1 0 0 0 0,-1 0 0 0 0,1 1 0 0 0,-1-1-1 0 0,1 0 1 0 0,0 0 0 0 0,-1 0 0 0 0,1 0 0 0 0,-1 0 0 0 0,1 0 0 0 0,-1 0-4 0 0,0-4 5 0 0,0 0 1 0 0,0 1 0 0 0,0-1-1 0 0,0 0 1 0 0,1 0 0 0 0,-1-4-6 0 0,1 3 4 0 0,-35-225-28 0 0,20 167-1892 0 0,13 57-7558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43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0 114 7936 0 0,'0'-1'13'0'0,"0"-1"1"0"0,0 1-1 0 0,0-1 1 0 0,0 1-1 0 0,1 0 1 0 0,-1-1-1 0 0,0 1 1 0 0,1 0-1 0 0,-1-1 1 0 0,1 1-1 0 0,-1 0 1 0 0,1-1-1 0 0,-1 1 1 0 0,1 0 0 0 0,0 0-1 0 0,0 0 1 0 0,0 0-1 0 0,0 0 1 0 0,0 0-1 0 0,0 0 1 0 0,0 0-1 0 0,0 0 1 0 0,0 0-1 0 0,0 0 1 0 0,0 1-1 0 0,0-1 1 0 0,1 0-1 0 0,-1 1 1 0 0,1-1-14 0 0,-1 0 17 0 0,0 1 1 0 0,0-1-1 0 0,-1 0 1 0 0,1 0 0 0 0,0 0-1 0 0,0 0 1 0 0,-1 1-1 0 0,1-1 1 0 0,0 0 0 0 0,-1 0-1 0 0,1 0 1 0 0,-1-1-1 0 0,1 1 1 0 0,-1 0-1 0 0,0 0 1 0 0,1 0 0 0 0,-1 0-1 0 0,0 0 1 0 0,0 0-1 0 0,0-1 1 0 0,0 1-1 0 0,0-1-16 0 0,0 1 12 0 0,0 0 0 0 0,0 0 1 0 0,1-1-1 0 0,-1 1 1 0 0,0 0-1 0 0,0 0 1 0 0,1-1-1 0 0,-1 1 1 0 0,1 0-1 0 0,-1 0 1 0 0,1 0-1 0 0,-1-1 0 0 0,1 1 1 0 0,0 0-1 0 0,-1 0 1 0 0,1 0-1 0 0,0 0 1 0 0,0 0-1 0 0,0 0 1 0 0,1 0-14 0 0,7-4 43 0 0,-1 1-1 0 0,1 0 1 0 0,0 0 0 0 0,1 1 0 0 0,-1 0 0 0 0,1 1 0 0 0,-1 0 0 0 0,1 0 0 0 0,5 1-43 0 0,19-1 122 0 0,1 1 1 0 0,2 3-123 0 0,12-1 141 0 0,-36-1-87 0 0,-1 1 0 0 0,1 1 1 0 0,0 0-1 0 0,-1 0 0 0 0,0 1 1 0 0,4 2-55 0 0,71 31 261 0 0,-66-27-211 0 0,-10-3-27 0 0,-1 0 0 0 0,0 0 0 0 0,0 1 0 0 0,0 0 1 0 0,-1 1-1 0 0,0 0 0 0 0,0 1 0 0 0,-1 0 0 0 0,4 4-23 0 0,9 10 23 0 0,-11-12-17 0 0,0 0 1 0 0,-1 0-1 0 0,0 1 0 0 0,0 0 1 0 0,1 3-7 0 0,-2 0 1 0 0,2 3 14 0 0,-1 1 0 0 0,6 15-15 0 0,-13-29 3 0 0,0 0 0 0 0,-1 0 0 0 0,1 1 0 0 0,-1-1 0 0 0,0 0 0 0 0,-1 1 0 0 0,1-1 0 0 0,-1 0 0 0 0,0 1 0 0 0,-1-1 0 0 0,1 1 0 0 0,-1-1 0 0 0,0 1-3 0 0,-1-3 45 0 0,0 1 0 0 0,0 0 0 0 0,-1 0-1 0 0,1-1 1 0 0,-1 0 0 0 0,0 1 0 0 0,0-1-1 0 0,0 0 1 0 0,0 0 0 0 0,0-1 0 0 0,-1 1 0 0 0,-2 1-45 0 0,-8 8 25 0 0,8-7 19 0 0,0-1-1 0 0,0 0 1 0 0,0 0 0 0 0,-1 0-1 0 0,1-1 1 0 0,-1 0 0 0 0,0 0-1 0 0,0 0 1 0 0,-7 1-44 0 0,-11 2 199 0 0,-1-2 1 0 0,-4 1-200 0 0,-2-1 63 0 0,6 1 34 0 0,0-2 0 0 0,0-1 1 0 0,0-1-1 0 0,0-1 0 0 0,-6-2-97 0 0,10 3 116 0 0,19-1-90 0 0,0 1 1 0 0,-1-1 0 0 0,1 0 0 0 0,0 0-1 0 0,0 0 1 0 0,0-1 0 0 0,-1 1 0 0 0,1-1-1 0 0,-2 0-26 0 0,2 0 24 0 0,0 0 0 0 0,0 0 0 0 0,0 1-1 0 0,0-1 1 0 0,0 1 0 0 0,0 0 0 0 0,0 0 0 0 0,0 0-1 0 0,0 0 1 0 0,0 1 0 0 0,0-1 0 0 0,-2 1-24 0 0,-7 1 110 0 0,9-3-57 0 0,0 1 0 0 0,1-1 0 0 0,-1 0 0 0 0,1 0 0 0 0,-1 0 0 0 0,1 0 0 0 0,-1-1 0 0 0,1 1 0 0 0,-2-2-53 0 0,-4-6-93 0 0,8 9 51 0 0,0 0 0 0 0,1 0 0 0 0,-1-1 0 0 0,0 1 0 0 0,0 0 0 0 0,0 0 0 0 0,0-1 0 0 0,1 1 0 0 0,-1 0 0 0 0,0 0 0 0 0,0 0 0 0 0,0-1 0 0 0,1 1 0 0 0,-1 0 0 0 0,0 0 0 0 0,0 0 0 0 0,1 0 0 0 0,-1-1 0 0 0,0 1 1 0 0,0 0-1 0 0,1 0 0 0 0,-1 0 0 0 0,0 0 0 0 0,1 0 0 0 0,-1 0 0 0 0,0 0 0 0 0,0 0 0 0 0,1 0 0 0 0,-1 0 0 0 0,0 0 0 0 0,1 0 0 0 0,-1 0 0 0 0,0 0 0 0 0,0 0 0 0 0,1 0 0 0 0,-1 0 0 0 0,1 1 42 0 0,-1-1-8733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47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5320 0 0,'0'0'761'0'0,"0"0"4"0"0,0 0-2 0 0,0 0-103 0 0,0 0-423 0 0,0 0-97 0 0,0 0-1 0 0,0 0 30 0 0,0 0 111 0 0,2 6 35 0 0,4 7-110 0 0,0 1 1 0 0,-1 1-1 0 0,-1-1 0 0 0,-1 0 1 0 0,0 1-1 0 0,1 12-205 0 0,1 31 578 0 0,-3 11-578 0 0,-1-20 209 0 0,7 40-209 0 0,-5-59 128 0 0,-1 1 1 0 0,-1 5-129 0 0,3 51 303 0 0,-1-49 265 0 0,-2-1 0 0 0,-2 15-568 0 0,1-1 1592 0 0,0-51-1440 0 0,0-19 424 0 0,3-1-2468 0 0,-2 18-7888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47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99 5824 0 0,'1'0'21'0'0,"0"1"0"0"0,-1-1 0 0 0,1 0 0 0 0,-1 1 0 0 0,1-1 1 0 0,-1 0-1 0 0,1 1 0 0 0,0-1 0 0 0,-1 0 0 0 0,1 0 0 0 0,0 0 0 0 0,-1 0 0 0 0,1 1 0 0 0,0-1 1 0 0,-1 0-1 0 0,1 0 0 0 0,0 0 0 0 0,0 0 0 0 0,-1-1 0 0 0,1 1 0 0 0,0 0 0 0 0,-1 0 1 0 0,1 0-1 0 0,0 0 0 0 0,-1-1 0 0 0,1 1 0 0 0,-1 0 0 0 0,1-1 0 0 0,0 1 0 0 0,-1 0 0 0 0,1-1 1 0 0,-1 1-1 0 0,1-1 0 0 0,-1 1 0 0 0,1-1 0 0 0,-1 1 0 0 0,0-1 0 0 0,1 1 0 0 0,-1-1 1 0 0,1 0-22 0 0,22-32 1512 0 0,-10 13-887 0 0,-10 17-550 0 0,0-1 0 0 0,0 1 0 0 0,1 0 0 0 0,-1 0 0 0 0,1 0 0 0 0,0 0 0 0 0,0 1 0 0 0,-1-1 0 0 0,2 1 0 0 0,-1 0 0 0 0,0 1 0 0 0,0-1 0 0 0,1 0 0 0 0,-1 1 0 0 0,0 0 0 0 0,1 0-1 0 0,0 1 1 0 0,-1-1 0 0 0,1 1-75 0 0,10 0-115 0 0,1 1 0 0 0,-1 1-1 0 0,0 0 1 0 0,0 1 0 0 0,1 1 115 0 0,11 2-138 0 0,-19-4 128 0 0,-1 0 1 0 0,1 1-1 0 0,-1 0 1 0 0,0 0-1 0 0,0 1 1 0 0,0 0 0 0 0,0 0-1 0 0,-1 1 1 0 0,0-1-1 0 0,0 1 1 0 0,4 5 9 0 0,10 10-33 0 0,-1 1 1 0 0,10 15 32 0 0,-18-21 5 0 0,-8-11-8 0 0,0-1 1 0 0,0 1 0 0 0,-1 0-1 0 0,1 0 1 0 0,-1 1-1 0 0,0-1 1 0 0,0 1 0 0 0,0-1-1 0 0,-1 1 1 0 0,1-1 0 0 0,-1 1-1 0 0,0 0 1 0 0,-1 0-1 0 0,1-1 1 0 0,-1 1 0 0 0,0 3 2 0 0,-1-4 0 0 0,0 0 0 0 0,0 0 0 0 0,0 0 0 0 0,0 0 0 0 0,-1 0 0 0 0,0 0 0 0 0,1 0 0 0 0,-1 0 0 0 0,-1-1 0 0 0,1 1 0 0 0,-1-1 0 0 0,1 0 0 0 0,-1 0 0 0 0,0 1 0 0 0,0-2 0 0 0,0 1 0 0 0,0 0 0 0 0,-4 1 0 0 0,-4 3 92 0 0,0-1 0 0 0,0-1-1 0 0,-1 0 1 0 0,0-1 0 0 0,0 0-1 0 0,0 0 1 0 0,-3-1-92 0 0,-23 8 357 0 0,18-5-106 0 0,-1 0 1 0 0,0-2-1 0 0,0 0 0 0 0,-17 0-251 0 0,14 3-1289 0 0,22-6-5884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50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56 4416 0 0,'9'-4'95'0'0,"-8"3"-28"0"0,1 0-1 0 0,-1 0 0 0 0,1 1 1 0 0,-1-1-1 0 0,1 0 1 0 0,-1 1-1 0 0,1-1 0 0 0,-1 1 1 0 0,1 0-1 0 0,-1 0 0 0 0,1-1 1 0 0,-1 1-1 0 0,1 0 1 0 0,0 0-1 0 0,-1 0 0 0 0,1 1 1 0 0,0-1-67 0 0,-1 0 80 0 0,0 0 1 0 0,0 0 0 0 0,0 0-1 0 0,0 0 1 0 0,0 0 0 0 0,0 0-1 0 0,-1 0 1 0 0,1-1-1 0 0,0 1 1 0 0,0 0 0 0 0,0 0-1 0 0,0-1 1 0 0,0 1 0 0 0,0-1-1 0 0,0 1 1 0 0,-1-1-1 0 0,1 1 1 0 0,0-1 0 0 0,0 1-81 0 0,-1-1 41 0 0,1 1 1 0 0,-1-1 0 0 0,1 1-1 0 0,0-1 1 0 0,-1 1 0 0 0,1 0 0 0 0,-1-1-1 0 0,1 1 1 0 0,0 0 0 0 0,-1 0-1 0 0,1-1 1 0 0,0 1 0 0 0,0 0-1 0 0,-1 0 1 0 0,1 0 0 0 0,0 0 0 0 0,-1 0-1 0 0,1 0 1 0 0,0 0 0 0 0,0 0-1 0 0,-1 0 1 0 0,1 0 0 0 0,0 1-1 0 0,-1-1 1 0 0,1 0 0 0 0,0 1-42 0 0,16 5-100 0 0,0-1 0 0 0,0 0 0 0 0,0-1 1 0 0,0-1-1 0 0,0 0 0 0 0,1-1 0 0 0,9-1 100 0 0,254-6 1068 0 0,-250 4-838 0 0,37 0 275 0 0,51 5 251 0 0,-27-2-200 0 0,42 1 127 0 0,-49-2-153 0 0,17 5-530 0 0,-57-3 186 0 0,1-3 0 0 0,25-3-186 0 0,-14 0 215 0 0,12 4-215 0 0,14-2 192 0 0,-1-2 0 0 0,1-5-192 0 0,17 0 96 0 0,2 4-96 0 0,247-12-16 0 0,-158 5 16 0 0,-120 6-7 0 0,-20 1-36 0 0,31 2 43 0 0,288-4-44 0 0,-242 2 72 0 0,163 4 63 0 0,-77 3-44 0 0,9 0-6 0 0,-35 1-6 0 0,-19 0-17 0 0,188 2 1 0 0,133 2-6 0 0,-271-7-19 0 0,-7 1 29 0 0,-68-3-8 0 0,-38 4-13 0 0,-16 0-2 0 0,67-7 0 0 0,57-5-4 0 0,0-1 0 0 0,15 3 60 0 0,-24 1 9 0 0,-139 4-15 0 0,0 3 0 0 0,12 4-50 0 0,7 1 12 0 0,-31-4-7 0 0,15 2 10 0 0,16-4-15 0 0,64-2 158 0 0,2 8-158 0 0,58 0 99 0 0,16 2-37 0 0,-92-1 20 0 0,27-6-82 0 0,243-6 102 0 0,-9 1-5 0 0,-159 6-53 0 0,-76 1-28 0 0,42 4 3 0 0,45 0 9 0 0,195-7-1 0 0,-388 1-21 0 0,235 10 39 0 0,36 0-21 0 0,972-11 130 0 0,-1183-4-147 0 0,-44 1 3 0 0,18 3-10 0 0,23 6 15 0 0,291 4 7 0 0,-159-8-16 0 0,-34 0-2 0 0,-150-3-4 0 0,139-1 0 0 0,84 14 0 0 0,33 0-6 0 0,-142-8 4 0 0,-97 1 2 0 0,-42-2 0 0 0,0-1 0 0 0,0-2 0 0 0,24-2 0 0 0,-11-4 8 0 0,1 3 0 0 0,36 3-8 0 0,-76 0 2 0 0,-3 0 1 0 0,-1 0 0 0 0,0 0 0 0 0,0 1-1 0 0,0-1 1 0 0,1 1 0 0 0,-1-1 0 0 0,0 1 0 0 0,0 0-1 0 0,0 0 1 0 0,1 1-3 0 0,5-1 72 0 0,-5-1-77 0 0,-3 8-1843 0 0,-1-7-7225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51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0 6128 0 0,'0'0'801'0'0,"0"0"6"0"0,0 0 1 0 0,0 0-95 0 0,0 0-378 0 0,0 0-94 0 0,0 0 6 0 0,0 0-42 0 0,-4 13-288 0 0,3-2-17 0 0,0 0-1 0 0,0-1 0 0 0,-1 1 0 0 0,-1 1 101 0 0,0-1-18 0 0,1 0 0 0 0,0 0 1 0 0,1-1-1 0 0,1 3 18 0 0,-2 44-66 0 0,1-30 97 0 0,1 0 0 0 0,0 0 0 0 0,2 0 0 0 0,2 0 0 0 0,3 14-31 0 0,1-2 107 0 0,-1 1 0 0 0,-2 6-107 0 0,10 54 79 0 0,-4-36 181 0 0,-3-1-1 0 0,-3 2-259 0 0,10 81 209 0 0,0-9-170 0 0,-4-28 22 0 0,3 63 370 0 0,-5-75-108 0 0,-3-32-71 0 0,5 16-252 0 0,8 47 456 0 0,-3 48-456 0 0,-1-8 248 0 0,2 54-35 0 0,-1-19-8 0 0,4 52 199 0 0,5 39-153 0 0,1 52 8 0 0,-1-11-33 0 0,-20-263-139 0 0,-3 16-87 0 0,-1-22 52 0 0,6 37-52 0 0,22 209 221 0 0,-17-169 19 0 0,-6-58 355 0 0,5 4-595 0 0,2 24 649 0 0,-4 54-649 0 0,-8-152 44 0 0,1 9 65 0 0,2-1 0 0 0,3 13-109 0 0,-2-12 119 0 0,-1 0 0 0 0,0 12-119 0 0,-4-23 34 0 0,1 13 106 0 0,1 0-1 0 0,5 20-139 0 0,2 5 283 0 0,0 38-283 0 0,-5-41 70 0 0,3 0-1 0 0,3 11-69 0 0,-6-41 15 0 0,-2 0 1 0 0,0 0-1 0 0,-1 3-15 0 0,3 38 27 0 0,11 59 104 0 0,12 79 98 0 0,6-6-241 0 0,-25-142-156 0 0,9 27 168 0 0,-12-55-17 0 0,-4-9 11 0 0,1 0-1 0 0,-2 1 1 0 0,1-1 0 0 0,-2 8 6 0 0,0 4 34 0 0,10-8 287 0 0,-5-11-668 0 0,-6-4-1431 0 0,2-2-9460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52.7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69 5016 0 0,'0'0'110'0'0,"-1"1"1"0"0,1-1 0 0 0,-1 1-1 0 0,1-1 1 0 0,-1 1-1 0 0,1-1 1 0 0,-1 1 0 0 0,1-1-1 0 0,0 1 1 0 0,-1 0-1 0 0,1-1 1 0 0,0 1 0 0 0,0-1-1 0 0,-1 1 1 0 0,1 0-1 0 0,0-1 1 0 0,0 1 0 0 0,0 0-1 0 0,0 0 1 0 0,0-1-1 0 0,0 1 1 0 0,0 0 0 0 0,0-1-1 0 0,0 1 1 0 0,0 0-1 0 0,0 0-110 0 0,1 2 2005 0 0,0-17-1036 0 0,-1 15-909 0 0,0 0 1 0 0,0 0-1 0 0,1 0 0 0 0,-1 0 1 0 0,0 0-1 0 0,0 0 0 0 0,1 0 0 0 0,-1 0 1 0 0,1 0-1 0 0,-1 0 0 0 0,1 0 1 0 0,-1 0-1 0 0,1 0 0 0 0,-1 0 1 0 0,1-1-1 0 0,0 1 0 0 0,-1 0 1 0 0,1 0-1 0 0,0-1 0 0 0,0 1 0 0 0,0 0-60 0 0,1 0 20 0 0,0 0 0 0 0,0 0 0 0 0,0 0-1 0 0,0 0 1 0 0,0 0 0 0 0,0-1 0 0 0,0 1-1 0 0,1-1 1 0 0,-1 1 0 0 0,1-1-20 0 0,44-1 184 0 0,-1 0-11 0 0,-30 2-102 0 0,0-1-1 0 0,1 0 1 0 0,-1-2-1 0 0,7-1-70 0 0,44-2 169 0 0,-54 4-118 0 0,1 0 0 0 0,-1-1 0 0 0,6-1-51 0 0,-6 0 39 0 0,1 1 0 0 0,0 0 1 0 0,5 1-40 0 0,-9 0 27 0 0,0 0 1 0 0,-1-1 0 0 0,1 0 0 0 0,-1-1-1 0 0,1 0 1 0 0,-1-1 0 0 0,8-4-28 0 0,-7 4 27 0 0,1 0 1 0 0,-1 0-1 0 0,0 1 0 0 0,1 0 1 0 0,0 0-1 0 0,2 1-27 0 0,-7 1 27 0 0,-1-1 1 0 0,0 1-1 0 0,1-1 0 0 0,-1 0 0 0 0,0-1 0 0 0,0 1 1 0 0,0-1-1 0 0,-1 0 0 0 0,4-3-27 0 0,-5 5 6 0 0,-3 0-3 0 0,1 1 1 0 0,-1 0-1 0 0,1-1 0 0 0,-1 1 1 0 0,1 0-1 0 0,0 0 1 0 0,-1-1-1 0 0,1 1 0 0 0,0 0 1 0 0,-1 0-1 0 0,1 0 1 0 0,0 0-1 0 0,-1 0 0 0 0,1 0 1 0 0,0 0-1 0 0,-1 0 1 0 0,1 0-1 0 0,0 0 0 0 0,-1 0 1 0 0,1 1-1 0 0,0-1 0 0 0,-1 0 1 0 0,1 0-1 0 0,-1 1 1 0 0,1-1-1 0 0,0 0 0 0 0,0 1-3 0 0,14 14 89 0 0,-3-4-62 0 0,-1 11 127 0 0,30 17 189 0 0,-30-38-294 0 0,-10-1-49 0 0,-1 0 1 0 0,0-1 0 0 0,0 1-1 0 0,1 0 1 0 0,-1 0 0 0 0,0 0-1 0 0,0 0 1 0 0,1 0 0 0 0,-1 0 0 0 0,0 0-1 0 0,1 0 1 0 0,-1 0 0 0 0,0 0-1 0 0,0 0 1 0 0,1 0 0 0 0,-1 0-1 0 0,0 0 1 0 0,0 0 0 0 0,1 0 0 0 0,-1 0-1 0 0,0 1 1 0 0,1-1 0 0 0,-1 0-1 0 0,0 0 1 0 0,0 0 0 0 0,0 0 0 0 0,1 0-1 0 0,-1 1 1 0 0,0-1 0 0 0,0 0-1 0 0,0 0 1 0 0,1 0 0 0 0,-1 1-1 0 0,0-1 1 0 0,0 0 0 0 0,0 0 0 0 0,0 1-1 0 0,0-1 1 0 0,1 0 0 0 0,-1 0-1 0 0,0 1 1 0 0,0-1 0 0 0,0 0-1 0 0,0 1 1 0 0,0-1 0 0 0,0 0 0 0 0,0 0-1 0 0,0 1 1 0 0,0-1 0 0 0,0 0-1 0 0,0 1 1 0 0,0-1 0 0 0,0 0-1 0 0,0 0 1 0 0,0 1 0 0 0,-1-1-1 0 0,1 15 7 0 0,0 0 1 0 0,1 0 0 0 0,0 0-1 0 0,2 0 1 0 0,-1 0-1 0 0,4 6-7 0 0,-1 1 73 0 0,0-1 0 0 0,-2 1 0 0 0,0 0 0 0 0,-2-1 0 0 0,0 1-1 0 0,-2 21-72 0 0,0-1 685 0 0,1-41-652 0 0,0-1-20 0 0,0 0-1 0 0,0 0 10 0 0,0 0 3 0 0,0 0 6 0 0,0 0-3 0 0,0 0-14 0 0,0 0 6 0 0,0 29 94 0 0,0-4-2104 0 0,0-24-8228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53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1 7432 0 0,'-2'0'86'0'0,"1"0"1"0"0,0 0-1 0 0,-1 0 0 0 0,1 0 1 0 0,-1 0-1 0 0,1 0 1 0 0,0 0-1 0 0,-1 0 0 0 0,1 1 1 0 0,0-1-1 0 0,-1 1 1 0 0,1-1-1 0 0,0 1 0 0 0,-1-1 1 0 0,1 1-1 0 0,0 0 1 0 0,0-1-1 0 0,0 1 0 0 0,0 0 1 0 0,-1 0-87 0 0,1 1 200 0 0,1 0 1 0 0,-1 0 0 0 0,0 0-1 0 0,1 0 1 0 0,0 0-1 0 0,-1 0 1 0 0,1 0-1 0 0,0 0 1 0 0,0 0 0 0 0,0 0-1 0 0,0 0 1 0 0,1 0-201 0 0,-1 9 229 0 0,-1 51-87 0 0,4 0 1 0 0,2 0 0 0 0,5 15-143 0 0,11 34 433 0 0,18 119 918 0 0,-37-191-875 0 0,-3-25-257 0 0,1-20 158 0 0,-3-19-2251 0 0,2 21-7564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53.6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4 247 8136 0 0,'-3'-54'1904'0'0,"3"36"-1572"0"0,0 17-302 0 0,0 0-1 0 0,0 0 0 0 0,-1-1 1 0 0,1 1-1 0 0,0 0 1 0 0,1 0-1 0 0,-1-1 0 0 0,0 1 1 0 0,0 0-1 0 0,0 0 1 0 0,1-1-1 0 0,-1 1 1 0 0,1 0-1 0 0,-1 0 0 0 0,1 0 1 0 0,-1 0-1 0 0,1 0 1 0 0,0 0-1 0 0,-1 0 0 0 0,1 0 1 0 0,0 0-1 0 0,0 0 1 0 0,0 0-1 0 0,0 0 1 0 0,0 0-1 0 0,1 0-29 0 0,1-2 37 0 0,-1 0 0 0 0,1 0 0 0 0,-1 0-1 0 0,1-1 1 0 0,-1 1 0 0 0,0-1 0 0 0,1-2-37 0 0,-1 2 24 0 0,0 1-1 0 0,0-1 1 0 0,1 1 0 0 0,-1-1 0 0 0,1 1-1 0 0,-1 0 1 0 0,1 0 0 0 0,2-2-24 0 0,8-4 86 0 0,1 0-1 0 0,-1 1 1 0 0,2 1-1 0 0,-1 0 1 0 0,1 1 0 0 0,0 1-1 0 0,0 0 1 0 0,16-2-86 0 0,16-1 273 0 0,1 2 1 0 0,15 1-274 0 0,-41 3 105 0 0,-7 3-7 0 0,0-1-1 0 0,-1 2 1 0 0,1 0-1 0 0,-1 1 0 0 0,0 0 1 0 0,0 1-1 0 0,9 4-97 0 0,8 2 146 0 0,-24-8-105 0 0,-1 1 0 0 0,0-1 0 0 0,0 2 0 0 0,0-1 1 0 0,0 1-1 0 0,0 0 0 0 0,-1 0 0 0 0,5 4-41 0 0,-3-2 124 0 0,0-1 0 0 0,0 1 0 0 0,1-1 1 0 0,2 0-125 0 0,-5-1 52 0 0,1 0 0 0 0,-1 0 0 0 0,0 1 0 0 0,0 0 1 0 0,0 0-1 0 0,-1 0 0 0 0,0 0 0 0 0,3 4-52 0 0,2 3 111 0 0,-8-11-93 0 0,0 1 1 0 0,0 0 0 0 0,0-1 0 0 0,-1 1 0 0 0,1 0 0 0 0,0 0 0 0 0,-1-1 0 0 0,1 1 0 0 0,-1 0 0 0 0,1 0 0 0 0,-1 0 0 0 0,0 0 0 0 0,0-1 0 0 0,0 1 0 0 0,0 0 0 0 0,0 0 0 0 0,-1 0 0 0 0,1 0 0 0 0,0 0-19 0 0,-14 35 237 0 0,11-30-196 0 0,2-4-33 0 0,0-1-1 0 0,-1 1 0 0 0,0 0 1 0 0,0-1-1 0 0,1 1 1 0 0,-1-1-1 0 0,-1 0 1 0 0,1 1-1 0 0,0-1 0 0 0,-1 0 1 0 0,1-1-1 0 0,-1 1 1 0 0,0 1-8 0 0,-40 16-20 0 0,16-8 18 0 0,6-4-39 0 0,-1 0-1 0 0,-1-1 1 0 0,1-1 0 0 0,-1-2 0 0 0,0 0 0 0 0,-23 0 41 0 0,-6 1-80 0 0,-11 4 1 0 0,15-2-58 0 0,-46 1 137 0 0,87-7-132 0 0,0 1 1 0 0,0 0-1 0 0,0 0 0 0 0,0 1 0 0 0,0 0 1 0 0,-5 2 131 0 0,5-1-1123 0 0,6-3-8430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5:55.7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0 470 3504 0 0,'13'-3'-162'0'0,"-3"2"727"0"0,1-1-1 0 0,0-1 0 0 0,-1 0 0 0 0,1 0 0 0 0,-1-1 1 0 0,0 0-1 0 0,3-2-564 0 0,40-19 1564 0 0,-24 13-1115 0 0,-25 11-370 0 0,0-1 0 0 0,0 1 0 0 0,1 0 0 0 0,-1 0 0 0 0,1 0 0 0 0,2 0-79 0 0,19-4 257 0 0,-7-2-132 0 0,1 1 1 0 0,-1 1 0 0 0,1 1-1 0 0,7 0-125 0 0,79-4 35 0 0,-1 5 0 0 0,13 5-35 0 0,-85-2 147 0 0,0-1 1 0 0,15-3-148 0 0,38-1 321 0 0,0 4-9 0 0,67 1 26 0 0,-63 1 3 0 0,38-6-341 0 0,25 0 297 0 0,313-18 803 0 0,-71 5-174 0 0,-217 12-563 0 0,-31 2-128 0 0,57-1 53 0 0,-80 4-210 0 0,54 2-38 0 0,48-3 18 0 0,214-7 10 0 0,-278 8-40 0 0,449-16 248 0 0,-306 9-142 0 0,218 2 391 0 0,-286 3-107 0 0,16 2-154 0 0,-100 3 250 0 0,18-7-514 0 0,-4 7 127 0 0,-4-1-12 0 0,243-2 270 0 0,-103 0-234 0 0,-105-1 21 0 0,-12 2-97 0 0,408-5-57 0 0,-443 4-32 0 0,34-1 4 0 0,36-5-9 0 0,-92 4 3 0 0,39 5-34 0 0,-2-1-20 0 0,192-2-474 0 0,-268 3 460 0 0,30 1-14 0 0,87-1-98 0 0,86-3-102 0 0,16-1 38 0 0,-1-8 99 0 0,-57 5 139 0 0,-89 4 17 0 0,9-2 10 0 0,118-5 13 0 0,56-16 62 0 0,-265 21 17 0 0,638-27 799 0 0,-525 24-691 0 0,26-2-138 0 0,-109 2-68 0 0,97-7-56 0 0,-41 2-101 0 0,-19 3 22 0 0,78-4-33 0 0,-18-3 17 0 0,93-14 267 0 0,-79 17 541 0 0,-145 11-376 0 0,-57 2-158 0 0,0-2-1 0 0,1 0 1 0 0,-1-1-1 0 0,19-4-121 0 0,-31 5 34 0 0,0 0 0 0 0,1 1-1 0 0,-1 0 1 0 0,0 0 0 0 0,4 1-34 0 0,8-1 9 0 0,-18 0-8 0 0,0 0-1 0 0,0 0 1 0 0,1 1 0 0 0,-1-1 0 0 0,0 0 0 0 0,0 0-1 0 0,0 0 1 0 0,0 1 0 0 0,0-1 0 0 0,0 1 0 0 0,0-1-1 0 0,0 1 1 0 0,0-1 0 0 0,0 1 0 0 0,0-1 0 0 0,0 1 0 0 0,0 0-1 0 0,0-1 1 0 0,0 2-1 0 0,0-2 0 0 0,-1 1 0 0 0,1-1 0 0 0,-1 1 0 0 0,1-1 0 0 0,-1 1 0 0 0,1-1 0 0 0,-1 1 0 0 0,1-1 0 0 0,0 0 0 0 0,-1 1 0 0 0,1-1 0 0 0,0 0 0 0 0,-1 0 0 0 0,1 0 0 0 0,0 1 0 0 0,-1-1-1 0 0,1 0 1 0 0,0 0 0 0 0,-1 0 0 0 0,4 0 14 0 0,0 1-1 0 0,0 0 0 0 0,0 0 0 0 0,0 0 1 0 0,0 0-1 0 0,0 0 0 0 0,-1 1 0 0 0,3 1-13 0 0,11 4-2611 0 0,-15-7-9499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1.7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7632 0 0,'0'0'336'0'0,"0"0"-2"0"0,0 0-3 0 0,0 0-19 0 0,0 0-88 0 0,0 0-17 0 0,9-8 346 0 0,-5 8-517 0 0,-1-1 0 0 0,1 1 0 0 0,0-1-1 0 0,-1 1 1 0 0,1 0 0 0 0,0 1 0 0 0,-1-1 0 0 0,1 1-1 0 0,-1-1 1 0 0,1 1 0 0 0,0 0 0 0 0,-1 1 0 0 0,0-1 0 0 0,1 0-1 0 0,-1 1 1 0 0,0 0 0 0 0,0 0 0 0 0,1 0 0 0 0,-2 0 0 0 0,1 0-1 0 0,0 1 1 0 0,2 1-36 0 0,4 6 77 0 0,1 0 1 0 0,-2 0-1 0 0,1 1 0 0 0,-2 0 1 0 0,5 8-78 0 0,35 67 910 0 0,-3 3-910 0 0,-12-23 162 0 0,-27-58-166 0 0,0 0 1 0 0,1 0-1 0 0,0 0 1 0 0,0-1-1 0 0,0 0 1 0 0,7 6 3 0 0,11 11-22 0 0,-10-4 6 0 0,3 3 3 0 0,-16-22 14 0 0,0 1 1 0 0,0-1-1 0 0,0 1 1 0 0,0-1-1 0 0,0 1 1 0 0,-1 0 0 0 0,1-1-1 0 0,-1 1 1 0 0,1 0-1 0 0,0 1-1 0 0,-1-3 1 0 0,0 1 0 0 0,0 0 0 0 0,0 0 0 0 0,0 0 0 0 0,0 0 1 0 0,0-1-1 0 0,1 1 0 0 0,-1 0 0 0 0,0 0 0 0 0,1-1 0 0 0,-1 1 0 0 0,0 0 0 0 0,1 0 0 0 0,-1-1 0 0 0,1 1 0 0 0,-1 0 0 0 0,1-1 0 0 0,0 1 0 0 0,-1-1 0 0 0,1 1 1 0 0,-1-1-1 0 0,1 1 0 0 0,1 0-1 0 0,-2-1 10 0 0,0 0 13 0 0,0 0 6 0 0,11-6 181 0 0,-11 6-197 0 0,0 0 1 0 0,1 0-1 0 0,-1-1 1 0 0,1 1-1 0 0,-1 0 1 0 0,1 0-1 0 0,-1 0 1 0 0,0-1-1 0 0,1 1 0 0 0,-1 0 1 0 0,0-1-1 0 0,1 1 1 0 0,-1 0-1 0 0,0-1 1 0 0,1 1-1 0 0,-1 0 1 0 0,0-1-1 0 0,1 1 1 0 0,-1 0-1 0 0,0-1 1 0 0,0 1-1 0 0,0-1 1 0 0,1 1-1 0 0,-1-1 0 0 0,0 1 1 0 0,0-1-1 0 0,0 1 1 0 0,0-1-1 0 0,0 1 1 0 0,0 0-1 0 0,0-1 1 0 0,0 1-1 0 0,0-1 1 0 0,0 1-1 0 0,0-1 1 0 0,0 1-1 0 0,0-1 0 0 0,-1 1 1 0 0,1-1-14 0 0,0-3 26 0 0,1 1 0 0 0,-1-1 0 0 0,1 0 0 0 0,0 0 0 0 0,0 0 0 0 0,1-3-26 0 0,0 3 27 0 0,-1 0 1 0 0,1-1-1 0 0,-1 1 1 0 0,-1-1-1 0 0,1 1 1 0 0,-1-1-1 0 0,1 0-27 0 0,-1-46 177 0 0,3 0-1 0 0,4-12-176 0 0,-3 39 25 0 0,1-5 70 0 0,-2-1 1 0 0,-1-6-96 0 0,-1 31 24 0 0,-1 1 0 0 0,1-1 0 0 0,0 1 1 0 0,1-1-1 0 0,-1 1 0 0 0,1-1 0 0 0,-1 1 0 0 0,1 0 0 0 0,1 0 0 0 0,-1 0 0 0 0,1 0 0 0 0,-1 0 0 0 0,4-2-24 0 0,13-27 557 0 0,-16 33-504 0 0,-1 0 0 0 0,0 0 0 0 0,0 0 0 0 0,0 0 0 0 0,0 0 0 0 0,1 0 0 0 0,-1 0 0 0 0,0 1 0 0 0,0-1 0 0 0,0 1 0 0 0,0 0 0 0 0,0 0 0 0 0,0 0 0 0 0,0 0 0 0 0,0 0 0 0 0,1 1-53 0 0,8 11 26 0 0,-1 1 1 0 0,-1 0 0 0 0,0 1 0 0 0,-1 0 0 0 0,0 1 0 0 0,-1 1-27 0 0,2 1 7 0 0,4 8-1 0 0,-2 0 1 0 0,0 0 0 0 0,-2 1 0 0 0,-1 1 0 0 0,3 16-7 0 0,6 23 31 0 0,-3-15-15 0 0,-4-16-1 0 0,-7-28-10 0 0,0 0 0 0 0,-1 1 1 0 0,-1-1-1 0 0,1 1 0 0 0,-1-1 1 0 0,-1 4-6 0 0,1-11-72 0 0,-1 0 0 0 0,0 0 0 0 0,0 0 0 0 0,0 0 0 0 0,1 0 0 0 0,-1 0 1 0 0,0 0-1 0 0,1 0 0 0 0,-1 0 0 0 0,1 0 0 0 0,-1-1 0 0 0,1 1 0 0 0,-1 0 1 0 0,1 0-1 0 0,0 0 0 0 0,-1-1 0 0 0,1 1 0 0 0,0 0 0 0 0,-1-1 0 0 0,1 1 1 0 0,0-1-1 0 0,0 1 0 0 0,0-1 0 0 0,0 1 0 0 0,0-1 0 0 0,0 0 0 0 0,-1 1 1 0 0,2-1 71 0 0,-2 0-9908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09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364 112 5824 0 0,'0'0'409'0'0,"0"0"6"0"0,0 0-1 0 0,0 0 8 0 0,0 0 46 0 0,0 0 12 0 0,0 0 0 0 0,0 0-4 0 0,0 0-18 0 0,0 0-8 0 0,0 0-2 0 0,0 0-34 0 0,0 0-131 0 0,0 0-30 0 0,0 0-1 0 0,0 0-8 0 0,0 0-65 0 0,0 0-14 0 0,0 0-1 0 0,0 0-1 0 0,0 0-38 0 0,0 0-1 0 0,0-5-2 0 0,1-2-92 0 0,-2-29 313 0 0,1 34-305 0 0,0 1-1 0 0,-1-1 0 0 0,1 0 0 0 0,0 1 1 0 0,-1-1-1 0 0,1 1 0 0 0,-1-1 0 0 0,1 1 1 0 0,-1-1-1 0 0,0 1 0 0 0,0-1 0 0 0,0 1 1 0 0,0-1-1 0 0,0 1 0 0 0,0 0 0 0 0,0 0 1 0 0,0-1-1 0 0,0 1 0 0 0,-1 0 0 0 0,0 0-37 0 0,-18-15 292 0 0,19 15-258 0 0,0-1 1 0 0,-1 1 0 0 0,1 0 0 0 0,-1-1 0 0 0,0 1 0 0 0,0 0-1 0 0,1 0 1 0 0,-1 0 0 0 0,0 0 0 0 0,0 0 0 0 0,0 0 0 0 0,0 1 0 0 0,0-1-1 0 0,0 0 1 0 0,0 1 0 0 0,0 0 0 0 0,0 0 0 0 0,0-1 0 0 0,-1 1-35 0 0,-6 0 156 0 0,5 0-77 0 0,-1 0 1 0 0,0 0-1 0 0,0 0 0 0 0,1 0 1 0 0,-1 1-1 0 0,0 0 1 0 0,0 0-1 0 0,1 0 1 0 0,-1 0-1 0 0,1 1 0 0 0,-1 0 1 0 0,0 1-80 0 0,-7 4 62 0 0,1 1 1 0 0,0 0-1 0 0,0 1 0 0 0,1 0 1 0 0,0 1-1 0 0,1 0 0 0 0,0 0 1 0 0,1 1-1 0 0,-4 5-62 0 0,-3 9 98 0 0,2 0 0 0 0,0 0 0 0 0,2 1 0 0 0,0 1-1 0 0,-5 25-97 0 0,4-17 68 0 0,6-20-33 0 0,1 0 1 0 0,1 1 0 0 0,0-1-1 0 0,1 1 1 0 0,1 0 0 0 0,0 7-36 0 0,2 28 192 0 0,6 43-192 0 0,-4-77-15 0 0,1 1-1 0 0,1-1 0 0 0,1 0 0 0 0,0 0 0 0 0,1-1 0 0 0,1 0 0 0 0,2 5 16 0 0,-5-14-15 0 0,0 1-48 0 0,0 1 1 0 0,1-1-1 0 0,0 1 0 0 0,1-1 0 0 0,0-1 0 0 0,0 1 0 0 0,7 6 63 0 0,-1-4-31 0 0,0-1 0 0 0,0 0-1 0 0,1 0 1 0 0,0-2-1 0 0,3 2 32 0 0,-10-6-5 0 0,0-1-1 0 0,1 0 0 0 0,-1 0 0 0 0,1 0 0 0 0,-1-1 1 0 0,1 0-1 0 0,0 0 0 0 0,-1-1 0 0 0,1 0 0 0 0,0 0 1 0 0,-1 0-1 0 0,7-2 6 0 0,10-3-404 0 0,0-1 1 0 0,1-1-1 0 0,-2-2 1 0 0,1 0 0 0 0,18-11 403 0 0,-36 17-10816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0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40 6424 0 0,'1'-9'327'0'0,"-1"8"-237"0"0,0 1-1 0 0,0-1 1 0 0,0 1 0 0 0,0-1-1 0 0,1 0 1 0 0,-1 1 0 0 0,0-1-1 0 0,0 1 1 0 0,0-1 0 0 0,0 0-1 0 0,-1 1 1 0 0,1-1 0 0 0,0 1-1 0 0,0-1 1 0 0,0 0 0 0 0,0 1-1 0 0,-1-1 1 0 0,1 1 0 0 0,0-1-1 0 0,0 1 1 0 0,-1-1 0 0 0,1 1-1 0 0,0-1 1 0 0,-1 1 0 0 0,1-1-1 0 0,-1 1 1 0 0,1 0 0 0 0,-1-1-1 0 0,1 1 1 0 0,0 0 0 0 0,-1-1-1 0 0,0 1 1 0 0,1 0 0 0 0,-1-1-90 0 0,1 1 53 0 0,-1 0 0 0 0,1-1 0 0 0,0 1 0 0 0,0 0 0 0 0,-1 0 0 0 0,1-1 0 0 0,0 1 0 0 0,0 0 0 0 0,0-1 0 0 0,0 1 0 0 0,-1 0 0 0 0,1-1 0 0 0,0 1 0 0 0,0 0 0 0 0,0-1 0 0 0,0 1 0 0 0,0 0 0 0 0,0-1 0 0 0,0 1 0 0 0,0-1 0 0 0,0 1 0 0 0,0 0 0 0 0,0-1 0 0 0,0 1 0 0 0,0 0 0 0 0,0-1 0 0 0,0 1 0 0 0,1 0 0 0 0,-1-1 0 0 0,0 1 0 0 0,0 0 0 0 0,0-1 0 0 0,1 1-53 0 0,-2-2 104 0 0,-6 9-36 0 0,-3 4-31 0 0,1-1 1 0 0,0 1-1 0 0,1 1 1 0 0,0-1-1 0 0,1 2 0 0 0,0-1 1 0 0,1 1-1 0 0,0-1 1 0 0,-3 14-38 0 0,4-7 14 0 0,0 0 1 0 0,1 1-1 0 0,1-1 1 0 0,1 1-1 0 0,1 0 1 0 0,1 16-15 0 0,-1 2 16 0 0,0-26-10 0 0,1 1 0 0 0,0-1 0 0 0,1 0 0 0 0,0 1 0 0 0,1-1 0 0 0,0 0 0 0 0,1 0 0 0 0,1 3-6 0 0,2 1 38 0 0,0 0 1 0 0,1-1-1 0 0,1 0 1 0 0,0 0-1 0 0,1-1 0 0 0,1 0 1 0 0,0 0-1 0 0,1-1 1 0 0,0 0-1 0 0,10 7-38 0 0,-15-16 24 0 0,0 0 0 0 0,0 0-1 0 0,0-1 1 0 0,0 0 0 0 0,1 0 0 0 0,0-1 0 0 0,-1 1 0 0 0,1-1-1 0 0,0-1 1 0 0,5 1-24 0 0,-11-2 1 0 0,3 0 9 0 0,0-1 1 0 0,0 1 0 0 0,0-1-1 0 0,0 0 1 0 0,0 0 0 0 0,0-1-1 0 0,-1 1 1 0 0,1-1 0 0 0,0 0-1 0 0,-1 0 1 0 0,2-1-11 0 0,-3 2 9 0 0,0-1 1 0 0,0 0-1 0 0,0 0 0 0 0,-1 0 1 0 0,1 0-1 0 0,0 0 0 0 0,-1-1 1 0 0,0 1-1 0 0,1 0 0 0 0,-1-1 1 0 0,0 1-1 0 0,0-1 0 0 0,0 1 1 0 0,-1-1-1 0 0,1 0 0 0 0,0 0-9 0 0,0-5 48 0 0,0 1-1 0 0,-1 0 1 0 0,0 0-1 0 0,0 0 1 0 0,-1-3-48 0 0,0 3 47 0 0,0 1 1 0 0,0 0-1 0 0,-1 0 1 0 0,0-1-1 0 0,-1 1 1 0 0,1 0-1 0 0,-1 1 1 0 0,-3-5-48 0 0,-31-46 194 0 0,13 21-119 0 0,-91-134 642 0 0,113 164-701 0 0,-1 0 0 0 0,1 0 0 0 0,0-1 0 0 0,1 1 0 0 0,-1-1 0 0 0,1 0 0 0 0,0 1 0 0 0,0-1 0 0 0,1 0 0 0 0,0 1 0 0 0,0-1 0 0 0,0 0 0 0 0,1-2-16 0 0,0-10-1552 0 0,-1 17-7998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0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5720 0 0,'-2'17'2682'0'0,"1"-16"-2611"0"0,0 1-1 0 0,1-1 1 0 0,0 1-1 0 0,-1 0 1 0 0,1 0-1 0 0,0-1 1 0 0,0 1-1 0 0,0 0 1 0 0,0-1-1 0 0,0 1 1 0 0,0 0-1 0 0,1-1 1 0 0,-1 1-1 0 0,1 0 1 0 0,-1-1 0 0 0,1 1-1 0 0,-1 0-70 0 0,3 4 15 0 0,-1 0-1 0 0,-1 1 1 0 0,1 0-1 0 0,-1-1 1 0 0,0 1-1 0 0,0 0 1 0 0,-1-1-1 0 0,0 1 1 0 0,0 0-1 0 0,-2 6-14 0 0,1 10 31 0 0,3 17 280 0 0,4 26-311 0 0,-1-25 512 0 0,-1 27-512 0 0,-3-49 143 0 0,1-1 1 0 0,0 0 0 0 0,2 0-1 0 0,0 1-143 0 0,0-2 112 0 0,0 1 0 0 0,-1 0 0 0 0,-2 1 0 0 0,1-1-112 0 0,-2 63 1570 0 0,-1-79-1625 0 0,1 0 1 0 0,0-1 0 0 0,0 1 0 0 0,-1 0 0 0 0,1-1 0 0 0,-1 1-1 0 0,1-1 1 0 0,-1 1 0 0 0,0-1 0 0 0,0 1 0 0 0,0-1 0 0 0,0 1-1 0 0,0-1 1 0 0,0 0 0 0 0,0 1 0 0 0,0-1 0 0 0,0 0-1 0 0,-1 0 1 0 0,1 0 54 0 0,0-1-8690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1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6928 0 0,'0'-1'90'0'0,"0"1"0"0"0,0-1 0 0 0,0 0 0 0 0,0 0 0 0 0,0 1 0 0 0,0-1 0 0 0,0 0 0 0 0,0 1 0 0 0,0-1 0 0 0,1 0-1 0 0,-1 0 1 0 0,0 1 0 0 0,0-1 0 0 0,1 0 0 0 0,-1 1 0 0 0,1-1 0 0 0,-1 1 0 0 0,0-1 0 0 0,1 1 0 0 0,-1-1 0 0 0,1 1 0 0 0,-1-1 0 0 0,1 1 0 0 0,0-1 0 0 0,-1 1 0 0 0,1-1 0 0 0,-1 1-90 0 0,2 0 137 0 0,-1-1 0 0 0,0 1-1 0 0,0 0 1 0 0,0 0 0 0 0,1 0-1 0 0,-1 0 1 0 0,0 0 0 0 0,0 0 0 0 0,0 0-1 0 0,0 1 1 0 0,1-1 0 0 0,-1 0 0 0 0,0 1-1 0 0,0-1 1 0 0,0 1 0 0 0,0-1 0 0 0,0 1-1 0 0,1 0-136 0 0,13 9 3 0 0,0 1 0 0 0,-1 0 1 0 0,0 1-1 0 0,0 1 0 0 0,-2 0 0 0 0,0 0 0 0 0,0 2-3 0 0,5 5 4 0 0,1-2 0 0 0,17 16-4 0 0,-4-7 141 0 0,-2 1-1 0 0,-1 1 1 0 0,-2 2 0 0 0,6 10-141 0 0,-30-39 27 0 0,32 47 220 0 0,-26-35-168 0 0,1 0-1 0 0,1-2 1 0 0,0 1 0 0 0,0-1-1 0 0,9 7-78 0 0,24 27 346 0 0,-30-27-189 0 0,3 2 4 0 0,-14-19-274 0 0,0 0-1 0 0,-1 0 1 0 0,0 0-1 0 0,1 1 1 0 0,-1-1-1 0 0,0 0 1 0 0,0 1 0 0 0,-1-1-1 0 0,1 1 1 0 0,0 2 113 0 0,-1-5-9016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1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6728 0 0,'0'0'657'0'0,"0"0"6"0"0,0 0 1 0 0,0 0-48 0 0,0 0-190 0 0,0 0-39 0 0,2 0-232 0 0,0 0-1 0 0,-1 0 1 0 0,1 0-1 0 0,-1 1 1 0 0,1-1-1 0 0,0 0 1 0 0,-1 1-1 0 0,1-1 1 0 0,-1 1-1 0 0,2 0-154 0 0,3 46 117 0 0,-4-35-78 0 0,0-1 0 0 0,-1 1 0 0 0,0 7-39 0 0,-1 22 82 0 0,4 175 625 0 0,-4-204-672 0 0,-1 1 1 0 0,0-1-1 0 0,-1 1 0 0 0,-1 2-35 0 0,1-4 35 0 0,0 1 0 0 0,1 0-1 0 0,0 0 1 0 0,1 0 0 0 0,0 1-35 0 0,1 6 219 0 0,-1 0 1 0 0,-3 15-220 0 0,0 20 286 0 0,2-31-244 0 0,1 20 232 0 0,0-41-227 0 0,0 1-1 0 0,1-1 1 0 0,-1 1 0 0 0,1-1 0 0 0,-1 0-1 0 0,1 1 1 0 0,0-1 0 0 0,0 0 0 0 0,0 0 0 0 0,1 1-1 0 0,-1-1 1 0 0,0 0 0 0 0,1 0 0 0 0,0 1-47 0 0,-1-1 35 0 0,0 1 0 0 0,-1-1 0 0 0,1 1 0 0 0,-1-1 1 0 0,0 1-1 0 0,0-1 0 0 0,0 1 0 0 0,0-1 1 0 0,-1 1-1 0 0,1 1-35 0 0,-1 1-1571 0 0,1-4-8074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2.3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265 124 3912 0 0,'-8'-7'1016'0'0,"-2"-14"2130"0"0,5 9-2011 0 0,2 6-953 0 0,0-1 1 0 0,0 0-1 0 0,0 0 0 0 0,1 0 0 0 0,0 0 1 0 0,0 0-1 0 0,0-1 0 0 0,1 1 0 0 0,1 0 1 0 0,-1-7-183 0 0,1 14 134 0 0,0 0-3 0 0,0 0 9 0 0,0 0 24 0 0,0 0 9 0 0,0 0-1 0 0,0 0 3 0 0,0 0-23 0 0,0 0-1 0 0,0 0 1 0 0,0 0-8 0 0,0 0-30 0 0,0 0 2 0 0,0 12 103 0 0,1-7-203 0 0,0 0-1 0 0,0 1 1 0 0,1-1-1 0 0,-1 0 1 0 0,1 0-1 0 0,2 3-15 0 0,6 22 48 0 0,30 149 409 0 0,-22-89-208 0 0,-7-11-65 0 0,-7-39-152 0 0,-4-23-18 0 0,1 0 1 0 0,-2 0 0 0 0,0 0 0 0 0,-1 0-1 0 0,-1 0 1 0 0,-1-1 0 0 0,0 1 0 0 0,-1-1-1 0 0,0 0 1 0 0,-2 0 0 0 0,0 0 0 0 0,-1-1 0 0 0,-2 3-15 0 0,-32 31 198 0 0,40-46-178 0 0,1-1 0 0 0,0 0 0 0 0,-1 1 0 0 0,1-1 0 0 0,-1 0 0 0 0,1 0 0 0 0,-1 0 0 0 0,0 0 0 0 0,0 0 0 0 0,0-1 0 0 0,0 1 0 0 0,-1 0 0 0 0,1-1 0 0 0,0 0 0 0 0,0 1-1 0 0,-1-1 1 0 0,1 0 0 0 0,-1 0 0 0 0,1 0 0 0 0,-1-1 0 0 0,0 1 0 0 0,1-1 0 0 0,-1 1 0 0 0,0-1 0 0 0,1 0 0 0 0,-1 0 0 0 0,0 0 0 0 0,1 0 0 0 0,-2-1-20 0 0,-4 0 66 0 0,1 0 0 0 0,1 0 0 0 0,-1-1 0 0 0,0 0 0 0 0,0 0 0 0 0,1-1-1 0 0,-1 0 1 0 0,1 0 0 0 0,0 0 0 0 0,0-1 0 0 0,-6-4-66 0 0,2 2 123 0 0,6 3-74 0 0,0 0 1 0 0,0-1-1 0 0,0 1 0 0 0,0-1 1 0 0,0 0-1 0 0,1 0 0 0 0,-1 0 1 0 0,1-1-1 0 0,1 1 1 0 0,-1-1-1 0 0,0 0 0 0 0,1 1 1 0 0,0-1-1 0 0,0 0 0 0 0,1 0 1 0 0,-1-1-1 0 0,1 1 1 0 0,0 0-1 0 0,0 0 0 0 0,1-1 1 0 0,0 1-1 0 0,0 0 0 0 0,0-1 1 0 0,0 1-1 0 0,1-3-49 0 0,0 0 45 0 0,0 1 1 0 0,1 0-1 0 0,0-1 0 0 0,0 1 0 0 0,0 0 0 0 0,1 0 1 0 0,0 1-1 0 0,0-1 0 0 0,1 0 0 0 0,0 1 0 0 0,0 0 0 0 0,1 0 1 0 0,-1 0-1 0 0,1 1 0 0 0,0-1 0 0 0,1 1 0 0 0,5-4-45 0 0,-4 4-363 0 0,0 0 0 0 0,0-1 0 0 0,-1 0 0 0 0,0 0 0 0 0,0 0 0 0 0,0-2 363 0 0,13-18-11345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2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 5224 0 0,'0'-1'30'0'0,"0"1"1"0"0,0 0-1 0 0,0 0 0 0 0,0-1 1 0 0,0 1-1 0 0,0 0 0 0 0,0 0 1 0 0,0 0-1 0 0,0-1 1 0 0,0 1-1 0 0,0 0 0 0 0,0 0 1 0 0,0 0-1 0 0,0-1 0 0 0,0 1 1 0 0,0 0-1 0 0,1 0 0 0 0,-1 0 1 0 0,0-1-1 0 0,0 1 1 0 0,0 0-1 0 0,0 0 0 0 0,0 0 1 0 0,1 0-1 0 0,-1-1 0 0 0,0 1 1 0 0,0 0-1 0 0,0 0 0 0 0,0 0 1 0 0,1 0-1 0 0,-1 0 1 0 0,0 0-1 0 0,0 0 0 0 0,0 0 1 0 0,1-1-1 0 0,-1 1 0 0 0,0 0 1 0 0,0 0-1 0 0,1 0 1 0 0,-1 0-1 0 0,0 0 0 0 0,0 0 1 0 0,0 0-1 0 0,1 0 0 0 0,-1 0 1 0 0,0 0-1 0 0,0 1 0 0 0,0-1 1 0 0,1 0-1 0 0,-1 0 1 0 0,0 0-1 0 0,0 0 0 0 0,0 0 1 0 0,1 0-1 0 0,-1 0 0 0 0,0 0 1 0 0,0 1-1 0 0,0-1 0 0 0,0 0 1 0 0,1 0-1 0 0,-1 0 1 0 0,0 0-1 0 0,0 1 0 0 0,0-1 1 0 0,0 0-1 0 0,0 0 0 0 0,0 0 1 0 0,1 1-31 0 0,5 2 1596 0 0,-5-3-1001 0 0,-1 0-67 0 0,0 20 654 0 0,19 94-1140 0 0,-3 0-307 0 0,22 74 265 0 0,-33-166-46 0 0,-2-9 40 0 0,1-1 1 0 0,0 0-1 0 0,0 0 0 0 0,1-1 1 0 0,1 0-1 0 0,0 1 1 0 0,0-2-1 0 0,1 1 0 0 0,3 2 6 0 0,5 8 53 0 0,-12-16-29 0 0,0 0 1 0 0,0-1 0 0 0,1 0 0 0 0,-1 1 0 0 0,1-1 0 0 0,0 0 0 0 0,0-1-1 0 0,1 1 1 0 0,2 1-25 0 0,-5-4 29 0 0,4 3 50 0 0,-1-1 1 0 0,1 0-1 0 0,0 0 0 0 0,0-1 1 0 0,0 1-1 0 0,3-1-79 0 0,-7-1 24 0 0,0-1 0 0 0,-1 0 0 0 0,1 0 0 0 0,0 0 0 0 0,0 0 1 0 0,0 0-1 0 0,0 0 0 0 0,0-1 0 0 0,0 1 0 0 0,0-1 0 0 0,0 1 0 0 0,0-1 0 0 0,-1 0 0 0 0,1 1 0 0 0,0-1 0 0 0,0 0 0 0 0,-1 0 1 0 0,1 0-1 0 0,-1-1 0 0 0,1 1 0 0 0,-1 0 0 0 0,1 0 0 0 0,-1-1-24 0 0,14-10 276 0 0,-13 11-241 0 0,0-1 1 0 0,0 1-1 0 0,0-1 1 0 0,0 1-1 0 0,0-1 0 0 0,0 0 1 0 0,-1 0-1 0 0,1 0 1 0 0,-1 0-1 0 0,1 0 1 0 0,-1 0-1 0 0,0-1-35 0 0,6-10 114 0 0,-2 0-1 0 0,0-1 1 0 0,-1 0 0 0 0,0 0-1 0 0,-1 0 1 0 0,0 0-1 0 0,-1-1 1 0 0,-1 1 0 0 0,0-1-1 0 0,-1-5-113 0 0,-12-197 1172 0 0,12 192-761 0 0,1 0 0 0 0,3-21-411 0 0,1-26-1635 0 0,-5 70-8646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3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102 706 6128 0 0,'8'7'999'0'0,"-8"-6"-914"0"0,0-1 0 0 0,1 0 0 0 0,-1 1 0 0 0,0-1 0 0 0,0 0 0 0 0,1 1 0 0 0,-1-1-1 0 0,0 0 1 0 0,1 0 0 0 0,-1 1 0 0 0,0-1 0 0 0,1 0 0 0 0,-1 0 0 0 0,0 1 0 0 0,1-1 0 0 0,-1 0 0 0 0,0 0 0 0 0,1 0 0 0 0,-1 0 0 0 0,1 0 0 0 0,-1 1 0 0 0,0-1 0 0 0,1 0 0 0 0,-1 0 0 0 0,1 0 0 0 0,-1 0 0 0 0,0 0 0 0 0,1 0 0 0 0,-1 0 0 0 0,1-1-1 0 0,-1 1 1 0 0,1 0 0 0 0,-1 0 0 0 0,0 0 0 0 0,1 0 0 0 0,-1 0 0 0 0,0-1 0 0 0,1 1 0 0 0,-1 0 0 0 0,0 0 0 0 0,1-1 0 0 0,-1 1 0 0 0,0 0 0 0 0,1 0 0 0 0,-1-1 0 0 0,0 1 0 0 0,0 0 0 0 0,1-1 0 0 0,-1 1 0 0 0,0-1 0 0 0,0 1 0 0 0,0 0 0 0 0,1-1-1 0 0,-1 1 1 0 0,0 0 0 0 0,0-1 0 0 0,0 1 0 0 0,0-1-85 0 0,0-4 280 0 0,-1 0-1 0 0,0 1 1 0 0,0-1-1 0 0,-1 0 1 0 0,1 1-1 0 0,-2-3-279 0 0,2 3 179 0 0,-10-26-25 0 0,-1 0 0 0 0,-2 0-1 0 0,0 2 1 0 0,-7-8-154 0 0,15 26 1 0 0,1-1 0 0 0,0-1 0 0 0,1 1 0 0 0,0-1 0 0 0,1 1 0 0 0,0-1 0 0 0,0-6-1 0 0,-2-20 4 0 0,0-27-4 0 0,5 54 0 0 0,-1-2-1 0 0,0 10 1 0 0,1 1 1 0 0,0-1-1 0 0,0 1 0 0 0,0-1 0 0 0,0 1 1 0 0,0-1-1 0 0,0 1 0 0 0,1 0 0 0 0,-1-1 1 0 0,1 1-1 0 0,0-1 0 0 0,0 1 0 0 0,0-2 0 0 0,0 3 4 0 0,-1 0-1 0 0,1-1 0 0 0,-1 1 1 0 0,1 0-1 0 0,0 0 1 0 0,0-1-1 0 0,-1 1 1 0 0,1 0-1 0 0,0 0 0 0 0,0 0 1 0 0,0 0-1 0 0,0 0 1 0 0,1-1-4 0 0,0 1 6 0 0,1 1 0 0 0,-1-1 1 0 0,0 1-1 0 0,1-1 0 0 0,-1 1 1 0 0,0 0-1 0 0,0 0 0 0 0,1 0 1 0 0,0 0-7 0 0,-1 1 1 0 0,0-1 1 0 0,0 0 0 0 0,-1 1 0 0 0,1 0-1 0 0,0-1 1 0 0,-1 1 0 0 0,1 0 0 0 0,0 0-1 0 0,-1 0 1 0 0,0 0 0 0 0,1 0 0 0 0,-1 0-1 0 0,1 0 1 0 0,-1 1 0 0 0,0-1 0 0 0,1 1-2 0 0,19 26 19 0 0,-17-22-12 0 0,5 5 4 0 0,0 0-1 0 0,1-1 0 0 0,0 0 0 0 0,0 0 1 0 0,1-1-1 0 0,0 0 0 0 0,5 1-10 0 0,7 8 63 0 0,-1 0 0 0 0,14 18-63 0 0,-15-15 143 0 0,1-1-1 0 0,11 6-142 0 0,-24-20 37 0 0,1 0 0 0 0,0-1 0 0 0,0 0 0 0 0,11 4-37 0 0,-20-9 4 0 0,1 0 0 0 0,-1 1 0 0 0,1-1 0 0 0,-1 0-1 0 0,1 0 1 0 0,-1 0 0 0 0,1 0 0 0 0,0 0 0 0 0,-1 0 0 0 0,1-1 0 0 0,-1 1 0 0 0,1 0 0 0 0,-1-1 0 0 0,1 1 0 0 0,0-1-4 0 0,14-3-10 0 0,-16-14-67 0 0,-3-75 504 0 0,-5-10-427 0 0,4 50 206 0 0,3 34-35 0 0,1-1-1 0 0,2-11-170 0 0,0 13 151 0 0,-1 1 0 0 0,-1 0-1 0 0,-2-11-150 0 0,2 24 8 0 0,0-1-1 0 0,0 0 0 0 0,0 0 0 0 0,1 1 1 0 0,-1-1-1 0 0,1 0 0 0 0,0 1 0 0 0,1-4-7 0 0,3-15 28 0 0,-4 8 3 0 0,0-3 27 0 0,-1 17-56 0 0,0 1-1 0 0,0 0 1 0 0,1-1-1 0 0,-1 1 1 0 0,0-1-1 0 0,0 1 1 0 0,1-1-1 0 0,-1 1 0 0 0,0 0 1 0 0,1-1-1 0 0,-1 1 1 0 0,0-1-1 0 0,1 1 1 0 0,-1 0-1 0 0,1 0 1 0 0,-1-1-1 0 0,1 1 1 0 0,-1 0-1 0 0,0 0 0 0 0,1-1 1 0 0,-1 1-1 0 0,1 0 1 0 0,-1 0-1 0 0,1 0 1 0 0,-1 0-1 0 0,1 0 1 0 0,-1 0-1 0 0,1 0 1 0 0,-1 0-1 0 0,1 0 0 0 0,-1 0-1 0 0,1-4-2094 0 0,-1 4-8523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4.2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35 1704 0 0,'0'0'1369'0'0,"0"0"6"0"0,0 0-1 0 0,0 0-114 0 0,0 0-438 0 0,0 0-112 0 0,0 0-2 0 0,0 0-49 0 0,0 0-232 0 0,0 0-59 0 0,0 0 1 0 0,0 0-22 0 0,0 0-110 0 0,0 0-22 0 0,0 0 1 0 0,0 0-26 0 0,0 0-99 0 0,0 0-22 0 0,0 0-2 0 0,0 0 4 0 0,0 0 1 0 0,0 0 0 0 0,0 0 1 0 0,-4-5 18 0 0,-11-17 49 0 0,13 21-113 0 0,1 0 0 0 0,-1 0 0 0 0,1 0-1 0 0,-1 1 1 0 0,1-1 0 0 0,-1 0 0 0 0,0 1 0 0 0,1-1 0 0 0,-1 1 0 0 0,0 0 0 0 0,1 0 0 0 0,-1-1 0 0 0,0 1 0 0 0,0 0 0 0 0,1 0 0 0 0,-1 1 0 0 0,0-1 0 0 0,1 0 0 0 0,-1 1 0 0 0,0-1 0 0 0,1 1 0 0 0,-2-1-27 0 0,-6 4 50 0 0,0-1 0 0 0,1 1 1 0 0,-1 1-1 0 0,0-1 0 0 0,1 2 0 0 0,0-1 1 0 0,1 1-1 0 0,-1 0 0 0 0,-5 6-50 0 0,0 1 46 0 0,0 1 1 0 0,1 0-1 0 0,1 1 0 0 0,-7 12-46 0 0,10-13 15 0 0,0 2 0 0 0,2-1 0 0 0,0 1 0 0 0,0 2-15 0 0,-8 20 35 0 0,12-30-28 0 0,-1 0 0 0 0,2 0 0 0 0,-1 1 0 0 0,1-1 0 0 0,0 0 0 0 0,1 1 0 0 0,0-1 0 0 0,0 1 0 0 0,1-1 0 0 0,0 0 0 0 0,0 1 0 0 0,1-1 1 0 0,0 0-1 0 0,3 8-7 0 0,1-4 20 0 0,-4-8-14 0 0,0 1 0 0 0,0-1 0 0 0,0 0-1 0 0,0 1 1 0 0,1-1 0 0 0,0 0-1 0 0,-1 0 1 0 0,2-1 0 0 0,-1 1-1 0 0,0-1 1 0 0,1 1 0 0 0,-1-1-1 0 0,1 0 1 0 0,0 0 0 0 0,0-1 0 0 0,3 2-6 0 0,28 16 15 0 0,-30-16-12 0 0,1 0 0 0 0,-1-1 1 0 0,1 0-1 0 0,0 0 0 0 0,0-1 1 0 0,0 1-1 0 0,0-1 1 0 0,1 0-1 0 0,3 0-3 0 0,0-1 7 0 0,-5 1 3 0 0,0-1-1 0 0,-1-1 1 0 0,1 1 0 0 0,0-1-1 0 0,0 1 1 0 0,0-1-1 0 0,-1-1 1 0 0,1 1 0 0 0,0-1-1 0 0,0 0 1 0 0,0 0 0 0 0,-1 0-1 0 0,1 0 1 0 0,-1-1-1 0 0,1 0 1 0 0,-1 0 0 0 0,1-1-10 0 0,17-8 4 0 0,1 1 0 0 0,13-3-4 0 0,20-9 6 0 0,-49 18-270 0 0,0 0-1 0 0,0 0 1 0 0,0-1-1 0 0,-1 1 0 0 0,1-2 1 0 0,-1 1-1 0 0,4-5 265 0 0,-8 8-9298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4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5016 0 0,'2'-1'79'0'0,"-1"0"0"0"0,1 0 0 0 0,-1 0 0 0 0,1-1 0 0 0,-1 1 0 0 0,0 0 1 0 0,0 0-1 0 0,1-1 0 0 0,-1 1 0 0 0,0-1 0 0 0,0 1 0 0 0,0-1 0 0 0,0-1-79 0 0,8-9 757 0 0,5 6 724 0 0,-11 7 1878 0 0,-2 4-3274 0 0,0 0 0 0 0,1 0 0 0 0,-1 0 0 0 0,1 0 0 0 0,2 5-85 0 0,-1-5 54 0 0,-1 0 1 0 0,0 1-1 0 0,0-1 1 0 0,0 1 0 0 0,-1 0-1 0 0,0 0 1 0 0,1 2-55 0 0,-2 47 276 0 0,0-40-198 0 0,0-1 0 0 0,0 1 0 0 0,1 0 1 0 0,1-1-1 0 0,1 1 0 0 0,4 13-78 0 0,-4-18 54 0 0,-1 0 1 0 0,0 0-1 0 0,0 0 1 0 0,-1 0-1 0 0,0 0 1 0 0,-1 1-1 0 0,0 6-54 0 0,0-5 44 0 0,11 70 258 0 0,-11-70-238 0 0,0-1 0 0 0,1 1 0 0 0,0-1 0 0 0,1 1 1 0 0,1-1-1 0 0,1 4-64 0 0,-3-11 18 0 0,0-1 1 0 0,0 0-1 0 0,-1 1 1 0 0,1-1-1 0 0,0 0 1 0 0,-1 1 0 0 0,0-1-1 0 0,0 1 1 0 0,0-1-1 0 0,0 1 1 0 0,-1-1-1 0 0,1 0 1 0 0,-1 1-1 0 0,0-1 1 0 0,0 0-1 0 0,0 0 1 0 0,-1 1-1 0 0,0 1-18 0 0,2 8 151 0 0,-1 3 26 0 0,1-16-176 0 0,0 1 1 0 0,0-1 0 0 0,0 0-1 0 0,0 1 1 0 0,0-1 0 0 0,0 0-1 0 0,0 0 1 0 0,-1 1 0 0 0,1-1-1 0 0,0 0 1 0 0,0 0 0 0 0,0 0 0 0 0,0 1-1 0 0,-1-1 1 0 0,1 0 0 0 0,0 0-1 0 0,0 0 1 0 0,-1 1 0 0 0,1-1-1 0 0,0 0 1 0 0,0 0 0 0 0,-1 0-1 0 0,1 0 1 0 0,0 0 0 0 0,0 0-1 0 0,-1 0 1 0 0,1 0 0 0 0,0 0 0 0 0,0 0-1 0 0,-1 1 1 0 0,1-1 0 0 0,0 0-1 0 0,-1-1 1 0 0,1 1 0 0 0,0 0-1 0 0,0 0 1 0 0,-1 0 0 0 0,1 0-1 0 0,0 0 1 0 0,-1 0 0 0 0,1 0 0 0 0,0 0-1 0 0,0-1-1 0 0,-3-4-1861 0 0,3 5-7556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2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0 654 7528 0 0,'3'-3'219'0'0,"0"-1"0"0"0,0 0 0 0 0,0 0-1 0 0,-1 0 1 0 0,0-1 0 0 0,0 1 0 0 0,0-1 0 0 0,0 1 0 0 0,-1-1 0 0 0,0 0 0 0 0,0 1 0 0 0,1-5-219 0 0,7-26 502 0 0,42-111 518 0 0,-8 9-461 0 0,-23 86-364 0 0,-2 1 324 0 0,22-38-519 0 0,-37 83 54 0 0,1 0-1 0 0,-1 0 0 0 0,1 0 1 0 0,0 1-1 0 0,0 0 0 0 0,1-1 0 0 0,0 1 1 0 0,3-2-54 0 0,19-18 488 0 0,-8 10 44 0 0,-18 13-519 0 0,0 1-1 0 0,-1-1 1 0 0,1 1-1 0 0,0-1 0 0 0,0 1 1 0 0,-1 0-1 0 0,1-1 1 0 0,0 1-1 0 0,0 0 1 0 0,-1 0-1 0 0,1-1 1 0 0,0 1-1 0 0,0 0 0 0 0,0 0 1 0 0,0 0-1 0 0,-1 0 1 0 0,1 0-1 0 0,0 0 1 0 0,0 0-1 0 0,0 0 1 0 0,-1 1-1 0 0,1-1 1 0 0,0 0-1 0 0,0 0 0 0 0,0 1 1 0 0,-1-1-13 0 0,8 9 29 0 0,-2 0 1 0 0,1 1 0 0 0,-1 0-1 0 0,-1 0 1 0 0,0 0-1 0 0,4 9-29 0 0,7 28 85 0 0,-2 0 0 0 0,-2 0 0 0 0,-3 1 0 0 0,3 32-85 0 0,-9-61 81 0 0,1-1 0 0 0,1 0 0 0 0,1 0-1 0 0,0 0 1 0 0,7 11-81 0 0,39 62 706 0 0,-36-57-639 0 0,13 30 149 0 0,-29-64-235 0 0,3 14 380 0 0,-3-14-426 0 0,-1 1-1 0 0,1-1 1 0 0,0 0 0 0 0,-1 1 0 0 0,1-1-1 0 0,0 0 1 0 0,-1 1 0 0 0,1-1 0 0 0,0 0-1 0 0,-1 1 1 0 0,1-1 0 0 0,-1 0 0 0 0,1 0-1 0 0,-1 0 1 0 0,1 1 0 0 0,-1-1 0 0 0,1 0 0 0 0,-1 0-1 0 0,1 0 1 0 0,-1 0 0 0 0,1 0 0 0 0,-1 0-1 0 0,1 0 1 0 0,-1 0 0 0 0,1 0 0 0 0,-1 0-1 0 0,1 0 1 0 0,-1 0 65 0 0,0 0-10826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4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1 187 4816 0 0,'2'-2'253'0'0,"0"0"0"0"0,1 1-1 0 0,-1-1 1 0 0,1 1 0 0 0,-1 0 0 0 0,1-1 0 0 0,0 1 0 0 0,0 1 0 0 0,-1-1 0 0 0,1 0-1 0 0,0 1 1 0 0,0-1 0 0 0,0 1 0 0 0,0 0 0 0 0,1 0-253 0 0,18-4 384 0 0,195-72 855 0 0,-12 13-1167 0 0,-169 55 189 0 0,0 2 0 0 0,8 0-261 0 0,4-1 432 0 0,-37 6-267 0 0,1 1-1 0 0,-1 0 0 0 0,12 1-164 0 0,-13 0 82 0 0,1 0 0 0 0,-1-1 0 0 0,1-1 1 0 0,2 0-83 0 0,-10 0-145 0 0,0 1 1 0 0,1 0-1 0 0,-1 0 1 0 0,1 0-1 0 0,-1 0 0 0 0,0 0 1 0 0,1 1-1 0 0,-1 0 1 0 0,0 0-1 0 0,2 0 145 0 0,-3 0-7602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5.2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4912 0 0,'0'0'440'0'0,"0"4"440"0"0,13 39 174 0 0,-6-21-849 0 0,-1 1 0 0 0,0 5-205 0 0,1 26 65 0 0,-5-30 275 0 0,2 0 0 0 0,2 9-340 0 0,5 10 540 0 0,3 10 509 0 0,-2 0-1 0 0,-2 6-1048 0 0,-9-42 423 0 0,-1 0-1 0 0,0 0 1 0 0,-2 2-423 0 0,1-5 451 0 0,1 0 1 0 0,-1 0-1 0 0,2 0 1 0 0,2 13-452 0 0,-3-26-55 0 0,1 0 1 0 0,-1-1 0 0 0,0 1 0 0 0,1 0 0 0 0,-1 0 0 0 0,1 0-1 0 0,-1 0 1 0 0,1-1 0 0 0,-1 1 0 0 0,1 0 0 0 0,0-1 0 0 0,-1 1-1 0 0,1 0 1 0 0,0-1 0 0 0,0 1 0 0 0,-1-1 0 0 0,1 1 0 0 0,0-1 0 0 0,0 1-1 0 0,0-1 1 0 0,0 1 0 0 0,0-1 0 0 0,-1 0 0 0 0,1 0 0 0 0,0 0-1 0 0,0 1 1 0 0,0-1 0 0 0,0 0 0 0 0,1 0 54 0 0,-2 0-8997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5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448 12 2304 0 0,'-13'-5'1141'0'0,"12"4"-1012"0"0,0 0 1 0 0,0 0 0 0 0,0 1-1 0 0,0-1 1 0 0,-1 1 0 0 0,1-1-1 0 0,0 1 1 0 0,0-1 0 0 0,-1 1 0 0 0,1 0-1 0 0,0-1 1 0 0,-1 1 0 0 0,1 0-1 0 0,0 0 1 0 0,-1 0 0 0 0,0 0-130 0 0,-13 3 371 0 0,-1-2 0 0 0,0 0 0 0 0,-7-1-371 0 0,13-1-1 0 0,0 1 1 0 0,0 0-1 0 0,0 1 0 0 0,1 0 0 0 0,-1 1 0 0 0,0 0 1 0 0,1 0-1 0 0,-1 1 0 0 0,1 0 0 0 0,-1 1 1 0 0,-8 5 7 0 0,6-4 9 0 0,1 1 0 0 0,-1 1 0 0 0,1 0 0 0 0,1 0 0 0 0,-1 1 0 0 0,1 0 0 0 0,0 1 0 0 0,-2 3-16 0 0,-5 10 231 0 0,2 1 0 0 0,1 0 0 0 0,1 1 0 0 0,0 0 1 0 0,2 1-1 0 0,-1 7-231 0 0,10-29 18 0 0,-2 11 49 0 0,-1-1-1 0 0,2 1 1 0 0,0-1-1 0 0,0 1 1 0 0,1 0-1 0 0,1 0 1 0 0,1 0-1 0 0,0 1 1 0 0,0-1-1 0 0,1 0 1 0 0,1 0-1 0 0,1 0 1 0 0,0-1 0 0 0,0 1-1 0 0,2-1 1 0 0,-1 1-1 0 0,2-1 1 0 0,0 0-1 0 0,0-1 1 0 0,4 5-67 0 0,0-2 38 0 0,-4-4-25 0 0,1-1 1 0 0,-1 0-1 0 0,2 0 0 0 0,-1-1 1 0 0,1 0-1 0 0,1-1 1 0 0,0 1-1 0 0,0-2 0 0 0,0 1 1 0 0,1-1-1 0 0,5 3-13 0 0,-7-6 0 0 0,-1 0-1 0 0,1-1 0 0 0,0 0 1 0 0,0 0-1 0 0,0 0 1 0 0,0-1-1 0 0,1-1 1 0 0,-1 1-1 0 0,1-1 1 0 0,-1-1-1 0 0,1 1 1 0 0,-1-1-1 0 0,1-1 1 0 0,-1 0-1 0 0,6-1 1 0 0,-11 2 0 0 0,10-2 0 0 0,-1 1 0 0 0,1-2 0 0 0,-1 0 0 0 0,0 0 0 0 0,1-1 0 0 0,-2 0 0 0 0,9-5 0 0 0,-8 2 44 0 0,-1 0-1 0 0,0-1 0 0 0,-1 0 1 0 0,1 0-1 0 0,4-7-43 0 0,-9 10 28 0 0,-1-1 0 0 0,0 0 0 0 0,-1 0-1 0 0,0 0 1 0 0,1 0 0 0 0,-2-1-1 0 0,1 1 1 0 0,-1-1 0 0 0,0 0 0 0 0,1-4-28 0 0,3-15 64 0 0,-3 18 8 0 0,-2 0 0 0 0,1-1 1 0 0,-1 1-1 0 0,0-1 1 0 0,-1 1-1 0 0,0-1 1 0 0,0 1-1 0 0,-1-1 1 0 0,0 0-1 0 0,-1 1 1 0 0,0-1-1 0 0,0 1 1 0 0,-1-1-1 0 0,-1-3-72 0 0,-12-27 445 0 0,-2 1-1 0 0,-17-28-444 0 0,16 32 218 0 0,1-1 0 0 0,1-1 0 0 0,0-5-218 0 0,12 29 60 0 0,-1-1 1 0 0,-1 1-1 0 0,0 1 1 0 0,-4-7-61 0 0,-8-14 178 0 0,17 30-157 0 0,1 1-17 0 0,0 1 0 0 0,0 0 0 0 0,0 0 0 0 0,-1-1 0 0 0,1 1 0 0 0,0 0-1 0 0,0-1 1 0 0,0 1 0 0 0,0 0 0 0 0,-1 0 0 0 0,1 0 0 0 0,0-1 0 0 0,0 1 0 0 0,0 0 0 0 0,-1 0 0 0 0,1 0-1 0 0,0-1 1 0 0,0 1 0 0 0,-1 0 0 0 0,1 0 0 0 0,0 0 0 0 0,-1 0 0 0 0,1 0 0 0 0,0 0 0 0 0,0 0-1 0 0,-1-1 1 0 0,1 1 0 0 0,0 0 0 0 0,-1 0 0 0 0,1 0 0 0 0,0 0 0 0 0,0 0 0 0 0,-1 0 0 0 0,1 1-1 0 0,0-1 1 0 0,-1 0 0 0 0,1 0-4 0 0,-1 0-1658 0 0,1 0-6714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16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51 842 6424 0 0,'1'-1'116'0'0,"0"1"0"0"0,0-1 0 0 0,0 1 1 0 0,0-1-1 0 0,0 1 0 0 0,0-1 0 0 0,-1 1 0 0 0,1-1 1 0 0,0 0-1 0 0,0 0 0 0 0,-1 1 0 0 0,1-1 0 0 0,0 0 1 0 0,-1 0-1 0 0,1 0 0 0 0,-1 0 0 0 0,1 0 0 0 0,-1 0 1 0 0,1 0-1 0 0,-1 0-116 0 0,-2-23 3480 0 0,0 11-2934 0 0,-42-269 234 0 0,35 202-336 0 0,3 0-1 0 0,3-57-443 0 0,5 120 54 0 0,1 0 0 0 0,0 0 0 0 0,1 0 0 0 0,1 0 0 0 0,0 1-1 0 0,1 0 1 0 0,1 0 0 0 0,1 1 0 0 0,1-2-54 0 0,-9 16 8 0 0,1 0-1 0 0,0 1 1 0 0,-1-1-1 0 0,1 1 1 0 0,-1-1-1 0 0,1 1 1 0 0,0-1-1 0 0,-1 1 0 0 0,1-1 1 0 0,0 1-1 0 0,0-1 1 0 0,-1 1-1 0 0,1 0 1 0 0,0 0-1 0 0,0-1 1 0 0,0 1-1 0 0,-1 0 1 0 0,1 0-1 0 0,0 0 1 0 0,0 0-1 0 0,0 0 1 0 0,0 0-1 0 0,-1 0 1 0 0,1 0-1 0 0,0 0 0 0 0,0 0 1 0 0,0 1-1 0 0,-1-1 1 0 0,2 0-8 0 0,-1 1 5 0 0,1-1 0 0 0,-1 0 0 0 0,0 1 0 0 0,1-1 1 0 0,-1 1-1 0 0,0 0 0 0 0,0-1 0 0 0,1 1 0 0 0,-1 0 0 0 0,0 0 0 0 0,0 0 1 0 0,0 0-1 0 0,0 0 0 0 0,0 0 0 0 0,0 0 0 0 0,0 0 0 0 0,0 1-5 0 0,48 114 134 0 0,2 23-134 0 0,-39-106 5 0 0,2-1 1 0 0,2 0 0 0 0,1-1 0 0 0,1 0 0 0 0,3 0-6 0 0,13 16 11 0 0,2-3 1 0 0,31 31-12 0 0,-47-57 11 0 0,0-1 1 0 0,18 13-12 0 0,27 22 23 0 0,-60-48-20 0 0,0-1 0 0 0,-1 0 0 0 0,1 0 0 0 0,0 0 1 0 0,1 0-1 0 0,-1-1 0 0 0,0 1 0 0 0,1-1 0 0 0,-1-1 0 0 0,2 1-3 0 0,0 0 4 0 0,0 0-1 0 0,-1 1 1 0 0,1-1 0 0 0,-1 2 0 0 0,1-1-4 0 0,-6-2 2 0 0,1-1 0 0 0,-1 0 0 0 0,1 1 1 0 0,-1-1-1 0 0,1 0 0 0 0,0 0 0 0 0,-1 0 1 0 0,1 0-1 0 0,-1 0 0 0 0,1 0 0 0 0,-1 0 1 0 0,1 0-1 0 0,-1-1 0 0 0,1 1 0 0 0,-1-1 1 0 0,1 1-1 0 0,-1-1 0 0 0,0 1 0 0 0,1-1 1 0 0,-1 0-1 0 0,0 0 0 0 0,1 0 0 0 0,-1 0 1 0 0,0 0-1 0 0,0 0 0 0 0,0 0 0 0 0,0 0 1 0 0,0 0-1 0 0,0 0 0 0 0,0-1 0 0 0,0 1 1 0 0,0 0-1 0 0,-1-1 0 0 0,1 1 1 0 0,0 0-1 0 0,-1-1 0 0 0,1 1 0 0 0,-1-1 1 0 0,0 0-3 0 0,-2-21 108 0 0,-1 1 0 0 0,-1-1 1 0 0,-1 1-1 0 0,-1 0 1 0 0,-2 1-1 0 0,-5-15-108 0 0,-15-46 263 0 0,28 81-259 0 0,-21-76 470 0 0,3-1 1 0 0,-1-34-475 0 0,11 65 489 0 0,-7-23-489 0 0,12 54 86 0 0,-1-5 120 0 0,2-1-1 0 0,0 1 1 0 0,2-1 0 0 0,0-8-206 0 0,1 4 406 0 0,-1 25-363 0 0,0 0 195 0 0,0-2-2776 0 0,0 3-9619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5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1 6520 0 0,'0'0'674'0'0,"0"0"9"0"0,0 0-7 0 0,0 0-27 0 0,0 0-115 0 0,0 0-30 0 0,0 0 1 0 0,0 0-61 0 0,0 0-264 0 0,0 0-63 0 0,0 0-2 0 0,0 0 17 0 0,0 0 53 0 0,-4 5 10 0 0,-1 3-153 0 0,0-1 0 0 0,0 1 0 0 0,1 0 0 0 0,1 1 0 0 0,-1-1 0 0 0,1 1 0 0 0,1-1-1 0 0,-1 1 1 0 0,2 0 0 0 0,-1 0 0 0 0,1 6-42 0 0,-1 2 16 0 0,1-3 54 0 0,0 1-1 0 0,1-1 1 0 0,0 1 0 0 0,3 12-70 0 0,-1-11 170 0 0,-1 0 1 0 0,-1 0-1 0 0,0 10-170 0 0,-1-12 158 0 0,1 0 0 0 0,0 1-1 0 0,1-1 1 0 0,1 0 0 0 0,0 3-158 0 0,-1-16 71 0 0,-1 0 0 0 0,0 0 0 0 0,0 0 0 0 0,0 0 0 0 0,0 0 0 0 0,0 0 0 0 0,0 0 0 0 0,0 0 0 0 0,0 0 0 0 0,0 0 0 0 0,0 0-1 0 0,-1 0 1 0 0,1 0 0 0 0,0 1-71 0 0,-1-2 14 0 0,1 0-1 0 0,0 0 0 0 0,0 0 0 0 0,0 0 1 0 0,0 0-1 0 0,0 0 0 0 0,0 0 0 0 0,0 0 1 0 0,0 0-1 0 0,0 0 0 0 0,0 1 0 0 0,0-1 1 0 0,0 0-1 0 0,0 0 0 0 0,0 0 0 0 0,0 0 1 0 0,0 0-1 0 0,0 0 0 0 0,0 0 0 0 0,0 0 1 0 0,0 0-1 0 0,0 0 0 0 0,0 0 0 0 0,0 1 1 0 0,0-1-1 0 0,0 0 0 0 0,0 0 0 0 0,0 0 1 0 0,0 0-1 0 0,0 0 0 0 0,0 0 0 0 0,0 0 1 0 0,0 0-1 0 0,0 0 0 0 0,0 0 0 0 0,0 0 1 0 0,0 0-1 0 0,0 1 0 0 0,0-1 0 0 0,0 0 1 0 0,0 0-1 0 0,0 0 0 0 0,1 0 0 0 0,-1 0 1 0 0,0 0-1 0 0,0 0 0 0 0,0 0 0 0 0,0 0 1 0 0,0 0-1 0 0,0 0 0 0 0,0 0 0 0 0,0 0 1 0 0,0 0-1 0 0,0 0 0 0 0,0 0 0 0 0,0 0 1 0 0,1 0-1 0 0,-1 0 0 0 0,0 0 0 0 0,0 0 1 0 0,0 0-1 0 0,0 0 0 0 0,0 0 1 0 0,0 0-1 0 0,0 0 0 0 0,0 0 0 0 0,0 0 1 0 0,0 0-14 0 0,0 0 30 0 0,0 0-2024 0 0,0 0-8082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5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 5520 0 0,'3'-1'522'0'0,"1"0"0"0"0,-1 0 0 0 0,0 0-1 0 0,0-1 1 0 0,0 1 0 0 0,0-1 0 0 0,0 0 0 0 0,0 0 0 0 0,1-1-522 0 0,16-10 679 0 0,0 4-421 0 0,0 0 0 0 0,1 2 0 0 0,0 0 0 0 0,0 1 0 0 0,15-1-258 0 0,-25 5 62 0 0,24-4 206 0 0,1 1 0 0 0,12 1-268 0 0,-2 0 171 0 0,-31 2-119 0 0,0 0 0 0 0,0 1 0 0 0,0 1 1 0 0,5 1-53 0 0,8 1 269 0 0,1-1 1 0 0,18-2-270 0 0,-19-1-836 0 0,-1 2-1 0 0,21 3 837 0 0,-32 1-8598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5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9240 0 0,'0'0'52'0'0,"1"0"0"0"0,-1 0 0 0 0,1 0 0 0 0,-1 0 0 0 0,1 0 0 0 0,-1 0 0 0 0,1 0 0 0 0,-1 1 0 0 0,1-1 0 0 0,-1 0 0 0 0,1 0 0 0 0,-1 0 0 0 0,0 0 0 0 0,1 1 0 0 0,-1-1 0 0 0,1 0 0 0 0,-1 0 0 0 0,0 1 0 0 0,1-1 0 0 0,-1 0 0 0 0,0 0 0 0 0,1 1 0 0 0,-1-1 0 0 0,0 1 0 0 0,1-1 0 0 0,-1 0 0 0 0,0 1 0 0 0,0-1 0 0 0,1 1 0 0 0,-1-1 0 0 0,0 0 0 0 0,0 1 0 0 0,0-1 0 0 0,0 1 0 0 0,0-1 0 0 0,0 1 0 0 0,0-1 0 0 0,1 1 0 0 0,-1-1-1 0 0,0 1 1 0 0,-1-1 0 0 0,1 1 0 0 0,0-1 0 0 0,0 0 0 0 0,0 1 0 0 0,0-1 0 0 0,0 1 0 0 0,0-1 0 0 0,-1 1 0 0 0,1-1 0 0 0,0 1-52 0 0,-1 10 474 0 0,0 66-216 0 0,0-10 455 0 0,3 11-713 0 0,-5-16 475 0 0,1-47-254 0 0,1 0-1 0 0,0-1 1 0 0,2 1 0 0 0,-1 0-221 0 0,1-13 31 0 0,-1-1 0 0 0,0 1 0 0 0,1-1 0 0 0,-1 1-1 0 0,1-1 1 0 0,0 0 0 0 0,-1 1 0 0 0,1-1 0 0 0,0 0 0 0 0,0 0-1 0 0,-1 0 1 0 0,1 1-31 0 0,0-1 28 0 0,0 0-1 0 0,0 0 0 0 0,0 0 0 0 0,-1 0 1 0 0,1 0-1 0 0,0 1 0 0 0,-1-1 0 0 0,1 0 0 0 0,-1 0 1 0 0,1 1-1 0 0,-1-1 0 0 0,0 0 0 0 0,0 1 1 0 0,1-1-1 0 0,-1 2-27 0 0,-1 4 149 0 0,1-6-133 0 0,0 0 0 0 0,0-1-1 0 0,-1 1 1 0 0,1 0 0 0 0,0 0 0 0 0,0 0-1 0 0,0 0 1 0 0,0 0 0 0 0,0-1-1 0 0,0 1 1 0 0,0 0 0 0 0,0 0-1 0 0,1 0 1 0 0,-1 0 0 0 0,0-1 0 0 0,0 1-1 0 0,1 0 1 0 0,-1 0 0 0 0,0 0-1 0 0,1-1 1 0 0,-1 1 0 0 0,1 0 0 0 0,-1 0-16 0 0,9-4 35 0 0,-8 3-112 0 0,-1 0-1 0 0,1 0 1 0 0,0 0-1 0 0,-1 0 1 0 0,1 0 0 0 0,-1 0-1 0 0,1 0 1 0 0,-1 0-1 0 0,1-1 1 0 0,0 1-1 0 0,-1 0 1 0 0,1 0 0 0 0,-1-1-1 0 0,1 1 1 0 0,-1 0-1 0 0,0-1 1 0 0,1 1 0 0 0,-1-1-1 0 0,1 1 1 0 0,-1-1-1 0 0,0 1 1 0 0,1 0-1 0 0,-1-1 1 0 0,0 1 0 0 0,1-1-1 0 0,-1 0 78 0 0,0 1-10006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6.2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8744 0 0,'0'21'1691'0'0,"0"13"207"0"0,0 2-1140 0 0,2 0 0 0 0,5 28-758 0 0,0 5 13 0 0,-6-48 22 0 0,1-1 0 0 0,1 1-1 0 0,3 9-34 0 0,-4-21 13 0 0,0 0-1 0 0,-2 0 0 0 0,1 0 0 0 0,-1 0 1 0 0,0 5-13 0 0,-1-5 24 0 0,1 1 1 0 0,1 0 0 0 0,-1 0-1 0 0,3 6-24 0 0,0-6-74 0 0,-2-9 16 0 0,-1 0 1 0 0,1 0 0 0 0,-1 0-1 0 0,1 1 1 0 0,-1-1-1 0 0,1 0 1 0 0,-1 0 0 0 0,0 1-1 0 0,1-1 1 0 0,-1 0-1 0 0,0 1 1 0 0,0-1 0 0 0,0 1-1 0 0,0-1 1 0 0,0 0-1 0 0,-1 1 1 0 0,1-1 0 0 0,0 0-1 0 0,0 1 1 0 0,-1-1-1 0 0,1 0 1 0 0,-1 0 0 0 0,0 2 57 0 0,0-3-9100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6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1 115 9648 0 0,'1'-2'84'0'0,"0"0"1"0"0,0 0-1 0 0,0-1 1 0 0,0 1-1 0 0,1 0 1 0 0,-1 0 0 0 0,1 0-1 0 0,-1 1 1 0 0,1-1-1 0 0,0 0 1 0 0,0 1-1 0 0,0-1 1 0 0,0 1-1 0 0,0-1 1 0 0,0 1-1 0 0,1-1-84 0 0,14-11 630 0 0,-12 8-499 0 0,0 0-1 0 0,0 1 0 0 0,0 0 0 0 0,1 0 0 0 0,0 0 1 0 0,0 0-1 0 0,0 1 0 0 0,0 0 0 0 0,0 1 1 0 0,4-2-131 0 0,13-3 59 0 0,0 1 1 0 0,7-1-60 0 0,-16 4 44 0 0,2 1-31 0 0,0 0 1 0 0,0 1 0 0 0,-1 1-1 0 0,1 0 1 0 0,12 3-14 0 0,26-1-1740 0 0,-31-2-6428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6.9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28 6016 0 0,'-4'0'270'0'0,"0"-1"-1"0"0,0 0 1 0 0,0 0 0 0 0,0 0-1 0 0,0 0 1 0 0,0 0 0 0 0,1-1 0 0 0,-1 0-1 0 0,-2-1-269 0 0,2 1 295 0 0,1 0 1 0 0,-1 0-1 0 0,-1 1 0 0 0,1-1 0 0 0,0 1 0 0 0,0 0 0 0 0,0 0 1 0 0,-1 0-1 0 0,-3 0-295 0 0,-6 1 48 0 0,0 0-11 0 0,0 0 0 0 0,0 1 0 0 0,1 0 0 0 0,-1 1 0 0 0,0 0 0 0 0,-1 2-37 0 0,6-1 57 0 0,4-3 33 0 0,1 1 1 0 0,-1 1 0 0 0,1-1-1 0 0,0 1 1 0 0,-1-1 0 0 0,1 1 0 0 0,0 0-1 0 0,0 1 1 0 0,0-1 0 0 0,0 1 0 0 0,1 0-1 0 0,-1 0 1 0 0,1 0 0 0 0,-1 0 0 0 0,1 1-1 0 0,0-1-90 0 0,-3 14 699 0 0,5-13-706 0 0,-4 21 206 0 0,2-1 0 0 0,1 1 1 0 0,0 16-200 0 0,2 200 497 0 0,0-239-491 0 0,1-1 1 0 0,-1 0-1 0 0,1 0 0 0 0,-1 0 1 0 0,1 0-1 0 0,-1 0 0 0 0,1 0 1 0 0,0 0-1 0 0,-1 0 0 0 0,1 0 1 0 0,0 0-1 0 0,0 0 0 0 0,0 0 1 0 0,-1 0-1 0 0,1-1 0 0 0,0 1 1 0 0,0 0-1 0 0,0 0 0 0 0,0-1 1 0 0,1 1-1 0 0,-1-1 0 0 0,0 1 1 0 0,0-1-1 0 0,0 0 0 0 0,0 1 1 0 0,1-1-1 0 0,-1 0 0 0 0,0 0 1 0 0,0 0-1 0 0,0 0 0 0 0,1 0 1 0 0,-1 0-1 0 0,0 0 0 0 0,0 0 1 0 0,0 0-1 0 0,1-1 0 0 0,-1 1 1 0 0,0 0-1 0 0,0-1 0 0 0,1 1-6 0 0,-1-1 8 0 0,0 1 0 0 0,0 0 1 0 0,1 0-1 0 0,-1 0 0 0 0,0 0 0 0 0,1 0 0 0 0,-1 0 0 0 0,0 0 0 0 0,0 0 1 0 0,1 1-1 0 0,-1-1 0 0 0,0 1 0 0 0,0-1-8 0 0,1 1 10 0 0,0-1-1 0 0,-1 1 1 0 0,1-1 0 0 0,0 0 0 0 0,0 1 0 0 0,-1-1-1 0 0,1 0 1 0 0,0 0 0 0 0,-1 0 0 0 0,1-1 0 0 0,2 1-10 0 0,55-13 424 0 0,-42 11-308 0 0,0-2 0 0 0,1 0 1 0 0,-1-2-117 0 0,3 0-1976 0 0,-19 6-7977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2.5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0 233 7328 0 0,'14'-1'625'0'0,"1"0"0"0"0,-1-1 0 0 0,0 0 0 0 0,0-1 0 0 0,-1 0 0 0 0,1-1 0 0 0,4-3-625 0 0,19-9-81 0 0,31-18 81 0 0,-28 14 34 0 0,22-9-34 0 0,-16 9-42 0 0,-28 11-64 0 0,0 1-1 0 0,1 1 0 0 0,15-4 107 0 0,-8 5-452 0 0,0-1-1 0 0,0-2 0 0 0,-1 0 1 0 0,1-2 452 0 0,-1-2-6788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7.7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11 483 9536 0 0,'-11'-3'435'0'0,"13"-5"567"0"0,20-12 886 0 0,-18 17-1781 0 0,9-7-39 0 0,2 0 0 0 0,-1 1 0 0 0,1 1 1 0 0,1 0-1 0 0,-1 1 0 0 0,16-5-68 0 0,20-3-601 0 0,29-5 601 0 0,-19 5-1470 0 0,-54 13-6620 0 0</inkml:trace>
  <inkml:trace contextRef="#ctx0" brushRef="#br0" timeOffset="1">1643 119 5624 0 0,'-1'-4'226'0'0,"1"1"1"0"0,-1-1-1 0 0,0 0 1 0 0,0 1 0 0 0,-1-1-1 0 0,1 0 1 0 0,-1 1-1 0 0,1 0 1 0 0,-1-1-1 0 0,0 1 1 0 0,-1 0-1 0 0,1 0 1 0 0,0 0-1 0 0,-3-2-226 0 0,-10-16 943 0 0,12 18-867 0 0,1-1 0 0 0,0 1 0 0 0,-1 0-1 0 0,1 0 1 0 0,-1 0 0 0 0,0 0 0 0 0,0 1 0 0 0,0-1-1 0 0,0 1 1 0 0,0-1 0 0 0,-1 1 0 0 0,1 0-1 0 0,-1 0 1 0 0,1 1 0 0 0,-1-1 0 0 0,0 1 0 0 0,0 0-1 0 0,0 0-75 0 0,0 1 59 0 0,1 1-1 0 0,-1-1 1 0 0,1 1-1 0 0,0 0 0 0 0,-1 1 1 0 0,1-1-1 0 0,0 0 1 0 0,0 1-1 0 0,0 0 0 0 0,0 0 1 0 0,0 0-1 0 0,-2 1-58 0 0,0 1 95 0 0,-1 0 13 0 0,1 0 0 0 0,0 1 0 0 0,0-1 0 0 0,1 1 0 0 0,-1 0 0 0 0,1 1-108 0 0,-25 22 360 0 0,17-18-284 0 0,1 0-1 0 0,-1 1 1 0 0,2 1 0 0 0,0-1-1 0 0,0 2 1 0 0,1-1-1 0 0,0 1 1 0 0,1 1-76 0 0,-15 29 464 0 0,-16 41-464 0 0,28-58 146 0 0,0 0-112 0 0,1 1 0 0 0,1 0 1 0 0,-2 10-35 0 0,11-30 22 0 0,-1-1 1 0 0,1 1 0 0 0,0-1 0 0 0,1 1 0 0 0,0-1-1 0 0,0 1 1 0 0,1 3-23 0 0,2 15 94 0 0,-4-22-87 0 0,1-1 0 0 0,0 0 0 0 0,0 1 0 0 0,1-1 0 0 0,-1 0 1 0 0,0 0-1 0 0,1 1 0 0 0,-1-1 0 0 0,1 0 0 0 0,0-1 0 0 0,-1 1 0 0 0,1 0 0 0 0,0 0 0 0 0,0-1 1 0 0,0 1-1 0 0,1 0-7 0 0,2 1 7 0 0,-1 0 0 0 0,1 0 0 0 0,0-1 0 0 0,-1 1 0 0 0,1-1 0 0 0,0 0 0 0 0,2 0-7 0 0,2-1 3 0 0,1 0 1 0 0,-1 0 0 0 0,0-1 0 0 0,0 0 0 0 0,0-1-1 0 0,1 0-3 0 0,1 0 2 0 0,1-1-16 0 0,-1-1 1 0 0,1-1 0 0 0,-1 0 0 0 0,0 0 0 0 0,0-1-1 0 0,0 0 1 0 0,0-1 0 0 0,-1 0 0 0 0,0-1 0 0 0,2-2 13 0 0,20-12-1710 0 0,8-3-7456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8.1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201 52 8744 0 0,'-3'-2'60'0'0,"0"1"1"0"0,0 0-1 0 0,0 1 1 0 0,0-1 0 0 0,0 1-1 0 0,0-1 1 0 0,0 1-1 0 0,0 0 1 0 0,0 0-1 0 0,-3 1-60 0 0,-1 0 277 0 0,1 1 0 0 0,0-1 0 0 0,-1 2-1 0 0,1-1 1 0 0,0 1 0 0 0,-5 3-277 0 0,-9 4 283 0 0,19-9-267 0 0,-1 0 1 0 0,0 0-1 0 0,0 1 1 0 0,1-1-1 0 0,-1 1 0 0 0,1-1 1 0 0,-1 1-1 0 0,1 0 1 0 0,0-1-1 0 0,0 1 0 0 0,-1 0 1 0 0,1 0-1 0 0,1 0 1 0 0,-1 0-1 0 0,0 0 0 0 0,0 0 1 0 0,0 2-17 0 0,-6 13 54 0 0,-1-3-43 0 0,4-8-10 0 0,1 1-1 0 0,-1 0 0 0 0,1 0 0 0 0,0 0 1 0 0,1 0-1 0 0,0 0 0 0 0,0 1 1 0 0,0 1-1 0 0,-10 46 25 0 0,4-16 88 0 0,-2 22-113 0 0,8-50 15 0 0,1 1 1 0 0,1-1 0 0 0,0 1 0 0 0,1 0-1 0 0,0-1 1 0 0,1 1 0 0 0,1 6-16 0 0,4 8 100 0 0,-7-21-78 0 0,1 1-1 0 0,0-1 1 0 0,1 0 0 0 0,-1 0-1 0 0,1 0 1 0 0,0 0-1 0 0,0 0 1 0 0,0 0 0 0 0,1-1-1 0 0,0 1 1 0 0,0-1-1 0 0,0 1 1 0 0,0-1 0 0 0,1 0-1 0 0,-1 0 1 0 0,1-1-1 0 0,0 1 1 0 0,2 0-22 0 0,0 0 41 0 0,-1 0 0 0 0,1 0 0 0 0,0-1 0 0 0,0 0 0 0 0,0 0 1 0 0,1 0-1 0 0,-1-1 0 0 0,1 0 0 0 0,-1-1 0 0 0,1 1 0 0 0,0-1 0 0 0,-1 0 0 0 0,1-1 0 0 0,0 0 0 0 0,0 0 0 0 0,0 0 1 0 0,-1-1-1 0 0,1 0 0 0 0,0 0 0 0 0,-1-1 0 0 0,1 0 0 0 0,-1 0 0 0 0,1 0 0 0 0,-1-1 0 0 0,0 0 0 0 0,0 0 0 0 0,0-1 1 0 0,4-3-42 0 0,3-3 114 0 0,0-1 1 0 0,-1 0 0 0 0,0-1 0 0 0,-1 0-1 0 0,0-1 1 0 0,-1 0 0 0 0,0-1 0 0 0,-1 0-1 0 0,-1 0 1 0 0,0-1 0 0 0,-1 0 0 0 0,-1-1-1 0 0,0 0 1 0 0,-1 0 0 0 0,1-11-115 0 0,-3 10 86 0 0,0 4 9 0 0,0-1 0 0 0,-1 1 1 0 0,-1-1-1 0 0,0 1 0 0 0,-1-1 0 0 0,0 0 0 0 0,-1 0 0 0 0,-1 1 1 0 0,-1-5-96 0 0,-5-15 237 0 0,6 22-130 0 0,0 0 1 0 0,-1-1-1 0 0,-1 1 1 0 0,0 1-1 0 0,0-1 1 0 0,-1 0-1 0 0,0 1 1 0 0,-4-4-108 0 0,3 4-155 0 0,-19-20 951 0 0,23 28-1019 0 0,0 1-1 0 0,1 0 1 0 0,-1 0-1 0 0,0-1 1 0 0,0 1-1 0 0,0 1 1 0 0,0-1-1 0 0,0 0 1 0 0,0 0 0 0 0,-2 0 223 0 0,2 1-11224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8.5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68 410 6632 0 0,'0'12'3445'0'0,"0"-19"-2681"0"0,0 10 120 0 0,-2-2-179 0 0,-3-10-475 0 0,-6-26 382 0 0,-6-29-612 0 0,7 23 174 0 0,5 22 14 0 0,1 0 1 0 0,0 0-1 0 0,2-1 0 0 0,0 0 0 0 0,1 1 1 0 0,1-10-189 0 0,-2 6 313 0 0,1 21-250 0 0,1 0 0 0 0,-1-1 0 0 0,1 1 0 0 0,0 0 1 0 0,0-1-1 0 0,0 1 0 0 0,0 0 0 0 0,0-1 0 0 0,0 1 0 0 0,1 0 1 0 0,-1-2-64 0 0,1 4 32 0 0,-1-1 0 0 0,1 0 1 0 0,-1 1-1 0 0,1-1 0 0 0,-1 1 1 0 0,1-1-1 0 0,0 1 1 0 0,-1-1-1 0 0,1 1 0 0 0,0 0 1 0 0,-1-1-1 0 0,1 1 1 0 0,0 0-1 0 0,-1-1 0 0 0,1 1 1 0 0,0 0-1 0 0,0 0 1 0 0,-1 0-1 0 0,1 0 0 0 0,0 0 1 0 0,0 0-1 0 0,0 0 1 0 0,-1 0-1 0 0,1 0 0 0 0,0 0 1 0 0,0 0-1 0 0,-1 0 0 0 0,1 0 1 0 0,0 1-1 0 0,0-1 1 0 0,-1 0-1 0 0,1 0 0 0 0,0 1-32 0 0,25 11 391 0 0,-17-4-352 0 0,0 0 0 0 0,-1 0 0 0 0,1 1 0 0 0,-2 0 0 0 0,1 0 0 0 0,-1 1 0 0 0,-1 0 0 0 0,0 0 0 0 0,3 7-39 0 0,24 36 4 0 0,-3-12 2 0 0,6 7-15 0 0,1-1 0 0 0,17 14 9 0 0,-48-56-10 0 0,0 1-1 0 0,1-1 0 0 0,-1 0 1 0 0,1-1-1 0 0,0 0 1 0 0,0 0-1 0 0,0 0 1 0 0,1-1-1 0 0,-1 0 1 0 0,8 2 10 0 0,-12-4 9 0 0,0 0 1 0 0,0-1 0 0 0,1 1 0 0 0,-1-1 0 0 0,0 0-1 0 0,1 1 1 0 0,-1-1 0 0 0,0-1 0 0 0,1 1 0 0 0,-1 0-1 0 0,0-1 1 0 0,1 0 0 0 0,-1 0 0 0 0,0 0 0 0 0,0 0-1 0 0,0 0 1 0 0,0-1 0 0 0,0 1 0 0 0,0-1 0 0 0,0 0-1 0 0,0 0 1 0 0,-1 0 0 0 0,1 0 0 0 0,-1 0 0 0 0,1-1-1 0 0,1-2-9 0 0,0 0 44 0 0,1 0-1 0 0,-1 0 1 0 0,0-1-1 0 0,-1 0 0 0 0,1 0 1 0 0,-1 0-1 0 0,0 0 1 0 0,-1 0-1 0 0,0-1 0 0 0,0 1 1 0 0,0-1-1 0 0,-1 1 0 0 0,1-4-43 0 0,1-25 242 0 0,-1 0-1 0 0,-1 1 0 0 0,-4-20-241 0 0,1 32 102 0 0,-1-11 299 0 0,-7-30-401 0 0,7 53 92 0 0,1 0 1 0 0,1 0-1 0 0,0 0 0 0 0,1 0 0 0 0,0-1 0 0 0,0-6-92 0 0,1 16 23 0 0,-1 1-1 0 0,0 0 1 0 0,0-1-1 0 0,0 1 1 0 0,0-1-1 0 0,1 1 1 0 0,-1 0-1 0 0,0-1 1 0 0,0 1-1 0 0,1-1 1 0 0,-1 1-1 0 0,0 0 1 0 0,1 0-1 0 0,-1-1 1 0 0,0 1-1 0 0,1 0 0 0 0,-1-1 1 0 0,0 1-1 0 0,1 0 1 0 0,-1 0-1 0 0,1 0 1 0 0,-1 0-1 0 0,1-1-22 0 0,1 1-2563 0 0,-2 0-10182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8.9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16 7632 0 0,'6'5'245'0'0,"-6"-6"401"0"0,-7-11 1317 0 0,1 5 0 0 0,17 25-1068 0 0,-3-4-872 0 0,-1 1 0 0 0,6 14-23 0 0,0 0 24 0 0,29 65 302 0 0,-4 1-1 0 0,16 65-325 0 0,-53-156 8 0 0,0 0 1 0 0,0 0-1 0 0,0 0 0 0 0,0 0 1 0 0,-1 0-1 0 0,0 0 0 0 0,0 1 1 0 0,0-1-1 0 0,0 0 1 0 0,-1 0-1 0 0,1 0 0 0 0,-1 0 1 0 0,0 1-1 0 0,-1-1 0 0 0,1 0 1 0 0,-2 3-9 0 0,0-2 11 0 0,0 0 1 0 0,-1-1-1 0 0,1 1 0 0 0,-1-1 1 0 0,0 0-1 0 0,0 0 1 0 0,0 0-1 0 0,-1 0 0 0 0,1-1 1 0 0,-1 0-1 0 0,0 0 1 0 0,-1 1-12 0 0,-1-1 7 0 0,0 0 1 0 0,0 0-1 0 0,-1 0 1 0 0,1-1 0 0 0,-1 0-1 0 0,0-1 1 0 0,0 1-1 0 0,1-1 1 0 0,-1-1-1 0 0,0 0 1 0 0,0 0 0 0 0,0 0-1 0 0,0-1 1 0 0,1 0-1 0 0,-4-2-7 0 0,-10-1 59 0 0,1-2 0 0 0,0-1-1 0 0,0 0 1 0 0,1-2-1 0 0,-4-2-58 0 0,15 8 33 0 0,1-1 0 0 0,-1 0-1 0 0,1 0 1 0 0,0-1 0 0 0,0 0-1 0 0,1 0 1 0 0,0-1 0 0 0,-1 0 0 0 0,2 0-1 0 0,-1 0 1 0 0,1 0 0 0 0,0-1-1 0 0,0 0 1 0 0,1 0 0 0 0,-1-3-33 0 0,-5-15 64 0 0,4 13-5 0 0,2-1 0 0 0,-1 1-1 0 0,2-1 1 0 0,-3-10-59 0 0,6 18 15 0 0,-1 1 1 0 0,1 0-1 0 0,0-1 0 0 0,0 1 1 0 0,1-1-1 0 0,-1 1 0 0 0,1-1 0 0 0,0 1 1 0 0,0 0-1 0 0,1-1 0 0 0,-1 1 1 0 0,1 0-1 0 0,0 0 0 0 0,0 0 1 0 0,0 0-1 0 0,2-2-15 0 0,29-44-1940 0 0,-31 47-7953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9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69 6016 0 0,'1'5'277'0'0,"0"1"1"0"0,0 0 0 0 0,1-1-1 0 0,-1 1 1 0 0,1 0-1 0 0,1-1 1 0 0,-1 0 0 0 0,3 4-278 0 0,10 28 1483 0 0,-8-8-1056 0 0,1 0 0 0 0,2 0 1 0 0,1-1-1 0 0,1 1-427 0 0,-7-19 87 0 0,1 0 0 0 0,-1 0 0 0 0,2 0-1 0 0,0 0 1 0 0,0-1 0 0 0,0 0 0 0 0,1-1 0 0 0,0 0 0 0 0,1 0 0 0 0,0-1 0 0 0,8 6-87 0 0,-13-10 36 0 0,1-1 0 0 0,-1 1 1 0 0,1-1-1 0 0,-1 0 0 0 0,1 0 0 0 0,-1-1 0 0 0,1 1 1 0 0,0-1-1 0 0,0 0 0 0 0,0 0 0 0 0,0-1 0 0 0,0 1 1 0 0,0-1-1 0 0,0 0 0 0 0,0-1 0 0 0,0 1 0 0 0,0-1 1 0 0,0 0-1 0 0,0 0 0 0 0,-1 0 0 0 0,1-1 0 0 0,0 0 1 0 0,-1 0-1 0 0,1 0 0 0 0,-1 0 0 0 0,4-3-36 0 0,-5 1 55 0 0,0 0 0 0 0,0 0-1 0 0,0 0 1 0 0,-1-1-1 0 0,1 1 1 0 0,-1-1 0 0 0,0 1-1 0 0,1-5-54 0 0,4-8 195 0 0,0 5-74 0 0,-1-1 0 0 0,0 0 0 0 0,-2 0 0 0 0,1 0 0 0 0,-1 0 0 0 0,-1-1 0 0 0,-1 1 0 0 0,0-1 0 0 0,0 0 0 0 0,-1-7-121 0 0,-1-16 424 0 0,-2 0 0 0 0,-1 1-1 0 0,-1-1 1 0 0,-3-1-424 0 0,7 38 26 0 0,0-1-1 0 0,0 0 1 0 0,0 0-1 0 0,0 1 0 0 0,0-1 1 0 0,0 0-1 0 0,0 1 1 0 0,0-1-1 0 0,0 0 0 0 0,0 1 1 0 0,1-1-1 0 0,-1 0 1 0 0,0 1-1 0 0,0-1 0 0 0,1 1 1 0 0,-1-1-1 0 0,0 0 1 0 0,1 1-27 0 0,1-4-2034 0 0,-2 3-8882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29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1 492 11048 0 0,'4'0'46'0'0,"-1"0"0"0"0,1-1 0 0 0,-1 1 0 0 0,1-1 0 0 0,-1 1 0 0 0,0-1 0 0 0,1 0 0 0 0,-1-1 0 0 0,0 1 0 0 0,1-1 0 0 0,-1 1 0 0 0,0-1 0 0 0,0 0 0 0 0,0 0 0 0 0,0 0 0 0 0,0-1-46 0 0,1-2 181 0 0,1 1 0 0 0,-1-1 1 0 0,-1 0-1 0 0,1 0 0 0 0,-1 0 0 0 0,0 0 0 0 0,0-1 0 0 0,0 1 0 0 0,-1-2-181 0 0,5-13 491 0 0,-1 1 0 0 0,-1-1 1 0 0,-1-1-1 0 0,-1 1 0 0 0,-1-3-491 0 0,-1-45 550 0 0,-2 56-401 0 0,1 0 0 0 0,0 0 0 0 0,1 0 0 0 0,0 0 0 0 0,1 0 0 0 0,0 0 0 0 0,2-5-149 0 0,0 5 180 0 0,-4 11-150 0 0,0 0 1 0 0,0-1-1 0 0,0 1 0 0 0,1 0 1 0 0,-1-1-1 0 0,1 1 1 0 0,-1 0-1 0 0,1 0 1 0 0,-1-1-1 0 0,1 1 1 0 0,0 0-1 0 0,-1 0 1 0 0,1 0-1 0 0,0 0 0 0 0,0 0 1 0 0,0 0-1 0 0,0 0 1 0 0,0 0-1 0 0,0 0 1 0 0,0 0-1 0 0,1 0-30 0 0,-1 1 21 0 0,0 0 0 0 0,1-1 1 0 0,-1 1-1 0 0,1 0 0 0 0,-1-1 0 0 0,1 1 0 0 0,-1 0 1 0 0,0 0-1 0 0,1 0 0 0 0,-1 0 0 0 0,1 1 0 0 0,-1-1 0 0 0,1 0 1 0 0,-1 1-1 0 0,0-1 0 0 0,1 1 0 0 0,-1-1 0 0 0,0 1 0 0 0,1-1 1 0 0,-1 1-1 0 0,0 0 0 0 0,0 0 0 0 0,0 0 0 0 0,0 0 1 0 0,0 0-1 0 0,0 0 0 0 0,0 0 0 0 0,1 0-21 0 0,4 6 2 0 0,0 0 0 0 0,0 0 0 0 0,-1 1 0 0 0,1 0-2 0 0,-1 0 38 0 0,6 9-36 0 0,13 19 169 0 0,2 0 1 0 0,1-2-1 0 0,2-1 1 0 0,22 19-172 0 0,-40-43 81 0 0,0 0 0 0 0,1-1 1 0 0,0 0-1 0 0,0-1 0 0 0,7 3-81 0 0,-14-10 13 0 0,0-1-1 0 0,0 1 1 0 0,0-1-1 0 0,0 1 0 0 0,0-1 1 0 0,0-1-1 0 0,1 1-12 0 0,-3-1 2 0 0,0 1 1 0 0,-1-1-1 0 0,1 1 0 0 0,0-1 0 0 0,0 0 1 0 0,-1 0-1 0 0,1-1 0 0 0,-1 1 1 0 0,0 0-1 0 0,0-1 0 0 0,0 1 0 0 0,0-1 1 0 0,0 0-1 0 0,0 0 0 0 0,0 1 1 0 0,-1-1-1 0 0,0 0 0 0 0,0-1 0 0 0,0 1 1 0 0,0 0-1 0 0,0 0 0 0 0,0-3-2 0 0,2-9 6 0 0,-1 0-1 0 0,-1 0 1 0 0,-1-1 0 0 0,0-5-6 0 0,0 8 10 0 0,-1-2 6 0 0,0 0 1 0 0,-1 1 0 0 0,-1-1 0 0 0,0 1-1 0 0,-1-1 1 0 0,-3-6-17 0 0,-11-25 234 0 0,-7-9-234 0 0,21 46 32 0 0,-2 0 192 0 0,5 8-333 0 0,1 1 1 0 0,-1-1-1 0 0,1 1 1 0 0,-1-1-1 0 0,1 1 1 0 0,0-1-1 0 0,-1 1 1 0 0,1-1-1 0 0,0 1 1 0 0,0-1-1 0 0,-1 0 0 0 0,1 1 1 0 0,0-1-1 0 0,0 0 1 0 0,0 1-1 0 0,0-1 1 0 0,0 1-1 0 0,0-1 1 0 0,0 0-1 0 0,0 1 1 0 0,0-1-1 0 0,0 0 1 0 0,0 1-1 0 0,0-1 109 0 0,0 0-12986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0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242 32 6632 0 0,'0'-1'66'0'0,"0"0"1"0"0,0-1-1 0 0,0 1 0 0 0,0 0 1 0 0,0 0-1 0 0,-1-1 0 0 0,1 1 1 0 0,0 0-1 0 0,0 0 1 0 0,-1 0-1 0 0,1 0 0 0 0,-1 0 1 0 0,1-1-1 0 0,-1 1 1 0 0,1 0-1 0 0,-1 0 0 0 0,0 0 1 0 0,0 0-1 0 0,1 1 0 0 0,-1-1 1 0 0,0 0-1 0 0,0 0 1 0 0,0 0-1 0 0,0 1 0 0 0,0-1 1 0 0,0 0-1 0 0,0 1 0 0 0,0-1 1 0 0,0 1-1 0 0,0-1 1 0 0,-1 1-1 0 0,1 0 0 0 0,0-1 1 0 0,0 1-1 0 0,0 0 1 0 0,-1 0-1 0 0,1 0 0 0 0,0 0 1 0 0,0 0-1 0 0,0 0 0 0 0,-1 0 1 0 0,1 0-1 0 0,0 0 1 0 0,0 1-1 0 0,0-1 0 0 0,0 0 1 0 0,-1 1-67 0 0,-6 1 534 0 0,0 0 1 0 0,0 1 0 0 0,1 0-1 0 0,-1 1 1 0 0,1-1 0 0 0,-6 5-535 0 0,3 0 49 0 0,0 1 1 0 0,1 0-1 0 0,0 0 1 0 0,0 1-1 0 0,1 0 1 0 0,1 1 0 0 0,-1 0-1 0 0,2 0 1 0 0,-1 0-1 0 0,2 1 1 0 0,-5 11-50 0 0,4-8 45 0 0,-5 10 314 0 0,2 1 1 0 0,-4 16-360 0 0,11-34 34 0 0,0-1 0 0 0,1 1 1 0 0,0 0-1 0 0,1 0 0 0 0,-1 0 1 0 0,1 0-1 0 0,1 0 0 0 0,0-1 1 0 0,0 1-1 0 0,0 0 0 0 0,2 3-34 0 0,-1-6 38 0 0,0-1 1 0 0,0 1-1 0 0,1 0 0 0 0,0-1 0 0 0,-1 1 1 0 0,2-1-1 0 0,-1 0 0 0 0,0 0 0 0 0,1 0 0 0 0,0 0 1 0 0,0-1-1 0 0,0 0 0 0 0,2 2-38 0 0,4 1 10 0 0,0 1 0 0 0,1-1-1 0 0,-1-1 1 0 0,1 0 0 0 0,4 1-10 0 0,-7-4 19 0 0,0 1 1 0 0,0-2-1 0 0,1 1 1 0 0,-1-1-1 0 0,1-1 1 0 0,-1 1-1 0 0,0-1 1 0 0,1-1 0 0 0,3 0-20 0 0,6-2 50 0 0,0 0 1 0 0,0-1 0 0 0,16-6-51 0 0,-24 7-237 0 0,0-1 0 0 0,-1 0 0 0 0,0-1 0 0 0,0 0 0 0 0,0 0 0 0 0,-1-1 0 0 0,0 0 0 0 0,1-1 237 0 0,13-13-9744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0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9848 0 0,'2'3'112'0'0,"0"-1"0"0"0,0 1 0 0 0,0 0 0 0 0,-1 0 0 0 0,1 0 1 0 0,-1 0-1 0 0,1 0 0 0 0,-1 0 0 0 0,0 0 0 0 0,0 0 0 0 0,-1 0 1 0 0,1 0-1 0 0,-1 1 0 0 0,1 1-112 0 0,5 24 806 0 0,15 54 469 0 0,-15-57-905 0 0,0 0 0 0 0,2 0 0 0 0,1 0 1 0 0,6 11-371 0 0,-10-26-62 0 0,0 1 0 0 0,-1-1 1 0 0,-1 1-1 0 0,0 0 0 0 0,0 0 1 0 0,-1 0-1 0 0,-1 0 1 0 0,0 1-1 0 0,0 11 62 0 0,-1-25-10305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0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0 116 10448 0 0,'0'-1'41'0'0,"1"0"1"0"0,-1 0 0 0 0,1 0 0 0 0,-1 1-1 0 0,1-1 1 0 0,0 0 0 0 0,-1 0 0 0 0,1 1-1 0 0,0-1 1 0 0,-1 0 0 0 0,1 1 0 0 0,0-1 0 0 0,0 1-1 0 0,0-1 1 0 0,-1 1 0 0 0,1-1 0 0 0,0 1-1 0 0,0 0 1 0 0,0-1-42 0 0,27-10 1371 0 0,-15 6-925 0 0,21-10 280 0 0,-9 3-349 0 0,1 1 1 0 0,0 2 0 0 0,0 0-1 0 0,23-3-377 0 0,-13 4 143 0 0,-28 6-115 0 0,0-1-1 0 0,-1 2 1 0 0,1-1-1 0 0,0 1 0 0 0,0 0 1 0 0,0 1-1 0 0,0 0 1 0 0,0 0-1 0 0,0 1 1 0 0,6 1-28 0 0,-3 1 0 0 0,7 1 4 0 0,-1 1 0 0 0,17 7-4 0 0,-27-9 1 0 0,-1 1 0 0 0,0-1 0 0 0,0 1 0 0 0,0 0-1 0 0,0 1 1 0 0,-1-1 0 0 0,0 1 0 0 0,0 0 0 0 0,2 2-1 0 0,9 14 72 0 0,-1 0 0 0 0,-1 1 1 0 0,3 8-73 0 0,-7-12 47 0 0,-7-12 0 0 0,0 0 1 0 0,-1 0-1 0 0,0 0 1 0 0,-1 0-1 0 0,1 0 1 0 0,0 6-48 0 0,-1-6 1 0 0,0 0 1 0 0,0 0-1 0 0,1 0 1 0 0,0 0-1 0 0,0 0 1 0 0,0 0 0 0 0,1 0-2 0 0,-1-2 66 0 0,-1 1 1 0 0,-1-1-1 0 0,1 1 1 0 0,0-1-1 0 0,-1 1 1 0 0,0-1-1 0 0,0 1 1 0 0,0-1-1 0 0,-1 0 1 0 0,1 2-67 0 0,-1 10 57 0 0,1-11-201 0 0,0 0 0 0 0,1 1-1 0 0,0-1 1 0 0,0 0 0 0 0,0-1-1 0 0,1 1 1 0 0,-1 0 0 0 0,1 0-1 0 0,0-1 1 0 0,1 1 0 0 0,-1-1 0 0 0,1 1-1 0 0,2 1 145 0 0,-5-5-10814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1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175 68 9344 0 0,'-23'-8'1545'0'0,"20"7"-1215"0"0,-1 1-1 0 0,0-1 1 0 0,1 1-1 0 0,-1-1 1 0 0,0 1 0 0 0,0 0-1 0 0,0 0 1 0 0,1 1 0 0 0,-3-1-330 0 0,-4 17 542 0 0,5-6-443 0 0,-15 17-13 0 0,2 1-1 0 0,-11 23-85 0 0,24-40 7 0 0,0-1-1 0 0,1 1 1 0 0,0 0 0 0 0,1 1-1 0 0,0-1 1 0 0,1 1-1 0 0,0-1 1 0 0,1 1 0 0 0,1 2-7 0 0,0-2-3 0 0,-1-3 23 0 0,1 0-1 0 0,0 0 1 0 0,0 0-1 0 0,2-1 0 0 0,-1 1 1 0 0,1 0-1 0 0,0 0 1 0 0,1-1-1 0 0,0 1 1 0 0,2 1-20 0 0,-1-2 12 0 0,2 0 1 0 0,-1 0 0 0 0,1-1 0 0 0,1 0 0 0 0,0 0 0 0 0,0-1-1 0 0,0 0 1 0 0,3 2-13 0 0,-4-5 5 0 0,0 0-1 0 0,0 0 1 0 0,1 0 0 0 0,0-1-1 0 0,0 0 1 0 0,0 0-1 0 0,0-1 1 0 0,0 0 0 0 0,0 0-1 0 0,1-1 1 0 0,2 1-5 0 0,0-1 3 0 0,0 0-1 0 0,1-1 1 0 0,-1 0 0 0 0,0 0-1 0 0,0-1 1 0 0,0-1 0 0 0,0 1-1 0 0,0-2 1 0 0,8-2-3 0 0,-12 3 11 0 0,0-1 0 0 0,0 1 0 0 0,-1-1 0 0 0,1 0 0 0 0,-1-1 0 0 0,0 1 0 0 0,0-1 0 0 0,0 0 0 0 0,-1 0 0 0 0,1-1 0 0 0,-1 1 0 0 0,0-1 0 0 0,0 0 0 0 0,0 0 0 0 0,-1 0 0 0 0,2-5-11 0 0,1 0 68 0 0,-1 0 0 0 0,0-1 1 0 0,0 0-1 0 0,-1 0 0 0 0,-1 0 0 0 0,0 0 1 0 0,0-1-1 0 0,-1 1 0 0 0,-1-1 0 0 0,0 0 1 0 0,0-6-69 0 0,-3-12 153 0 0,-1-21 228 0 0,-4-13-381 0 0,5 50 91 0 0,-1 0 0 0 0,0 1 0 0 0,-1-1 1 0 0,0 1-1 0 0,-1 0 0 0 0,-6-12-91 0 0,-1 0 273 0 0,11 21-261 0 0,0 0 0 0 0,0 1 0 0 0,-1-1 0 0 0,0 0-1 0 0,1 1 1 0 0,-1-1 0 0 0,-1 1 0 0 0,1 0 0 0 0,0 0 0 0 0,-1 0 0 0 0,0 0 0 0 0,0 0 0 0 0,0 0 0 0 0,0 0-12 0 0,-5 0-2129 0 0,8 3-8887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3.0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74 2808 0 0,'1'19'905'0'0,"1"-1"-1"0"0,0 0 1 0 0,2 2-905 0 0,-1-4 299 0 0,0 1 0 0 0,-2 0-1 0 0,1 14-298 0 0,-11 207 511 0 0,9-228-470 0 0,0 22 130 0 0,1 0 1 0 0,4 23-172 0 0,-3-23 694 0 0,3 6 388 0 0,-5-37 1404 0 0,1-4-1418 0 0,-1-13-1158 0 0,-1-6 289 0 0,0-59-5 0 0,-1 15 206 0 0,5-45-400 0 0,-2 101 16 0 0,0-10 19 0 0,2 0 0 0 0,0 0 0 0 0,1 0 0 0 0,2-5-35 0 0,-2 13 8 0 0,2-7 14 0 0,0 0 1 0 0,2 1-1 0 0,0 1 1 0 0,9-18-23 0 0,-7 21 4 0 0,1-1 1 0 0,0 1 0 0 0,1 1 0 0 0,0 0 0 0 0,5-3-5 0 0,-13 13 1 0 0,1 0 0 0 0,0 0 0 0 0,-1 0-1 0 0,1 0 1 0 0,0 1 0 0 0,0 0 0 0 0,3-1-1 0 0,16-8 2 0 0,-19 9-13 0 0,0-1 0 0 0,0 1 0 0 0,0 0 0 0 0,0 1 0 0 0,0-1 0 0 0,1 1 1 0 0,-1 0-1 0 0,0 0 0 0 0,1 1 0 0 0,-1 0 0 0 0,0-1 0 0 0,1 2 1 0 0,-1-1-1 0 0,1 1 0 0 0,-1 0 0 0 0,0 0 0 0 0,0 0 0 0 0,1 1 0 0 0,-1-1 1 0 0,0 1-1 0 0,0 1 0 0 0,-1-1 0 0 0,1 1 0 0 0,0 0 0 0 0,-1 0 0 0 0,1 0 1 0 0,-1 0-1 0 0,0 1 0 0 0,3 3 11 0 0,3 3-67 0 0,0 1 0 0 0,-1 0 0 0 0,-1 1 0 0 0,1 0 1 0 0,-2 0-1 0 0,0 0 0 0 0,0 1 0 0 0,-1 0 0 0 0,-1 0 0 0 0,0 1 0 0 0,-1 0 0 0 0,0 0 1 0 0,1 9 66 0 0,-5-23-3 0 0,2 20-158 0 0,0-1-1 0 0,-1 1 1 0 0,-1-1-1 0 0,-1 15 162 0 0,0-28-24 0 0,0-1-1 0 0,0 0 1 0 0,0 1 0 0 0,-1-1-1 0 0,1 0 1 0 0,-1 0-1 0 0,-1 0 1 0 0,1 0-1 0 0,-1 0 1 0 0,1-1-1 0 0,-1 1 1 0 0,-1-1-1 0 0,1 0 1 0 0,-1 0-1 0 0,1 0 1 0 0,-1 0-1 0 0,0 0 1 0 0,-1-1-1 0 0,-1 1 25 0 0,-24 18-51 0 0,22-15 47 0 0,0-1 0 0 0,-1 0 0 0 0,1-1 0 0 0,-1 0 0 0 0,-1 0 0 0 0,1 0-1 0 0,-1-2 1 0 0,1 1 0 0 0,-11 2 4 0 0,5-4 29 0 0,7 0 27 0 0,1 0-1 0 0,-1-1 1 0 0,0 0 0 0 0,0 0 0 0 0,-1-1 0 0 0,1 0 0 0 0,0-1-1 0 0,0 1 1 0 0,0-2 0 0 0,-6-1-56 0 0,-1 0 109 0 0,13 3-83 0 0,0 0 0 0 0,1-1-1 0 0,-1 1 1 0 0,0 0 0 0 0,1-1 0 0 0,-1 1-1 0 0,0-1 1 0 0,1 1 0 0 0,-1-1-1 0 0,1 0 1 0 0,-1 0 0 0 0,1 0 0 0 0,-1 0-1 0 0,1 0 1 0 0,0 0 0 0 0,-1 0-1 0 0,1 0 1 0 0,0 0 0 0 0,0-1 0 0 0,0 1-1 0 0,0-1-25 0 0,-1-1-1496 0 0,1 3-6354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1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1 480 10448 0 0,'14'11'341'0'0,"-13"-10"-296"0"0,1 0 0 0 0,-1 0 1 0 0,0-1-1 0 0,0 1 0 0 0,1-1 0 0 0,-1 1 0 0 0,0-1 0 0 0,1 1 1 0 0,-1-1-1 0 0,1 0 0 0 0,-1 0 0 0 0,0 0 0 0 0,1 0 0 0 0,-1 0 1 0 0,1 0-1 0 0,-1 0 0 0 0,2 0-45 0 0,-3-4 288 0 0,1 0-1 0 0,-1 0 1 0 0,1 0 0 0 0,-1 0-1 0 0,0 0 1 0 0,-1-4-288 0 0,1 5-54 0 0,-3-80 745 0 0,1 40-187 0 0,1 1 0 0 0,4-25-504 0 0,-1 39 288 0 0,-3 22-124 0 0,1-1 0 0 0,0 1 0 0 0,1-1 0 0 0,-1 1 1 0 0,1-1-1 0 0,0 1 0 0 0,1 0 0 0 0,0 0 1 0 0,0-1-1 0 0,0 1 0 0 0,1 0 0 0 0,2-4-164 0 0,-4 9 42 0 0,0 0 0 0 0,0 0 0 0 0,0 0 0 0 0,0 0 0 0 0,0 0 0 0 0,0 0-1 0 0,0 0 1 0 0,0 0 0 0 0,1 0 0 0 0,-1 0 0 0 0,0 1 0 0 0,1-1 0 0 0,-1 0 0 0 0,0 1 0 0 0,1-1 0 0 0,-1 1-1 0 0,1 0 1 0 0,-1-1 0 0 0,1 1 0 0 0,-1 0 0 0 0,1 0 0 0 0,-1 0 0 0 0,1 0 0 0 0,-1 0 0 0 0,1 0 0 0 0,-1 1-1 0 0,0-1 1 0 0,1 0 0 0 0,-1 1 0 0 0,1-1 0 0 0,-1 1 0 0 0,0-1 0 0 0,1 1 0 0 0,-1 0 0 0 0,1 0-42 0 0,5 4 83 0 0,0 0 0 0 0,0 1 0 0 0,-1 0 0 0 0,1 0 0 0 0,4 6-83 0 0,1 1 43 0 0,140 145 292 0 0,-127-136-229 0 0,2-1-1 0 0,1-1 1 0 0,6 3-106 0 0,-28-19 28 0 0,22 13 87 0 0,0-1-1 0 0,1-2 0 0 0,3 0-114 0 0,-21-10 26 0 0,0-1 0 0 0,1 0 0 0 0,-1-1 1 0 0,1 0-1 0 0,-1-1 0 0 0,11 0-26 0 0,1 0 38 0 0,-12-1-17 0 0,0-1 1 0 0,0 0-1 0 0,0 0 1 0 0,0-1 0 0 0,0-1-1 0 0,-1 0 1 0 0,3-1-22 0 0,2-1 30 0 0,-9 3-20 0 0,0 0 1 0 0,-1 0-1 0 0,1-1 1 0 0,-1 0-1 0 0,0 0 0 0 0,1 0 1 0 0,-1-1-1 0 0,-1 0 1 0 0,1 0-1 0 0,-1 0 0 0 0,1-1 1 0 0,-1 1-1 0 0,0-1 1 0 0,-1 0-1 0 0,1 0 1 0 0,-1 0-1 0 0,0-1 0 0 0,-1 1 1 0 0,1-1-1 0 0,-1 0 1 0 0,0 1-1 0 0,0-1 0 0 0,-1 0 1 0 0,1-4-11 0 0,0-1 58 0 0,0 0 0 0 0,-1 0 0 0 0,-1 0-1 0 0,0 0 1 0 0,0-1 0 0 0,-1 1 0 0 0,0 0 0 0 0,-1 0 0 0 0,-1 1 0 0 0,1-1 0 0 0,-2 0 0 0 0,1 1 0 0 0,-4-5-58 0 0,-5-8 133 0 0,-1 1 0 0 0,-1 1 1 0 0,-2 0-1 0 0,-12-13-133 0 0,6-4 213 0 0,7 12-50 0 0,15 26-172 0 0,0 0 0 0 0,0 0 0 0 0,0 0 0 0 0,0 0 0 0 0,0-1 0 0 0,0 1 0 0 0,-1 0 0 0 0,1 0 0 0 0,0 0 0 0 0,0 0 0 0 0,0 0 0 0 0,0 0 0 0 0,0-1 0 0 0,0 1 0 0 0,0 0 0 0 0,0 0 0 0 0,0 0-1 0 0,0 0 1 0 0,0 0 0 0 0,0-1 0 0 0,0 1 0 0 0,0 0 0 0 0,0 0 0 0 0,0 0 0 0 0,0 0 0 0 0,0 0 0 0 0,0-1 0 0 0,0 1 0 0 0,0 0 0 0 0,0 0 0 0 0,0 0 0 0 0,0 0 0 0 0,0 0 0 0 0,1 0 0 0 0,-1-1 0 0 0,0 1 0 0 0,0 0 0 0 0,0 0 0 0 0,0 0 0 0 0,0 0 0 0 0,0 0 0 0 0,0 0 0 0 0,0 0 0 0 0,1 0 0 0 0,-1 0 0 0 0,0-1 0 0 0,0 1 0 0 0,0 0 0 0 0,0 0 0 0 0,0 0 9 0 0,2-1-2301 0 0,-1 0-11753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2.2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274 11 5824 0 0,'-2'-1'60'0'0,"1"0"0"0"0,-1 0 1 0 0,1 0-1 0 0,-1 0 1 0 0,0 0-1 0 0,1 0 0 0 0,-1 0 1 0 0,0 1-1 0 0,0-1 0 0 0,0 1 1 0 0,1-1-1 0 0,-1 1 0 0 0,0-1 1 0 0,0 1-1 0 0,0 0 0 0 0,0 0 1 0 0,0 0-1 0 0,1 0 0 0 0,-1 1 1 0 0,0-1-1 0 0,0 0 0 0 0,0 1 1 0 0,0-1-1 0 0,1 1 0 0 0,-1 0 1 0 0,0-1-1 0 0,-1 2-60 0 0,0-1 122 0 0,0 0 0 0 0,0 0 0 0 0,0 0 0 0 0,0-1 1 0 0,-1 1-1 0 0,1-1 0 0 0,-3 1-122 0 0,3-2 57 0 0,0 1 0 0 0,0 0 0 0 0,1 0 1 0 0,-1 0-1 0 0,0 0 0 0 0,0 1 0 0 0,1-1 0 0 0,-1 1 1 0 0,0-1-1 0 0,1 1 0 0 0,-1 0 0 0 0,0 0 0 0 0,1 0 1 0 0,-1 1-1 0 0,1-1 0 0 0,-2 1-57 0 0,0 2 38 0 0,0 0-1 0 0,0 1 1 0 0,1-1-1 0 0,-1 1 1 0 0,1-1-1 0 0,-3 6-37 0 0,-4 6 65 0 0,-64 102 171 0 0,68-105-76 0 0,0-1 1 0 0,1 1-1 0 0,1 0 1 0 0,0 1-1 0 0,1-1 1 0 0,1 1-1 0 0,0-1 1 0 0,0 1-1 0 0,1 14-160 0 0,1-25 37 0 0,0 0 0 0 0,0 0 1 0 0,0 0-1 0 0,0 1 0 0 0,1-1 0 0 0,-1 0 0 0 0,1 0 0 0 0,0 0 1 0 0,0 0-1 0 0,0 0 0 0 0,0 0 0 0 0,0 0 0 0 0,1 0 0 0 0,0 0 1 0 0,-1 0-1 0 0,1-1 0 0 0,0 1 0 0 0,0-1 0 0 0,0 1 1 0 0,1-1-1 0 0,-1 0 0 0 0,0 0 0 0 0,1 0 0 0 0,0 0 0 0 0,-1 0 1 0 0,3 0-38 0 0,1 1 57 0 0,1 0 0 0 0,-1-1 1 0 0,1 1-1 0 0,0-1 1 0 0,0-1-1 0 0,0 0 0 0 0,0 0 1 0 0,0 0-1 0 0,0 0 1 0 0,0-1-1 0 0,0-1 0 0 0,0 1 1 0 0,0-1-1 0 0,0 0 1 0 0,0 0-1 0 0,-1-1 1 0 0,1 0-1 0 0,3-2-57 0 0,6-3 79 0 0,1 0 1 0 0,-2-1-1 0 0,0-1 1 0 0,0-1 0 0 0,13-10-80 0 0,-19 13 85 0 0,-1-1 1 0 0,-1 0 0 0 0,1 0 0 0 0,-1 0 0 0 0,0-1 0 0 0,-1 0-1 0 0,0 0 1 0 0,-1 0 0 0 0,0-1 0 0 0,1-3-86 0 0,-1 2 265 0 0,-1 0 1 0 0,0 0-1 0 0,-1 0 0 0 0,-1 0 1 0 0,1-7-266 0 0,-2 11 136 0 0,-1 0 0 0 0,0 0 0 0 0,0 1 0 0 0,-1-1 0 0 0,0 0 0 0 0,-1 0 1 0 0,1 0-1 0 0,-1 1 0 0 0,-3-7-136 0 0,-1-5 260 0 0,5 13-191 0 0,-1-1 0 0 0,0 1 0 0 0,0 0 0 0 0,0 0 0 0 0,-1 0 1 0 0,1 0-1 0 0,-1 0 0 0 0,-1 0 0 0 0,1 1 0 0 0,0-1 0 0 0,-1 1 0 0 0,0 0 0 0 0,-1-1-69 0 0,-8-5-2146 0 0,10 7-9291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2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402 0 9848 0 0,'-7'1'459'0'0,"0"0"1"0"0,0 0 0 0 0,0 0 0 0 0,1 1-1 0 0,-6 1-459 0 0,-13 4 936 0 0,-69 21-882 0 0,49-14-84 0 0,26-7-115 0 0,-1 1 0 0 0,1 1 1 0 0,-6 5 144 0 0,-28 12-239 0 0,49-24 249 0 0,0 0 0 0 0,1 1 1 0 0,-1 0-1 0 0,1 0 0 0 0,-1 0 0 0 0,1 0 1 0 0,0 0-1 0 0,0 0 0 0 0,1 1 0 0 0,-1 0 0 0 0,-2 3-10 0 0,3-4 30 0 0,0 0 0 0 0,1 1-1 0 0,-1-1 1 0 0,1 0 0 0 0,-1 1-1 0 0,1-1 1 0 0,0 1 0 0 0,0-1 0 0 0,0 1-1 0 0,1-1 1 0 0,-1 1 0 0 0,1-1-1 0 0,0 1 1 0 0,0 2-30 0 0,2-1 34 0 0,-1 0 1 0 0,1 0-1 0 0,0 0 1 0 0,0-1-1 0 0,0 1 1 0 0,1-1-1 0 0,0 0 0 0 0,0 0 1 0 0,0 1-1 0 0,0-2 1 0 0,0 1-1 0 0,3 2-34 0 0,2-1 40 0 0,-1 1-1 0 0,0 0 1 0 0,0 0-1 0 0,-1 1 1 0 0,1 0 0 0 0,-1 0-1 0 0,-1 0 1 0 0,1 1-1 0 0,-1 0 1 0 0,-1 0-1 0 0,0 0 1 0 0,0 0-1 0 0,0 1 1 0 0,-1 0 0 0 0,0 1-40 0 0,-2-2 31 0 0,0 0 0 0 0,-1 1 1 0 0,0-1-1 0 0,-1 0 0 0 0,0 0 1 0 0,0 1-1 0 0,-1-1 0 0 0,0 0-31 0 0,-9 25 85 0 0,8-27-77 0 0,1-1 0 0 0,0 1 0 0 0,0 0 1 0 0,0 0-1 0 0,1 1 0 0 0,0-1 1 0 0,0 0-1 0 0,0 4-8 0 0,1-9 7 0 0,0-1 1 0 0,0 0-4 0 0,0 0-16 0 0,0 0-1798 0 0,0 0-7172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3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24 144 9648 0 0,'-23'0'1052'0'0,"22"0"-286"0"0,14 0-330 0 0,-12 0-375 0 0,1 0 0 0 0,-1-1 0 0 0,0 1-1 0 0,0 0 1 0 0,0-1 0 0 0,0 1 0 0 0,0-1 0 0 0,0 0-1 0 0,0 1 1 0 0,0-1 0 0 0,0 0 0 0 0,0 1-1 0 0,0-1 1 0 0,0-1-61 0 0,16-9 277 0 0,45-18 35 0 0,-32 14-110 0 0,1 1 1 0 0,1 2-1 0 0,0 1 1 0 0,16-3-203 0 0,54-14-476 0 0,-100 27-9288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5.7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1 6224 0 0,'0'0'536'0'0,"0"0"-2"0"0,0 0-3 0 0,0 0 13 0 0,0 0 40 0 0,-4 6 13 0 0,-2 4-399 0 0,1 1 0 0 0,1 0-1 0 0,0 0 1 0 0,0 1 0 0 0,1-1-1 0 0,0 1 1 0 0,1 0 0 0 0,0 2-198 0 0,-4 42 766 0 0,2 8-766 0 0,2-41 163 0 0,-2 134 778 0 0,4-146-906 0 0,0 1 0 0 0,1-1 0 0 0,1 0 0 0 0,0 0-1 0 0,0 0 1 0 0,1 0 0 0 0,1 2-35 0 0,7 28 154 0 0,6 45 319 0 0,-16-79-347 0 0,-1 0 0 0 0,1 0 0 0 0,-1 0 0 0 0,0 0 0 0 0,-1 1-126 0 0,0 9 370 0 0,1-16-291 0 0,0-1-33 0 0,0 0-11 0 0,0-5-1852 0 0,0 4-7623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6.1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1 151 8640 0 0,'5'-3'177'0'0,"1"1"0"0"0,-1-1 0 0 0,0 0-1 0 0,0 0 1 0 0,-1-1 0 0 0,1 0 0 0 0,-1 0 0 0 0,1 0 0 0 0,0-2-177 0 0,-4 6 24 0 0,15-16 416 0 0,-9 9-276 0 0,0 0 1 0 0,0 1-1 0 0,1 0 1 0 0,-1 0 0 0 0,1 0-1 0 0,1 1 1 0 0,1 0-165 0 0,6-4 177 0 0,1 1 43 0 0,0 0 1 0 0,0 1-1 0 0,1 1 1 0 0,14-3-221 0 0,-27 7 28 0 0,1 1 0 0 0,1 1 0 0 0,-1-1 0 0 0,0 1 0 0 0,0 0 0 0 0,0 0 0 0 0,0 1 0 0 0,0 0 0 0 0,0 0 0 0 0,0 1 0 0 0,0-1 0 0 0,-1 1 0 0 0,1 0 1 0 0,0 1-1 0 0,-1-1 0 0 0,1 1 0 0 0,-1 0-28 0 0,1 1 35 0 0,0-1 0 0 0,0 1 0 0 0,0 0 0 0 0,-1 0 0 0 0,1 1 0 0 0,-1 0 0 0 0,0 0 0 0 0,0 0 0 0 0,-1 0 0 0 0,0 1 0 0 0,0-1 0 0 0,0 1 0 0 0,0 0 0 0 0,-1 1 0 0 0,0-1 0 0 0,0 1 0 0 0,-1-1 0 0 0,0 1 0 0 0,1 3-35 0 0,-1 5 23 0 0,0 1 0 0 0,-1-1 0 0 0,0 0 0 0 0,-2 0 0 0 0,0 0 1 0 0,0 0-1 0 0,-1 0 0 0 0,-1 0 0 0 0,-1 0 0 0 0,0 0 0 0 0,0-1 0 0 0,-2 0 0 0 0,0 0 0 0 0,0 0 1 0 0,-2-1-1 0 0,1 0 0 0 0,-2 0 0 0 0,-7 8-23 0 0,8-11 6 0 0,-1-2-1 0 0,-1 1 1 0 0,1-1 0 0 0,-11 6-6 0 0,-15 12 1 0 0,29-20 5 0 0,-1-1 0 0 0,0 0-1 0 0,0 0 1 0 0,0-1 0 0 0,0 0 0 0 0,-1 0 0 0 0,0-1 0 0 0,0 0-6 0 0,-20 9 40 0 0,24-9-33 0 0,0-1-1 0 0,-1 0 0 0 0,1-1 1 0 0,-1 1-1 0 0,1-1 0 0 0,-1 0 1 0 0,1 0-1 0 0,-1 0 0 0 0,0 0 1 0 0,-3-1-7 0 0,-1 0-1826 0 0,7 0-7332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6.4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8336 0 0,'0'0'9'0'0,"1"0"1"0"0,0 0-1 0 0,-1 0 0 0 0,1 0 1 0 0,-1 0-1 0 0,1 0 0 0 0,-1 1 1 0 0,1-1-1 0 0,-1 0 1 0 0,1 0-1 0 0,-1 0 0 0 0,1 0 1 0 0,-1 1-1 0 0,1-1 1 0 0,-1 0-1 0 0,1 1 0 0 0,-1-1 1 0 0,1 0-1 0 0,-1 1 1 0 0,0-1-1 0 0,1 1 0 0 0,-1-1 1 0 0,0 0-1 0 0,1 1 1 0 0,-1-1-1 0 0,0 1 0 0 0,0-1 1 0 0,1 1-1 0 0,-1-1 0 0 0,0 1 1 0 0,0-1-1 0 0,0 1-9 0 0,1 20 1583 0 0,-1-18-1428 0 0,0-1 0 0 0,0 1 0 0 0,0-1 0 0 0,0 0 0 0 0,1 1 0 0 0,-1-1 0 0 0,0 1 0 0 0,1-1 0 0 0,0 1-155 0 0,0 0 71 0 0,-1 0 0 0 0,1 0-1 0 0,-1 0 1 0 0,0 0 0 0 0,0 0 0 0 0,0 0-1 0 0,0 0 1 0 0,0 0 0 0 0,-1 0-1 0 0,1 0 1 0 0,-1 0 0 0 0,0 0 0 0 0,-1 3-71 0 0,-3 26 291 0 0,1 132-111 0 0,13-89-193 0 0,-9-73 31 0 0,1 0 1 0 0,-1 0 0 0 0,0 0 0 0 0,1 1 0 0 0,-1-1-1 0 0,1 0 1 0 0,0 0 0 0 0,0 0 0 0 0,0 0-1 0 0,0 0 1 0 0,1 1-19 0 0,-1-1 26 0 0,0 0-1 0 0,0 0 1 0 0,0 0 0 0 0,0 0-1 0 0,-1 0 1 0 0,1 0-1 0 0,0 0 1 0 0,-1 0-1 0 0,0 0 1 0 0,1 0 0 0 0,-1 2-26 0 0,2-24-895 0 0,-2 17-8098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6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0 100 6520 0 0,'0'0'298'0'0,"0"0"9"0"0,0-3-104 0 0,0 1 0 0 0,0-1 0 0 0,0 1 1 0 0,1-1-1 0 0,-1 1 0 0 0,1 0 0 0 0,-1-1 0 0 0,1 1 0 0 0,0-1-203 0 0,36-13 432 0 0,-20 7-314 0 0,-1 1-1 0 0,1 0 1 0 0,1 1-1 0 0,-1 1 1 0 0,1 1 0 0 0,0 0-1 0 0,0 1 1 0 0,1 1-1 0 0,-1 1 1 0 0,8 0-118 0 0,-14 3 135 0 0,1 1-1 0 0,-1 0 1 0 0,0 1 0 0 0,0 0-1 0 0,0 1 1 0 0,0 1-135 0 0,-10-5 29 0 0,0 1 1 0 0,0 0-1 0 0,0 1 1 0 0,-1-1-1 0 0,1 0 1 0 0,-1 0-1 0 0,1 1 0 0 0,-1-1 1 0 0,1 1-1 0 0,-1-1 1 0 0,0 1-1 0 0,1-1 1 0 0,-1 1-1 0 0,0 0 1 0 0,0 0-1 0 0,0 0-29 0 0,11 15 294 0 0,-9-14-254 0 0,-1 0 1 0 0,0 0-1 0 0,1 0 0 0 0,-1 0 0 0 0,-1 1 0 0 0,1-1 0 0 0,-1 1 1 0 0,1-1-1 0 0,-1 1 0 0 0,0 0 0 0 0,0-1 0 0 0,0 1 0 0 0,-1 0 1 0 0,0 0-1 0 0,1 0 0 0 0,-1-1 0 0 0,0 1 0 0 0,-1 0 0 0 0,1 0-40 0 0,-2 10 88 0 0,1-1-1 0 0,-2 0 1 0 0,0 0 0 0 0,-4 12-88 0 0,4-17 28 0 0,-1 1 1 0 0,0-1-1 0 0,0 0 1 0 0,-1 0-1 0 0,0-1 1 0 0,0 1-1 0 0,-1-1 1 0 0,0 0-1 0 0,0 0 1 0 0,-1-1-1 0 0,1 0 1 0 0,-1 0-1 0 0,-1-1 1 0 0,1 0-1 0 0,-1 0 1 0 0,0 0-1 0 0,-6 1-28 0 0,-7 3 63 0 0,0-1 1 0 0,0-1-1 0 0,-1-1 0 0 0,0-1 0 0 0,0-1 1 0 0,-13 1-64 0 0,28-6 61 0 0,-1 0 1 0 0,1 0-1 0 0,0 0 1 0 0,0 0 0 0 0,0-1-1 0 0,0-1 1 0 0,0 1-1 0 0,0-1 1 0 0,0 0 0 0 0,-1-1-62 0 0,7 3 20 0 0,0 1 1 0 0,0-1-1 0 0,0 0 1 0 0,0 1-1 0 0,0-1 1 0 0,0 0 0 0 0,0 0-1 0 0,0 0 1 0 0,0 1-1 0 0,0-1 1 0 0,0 0-1 0 0,0 0 1 0 0,1 0 0 0 0,-1-1-21 0 0,14 2-1878 0 0,-12 0-7508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7.6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6328 0 0,'0'0'457'0'0,"0"0"7"0"0,0 0 5 0 0,0 0-34 0 0,0 0-124 0 0,0 0-33 0 0,0 0-3 0 0,0 0-16 0 0,0 0-79 0 0,0 0-19 0 0,0 12 222 0 0,0-10-375 0 0,-1 2 53 0 0,1 0 0 0 0,0 0-1 0 0,0 0 1 0 0,0 0 0 0 0,0 0 0 0 0,1 0-1 0 0,0-1 1 0 0,0 1 0 0 0,0 0 0 0 0,0 0-1 0 0,0-1 1 0 0,1 1 0 0 0,-1-1 0 0 0,1 1-1 0 0,0-1 1 0 0,0 1 0 0 0,3 2-61 0 0,2 1 47 0 0,0-1 1 0 0,0 1-1 0 0,1-1 0 0 0,-1-1 1 0 0,1 1-1 0 0,1-2 0 0 0,5 4-47 0 0,66 25 269 0 0,-57-24-198 0 0,-18-7-33 0 0,-1 0 0 0 0,0 1 0 0 0,1 0 1 0 0,-1 0-1 0 0,0 0 0 0 0,2 3-38 0 0,-3-3 64 0 0,-1-1 1 0 0,1 1-1 0 0,0-1 0 0 0,0 0 1 0 0,0 0-1 0 0,0 0 1 0 0,0 0-1 0 0,0-1 0 0 0,1 1 1 0 0,-1-1-1 0 0,1 0-64 0 0,-2 0 54 0 0,0 1 1 0 0,1-1-1 0 0,-1 1 1 0 0,0-1-1 0 0,0 1 1 0 0,1 0-1 0 0,-1 0 0 0 0,-1 0 1 0 0,1 0-1 0 0,0 0 1 0 0,0 0-1 0 0,-1 1-54 0 0,-1-3-1606 0 0,0 0-6754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8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301 3 9440 0 0,'-5'-1'119'0'0,"-1"0"1"0"0,1 1 0 0 0,-1 0-1 0 0,0-1 1 0 0,1 2 0 0 0,-1-1-1 0 0,-4 1-119 0 0,-23 1 571 0 0,29-2-487 0 0,-1 1 0 0 0,0-1 0 0 0,1 1 0 0 0,-1 0 0 0 0,1 1 1 0 0,-1-1-1 0 0,1 1 0 0 0,0 0 0 0 0,-1 0 0 0 0,1 0 0 0 0,0 0 0 0 0,0 1 1 0 0,1 0-1 0 0,-1 0 0 0 0,0 0 0 0 0,1 0 0 0 0,-3 4-84 0 0,-8 8 130 0 0,0 1-1 0 0,1 1 0 0 0,-2 5-129 0 0,15-21-1 0 0,-13 18 28 0 0,1 1-1 0 0,1 0 1 0 0,1 1-1 0 0,1 0 1 0 0,-2 9-27 0 0,6-15 27 0 0,1 0 1 0 0,1 0-1 0 0,0 0 1 0 0,1 0-1 0 0,0 0 0 0 0,2 0 1 0 0,-1 0-1 0 0,2 8-27 0 0,0-17 15 0 0,0 0 0 0 0,0 0-1 0 0,1 0 1 0 0,0 0 0 0 0,0-1 0 0 0,0 1 0 0 0,0-1 0 0 0,1 1 0 0 0,0-1-1 0 0,0 0 1 0 0,1 0 0 0 0,-1 0 0 0 0,1 0 0 0 0,0-1 0 0 0,0 0 0 0 0,1 0-1 0 0,-1 0 1 0 0,1 0 0 0 0,3 2-15 0 0,1-1 24 0 0,1 0-1 0 0,-1 0 1 0 0,1-1 0 0 0,0 0-1 0 0,0 0 1 0 0,0-1 0 0 0,0-1-1 0 0,0 0 1 0 0,1 0 0 0 0,5-1-24 0 0,3-1 49 0 0,1 0 1 0 0,-1-2-1 0 0,1 0 1 0 0,-1-2-1 0 0,15-4-49 0 0,-2 1 58 0 0,-28 6-36 0 0,1-1 1 0 0,0 0-1 0 0,-1 0 0 0 0,0 0 1 0 0,1 0-1 0 0,-1-1 0 0 0,0 1 1 0 0,0-1-1 0 0,0 0 0 0 0,-1 0 1 0 0,1-1-1 0 0,-1 1 0 0 0,1-1 1 0 0,1-4-23 0 0,8-9 137 0 0,-2 0 1 0 0,10-20-138 0 0,-6 9 108 0 0,-12 22-33 0 0,0 0 0 0 0,0-1 1 0 0,0 0-1 0 0,-1 0 0 0 0,0 0 0 0 0,-1 0 0 0 0,1 0 1 0 0,-1 0-1 0 0,-1 0 0 0 0,1 0 0 0 0,-1 0 0 0 0,0-1 1 0 0,-1 1-1 0 0,0 0 0 0 0,0 0 0 0 0,-2-5-75 0 0,-3-9 200 0 0,0 1-1 0 0,-2 0 0 0 0,0 0 1 0 0,-2 0-1 0 0,0 1-199 0 0,-23-29 452 0 0,26 39-960 0 0,0 0-1 0 0,1-1 1 0 0,-1 0 0 0 0,1-3 508 0 0,4 10-10820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7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4720 0 0,'0'0'26'0'0,"0"0"0"0"0,0 0-1 0 0,0 0 1 0 0,0 1 0 0 0,0-1 0 0 0,0 0 0 0 0,0 0 0 0 0,0 1-1 0 0,-1-1 1 0 0,1 0 0 0 0,0 0 0 0 0,0 1 0 0 0,0-1 0 0 0,0 0 0 0 0,1 0-1 0 0,-1 1 1 0 0,0-1 0 0 0,0 0 0 0 0,0 0 0 0 0,0 0 0 0 0,0 1 0 0 0,0-1-1 0 0,0 0 1 0 0,0 0 0 0 0,0 1 0 0 0,1-1 0 0 0,-1 0 0 0 0,0 0-1 0 0,0 0 1 0 0,0 0 0 0 0,0 1 0 0 0,1-1 0 0 0,-1 0 0 0 0,0 0 0 0 0,0 0-1 0 0,0 0 1 0 0,1 0 0 0 0,-1 0 0 0 0,0 1 0 0 0,0-1 0 0 0,1 0-1 0 0,-1 0 1 0 0,0 0 0 0 0,0 0 0 0 0,0 0 0 0 0,1 0 0 0 0,-1 0 0 0 0,0 0-1 0 0,0 0 1 0 0,1 0 0 0 0,-1 0 0 0 0,0 0 0 0 0,0 0 0 0 0,1 0-1 0 0,-1 0 1 0 0,0 0 0 0 0,0-1 0 0 0,1 1 0 0 0,-1 0-26 0 0,0 0 34 0 0,0 0 1 0 0,1 0-1 0 0,-1 0 1 0 0,0 0-1 0 0,0 0 1 0 0,1 0-1 0 0,-1-1 1 0 0,0 1-1 0 0,0 0 1 0 0,1 0 0 0 0,-1 0-1 0 0,0 0 1 0 0,0 0-1 0 0,1 0 1 0 0,-1 0-1 0 0,0 1 1 0 0,0-1-1 0 0,1 0 1 0 0,-1 0-1 0 0,0 0 1 0 0,0 0-1 0 0,1 0 1 0 0,-1 0-1 0 0,0 0 1 0 0,0 0-1 0 0,0 1 1 0 0,1-1-1 0 0,-1 0 1 0 0,0 0-1 0 0,0 0 1 0 0,0 1-1 0 0,1-1 1 0 0,-1 0-1 0 0,0 0 1 0 0,0 0-1 0 0,0 1 1 0 0,0-1-1 0 0,0 0 1 0 0,0 0-1 0 0,1 1 1 0 0,-1-1-1 0 0,0 0 1 0 0,0 0-1 0 0,0 1 1 0 0,0-1-1 0 0,0 0 1 0 0,0 0-1 0 0,0 1 1 0 0,0-1-1 0 0,0 0 1 0 0,0 0 0 0 0,0 1-1 0 0,0-1 1 0 0,-1 0-1 0 0,1 0 1 0 0,0 1-1 0 0,0-1 1 0 0,0 0-1 0 0,0 1-34 0 0,-2 63 706 0 0,1 33-755 0 0,0-25 147 0 0,0-50-21 0 0,0 1 0 0 0,2-1 0 0 0,0 0 0 0 0,2 5-77 0 0,5 31 307 0 0,-6-39 17 0 0,0 0 0 0 0,1 0-1 0 0,5 13-323 0 0,-4-14 256 0 0,-1-1 0 0 0,0 1 0 0 0,-1 0 0 0 0,-1 0 0 0 0,-1 0 0 0 0,-1 7-256 0 0,0 5-1101 0 0,1-29-6796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3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323 40 9440 0 0,'3'0'198'0'0,"0"0"0"0"0,0-1 0 0 0,1 1 1 0 0,-1-1-1 0 0,0 0 0 0 0,0 1 0 0 0,0-2 1 0 0,0 1-1 0 0,0 0 0 0 0,2-1-198 0 0,-4 1 88 0 0,0 0 0 0 0,1 0 0 0 0,-1 0 0 0 0,0 1 0 0 0,0-1 0 0 0,1 0 0 0 0,-1-1 0 0 0,0 1 0 0 0,0 0 0 0 0,0 0 0 0 0,-1 0 0 0 0,1-1 0 0 0,0 1 0 0 0,0 0 0 0 0,-1-1 0 0 0,1 1 0 0 0,0-1 0 0 0,-1 1 0 0 0,0-1 0 0 0,1 1 0 0 0,-1-1 0 0 0,0 1 0 0 0,0-2-88 0 0,-24 3 154 0 0,10 1-161 0 0,1 0 0 0 0,-1 1 0 0 0,1 1 0 0 0,0 0 1 0 0,-2 2 6 0 0,-17 3-6 0 0,25-7 5 0 0,0 1 1 0 0,1 0 0 0 0,-1 0 0 0 0,1 1 0 0 0,-1-1 0 0 0,1 2 0 0 0,0-1 0 0 0,0 1 0 0 0,1-1 0 0 0,-1 2 0 0 0,1-1-1 0 0,-1 1 1 0 0,1-1 0 0 0,-2 4 0 0 0,6-6-2 0 0,-1 0 0 0 0,0-1 0 0 0,0 1 0 0 0,0 0 0 0 0,0-1 0 0 0,0 1 0 0 0,0-1 0 0 0,-2 1 2 0 0,-16 11-21 0 0,-43 53-294 0 0,59-60 322 0 0,0-1 0 0 0,1 1 0 0 0,-1 0 0 0 0,1 0 0 0 0,1 0 0 0 0,-1 0 0 0 0,1 0 0 0 0,0 0-1 0 0,0 1 1 0 0,1-1 0 0 0,0 3-7 0 0,0 23 60 0 0,2-22-37 0 0,-1 0 0 0 0,-1 0-1 0 0,0 0 1 0 0,-2 8-23 0 0,2-10 8 0 0,0 0 0 0 0,0 0 0 0 0,1 0 0 0 0,0 0 0 0 0,0 0 0 0 0,1 0-8 0 0,-2 40 17 0 0,-1-36-12 0 0,0 1 0 0 0,1 0-1 0 0,0 0 1 0 0,1 0 0 0 0,0 1 0 0 0,1-1-1 0 0,1 0 1 0 0,0-1 0 0 0,2 6-5 0 0,18 69-43 0 0,-21-84 36 0 0,1 1-1 0 0,0-1 0 0 0,0 0 0 0 0,0 0 0 0 0,0 0 1 0 0,1 0-1 0 0,-1 0 0 0 0,1 0 0 0 0,0 0 8 0 0,13 16-28 0 0,-13-14 28 0 0,-1-1 0 0 0,2 1 0 0 0,-1 0 0 0 0,1-1 0 0 0,-1 0 0 0 0,1 0 0 0 0,0 0 0 0 0,1 0 1 0 0,-1-1-1 0 0,1 0 0 0 0,-1 1 0 0 0,4 0 0 0 0,-6-3 2 0 0,2 1 42 0 0,-1 1 0 0 0,1-1 1 0 0,0-1-1 0 0,0 1 0 0 0,0 0 0 0 0,0-1 1 0 0,0 0-1 0 0,0 0 0 0 0,0 0 0 0 0,1-1 1 0 0,-1 1-1 0 0,0-1 0 0 0,3 0-44 0 0,8 0-3 0 0,-11 1-82 0 0,-1-1 0 0 0,1 1 0 0 0,-1-1-1 0 0,1 0 1 0 0,-1 0 0 0 0,1-1 0 0 0,-1 1-1 0 0,1-1 1 0 0,-1 0 0 0 0,1 1 0 0 0,-1-2 0 0 0,0 1-1 0 0,1 0 1 0 0,-1-1 0 0 0,3-1 85 0 0,-5 2-9073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8.4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1 203 8032 0 0,'3'3'118'0'0,"-1"1"0"0"0,1-1 0 0 0,-1 1 0 0 0,0 0 0 0 0,0 0 0 0 0,0 0 0 0 0,0 0 0 0 0,0 4-118 0 0,9 16 512 0 0,-6-12-449 0 0,1 0 1 0 0,-2 0 0 0 0,0 0 0 0 0,0 0 0 0 0,-1 0-1 0 0,-1 1 1 0 0,0 2-64 0 0,4 15 306 0 0,-4-19 32 0 0,-1-1 1 0 0,-1 1 0 0 0,1-1-1 0 0,-2 1 1 0 0,0 2-339 0 0,0 16 1593 0 0,1-28-1374 0 0,0-1-60 0 0,0 0-15 0 0,-4-16 593 0 0,-2-10-599 0 0,0 1 0 0 0,2-1 1 0 0,1 0-1 0 0,1 0 0 0 0,1 0 1 0 0,1 0-1 0 0,3-12-138 0 0,-3 6 116 0 0,0 14-5 0 0,1 0 0 0 0,1 0 0 0 0,3-16-111 0 0,-4 29 19 0 0,1 0 0 0 0,-1-1-1 0 0,1 1 1 0 0,0 0 0 0 0,1 0 0 0 0,-1 1 0 0 0,1-1 0 0 0,0 0 0 0 0,0 1 0 0 0,0 0 0 0 0,1-1-1 0 0,0 1 1 0 0,-1 1 0 0 0,5-4-19 0 0,2-1 57 0 0,1 1-1 0 0,0 0 1 0 0,0 0 0 0 0,1 1-1 0 0,-1 1 1 0 0,1 0-1 0 0,0 1 1 0 0,1 0-1 0 0,10-2-56 0 0,-14 4-15 0 0,0 1 0 0 0,0 0-1 0 0,0 1 1 0 0,1 0 0 0 0,-1 0-1 0 0,0 1 1 0 0,0 0 0 0 0,0 0-1 0 0,0 1 1 0 0,0 0 0 0 0,0 1-1 0 0,-1 0 1 0 0,1 1 0 0 0,-1 0 15 0 0,-4-2-23 0 0,-1 0 1 0 0,0 0 0 0 0,0 0-1 0 0,0 1 1 0 0,0-1-1 0 0,0 1 1 0 0,0 0-1 0 0,-1 0 1 0 0,1 0 0 0 0,-1 0-1 0 0,0 0 1 0 0,0 1-1 0 0,0-1 1 0 0,0 1 0 0 0,-1-1-1 0 0,1 1 1 0 0,-1-1-1 0 0,1 4 23 0 0,-2-4-15 0 0,1 0 0 0 0,0 0 0 0 0,-1 0 0 0 0,0 1-1 0 0,0-1 1 0 0,0 0 0 0 0,0 0 0 0 0,0 1 0 0 0,0-1-1 0 0,-1 0 1 0 0,0 0 0 0 0,0 0 0 0 0,0 0 0 0 0,0 0-1 0 0,0 0 1 0 0,0 0 0 0 0,-1 0 0 0 0,1 0 0 0 0,-1 0-1 0 0,0 0 1 0 0,-1 1 15 0 0,-9 8-8 0 0,-7 9-39 0 0,-1-1 0 0 0,-8 6 47 0 0,20-20-8 0 0,0 0 0 0 0,0-1 0 0 0,-1 0 0 0 0,1 0 0 0 0,-1-1 0 0 0,0 0 0 0 0,0 0 0 0 0,-6 0 8 0 0,-18 7 17 0 0,21-7 0 0 0,0 0 0 0 0,0-1 1 0 0,0 0-1 0 0,-1-1 1 0 0,-11 0-18 0 0,22-2-110 0 0,1 0 0 0 0,-1 0 0 0 0,0 0 0 0 0,1-1 0 0 0,-1 1 0 0 0,1-1 1 0 0,-1 1-1 0 0,1-1 0 0 0,-1 0 0 0 0,1 0 0 0 0,0 1 0 0 0,-1-1 0 0 0,1 0 1 0 0,0 0-1 0 0,-1 0 0 0 0,1 0 0 0 0,0-1 0 0 0,0 1 110 0 0,0 0-10006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8.8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 13 8032 0 0,'-2'0'113'0'0,"0"0"0"0"0,1 0 0 0 0,-1 0 0 0 0,0 1 0 0 0,0-1 0 0 0,1 0 0 0 0,-1 1 0 0 0,0-1 1 0 0,1 1-1 0 0,-1-1 0 0 0,1 1 0 0 0,-1 0 0 0 0,0 0 0 0 0,1 0 0 0 0,0 0 0 0 0,-1 0 0 0 0,1 0 0 0 0,0 0 0 0 0,-1 0 0 0 0,1 1 1 0 0,0-1-1 0 0,0 0 0 0 0,0 1 0 0 0,0 0-113 0 0,-13 13 615 0 0,5-4-594 0 0,0-1 0 0 0,2 1 0 0 0,-1 0 0 0 0,1 1 0 0 0,1-1 1 0 0,0 1-1 0 0,0 1-21 0 0,-8 23 204 0 0,-9 31-204 0 0,20-57 89 0 0,0 1 1 0 0,1 0-1 0 0,0 0 1 0 0,0 0-1 0 0,2 0 1 0 0,-1 0-1 0 0,1 0 1 0 0,1 5-90 0 0,0-8 51 0 0,0-1 1 0 0,1 0-1 0 0,0 0 1 0 0,0 0 0 0 0,1 0-1 0 0,0 0 1 0 0,0-1-1 0 0,1 1 1 0 0,-1-1-1 0 0,1 0 1 0 0,1 0 0 0 0,2 4-52 0 0,-2-5 31 0 0,-1 0 1 0 0,1 0-1 0 0,0 0 1 0 0,0-1-1 0 0,0 0 1 0 0,0 0 0 0 0,1 0-1 0 0,0-1 1 0 0,0 0-1 0 0,0 0 1 0 0,0 0 0 0 0,0-1-1 0 0,1 1 1 0 0,-1-2-1 0 0,1 1 1 0 0,-1-1-1 0 0,1 0 1 0 0,-1 0 0 0 0,1-1-1 0 0,0 0 1 0 0,0 0-1 0 0,3-1-31 0 0,-2 1 31 0 0,1-1-1 0 0,-1-1 1 0 0,0 1-1 0 0,1-1 1 0 0,-1-1-1 0 0,0 0 1 0 0,-1 0-1 0 0,1 0 1 0 0,0-1-1 0 0,-1 0 1 0 0,7-5-31 0 0,-2 0 48 0 0,-1 0 0 0 0,-1 0 1 0 0,0-1-1 0 0,0 0 0 0 0,-1-1 1 0 0,6-9-49 0 0,-11 14 26 0 0,0 0 0 0 0,-1 0 0 0 0,1-1 1 0 0,-2 1-1 0 0,1-1 0 0 0,-1 0 1 0 0,0 0-1 0 0,0 0 0 0 0,-1 0 0 0 0,0 0 1 0 0,0 0-1 0 0,-1-1 0 0 0,0-5-26 0 0,0 2 96 0 0,-1-1-1 0 0,-1 1 1 0 0,0 0-1 0 0,0 0 1 0 0,-1 0-1 0 0,-1 0 0 0 0,0 0 1 0 0,-3-6-96 0 0,-3-2 119 0 0,-1 1 0 0 0,-1 1 0 0 0,0-1-1 0 0,-1 2 1 0 0,-1 0 0 0 0,-12-11-119 0 0,21 22-118 0 0,-1 1 0 0 0,1 0 1 0 0,-1 0-1 0 0,0 0 0 0 0,-1 1 0 0 0,1 0 0 0 0,0 0 0 0 0,-1 0 0 0 0,0 1 1 0 0,0 0-1 0 0,0 0 0 0 0,1 1 0 0 0,-1 0 0 0 0,-1 0 0 0 0,-1 1 118 0 0,7 0-10298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9.3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307 44 7528 0 0,'0'-2'100'0'0,"-1"1"0"0"0,1-1 0 0 0,-1 1 0 0 0,0-1 1 0 0,0 0-1 0 0,0 1 0 0 0,0-1 0 0 0,0 1 0 0 0,0 0 0 0 0,0-1 0 0 0,0 1 1 0 0,0 0-1 0 0,-1 0 0 0 0,1-1 0 0 0,-1 1 0 0 0,1 0 0 0 0,-1 1 1 0 0,1-1-1 0 0,-1 0 0 0 0,1 0 0 0 0,-1 1 0 0 0,0-1 0 0 0,-1 0-100 0 0,-4-1 490 0 0,1-1 0 0 0,-1 1 0 0 0,0 0 0 0 0,-1 1 0 0 0,-3-1-490 0 0,1 1 100 0 0,0 0-1 0 0,0 1 1 0 0,0-1 0 0 0,-1 2 0 0 0,1 0-1 0 0,0 0 1 0 0,0 1 0 0 0,0 0 0 0 0,0 0-1 0 0,1 2 1 0 0,-1-1 0 0 0,0 1-1 0 0,1 0 1 0 0,0 1 0 0 0,-1 1-100 0 0,-7 4 180 0 0,11-7-108 0 0,0 0 0 0 0,0 1 0 0 0,1 0 1 0 0,0 0-1 0 0,-1 2-72 0 0,4-5 16 0 0,1 1 1 0 0,-1 0-1 0 0,1-1 1 0 0,0 1-1 0 0,-1 0 1 0 0,1 0-1 0 0,0 0 1 0 0,0 0-1 0 0,0 0 1 0 0,1 0-1 0 0,-1 1 1 0 0,1-1-1 0 0,-1 0 1 0 0,1 0-1 0 0,-1 0 1 0 0,1 1-1 0 0,0 1-16 0 0,-2 25 261 0 0,-1 21 9 0 0,3-48-261 0 0,0 1 0 0 0,0-1 0 0 0,1 1 0 0 0,-1-1 0 0 0,1 1 0 0 0,-1-1 1 0 0,1 1-1 0 0,0-1 0 0 0,0 1 0 0 0,0-1 0 0 0,1 0 0 0 0,-1 0 0 0 0,1 0 0 0 0,-1 1 0 0 0,1-1 0 0 0,1 1-9 0 0,38 40 66 0 0,-29-29-67 0 0,1-1 0 0 0,0 0 0 0 0,1-1 0 0 0,12 8 1 0 0,-16-12-1 0 0,-1 0 1 0 0,0 0-1 0 0,0 1 1 0 0,-1 0 0 0 0,3 4 0 0 0,-2-2-14 0 0,1 0 1 0 0,1 0 0 0 0,3 2 13 0 0,-14-13-1 0 0,1 0-1 0 0,-1 1 1 0 0,0-1-1 0 0,1 0 0 0 0,-1 1 1 0 0,0-1-1 0 0,1 0 1 0 0,-1 1-1 0 0,0-1 1 0 0,1 1-1 0 0,-1-1 1 0 0,0 1-1 0 0,0-1 1 0 0,0 0-1 0 0,1 1 0 0 0,-1-1 1 0 0,0 1-1 0 0,0-1 1 0 0,0 1-1 0 0,0-1 1 0 0,0 1-1 0 0,0-1 1 0 0,0 1-1 0 0,0-1 1 0 0,0 1-1 0 0,0-1 0 0 0,0 1 1 0 0,0-1-1 0 0,-1 1 1 0 0,1 0 1 0 0,-11 13-47 0 0,-22 6-33 0 0,26-16 75 0 0,0-1 1 0 0,0 0-1 0 0,0-1 1 0 0,0 0-1 0 0,-1 0 1 0 0,1 0-1 0 0,-1-1 1 0 0,1 0 0 0 0,-1-1-1 0 0,1 0 1 0 0,-7 0 4 0 0,0-2-172 0 0,8 2 47 0 0,0 0 1 0 0,0 0-1 0 0,1-1 0 0 0,-1 0 0 0 0,0-1 0 0 0,1 1 0 0 0,-1-1 0 0 0,1 0 0 0 0,-1 0 0 0 0,1 0 0 0 0,0-1 0 0 0,0 0 1 0 0,0 0-1 0 0,0-1 125 0 0,4 3-9400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39.6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9536 0 0,'1'0'61'0'0,"-1"0"-1"0"0,1 0 1 0 0,-1 0 0 0 0,1 0 0 0 0,-1 0 0 0 0,0 0 0 0 0,1 0 0 0 0,-1 1 0 0 0,1-1 0 0 0,-1 0-1 0 0,1 0 1 0 0,-1 0 0 0 0,1 0 0 0 0,-1 1 0 0 0,1-1 0 0 0,-1 0 0 0 0,0 0 0 0 0,1 1 0 0 0,-1-1-1 0 0,1 0 1 0 0,-1 1 0 0 0,0-1 0 0 0,1 0 0 0 0,-1 1 0 0 0,0-1 0 0 0,0 0 0 0 0,1 1-1 0 0,-1-1 1 0 0,0 1 0 0 0,0-1 0 0 0,1 1 0 0 0,-1-1-61 0 0,0 1 40 0 0,0-1 0 0 0,0 1 0 0 0,0-1-1 0 0,1 1 1 0 0,-1-1 0 0 0,0 0 0 0 0,1 1 0 0 0,-1-1-1 0 0,0 1 1 0 0,1-1 0 0 0,-1 0 0 0 0,0 1 0 0 0,1-1 0 0 0,-1 0-1 0 0,0 1 1 0 0,1-1 0 0 0,-1 0 0 0 0,1 0 0 0 0,-1 1 0 0 0,1-1-1 0 0,-1 0 1 0 0,1 0 0 0 0,-1 0 0 0 0,1 0 0 0 0,-1 0 0 0 0,1 1-40 0 0,0 1 202 0 0,1 1 1 0 0,-1-1 0 0 0,1 1-1 0 0,-1 0 1 0 0,0 0 0 0 0,0 0-1 0 0,0 0 1 0 0,0 0 0 0 0,0 1-203 0 0,3 11 280 0 0,-2-8-204 0 0,-1 0 1 0 0,1 0 0 0 0,-1 0 0 0 0,-1 1-1 0 0,1-1 1 0 0,-1 0 0 0 0,0 0 0 0 0,-1 3-77 0 0,0-1 124 0 0,1 0 1 0 0,0 0-1 0 0,0 0 1 0 0,1 0-1 0 0,1 0 1 0 0,0 2-125 0 0,8 56 944 0 0,-3-49-557 0 0,-6-17-361 0 0,-1 0-1 0 0,1 0 1 0 0,0 0 0 0 0,-1 0 0 0 0,1 1 0 0 0,-1-1-1 0 0,1 0 1 0 0,-1 0 0 0 0,1 1 0 0 0,-1-1-1 0 0,0 0 1 0 0,0 0 0 0 0,0 1 0 0 0,0-1 0 0 0,1 0-1 0 0,-2 1 1 0 0,1-1 0 0 0,0 0 0 0 0,0 1-1 0 0,0-1 1 0 0,-1 0 0 0 0,1 1 0 0 0,0-1 0 0 0,-1 0-1 0 0,0 0 1 0 0,1 0-26 0 0,-1 6 208 0 0,1-5-566 0 0,0-4-1768 0 0,0 1-9096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40.0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9744 0 0,'2'2'169'0'0,"-1"1"-1"0"0,1-1 1 0 0,0 0 0 0 0,0 1 0 0 0,0-1 0 0 0,0 0 0 0 0,0 0 0 0 0,3 1-169 0 0,14 17 1354 0 0,-12-9-1203 0 0,-1 1-1 0 0,0 0 1 0 0,-1 0 0 0 0,0 0 0 0 0,-1 1-1 0 0,-1-1 1 0 0,1 7-151 0 0,0 6 205 0 0,-1 0 0 0 0,-1 0 1 0 0,-1 13-206 0 0,-2-20 308 0 0,0-14-254 0 0,1-1-1 0 0,-1 1 0 0 0,1-1 0 0 0,0 1 1 0 0,0-1-1 0 0,0 1 0 0 0,1-1 1 0 0,-1 1-1 0 0,1-1 0 0 0,0 0 0 0 0,0 1 1 0 0,0-1-1 0 0,0 0 0 0 0,1 0 1 0 0,-1 1-1 0 0,1-1 0 0 0,1 2-53 0 0,-2-4 3 0 0,0 1 0 0 0,0 0 1 0 0,0-1-1 0 0,0 1 0 0 0,-1-1 0 0 0,1 1 0 0 0,0 0 0 0 0,-1 0 0 0 0,0-1 0 0 0,1 1 1 0 0,-1 0-1 0 0,0 0 0 0 0,0-1 0 0 0,0 1 0 0 0,0 0 0 0 0,0 0 0 0 0,0 0 1 0 0,-1-1-1 0 0,1 1 0 0 0,-1 0 0 0 0,1-1 0 0 0,-1 1 0 0 0,1 0 0 0 0,-1-1 0 0 0,0 1 1 0 0,-1 1-4 0 0,-2 11 49 0 0,-8-2-38 0 0,8-8-1926 0 0,3-4-7782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40.3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0 121 9744 0 0,'1'1'41'0'0,"0"0"0"0"0,0 0 0 0 0,0 0 0 0 0,0 0 0 0 0,0 0 0 0 0,0 0 0 0 0,0 0 0 0 0,1 0 0 0 0,-1-1 0 0 0,0 1 0 0 0,0 0 0 0 0,1-1 0 0 0,-1 1 1 0 0,1-1-1 0 0,-1 1 0 0 0,0-1 0 0 0,1 0 0 0 0,-1 1 0 0 0,1-1 0 0 0,-1 0 0 0 0,1 0 0 0 0,-1 0 0 0 0,1 0 0 0 0,-1 0 0 0 0,1-1 0 0 0,-1 1 0 0 0,1 0 0 0 0,0-1-41 0 0,9-1 545 0 0,0-1-1 0 0,-1-1 0 0 0,7-2-544 0 0,-7 2 175 0 0,86-29 120 0 0,1 4-1 0 0,40-4-294 0 0,-103 26 22 0 0,-23 4-4 0 0,-1 0-1 0 0,1 1 1 0 0,0 1 0 0 0,0 0 0 0 0,0 0-1 0 0,1 1 1 0 0,-1 0 0 0 0,0 1 0 0 0,3 1-18 0 0,1 1 72 0 0,-1 1 1 0 0,1 0 0 0 0,0 1 0 0 0,-1 1 0 0 0,0 0 0 0 0,-1 1-1 0 0,4 3-72 0 0,-9-5 29 0 0,0 1-1 0 0,-1 0 0 0 0,1 0 0 0 0,-1 0 0 0 0,0 1 0 0 0,-1 0 1 0 0,0 1-1 0 0,0-1 0 0 0,0 1 0 0 0,-1 1 0 0 0,0-1 1 0 0,-1 1-29 0 0,0 0 49 0 0,-1 0 0 0 0,0 1 0 0 0,-1-1 0 0 0,0 1 1 0 0,0-1-1 0 0,-1 1 0 0 0,0 0 0 0 0,-1 0 1 0 0,0 6-50 0 0,2 30 181 0 0,7-12-48 0 0,-8-31-114 0 0,1 1 0 0 0,-1 0 0 0 0,1-1-1 0 0,-1 1 1 0 0,0 0 0 0 0,-1 0 0 0 0,1 0 0 0 0,-1 0 0 0 0,0 0-1 0 0,1 0 1 0 0,-2-1 0 0 0,1 1 0 0 0,0 0 0 0 0,-1 0 0 0 0,0 3-19 0 0,0-5-151 0 0,0 0 0 0 0,0 0 1 0 0,1 0-1 0 0,-1 1 0 0 0,1-1 1 0 0,-1 0-1 0 0,1 1 0 0 0,0-1 1 0 0,0 0-1 0 0,0 2 151 0 0,0-4-9901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4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229 190 10152 0 0,'1'-1'17'0'0,"-1"0"1"0"0,0 0 0 0 0,1 0 0 0 0,-1 1 0 0 0,0-1-1 0 0,0 0 1 0 0,0 0 0 0 0,0 0 0 0 0,0 0 0 0 0,0 0-1 0 0,0 0 1 0 0,0 0 0 0 0,0 0 0 0 0,-1 0-1 0 0,1 0 1 0 0,0 0 0 0 0,-1 0-18 0 0,0-1 120 0 0,0-1 1 0 0,-1 0-1 0 0,0 1 1 0 0,1 0-1 0 0,-1-1 0 0 0,0 1 1 0 0,0 0-1 0 0,-1 0-120 0 0,2 2 33 0 0,-1-1-1 0 0,1 1 1 0 0,-1 0 0 0 0,0 0-1 0 0,1 0 1 0 0,-1 0-1 0 0,1 0 1 0 0,-1 0 0 0 0,0 0-1 0 0,1 0 1 0 0,-1 1 0 0 0,1-1-1 0 0,-1 0 1 0 0,1 1-1 0 0,-1 0 1 0 0,1-1 0 0 0,-1 1-1 0 0,1 0 1 0 0,0 0 0 0 0,-1-1-1 0 0,0 2-32 0 0,-12 8 125 0 0,0 0-1 0 0,0 1 0 0 0,1 1 0 0 0,0 0 1 0 0,-9 13-125 0 0,7-7 118 0 0,8-11-51 0 0,1 1 0 0 0,0 0 1 0 0,1 0-1 0 0,0 0 0 0 0,0 0 1 0 0,0 1-1 0 0,1 0 0 0 0,1 0 1 0 0,-1 1-68 0 0,-2 11 161 0 0,2-7-71 0 0,0 1-1 0 0,1 0 0 0 0,0 0 0 0 0,1 1 1 0 0,1 4-90 0 0,1-19 16 0 0,0 0 1 0 0,1 0 0 0 0,-1 0 0 0 0,1 0 0 0 0,-1 0-1 0 0,1 0 1 0 0,0 0 0 0 0,-1 0 0 0 0,1 0-1 0 0,0 0 1 0 0,0 0 0 0 0,-1 0 0 0 0,1 0 0 0 0,0 0-1 0 0,0-1 1 0 0,0 1 0 0 0,0 0 0 0 0,0-1 0 0 0,0 1-1 0 0,1-1 1 0 0,-1 1 0 0 0,0-1 0 0 0,0 1-17 0 0,2 0 21 0 0,1 0 1 0 0,-1 1-1 0 0,1-1 1 0 0,0-1 0 0 0,-1 1-1 0 0,1 0 1 0 0,2-1-22 0 0,5 1 52 0 0,0-2 1 0 0,0 0-1 0 0,0 0 1 0 0,0-1-1 0 0,0 0 1 0 0,0-1-1 0 0,-1 0 1 0 0,1-1-1 0 0,-1 0 1 0 0,0 0-1 0 0,0-2 1 0 0,0 1-1 0 0,-1-1 1 0 0,0 0-1 0 0,0-1 1 0 0,0 0-1 0 0,-1 0 1 0 0,0-1 0 0 0,0 0-1 0 0,-1 0 1 0 0,4-7-53 0 0,-5 7 55 0 0,1-1 1 0 0,-1 0 0 0 0,0 0 0 0 0,-1-1 0 0 0,0 1 0 0 0,-1-1-1 0 0,0 0 1 0 0,0-1 0 0 0,-1 1 0 0 0,-1-1 0 0 0,0 1-1 0 0,0-1 1 0 0,-1 0 0 0 0,0 0 0 0 0,-1 0 0 0 0,0-1-56 0 0,-1-6 72 0 0,0-2 57 0 0,-1 0 0 0 0,0 0 0 0 0,-2 0 0 0 0,-3-11-129 0 0,2 17 38 0 0,3 6-3 0 0,-1 0-1 0 0,1 0 1 0 0,0 0-1 0 0,1-1 1 0 0,0 1-1 0 0,0-3-34 0 0,1 10-2160 0 0,0 1-8742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41.0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1 460 10752 0 0,'1'-1'40'0'0,"1"1"-1"0"0,-1 0 1 0 0,0-1 0 0 0,1 1 0 0 0,-1-1 0 0 0,1 0 0 0 0,-1 1 0 0 0,0-1-1 0 0,1 0 1 0 0,-1 0 0 0 0,0 0 0 0 0,0 0 0 0 0,0 0 0 0 0,1 0 0 0 0,-1 0-1 0 0,0 0 1 0 0,-1 0 0 0 0,1-1 0 0 0,0 1 0 0 0,0 0 0 0 0,0-2-40 0 0,15-32 1014 0 0,-15 33-992 0 0,4-17 306 0 0,0-1 0 0 0,-1 0 0 0 0,-1 0 1 0 0,0-5-329 0 0,3-24 480 0 0,0 2 227 0 0,-3 0 0 0 0,-2-38-707 0 0,0 81 84 0 0,1 0 0 0 0,-1 1 1 0 0,1-1-1 0 0,-1 0 1 0 0,1 1-1 0 0,0-1 1 0 0,1 1-1 0 0,-1 0 0 0 0,1-1 1 0 0,-1 1-1 0 0,1 0 1 0 0,0 1-1 0 0,0-1 1 0 0,0 0-1 0 0,2-1-84 0 0,-2 3 28 0 0,-1 0-1 0 0,0 0 1 0 0,0 0-1 0 0,1 1 1 0 0,-1-1-1 0 0,0 0 1 0 0,1 1 0 0 0,-1 0-1 0 0,1-1 1 0 0,-1 1-1 0 0,1 0 1 0 0,-1 0-1 0 0,0 0 1 0 0,1 1-1 0 0,-1-1 1 0 0,1 1-1 0 0,-1-1 1 0 0,0 1 0 0 0,1 0-1 0 0,-1 0 1 0 0,0 0-1 0 0,0 0 1 0 0,1 0-1 0 0,-1 0 1 0 0,0 1-1 0 0,0-1 1 0 0,0 1-1 0 0,-1-1 1 0 0,1 1 0 0 0,0 0-1 0 0,-1 0 1 0 0,2 1-28 0 0,6 9 17 0 0,0 0-1 0 0,-1 0 1 0 0,0 1 0 0 0,-1 0 0 0 0,1 3-17 0 0,3 6 82 0 0,-2-5-65 0 0,0-1 10 0 0,0 0 0 0 0,1 0-1 0 0,0-1 1 0 0,1 0 0 0 0,9 9-27 0 0,-8-13 9 0 0,-5-3 12 0 0,0 0 0 0 0,1-1-1 0 0,-1 0 1 0 0,2 0 0 0 0,-1-1 0 0 0,1 0 0 0 0,0 0 0 0 0,0-1 0 0 0,1 0 0 0 0,-1-1-1 0 0,2 0-20 0 0,0 0 51 0 0,0-1 0 0 0,0-1 0 0 0,0 0 0 0 0,0 0 0 0 0,1-1-1 0 0,-1-1 1 0 0,0 0 0 0 0,1 0 0 0 0,2-1-51 0 0,-9 0 33 0 0,0 0 0 0 0,-1 0-1 0 0,1 0 1 0 0,0-1 0 0 0,-1 0 0 0 0,1 1-1 0 0,-1-2 1 0 0,1 1 0 0 0,-1 0 0 0 0,0-1 0 0 0,0 0-1 0 0,0 0 1 0 0,-1 0 0 0 0,1 0 0 0 0,-1-1-1 0 0,1 1 1 0 0,-1-1 0 0 0,0 0 0 0 0,0 0 0 0 0,-1 0-1 0 0,1 0 1 0 0,0-2-33 0 0,6-11 86 0 0,-7 13-59 0 0,0 1-1 0 0,0 0 1 0 0,0-1 0 0 0,0 1 0 0 0,-1-1-1 0 0,1 1 1 0 0,-1-1 0 0 0,0 0 0 0 0,0 1-1 0 0,-1-1 1 0 0,1-3-27 0 0,-1 6 9 0 0,0-10 106 0 0,0 0-1 0 0,0 0 1 0 0,-2 0 0 0 0,1 0 0 0 0,-1 1-1 0 0,-3-9-114 0 0,-3-9 121 0 0,5 16-26 0 0,-1 0 0 0 0,0 0 0 0 0,-4-7-95 0 0,2 5 72 0 0,5 11-40 0 0,0 0-1 0 0,0 1 1 0 0,-1-1-1 0 0,1 0 1 0 0,-1 1-1 0 0,0-1 1 0 0,1 1-1 0 0,-1-1 1 0 0,-2 0-32 0 0,2-7-669 0 0,2 8-1366 0 0,0 2-11438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41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81 9944 0 0,'1'0'30'0'0,"-1"0"1"0"0,1 0-1 0 0,0 0 1 0 0,-1 0-1 0 0,1-1 1 0 0,-1 1 0 0 0,1 0-1 0 0,0 0 1 0 0,-1 0-1 0 0,1 0 1 0 0,-1-1-1 0 0,1 1 1 0 0,-1 0-1 0 0,1 0 1 0 0,-1-1 0 0 0,1 1-1 0 0,-1 0 1 0 0,1-1-1 0 0,-1 1 1 0 0,1-1-1 0 0,-1 1 1 0 0,1-1-1 0 0,-1 1 1 0 0,0-1 0 0 0,1 1-1 0 0,-1-1 1 0 0,0 1-1 0 0,1-1 1 0 0,-1 1-1 0 0,0-1 1 0 0,0 0-1 0 0,0 1 1 0 0,0-1 0 0 0,1 1-1 0 0,-1-1-30 0 0,-2-26 1841 0 0,1 12-1205 0 0,0 14-554 0 0,1 0-1 0 0,0 0 1 0 0,-1 0-1 0 0,1 0 0 0 0,-1 0 1 0 0,1 0-1 0 0,-1 0 1 0 0,1 0-1 0 0,-1 0 1 0 0,0 0-1 0 0,1 0 1 0 0,-1 0-1 0 0,0 1 0 0 0,0-1 1 0 0,1 0-1 0 0,-1 1 1 0 0,0-1-1 0 0,0 0 1 0 0,0 1-1 0 0,0-1 1 0 0,0 1-1 0 0,0-1-81 0 0,-1 0 19 0 0,0 0 0 0 0,0 0 0 0 0,0 1 0 0 0,0-1 0 0 0,0 0 1 0 0,0 1-1 0 0,-1-1 0 0 0,1 1 0 0 0,0 0 0 0 0,-2 0-19 0 0,-10 2 52 0 0,1 1 1 0 0,0 0 0 0 0,0 1-1 0 0,0 1 1 0 0,1 0-1 0 0,-1 1 1 0 0,1 0-1 0 0,1 1 1 0 0,-1 0-1 0 0,1 1 1 0 0,0 0 0 0 0,-3 4-53 0 0,9-7 22 0 0,1 1 0 0 0,-1-1 0 0 0,1 1 0 0 0,0 0 0 0 0,0 1 0 0 0,1-1 0 0 0,-1 0 0 0 0,2 1 0 0 0,-1 0 1 0 0,1 0-1 0 0,0 0 0 0 0,0 0 0 0 0,1 0 0 0 0,-1 0 0 0 0,2 0 0 0 0,-1 0 0 0 0,1 1 0 0 0,0-1 0 0 0,1 0 1 0 0,0 0-1 0 0,0 0 0 0 0,0 0 0 0 0,1 0 0 0 0,0 0 0 0 0,0 0 0 0 0,2 2-22 0 0,5 7-1 0 0,0-1 0 0 0,2 0-1 0 0,0-1 1 0 0,0 0 0 0 0,2-1 0 0 0,8 8 1 0 0,5 1-43 0 0,0 0 0 0 0,2-2 0 0 0,3 1 43 0 0,-3-5-54 0 0,-20-12 40 0 0,0 0-1 0 0,-1 1 1 0 0,0-1 0 0 0,0 2-1 0 0,0-1 1 0 0,1 2 14 0 0,-5-3 2 0 0,-2-4-1 0 0,-1 0 0 0 0,1 1 0 0 0,-1-1 0 0 0,1 0 0 0 0,-1 1 0 0 0,1-1 0 0 0,-1 0 0 0 0,0 1 0 0 0,1-1 0 0 0,-1 1 1 0 0,1-1-1 0 0,-1 1 0 0 0,0-1 0 0 0,0 1 0 0 0,1-1 0 0 0,-1 1 0 0 0,0 0 0 0 0,0-1 0 0 0,1 1 0 0 0,-1-1 0 0 0,0 1 0 0 0,0 0 1 0 0,0-1-1 0 0,0 1 0 0 0,0-1 0 0 0,0 1 0 0 0,0 0 0 0 0,0-1 0 0 0,0 1 0 0 0,0-1 0 0 0,-1 1 0 0 0,1 0 0 0 0,0-1 0 0 0,0 1 0 0 0,0-1 1 0 0,-1 1-1 0 0,1-1 0 0 0,0 1 0 0 0,-1-1 0 0 0,1 1 0 0 0,0-1 0 0 0,-1 1 0 0 0,1-1-1 0 0,-2 1 48 0 0,0 0 1 0 0,0 0-1 0 0,0-1 0 0 0,0 1 1 0 0,0-1-1 0 0,0 0 0 0 0,-1 1 0 0 0,1-1 1 0 0,0 0-1 0 0,0 0 0 0 0,0 0 1 0 0,0-1-1 0 0,-2 1-48 0 0,-5-1 35 0 0,-41 2 81 0 0,8 0-2 0 0,-1-2-1 0 0,1-1 0 0 0,-11-4-113 0 0,17-4-2143 0 0,5-4-8883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42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51 6928 0 0,'-1'0'23'0'0,"1"0"0"0"0,0 0 0 0 0,0 0 0 0 0,0 0 0 0 0,0 0 1 0 0,-1 0-1 0 0,1 0 0 0 0,0 0 0 0 0,0 0 0 0 0,0 0 0 0 0,0 0 0 0 0,-1 0 1 0 0,1 0-1 0 0,0 0 0 0 0,0 0 0 0 0,0 0 0 0 0,0 0 0 0 0,-1 0 0 0 0,1 0 1 0 0,0 0-1 0 0,0 0 0 0 0,0 0 0 0 0,0 1 0 0 0,-1-1 0 0 0,1 0 0 0 0,0 0 1 0 0,0 0-1 0 0,0 0 0 0 0,0 0 0 0 0,0 0 0 0 0,0 0 0 0 0,-1 1 0 0 0,1-1 1 0 0,0 0-1 0 0,0 0 0 0 0,0 0 0 0 0,0 0 0 0 0,0 0 0 0 0,0 1 0 0 0,0-1 1 0 0,0 0-1 0 0,0 0 0 0 0,0 0 0 0 0,0 1 0 0 0,0-1 0 0 0,0 0-23 0 0,4 7 2203 0 0,-4-7-2166 0 0,0 0 0 0 0,1 0-1 0 0,-1 0 1 0 0,0 0 0 0 0,0 0-1 0 0,0 0 1 0 0,0 0 0 0 0,0 0-1 0 0,1 0 1 0 0,-1 0 0 0 0,0 0-1 0 0,0 0 1 0 0,0 0 0 0 0,0 1-1 0 0,0-1 1 0 0,0 0 0 0 0,1 0-1 0 0,-1 0 1 0 0,0 0 0 0 0,0 0-1 0 0,0 0 1 0 0,0 0 0 0 0,0 0-1 0 0,0 1 1 0 0,0-1-1 0 0,0 0 1 0 0,0 0 0 0 0,0 0-1 0 0,0 0 1 0 0,0 0 0 0 0,0 1-1 0 0,0-1 1 0 0,0 0 0 0 0,0 0-1 0 0,0 0 1 0 0,0 0 0 0 0,0 0-1 0 0,0 1 1 0 0,0-1 0 0 0,0 0-1 0 0,0 0 1 0 0,0 0 0 0 0,0 0-1 0 0,0 0 1 0 0,0 0 0 0 0,0 1-1 0 0,0-1 1 0 0,0 0 0 0 0,0 0-1 0 0,0 0 1 0 0,0 0 0 0 0,0 0-1 0 0,0 0 1 0 0,-1 0 0 0 0,1 1-1 0 0,0-1 1 0 0,0 0 0 0 0,0 0-1 0 0,0 0-36 0 0,-1 3 267 0 0,0 1 1 0 0,1 0-1 0 0,-1-1 0 0 0,1 1 0 0 0,0 0 0 0 0,0 0 0 0 0,0-1 1 0 0,1 3-268 0 0,15 90 232 0 0,-14-73-246 0 0,2-1 1 0 0,0 0 0 0 0,1-1 0 0 0,2 1 0 0 0,4 10 13 0 0,9 29-62 0 0,1 19 62 0 0,5 13-16 0 0,-3 8 80 0 0,-21-95-39 0 0,0-1 0 0 0,-1 1 1 0 0,0 0-1 0 0,-1-1 0 0 0,1 1 1 0 0,-1 0-1 0 0,0 0 0 0 0,0 0 1 0 0,-1-1-1 0 0,0 1 0 0 0,0 0-25 0 0,-7 10 146 0 0,-12-75 107 0 0,3-1 1 0 0,3 0 0 0 0,-6-47-254 0 0,7 24 159 0 0,8 63-116 0 0,1-1 1 0 0,0 0 0 0 0,2 0-1 0 0,1 0 1 0 0,0 0-1 0 0,2-1 1 0 0,3-18-44 0 0,-2 26 15 0 0,2 1 0 0 0,0 0-1 0 0,0-1 1 0 0,1 2 0 0 0,1-2-15 0 0,-3 8 5 0 0,1 0 1 0 0,0 0-1 0 0,0 0 0 0 0,1 0 0 0 0,-1 0 1 0 0,1 1-1 0 0,0 0 0 0 0,1 0 0 0 0,-1 1 1 0 0,2-2-6 0 0,3-2-18 0 0,1 1 1 0 0,-1 0-1 0 0,1 1 1 0 0,1 0-1 0 0,-1 1 1 0 0,1 0-1 0 0,0 1 1 0 0,0 0-1 0 0,0 1 1 0 0,0 0 0 0 0,10-1 17 0 0,-15 3-30 0 0,-1 1 0 0 0,1-1 0 0 0,-1 1 1 0 0,1 0-1 0 0,0 1 0 0 0,-1-1 1 0 0,1 1-1 0 0,-1 1 0 0 0,0-1 0 0 0,1 1 1 0 0,-1 0-1 0 0,0 0 0 0 0,0 1 1 0 0,0 0-1 0 0,0 0 0 0 0,0 1 1 0 0,-1-1-1 0 0,2 2 30 0 0,-1 0-17 0 0,1 0 0 0 0,-1 1 0 0 0,0-1 0 0 0,-1 1-1 0 0,1 1 1 0 0,-1-1 0 0 0,3 6 17 0 0,-6-9-8 0 0,1 1 0 0 0,-1-1 0 0 0,0 1 0 0 0,0 0 0 0 0,-1 0 0 0 0,1 0 0 0 0,-1 0-1 0 0,0 0 1 0 0,0 0 0 0 0,0 0 0 0 0,0 1 0 0 0,-1-1 0 0 0,0 0 0 0 0,0 0 0 0 0,0 1 0 0 0,0 0 8 0 0,-4 13-27 0 0,2-4 4 0 0,-1-1-1 0 0,0 0 0 0 0,-5 10 24 0 0,7-19-7 0 0,-1 0 1 0 0,0 0-1 0 0,0 0 1 0 0,0-1-1 0 0,-1 1 1 0 0,0 0-1 0 0,1-1 1 0 0,-1 0-1 0 0,0 0 0 0 0,0 0 1 0 0,-1 0-1 0 0,1 0 1 0 0,-4 2 6 0 0,-16 6-28 0 0,-1 0 1 0 0,1-1 0 0 0,-2-2-1 0 0,-16 4 28 0 0,30-9-11 0 0,0 0 2 0 0,-1-1 0 0 0,0-1 1 0 0,0 0-1 0 0,0-1 0 0 0,0-1 1 0 0,1 1-1 0 0,-7-3 9 0 0,-31 0-114 0 0,35 0-1829 0 0,13 2-7371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3.9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1 161 7736 0 0,'0'0'56'0'0,"0"-1"0"0"0,0 1 0 0 0,1-1 0 0 0,-1 1 0 0 0,0-1 1 0 0,1 1-1 0 0,-1-1 0 0 0,0 1 0 0 0,1-1 0 0 0,-1 1 0 0 0,1 0 0 0 0,-1-1 1 0 0,1 1-1 0 0,-1-1 0 0 0,1 1 0 0 0,-1 0 0 0 0,1 0 0 0 0,-1-1 0 0 0,1 1 0 0 0,-1 0 1 0 0,1 0-1 0 0,0 0 0 0 0,-1 0 0 0 0,1 0 0 0 0,-1-1 0 0 0,1 1 0 0 0,0 0 1 0 0,-1 0-1 0 0,1 0 0 0 0,-1 1 0 0 0,1-1 0 0 0,-1 0 0 0 0,1 0 0 0 0,0 0 0 0 0,0 0-55 0 0,1 1 165 0 0,0-1 1 0 0,0-1 0 0 0,0 1-1 0 0,1 0 1 0 0,-1 0 0 0 0,0-1-1 0 0,0 1 1 0 0,0-1 0 0 0,0 0 0 0 0,0 0-1 0 0,1 0-166 0 0,4-2 172 0 0,-1 0 0 0 0,0 1-1 0 0,1 0 1 0 0,0 0 0 0 0,0 0-1 0 0,-1 1 1 0 0,4 0-172 0 0,9-3 198 0 0,110-34 302 0 0,-31 9-482 0 0,-63 17-576 0 0,-1-1 0 0 0,-1-1 0 0 0,4-4 558 0 0,-31 15-8418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51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1 391 2304 0 0,'0'0'496'0'0,"0"0"1"0"0,5 0 6 0 0,-3 0-442 0 0,2-1 156 0 0,0 1 1 0 0,0-1-1 0 0,0 0 0 0 0,0 0 1 0 0,0 0-1 0 0,0 0 1 0 0,0-1-218 0 0,-1-3 3581 0 0,2-14-2730 0 0,1-1-713 0 0,-1 6 123 0 0,0-1 1 0 0,-2 1-1 0 0,2-14-261 0 0,9-31 543 0 0,9-21 291 0 0,-17 59-659 0 0,-3 7-25 0 0,1 0 0 0 0,0 0 0 0 0,2 0 0 0 0,4-8-150 0 0,-9 19 38 0 0,0 1 0 0 0,0 1 0 0 0,0-1 0 0 0,1 0-1 0 0,-1 0 1 0 0,1 0 0 0 0,-1 1 0 0 0,1-1 0 0 0,0 1 0 0 0,0-1 0 0 0,0 1 0 0 0,0 0 0 0 0,0 0-1 0 0,0 0 1 0 0,0 0 0 0 0,0 0 0 0 0,0 0 0 0 0,0 0 0 0 0,0 1 0 0 0,0-1 0 0 0,1 1 0 0 0,-1-1 0 0 0,0 1-1 0 0,1 0 1 0 0,-1 0 0 0 0,2 0-38 0 0,-3 1 8 0 0,-1 0 0 0 0,1 0 0 0 0,-1 0 0 0 0,1 0 0 0 0,-1 0 0 0 0,0 0 0 0 0,0 0 0 0 0,1 1 0 0 0,-1-1 0 0 0,0 0 0 0 0,0 0 0 0 0,0 0 0 0 0,0 0 0 0 0,0 0 0 0 0,-1 1-8 0 0,1 5 30 0 0,17 47 98 0 0,22 103 20 0 0,-36-147-140 0 0,1 1 1 0 0,0-1 0 0 0,0 0 0 0 0,1 0 0 0 0,0-1 0 0 0,1 1-1 0 0,1 1-8 0 0,10 17 44 0 0,-14-24-33 0 0,-1 0 0 0 0,1 0 1 0 0,0 0-1 0 0,0-1 0 0 0,1 0 1 0 0,0 1-12 0 0,-1-1 16 0 0,1 1 0 0 0,-1-1 0 0 0,0 1 1 0 0,0-1-1 0 0,-1 1 0 0 0,1 1-16 0 0,8 8 24 0 0,-9-11-20 0 0,0-1 0 0 0,0 1-1 0 0,0 0 1 0 0,-1 0 0 0 0,1 0 0 0 0,-1 1 0 0 0,1-1 0 0 0,-1 0 0 0 0,0 0 0 0 0,1 3-4 0 0,-2-4 5 0 0,0 16-1866 0 0,0-17-7276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51.9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61 6632 0 0,'5'-1'249'0'0,"-1"0"-1"0"0,1 0 1 0 0,0 0 0 0 0,0-1 0 0 0,0 0-1 0 0,-1 1 1 0 0,1-2 0 0 0,-1 1 0 0 0,0 0-1 0 0,1-1 1 0 0,-1 0 0 0 0,2-2-249 0 0,-2 2 28 0 0,0 1 0 0 0,0-1 0 0 0,0 1 1 0 0,0 0-1 0 0,0 1 0 0 0,0-1 0 0 0,0 1 0 0 0,0-1 0 0 0,1 1 0 0 0,-1 1 0 0 0,1-1 1 0 0,-1 0-1 0 0,0 1 0 0 0,1 0-28 0 0,27-5 93 0 0,-14 2-189 0 0,1 0 1 0 0,-1 2 0 0 0,1 0 0 0 0,14 2 95 0 0,-9-1-1063 0 0,-21 0-5133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52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0 327 7528 0 0,'7'-38'624'0'0,"-8"-12"399"0"0,0 22-703 0 0,1-1 1 0 0,1 0 0 0 0,1 0-1 0 0,3-3-320 0 0,12-49 800 0 0,-17 81-772 0 0,0 0 0 0 0,-1-1 0 0 0,1 1 1 0 0,0-1-1 0 0,1 1 0 0 0,-1 0 0 0 0,0-1 0 0 0,0 1 0 0 0,0 0 0 0 0,0-1 1 0 0,0 1-1 0 0,0-1 0 0 0,0 1 0 0 0,1 0 0 0 0,-1-1 0 0 0,0 1 0 0 0,0 0 1 0 0,0-1-1 0 0,1 1 0 0 0,-1 0 0 0 0,0 0 0 0 0,0-1 0 0 0,1 1 0 0 0,-1 0 1 0 0,0 0-1 0 0,1-1 0 0 0,-1 1 0 0 0,0 0 0 0 0,1 0 0 0 0,-1 0 0 0 0,0-1 0 0 0,1 1 1 0 0,-1 0-1 0 0,1 0 0 0 0,-1 0 0 0 0,0 0 0 0 0,1 0 0 0 0,-1 0 0 0 0,0 0 1 0 0,1 0-1 0 0,-1 0 0 0 0,1 0 0 0 0,-1 0-28 0 0,2 1 46 0 0,-1 0 0 0 0,0 1 0 0 0,0-1 0 0 0,0 0 1 0 0,0 0-1 0 0,0 1 0 0 0,0-1 0 0 0,0 1 0 0 0,0-1 0 0 0,0 1 0 0 0,-1 0-46 0 0,16 42 315 0 0,8 37 326 0 0,22 48-641 0 0,-23-67 168 0 0,-18-52-151 0 0,0 0 0 0 0,1-1 0 0 0,0 1 1 0 0,1-1-1 0 0,0-1 0 0 0,0 1 0 0 0,1-1 0 0 0,0 0 0 0 0,0-1 0 0 0,3 2-17 0 0,-7-6 7 0 0,0-1-1 0 0,0 1 1 0 0,0-1-1 0 0,0 0 1 0 0,0 0 0 0 0,0 0-1 0 0,1-1 1 0 0,-1 0-1 0 0,0 0 1 0 0,1 0 0 0 0,-1 0-1 0 0,3 0-6 0 0,7-1 31 0 0,0 1 0 0 0,0-2 0 0 0,4-1-31 0 0,-1 1 7 0 0,-12 0 19 0 0,0 0 1 0 0,0 0 0 0 0,-1 0 0 0 0,1 0 0 0 0,0-1 0 0 0,0 0 0 0 0,-1 0-1 0 0,0 0 1 0 0,1-1 0 0 0,-1 0 0 0 0,0 1 0 0 0,0-1 0 0 0,0-1-1 0 0,-1 1 1 0 0,1 0 0 0 0,-1-1 0 0 0,1 0 0 0 0,-1 0 0 0 0,-1 0 0 0 0,1 0-1 0 0,0 0 1 0 0,-1-1 0 0 0,0 1 0 0 0,0-2-27 0 0,7-15 213 0 0,-2 0 0 0 0,0 0 1 0 0,-1-1-1 0 0,1-16-213 0 0,-3 21 47 0 0,-3 9 33 0 0,0 0 1 0 0,-1-1 0 0 0,0 1 0 0 0,0 0 0 0 0,0 0 0 0 0,-1 0 0 0 0,-1 0 0 0 0,-1-7-81 0 0,-2-3 200 0 0,0 1 1 0 0,-1 0 0 0 0,-3-5-201 0 0,7 19 65 0 0,2-1-1 0 0,-1 0 1 0 0,0 1 0 0 0,1-1 0 0 0,0 0 0 0 0,0 1 0 0 0,0-2-65 0 0,1-9-2273 0 0,-1 14-8749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52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1 221 7832 0 0,'1'6'102'0'0,"1"0"0"0"0,0 0 0 0 0,0 0 0 0 0,1-1 0 0 0,-1 1 0 0 0,1-1 1 0 0,0 1-1 0 0,1-1 0 0 0,-1 0 0 0 0,1 0 0 0 0,0-1 0 0 0,2 2-102 0 0,-4-2 51 0 0,-1 0 1 0 0,1 0-1 0 0,-1 0 0 0 0,0 0 1 0 0,0 0-1 0 0,0 0 1 0 0,0 0-1 0 0,-1 2-51 0 0,4 12 45 0 0,0 4-22 0 0,4 8 9 0 0,-3-6 0 0 0,-5-22-25 0 0,0 0 0 0 0,0 0 1 0 0,0 0-1 0 0,0 0 0 0 0,1 0 0 0 0,-1 0 1 0 0,1 0-1 0 0,-1 0 0 0 0,1 0 0 0 0,0 0 1 0 0,0 1-8 0 0,-2-3 918 0 0,-1-8 104 0 0,-4-27-394 0 0,0 7-506 0 0,1-16 95 0 0,2 0 0 0 0,2-1 0 0 0,2 1 0 0 0,6-41-217 0 0,-6 79 60 0 0,0 1 0 0 0,1-1 0 0 0,0 0 1 0 0,0 1-1 0 0,0-1 0 0 0,0 1 0 0 0,1-1 0 0 0,0 1 0 0 0,0 0 0 0 0,0 0 0 0 0,1 0 0 0 0,-1 1 0 0 0,1-1 0 0 0,1 1 0 0 0,-1 0 0 0 0,0 0 0 0 0,1 0 0 0 0,0 1 1 0 0,3-2-61 0 0,-5 3 64 0 0,1-1 0 0 0,-1 1 1 0 0,1 1-1 0 0,-1-1 0 0 0,1 0 1 0 0,0 1-1 0 0,0 0 0 0 0,0 0 1 0 0,0 0-1 0 0,0 0 0 0 0,0 1 1 0 0,0 0-1 0 0,0 0 1 0 0,0 0-1 0 0,3 0-64 0 0,1 0 48 0 0,0 0 1 0 0,0 0 0 0 0,0 1-1 0 0,0 0 1 0 0,0 1 0 0 0,0 0-1 0 0,-1 0 1 0 0,1 0-1 0 0,0 1 1 0 0,-1 0 0 0 0,0 1-1 0 0,0 0 1 0 0,1 0-49 0 0,56 28 117 0 0,-47-25-91 0 0,0 1 0 0 0,0 1 0 0 0,-1 0-1 0 0,0 1 1 0 0,-1 1 0 0 0,10 8-26 0 0,9 11 1 0 0,-26-23-18 0 0,1 0-1 0 0,-1 0 0 0 0,0 1 0 0 0,-1 0 1 0 0,0 0-1 0 0,0 1 0 0 0,-1 0 0 0 0,0 0 1 0 0,0 0-1 0 0,2 7 18 0 0,-6-11-23 0 0,0 0 1 0 0,0 0-1 0 0,0 1 1 0 0,0-1-1 0 0,-1 1 1 0 0,0-1-1 0 0,0 1 1 0 0,-1-1-1 0 0,0 1 1 0 0,0 0-1 0 0,0 2 23 0 0,-1-3-14 0 0,0-1-1 0 0,0 0 1 0 0,-1-1-1 0 0,1 1 1 0 0,-1 0-1 0 0,0 0 1 0 0,0-1-1 0 0,0 1 1 0 0,0-1-1 0 0,-1 1 1 0 0,0-1-1 0 0,1 0 1 0 0,-1 0-1 0 0,0 0 1 0 0,-3 1 14 0 0,-4 4 11 0 0,-1-1 0 0 0,0-1 0 0 0,-1 0 0 0 0,1 0 1 0 0,-1-1-1 0 0,0-1 0 0 0,0 0 0 0 0,-1-1 1 0 0,1 0-1 0 0,-13 1-11 0 0,-40 12 54 0 0,38-8 48 0 0,-1 0 0 0 0,-1-2 1 0 0,-27 2-103 0 0,40-7 8 0 0,1 0 0 0 0,0-1 0 0 0,0-1 0 0 0,0-1 1 0 0,0 0-1 0 0,0 0 0 0 0,0-2 0 0 0,-6-2-8 0 0,1-3-2089 0 0,6-6-7960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4:53.8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341 67 7136 0 0,'0'-2'41'0'0,"0"0"0"0"0,0 0 0 0 0,0 1-1 0 0,0-1 1 0 0,0 0 0 0 0,1 0 0 0 0,-1 0 0 0 0,1 0 0 0 0,-1 0 0 0 0,1 1 0 0 0,0-1 0 0 0,-1 0 0 0 0,1 1 0 0 0,0-1 0 0 0,0 0-1 0 0,0 1-40 0 0,0-2 154 0 0,-1 1 0 0 0,0 0 0 0 0,0-1 0 0 0,0 1 0 0 0,0 0 0 0 0,0-1 0 0 0,0 1 0 0 0,0 0-1 0 0,-1-1 1 0 0,1 1 0 0 0,-1 0 0 0 0,0 0 0 0 0,0-1-154 0 0,0-1 533 0 0,3 7 256 0 0,-2-2-783 0 0,0-1 1 0 0,0 0-1 0 0,1 1 0 0 0,-1-1 1 0 0,0 1-1 0 0,0-1 0 0 0,0 0 1 0 0,0 1-1 0 0,0-1 0 0 0,0 1 1 0 0,0-1-1 0 0,0 0 0 0 0,0 1 1 0 0,0-1-1 0 0,0 1 1 0 0,0-1-1 0 0,0 1 0 0 0,0-1 1 0 0,0 0-1 0 0,0 1 0 0 0,-1-1 1 0 0,1 0-1 0 0,0 1 0 0 0,0-1 1 0 0,0 1-1 0 0,-1-1 0 0 0,1 0 1 0 0,0 1-1 0 0,0-1 0 0 0,-1 0 1 0 0,1 0-1 0 0,0 1 0 0 0,-1-1 1 0 0,1 0-1 0 0,0 0 0 0 0,-1 1 1 0 0,1-1-1 0 0,0 0 0 0 0,-1 0 1 0 0,1 0-1 0 0,-1 0 1 0 0,1 1-1 0 0,0-1 0 0 0,-1 0 1 0 0,1 0-1 0 0,-1 0 0 0 0,1 0-6 0 0,-24 2-26 0 0,19-2 45 0 0,1 1-11 0 0,-1 0 0 0 0,1 0 0 0 0,-1 0 0 0 0,1 0 0 0 0,0 1 0 0 0,0 0 0 0 0,0 0 0 0 0,0 0 0 0 0,0 0 0 0 0,0 1 0 0 0,0 0-8 0 0,-43 36 217 0 0,28-21-8 0 0,9-8-141 0 0,1 0-1 0 0,1 0 1 0 0,0 0 0 0 0,1 1-1 0 0,0 0 1 0 0,0 1-1 0 0,0 2-67 0 0,-5 7 38 0 0,-21 50 140 0 0,23-47 7 0 0,-1 0 0 0 0,-1 0-185 0 0,0-5 93 0 0,7-12-67 0 0,0 1-1 0 0,1 0 1 0 0,0 0-1 0 0,0 0 1 0 0,1 0-1 0 0,0 0 1 0 0,0 1-1 0 0,0 3-25 0 0,1 3 26 0 0,0-7 5 0 0,1 0 0 0 0,0 0 0 0 0,1 1 0 0 0,-1-1 0 0 0,2 1 0 0 0,-1-1 0 0 0,2 7-31 0 0,-1-12-5 0 0,-1-1 1 0 0,1 1 0 0 0,-1-1-1 0 0,1 1 1 0 0,0-1-1 0 0,0 0 1 0 0,0 1-1 0 0,0-1 1 0 0,0 0 0 0 0,0 0-1 0 0,1 0 1 0 0,-1 1-1 0 0,1-2 1 0 0,-1 1-1 0 0,1 0 1 0 0,0 0 4 0 0,0-1-15 0 0,0 0 0 0 0,0 0 0 0 0,0-1 0 0 0,0 1-1 0 0,1-1 1 0 0,-1 1 0 0 0,0-1 0 0 0,0 0 0 0 0,0 0 0 0 0,0 0 0 0 0,0 0 0 0 0,1 0 0 0 0,-1 0 0 0 0,0-1 0 0 0,0 1-1 0 0,0-1 1 0 0,0 1 0 0 0,0-1 15 0 0,8-2-14 0 0,0-1 0 0 0,-1 0 0 0 0,1 0 0 0 0,-1-1 1 0 0,0-1-1 0 0,-1 1 0 0 0,1-1 0 0 0,-1-1 0 0 0,0 1 0 0 0,1-3 14 0 0,9-9 20 0 0,-1 0-1 0 0,-1 0 1 0 0,9-17-20 0 0,-12 17 16 0 0,7-10 135 0 0,-1-1-1 0 0,-1 0 1 0 0,0-5-151 0 0,-10 18 73 0 0,-1 0 0 0 0,-1-1-1 0 0,0 0 1 0 0,-1 0 0 0 0,-1 0 0 0 0,-1-1-1 0 0,0 0 1 0 0,-1 1 0 0 0,-1-13-73 0 0,-2 62 66 0 0,-3-1 1 0 0,0 1 0 0 0,-4 9-67 0 0,2-14 33 0 0,2 0 1 0 0,1 0 0 0 0,0 0 0 0 0,3 15-34 0 0,0 85 14 0 0,-3-66-12 0 0,2-49-1 0 0,0 1 1 0 0,0-1 0 0 0,1 1-1 0 0,2 5-1 0 0,4 34 3 0 0,-4-24 2 0 0,2 0-1 0 0,3 10-4 0 0,-5-31 1 0 0,0 1-1 0 0,1 0 1 0 0,0 0-1 0 0,0-1 1 0 0,1 0-1 0 0,0 1 1 0 0,0-1 0 0 0,0-1-1 0 0,1 1 1 0 0,1 1-1 0 0,-3-5 1 0 0,0-1 0 0 0,1 1 0 0 0,-1 0 0 0 0,0-1 0 0 0,1 0 0 0 0,0 1 0 0 0,0-1 0 0 0,-1-1 0 0 0,1 1 0 0 0,0-1 0 0 0,2 1-1 0 0,45 8 18 0 0,-46-9-17 0 0,-1-1 2 0 0,1-1-1 0 0,-1 1 1 0 0,0-1-1 0 0,0 0 1 0 0,0 0-1 0 0,0 0 1 0 0,-1 0-1 0 0,1-1 1 0 0,0 0-1 0 0,0 0 1 0 0,-1 0-1 0 0,1 0 0 0 0,0-1-2 0 0,20-10 26 0 0,-18 11 0 0 0,0-2 1 0 0,0 1 0 0 0,0-1 0 0 0,-1 0 0 0 0,1 0 0 0 0,-1 0 0 0 0,0-1 0 0 0,-1 0-1 0 0,1 0 1 0 0,1-2-27 0 0,25-25 344 0 0,16-22 58 0 0,-46 47-2242 0 0,-1 7-8062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33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7328 0 0,'0'0'216'0'0,"0"0"0"0"0,0 0 1 0 0,0 0 68 0 0,0 0 254 0 0,0 0 66 0 0,0 0-3 0 0,0 0-52 0 0,0 0-195 0 0,0 0-43 0 0,0 0 5 0 0,0 0-39 0 0,2 6-145 0 0,0 2-70 0 0,-1 0 0 0 0,0 0 0 0 0,-1 0-1 0 0,1 0 1 0 0,-1 1 0 0 0,-1-1 0 0 0,-1 8-63 0 0,-14 122 479 0 0,9-38-366 0 0,7-94-94 0 0,-1-1 0 0 0,1 1 0 0 0,0 0 0 0 0,1-1 0 0 0,0 1 0 0 0,-1 0 0 0 0,2-1 0 0 0,0 4-19 0 0,4 25 191 0 0,-6-32-180 0 0,1-1 0 0 0,-1 1 1 0 0,1-1-1 0 0,-1 1 0 0 0,1-1 1 0 0,-1 1-1 0 0,1-1 1 0 0,0 0-1 0 0,0 1 0 0 0,0-1 1 0 0,-1 0-1 0 0,1 0 0 0 0,1 0 1 0 0,-1 1-1 0 0,0-1-11 0 0,0 0 19 0 0,0 0 0 0 0,0 0 0 0 0,0 0 0 0 0,0 1 0 0 0,0-1 0 0 0,0 0 0 0 0,0 1 0 0 0,0-1 0 0 0,-1 0 0 0 0,1 1 0 0 0,0-1 0 0 0,-1 1 0 0 0,1-1 0 0 0,-1 1 0 0 0,0 0 0 0 0,0-1 0 0 0,1 2-19 0 0,-1-3 6 0 0,0 1 0 0 0,0-1 0 0 0,0 1 1 0 0,0-1-1 0 0,0 0 0 0 0,0 1 0 0 0,0-1 0 0 0,1 0 0 0 0,-1 1 1 0 0,0-1-1 0 0,0 0 0 0 0,0 1 0 0 0,1-1 0 0 0,-1 0 0 0 0,0 1 0 0 0,0-1 1 0 0,1 0-1 0 0,-1 0 0 0 0,0 1 0 0 0,1-1 0 0 0,-1 0 0 0 0,0 0 1 0 0,1 0-1 0 0,-1 0 0 0 0,0 1 0 0 0,1-1 0 0 0,-1 0 0 0 0,0 0 1 0 0,1 0-1 0 0,-1 0 0 0 0,1 0 0 0 0,-1 0 0 0 0,1 0-6 0 0,15 0-451 0 0,-12 0-825 0 0,-2 0-7517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34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27 6016 0 0,'-2'9'1719'0'0,"1"-9"-1640"0"0,1 0-1 0 0,0 0 0 0 0,-1 0 0 0 0,1 0 0 0 0,-1 0 0 0 0,1 0 0 0 0,-1 0 1 0 0,1-1-1 0 0,-1 1 0 0 0,1 0 0 0 0,0 0 0 0 0,-1 0 0 0 0,1-1 0 0 0,-1 1 1 0 0,1 0-1 0 0,0 0 0 0 0,-1-1 0 0 0,1 1 0 0 0,-1 0 0 0 0,1-1 0 0 0,0 1 1 0 0,0 0-1 0 0,-1-1 0 0 0,1 1 0 0 0,0-1-78 0 0,-4-1 159 0 0,0-1 0 0 0,0 1 1 0 0,0 0-1 0 0,0 0 0 0 0,-1 0 0 0 0,1 0 1 0 0,0 1-1 0 0,-1 0 0 0 0,0 0 0 0 0,1 0 0 0 0,-1 0 1 0 0,1 1-1 0 0,-3-1-159 0 0,-22-4 170 0 0,-20 1-171 0 0,36 6 1 0 0,12-2-1 0 0,0 0 1 0 0,0 0 0 0 0,0 0-1 0 0,0 1 1 0 0,1-1-1 0 0,-1 0 1 0 0,0 0-1 0 0,0 0 1 0 0,0 0-1 0 0,0 0 1 0 0,0-1-1 0 0,0 1 1 0 0,0 0-1 0 0,0 0 1 0 0,0-1-1 0 0,0 1 1 0 0,0-1 0 0 0,-28 16-64 0 0,28-15 61 0 0,1 1 1 0 0,-1-1-1 0 0,1 1 1 0 0,0-1 0 0 0,-1 1-1 0 0,1-1 1 0 0,0 1 0 0 0,-1 0-1 0 0,1-1 1 0 0,0 1-1 0 0,-1 0 1 0 0,1-1 0 0 0,0 1-1 0 0,0 0 1 0 0,0-1-1 0 0,0 1 1 0 0,0 0 0 0 0,0-1-1 0 0,0 1 1 0 0,0 0 0 0 0,0 0 2 0 0,0 24-17 0 0,1-16 4 0 0,0 6 16 0 0,1 1 0 0 0,1-1 0 0 0,0 0 0 0 0,1-1 0 0 0,1 1 0 0 0,0-1 0 0 0,1 0 0 0 0,0 0 0 0 0,5 5-3 0 0,-10-16 6 0 0,37 82 310 0 0,-29-67-191 0 0,-8-15-103 0 0,0 0 1 0 0,0 1-1 0 0,1-1 0 0 0,0 0 1 0 0,-1 0-1 0 0,1 0 1 0 0,0-1-1 0 0,1 2-22 0 0,0 0 41 0 0,0 0 0 0 0,0 0-1 0 0,0 1 1 0 0,-1 0 0 0 0,0-1 0 0 0,0 1-1 0 0,0 0 1 0 0,-1 0 0 0 0,1 0 0 0 0,-1 0 0 0 0,0 0-1 0 0,-1 1 1 0 0,1-1 0 0 0,-1 0 0 0 0,0 0-1 0 0,0 0 1 0 0,-1 3-41 0 0,-19-8 63 0 0,17 1-55 0 0,0 0 0 0 0,-1 0 0 0 0,1 0 0 0 0,0 1 0 0 0,1-1 0 0 0,-1 1 0 0 0,0 0 0 0 0,-1 0-8 0 0,1 0 10 0 0,0 0-1 0 0,0 0 1 0 0,0 0 0 0 0,-1-1 0 0 0,1 1 0 0 0,-1-1-1 0 0,1 0 1 0 0,-1 0 0 0 0,0 0-10 0 0,-23 1 139 0 0,0-1 0 0 0,-21-2-139 0 0,2 0 81 0 0,19-3-810 0 0,24 3-230 0 0,-1 0-7625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34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17 9536 0 0,'0'0'0'0'0,"0"0"0"0"0,-2-6 0 0 0,-2 0 488 0 0,4 2 0 0 0,6 4-8 0 0,-6 6 16 0 0,-2-2-168 0 0,2-4 16 0 0,0-6-8 0 0,-4 8 0 0 0,2 4-176 0 0,2 2 16 0 0,0-2-16 0 0,0 1 8 0 0,0-3-168 0 0,0 2 8 0 0,0-6-10144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39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7632 0 0,'0'0'742'0'0,"0"0"-4"0"0,0 0-2 0 0,0 0-80 0 0,0 0-318 0 0,0 0-70 0 0,0 0-1 0 0,3 5 10 0 0,0 3-126 0 0,-1-1-1 0 0,1 1 1 0 0,-2 0-1 0 0,1-1 1 0 0,-1 1-1 0 0,0 0 1 0 0,0 0-1 0 0,-1 7-150 0 0,0 32 36 0 0,2-1 0 0 0,4 9-36 0 0,-5-34 64 0 0,0 1 0 0 0,-1-1 0 0 0,-1 1-1 0 0,-3 15-63 0 0,-1 43 175 0 0,-1-33-46 0 0,4-40-96 0 0,1 1 0 0 0,0-1 0 0 0,0 1 0 0 0,1-1 1 0 0,0 1-1 0 0,0-1 0 0 0,1 5-33 0 0,1 4 56 0 0,-1 0 0 0 0,-1 0 1 0 0,-1 0-1 0 0,0 0 0 0 0,-1-1-56 0 0,-5 16 105 0 0,5-23-64 0 0,0 0 0 0 0,1 0-1 0 0,0 0 1 0 0,0 4-41 0 0,1-9 26 0 0,0-1-1 0 0,-1 0 1 0 0,1 0 0 0 0,-1 1-1 0 0,1-1 1 0 0,-1 0-1 0 0,0 0 1 0 0,0 1 0 0 0,0-1-26 0 0,0 0 50 0 0,0 0 0 0 0,0 1 0 0 0,0-1 0 0 0,0 0 0 0 0,1 0 0 0 0,-1 0 0 0 0,1 1 0 0 0,0-1 1 0 0,-1 2-51 0 0,0-4-1858 0 0,0 0-7500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39.5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6016 0 0,'8'-6'211'0'0,"1"0"0"0"0,-1 0 0 0 0,0-1-1 0 0,6-6-210 0 0,0 0 285 0 0,-11 10-232 0 0,-1 1 1 0 0,1-1-1 0 0,0 1 0 0 0,0-1 1 0 0,0 1-1 0 0,0 0 1 0 0,0 0-1 0 0,1 1 0 0 0,-1-1 1 0 0,0 1-1 0 0,1-1 1 0 0,-1 1-1 0 0,1 0 0 0 0,0 0 1 0 0,-1 1-1 0 0,1-1 1 0 0,0 1-1 0 0,-1 0 0 0 0,1 0-53 0 0,1 0 4 0 0,-1 0 0 0 0,0 1 0 0 0,0 0 0 0 0,0 0 0 0 0,0 0 0 0 0,0 1 0 0 0,0-1 0 0 0,0 1 0 0 0,0 0-1 0 0,0 0 1 0 0,-1 0 0 0 0,1 0 0 0 0,-1 1 0 0 0,0 0 0 0 0,0-1 0 0 0,0 1 0 0 0,2 2-4 0 0,6 8 20 0 0,0 0 0 0 0,-1 1 1 0 0,6 10-21 0 0,-9-13 2 0 0,0 3 1 0 0,0 0 0 0 0,0 0 0 0 0,-1 1 0 0 0,-1 0 0 0 0,-1 0 0 0 0,2 10-3 0 0,12 36 26 0 0,-13-41 50 0 0,0 0 1 0 0,-2 1-1 0 0,0-1 1 0 0,-2 0-1 0 0,0 1 1 0 0,-1-1-1 0 0,-1 5-76 0 0,0 11 214 0 0,1-28-146 0 0,-1 0 1 0 0,0 0-1 0 0,-1 0 0 0 0,0 0 1 0 0,0 0-1 0 0,-1-1 0 0 0,0 1 1 0 0,0-1-1 0 0,-1 0 0 0 0,0 1 1 0 0,0-2-1 0 0,-1 1 0 0 0,0-1 1 0 0,0 1-1 0 0,-1-1-68 0 0,-7 9 140 0 0,-1-2 1 0 0,0 1-1 0 0,-1-2 0 0 0,-1 0 1 0 0,-10 6-141 0 0,14-12 194 0 0,1 0 0 0 0,-2-1 0 0 0,1 0 0 0 0,0-1 0 0 0,-12 2-194 0 0,-1 1 294 0 0,9 1-11 0 0,15-7-266 0 0,0-1-1 0 0,0 1 1 0 0,0 0 0 0 0,0 0 0 0 0,0-1 0 0 0,0 1 0 0 0,-1-1 0 0 0,1 1 0 0 0,0-1-1 0 0,0 1 1 0 0,0-1 0 0 0,-1 0 0 0 0,1 0 0 0 0,0 1 0 0 0,-1-1 0 0 0,1 0 0 0 0,0 0-1 0 0,0 0 1 0 0,-1 0 0 0 0,1-1 0 0 0,0 1 0 0 0,0 0 0 0 0,-1 0 0 0 0,1-1 0 0 0,0 1-1 0 0,0-1 1 0 0,0 1 0 0 0,0-1 0 0 0,-1 0 0 0 0,1 1 0 0 0,0-1 0 0 0,0 0 0 0 0,0 0-17 0 0,3-2-1576 0 0,-2 2-6520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4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472 6 5016 0 0,'-91'-5'2933'0'0,"90"5"-2892"0"0,-9 0 69 0 0,1-1 0 0 0,-1 2 0 0 0,1-1 0 0 0,0 1 0 0 0,-1 1-1 0 0,1 0 1 0 0,0 0 0 0 0,0 1 0 0 0,0 0 0 0 0,0 0-110 0 0,-17 11 53 0 0,0 1-1 0 0,1 2 1 0 0,1 0-1 0 0,1 1 1 0 0,1 2-1 0 0,0 0 1 0 0,-8 12-53 0 0,22-22 58 0 0,0 2 0 0 0,1-1 0 0 0,0 1 0 0 0,1 0-1 0 0,1 0 1 0 0,0 0 0 0 0,-3 10-58 0 0,2-5 80 0 0,1-3 10 0 0,1 0 0 0 0,1 1 0 0 0,0-1 0 0 0,1 1 0 0 0,1-1 0 0 0,0 1 0 0 0,1-1 0 0 0,0 1 0 0 0,1 0 0 0 0,3 11-90 0 0,-3-23 24 0 0,0 0-1 0 0,0 0 1 0 0,0 0 0 0 0,1 0-1 0 0,-1 0 1 0 0,1 0-1 0 0,0 0 1 0 0,0 0-1 0 0,0-1 1 0 0,0 1-1 0 0,0-1 1 0 0,1 1-1 0 0,-1-1 1 0 0,1 0-1 0 0,0 0 1 0 0,-1 0 0 0 0,4 1-24 0 0,0 1 50 0 0,1-1 0 0 0,0 1 0 0 0,0-1 0 0 0,0-1 0 0 0,0 1 0 0 0,0-1 0 0 0,2 0-50 0 0,3-1 47 0 0,0 0 0 0 0,0 0 0 0 0,0-2 0 0 0,0 1 0 0 0,0-1 0 0 0,0-1 0 0 0,0 0 0 0 0,0-1 1 0 0,-1 0-1 0 0,1-1 0 0 0,-1 0 0 0 0,0-1 0 0 0,0 0 0 0 0,9-6-47 0 0,-4 1 116 0 0,0-1 1 0 0,0 0 0 0 0,-1-1-1 0 0,-1 0 1 0 0,0-1-1 0 0,-1-1 1 0 0,0 0-1 0 0,-1-1 1 0 0,1-3-117 0 0,-6 7 78 0 0,-1 0-1 0 0,0 0 1 0 0,-1 0 0 0 0,0-1-1 0 0,-1 0 1 0 0,2-8-78 0 0,-4 14 30 0 0,-1 1 1 0 0,0-1-1 0 0,0 0 1 0 0,0 0-1 0 0,-1 1 1 0 0,0-1-1 0 0,0 0 1 0 0,0 0-1 0 0,-1 0 0 0 0,1 0 1 0 0,-1 1-1 0 0,-1-1 1 0 0,1 0-1 0 0,-1 1 1 0 0,-1-3-31 0 0,0 3 29 0 0,-1 1 0 0 0,1-1 1 0 0,-1 1-1 0 0,0 0 1 0 0,-2-2-30 0 0,2 2 7 0 0,0 0 0 0 0,1 0 0 0 0,-1-1 1 0 0,1 1-1 0 0,0-1 0 0 0,-1-2-7 0 0,1 3-28 0 0,0-1 0 0 0,0 1-1 0 0,0 0 1 0 0,-1 0 0 0 0,1 0-1 0 0,-1 0 1 0 0,0 0-1 0 0,0 1 1 0 0,0-1 0 0 0,-1 1 28 0 0,-5-5-1490 0 0,8 6-7543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0.0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339 23 5920 0 0,'0'-4'422'0'0,"1"3"-266"0"0,-1 0 0 0 0,0 0 0 0 0,0 1 1 0 0,0-1-1 0 0,0 0 0 0 0,0 0 0 0 0,0 1 0 0 0,0-1 1 0 0,0 0-1 0 0,0 0 0 0 0,0 1 0 0 0,0-1 0 0 0,0 0 0 0 0,0 0 1 0 0,-1 1-1 0 0,1-1 0 0 0,0 0 0 0 0,-1 1 0 0 0,1-1 1 0 0,0 0-1 0 0,-1 1 0 0 0,1-1 0 0 0,-1 0 0 0 0,1 1-156 0 0,-1 0 54 0 0,-10 5 39 0 0,-22 18 481 0 0,-35 19-574 0 0,12-9 301 0 0,12-10 1 0 0,34-19-144 0 0,1 1 0 0 0,-1 0 0 0 0,-6 5-158 0 0,-2 6 272 0 0,16-13-240 0 0,0-1 0 0 0,0 0 0 0 0,-1 0 0 0 0,1 0 0 0 0,-1 0 0 0 0,1 0 0 0 0,-1 0 0 0 0,0-1 0 0 0,1 1 0 0 0,-2-1-32 0 0,2 0 42 0 0,0 1 1 0 0,1-1 0 0 0,-1 0 0 0 0,0 0-1 0 0,1 1 1 0 0,-1-1 0 0 0,1 1 0 0 0,-1 0-1 0 0,1-1 1 0 0,0 1 0 0 0,0 0-1 0 0,0 0 1 0 0,0-1 0 0 0,0 1 0 0 0,0 0-1 0 0,0 0 1 0 0,1 0 0 0 0,-1 2-43 0 0,-1 3 64 0 0,0-1-1 0 0,1 1 1 0 0,0-1 0 0 0,0 1 0 0 0,1 3-64 0 0,-1 4 32 0 0,2 1 0 0 0,-1-1 0 0 0,2 0 0 0 0,0 1 0 0 0,0-1 0 0 0,1 0 1 0 0,1 0-1 0 0,1-1 0 0 0,0 1-32 0 0,10 32 52 0 0,-14-40-42 0 0,0 1 0 0 0,1-1-1 0 0,0 0 1 0 0,0 1 0 0 0,1-1 0 0 0,0 0 0 0 0,0 0 0 0 0,0-1 0 0 0,1 1 0 0 0,-1-1-1 0 0,1 1 1 0 0,1-1 0 0 0,-1-1 0 0 0,1 1 0 0 0,1 1-10 0 0,13 12 15 0 0,5 4 1 0 0,-7-10-9 0 0,-12-8-2 0 0,1-1-1 0 0,-1 1 1 0 0,0-1 0 0 0,1 0-1 0 0,0-1 1 0 0,-1 1 0 0 0,1-1-1 0 0,0 0 1 0 0,1-1-5 0 0,21 6 218 0 0,0 2 0 0 0,11 4-218 0 0,-29-9 65 0 0,-7-4-62 0 0,0 1-1 0 0,1 0 1 0 0,-1-1-1 0 0,1 0 1 0 0,-1 0 0 0 0,0 0-1 0 0,1 0 1 0 0,-1-1-1 0 0,1 1 1 0 0,-1-1-1 0 0,0 0 1 0 0,0 0 0 0 0,1 0-1 0 0,1-2-2 0 0,7-1-1601 0 0,-10 4-7744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0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0 176 10040 0 0,'0'0'0'0'0,"0"0"0"0"0,0 2 0 0 0,2-4 568 0 0,9-4 0 0 0,1-3-8 0 0,15-5 8 0 0,12-9-256 0 0,0 7 8 0 0,-2-1-8 0 0,2-3 0 0 0,3-3-304 0 0,-3 9 8 0 0,-2 6 8 0 0,-2 1-8 0 0,-2-5-192 0 0,-4 6-8 0 0,-2 6-9768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0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27 330 6424 0 0,'32'-2'2400'0'0,"-31"2"-2082"0"0,-4-6 487 0 0,3 6-785 0 0,-1 0 1 0 0,1-1-1 0 0,0 1 1 0 0,-1 0-1 0 0,1-1 1 0 0,0 1-1 0 0,-1-1 1 0 0,1 1-1 0 0,0-1 1 0 0,-1 1-1 0 0,1-1 1 0 0,0 1-1 0 0,0-1 1 0 0,0 1-1 0 0,0-1 1 0 0,-1 1-1 0 0,1-1 1 0 0,0 1-1 0 0,0-1 1 0 0,0 1-1 0 0,0-1-20 0 0,-1-20 287 0 0,-2 0 0 0 0,0 1 0 0 0,-1 0 0 0 0,-4-10-287 0 0,2 5 309 0 0,1 0 1 0 0,-1-13-310 0 0,5 31 99 0 0,1 0 1 0 0,-2 0 0 0 0,1 1 0 0 0,-1-1 0 0 0,0 0-1 0 0,0 1 1 0 0,-1-2-100 0 0,2 6 59 0 0,1 0-1 0 0,0 1 0 0 0,-1-1 0 0 0,1 0 1 0 0,0 0-1 0 0,0 0 0 0 0,0 0 0 0 0,0 0 1 0 0,0 1-1 0 0,0-1 0 0 0,1 0 0 0 0,-1 0 1 0 0,0 0-1 0 0,1 0 0 0 0,0 1 0 0 0,-1-1 1 0 0,1 0-1 0 0,0 1 0 0 0,0-1 0 0 0,0 0 1 0 0,0 1-1 0 0,0-1 0 0 0,1 0-58 0 0,2-3 1160 0 0,-3 4-1139 0 0,-1 1 1 0 0,0-1-1 0 0,0 1 0 0 0,1-1 0 0 0,-1 1 1 0 0,0-1-1 0 0,1 1 0 0 0,-1-1 0 0 0,0 1 1 0 0,1 0-1 0 0,-1-1 0 0 0,1 1 0 0 0,-1-1 1 0 0,1 1-1 0 0,-1 0 0 0 0,1 0 0 0 0,-1-1 1 0 0,1 1-1 0 0,-1 0 0 0 0,1 0 0 0 0,-1 0 1 0 0,1-1-1 0 0,-1 1 0 0 0,1 0 0 0 0,0 0 1 0 0,-1 0-1 0 0,1 0 0 0 0,-1 0 0 0 0,1 0 1 0 0,-1 0-1 0 0,1 0 0 0 0,0 0 0 0 0,-1 0 1 0 0,1 1-1 0 0,-1-1 0 0 0,1 0 0 0 0,-1 0 1 0 0,1 0-1 0 0,-1 1 0 0 0,1-1 0 0 0,-1 0 0 0 0,1 1 1 0 0,-1-1-1 0 0,1 0 0 0 0,-1 1 0 0 0,0-1-20 0 0,32 27 169 0 0,-2 2 1 0 0,-1 1 0 0 0,-1 1-1 0 0,-1 1 1 0 0,3 9-171 0 0,-11-15 42 0 0,-6-12-68 0 0,0 0 0 0 0,1-1 0 0 0,0-1 0 0 0,17 11 26 0 0,22 21-154 0 0,-42-35 127 0 0,0 0 1 0 0,1-1 0 0 0,7 4 26 0 0,-9-6-13 0 0,-1 0 0 0 0,0 0-1 0 0,0 1 1 0 0,-1 0 0 0 0,0 1 0 0 0,1 1 13 0 0,14 11-26 0 0,-22-19 26 0 0,-1-1-1 0 0,1 1 0 0 0,0 0 0 0 0,0 0 0 0 0,1-1 0 0 0,-1 1 0 0 0,0-1 0 0 0,0 1 0 0 0,0-1 0 0 0,0 0 0 0 0,0 1 0 0 0,0-1 1 0 0,1 0-1 0 0,-1 0 0 0 0,0 1 0 0 0,0-1 0 0 0,1 0 0 0 0,-1 0 0 0 0,0-1 0 0 0,0 1 0 0 0,0 0 0 0 0,1 0 0 0 0,-1-1 0 0 0,1 1 1 0 0,-2-1 2 0 0,0 1-1 0 0,1-1 0 0 0,-1 1 0 0 0,0-1 0 0 0,0 1 0 0 0,0-1 1 0 0,0 1-1 0 0,1-1 0 0 0,-1 1 0 0 0,0-1 0 0 0,0 1 0 0 0,0-1 1 0 0,0 1-1 0 0,0-1 0 0 0,0 1 0 0 0,0-1 0 0 0,-1 1 0 0 0,1-1 1 0 0,0 1-1 0 0,0-1 0 0 0,0 1 0 0 0,0-1 0 0 0,-1 0-1 0 0,-22-79 649 0 0,10 35-205 0 0,-6-32-444 0 0,13 50 134 0 0,4 21-73 0 0,0 0 0 0 0,1 0 0 0 0,-1 0 0 0 0,2 0 0 0 0,-1 0 0 0 0,1 0 0 0 0,-1 0 0 0 0,2 0 0 0 0,-1-2-61 0 0,1 4 37 0 0,0 0 0 0 0,-1 0-1 0 0,1 0 1 0 0,-1 0 0 0 0,0 0 0 0 0,0 0-1 0 0,-1 0 1 0 0,1 0 0 0 0,-2-4-37 0 0,3 7 17 0 0,0 0 0 0 0,0-1 1 0 0,-1 1-1 0 0,1 0 0 0 0,0 0 0 0 0,0-1 1 0 0,0 1-1 0 0,0 0 0 0 0,1 0 0 0 0,-1 0 1 0 0,0 0-1 0 0,1 0-17 0 0,1-1 37 0 0,4-5 27 0 0,0 1-1 0 0,1 0 1 0 0,0 0 0 0 0,0 1 0 0 0,1 0 0 0 0,-1 1 0 0 0,1 0-1 0 0,7-3-63 0 0,14-3-772 0 0,1 2-1 0 0,0 0 773 0 0,-14 4-1051 0 0,10-3-11128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1.1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18 7632 0 0,'0'-1'118'0'0,"0"1"-1"0"0,0-1 1 0 0,0 0 0 0 0,0 0 0 0 0,0 1 0 0 0,0-1-1 0 0,0 0 1 0 0,0 0 0 0 0,0 0 0 0 0,0 1 0 0 0,-1-1-1 0 0,1 0 1 0 0,0 0 0 0 0,0 1 0 0 0,-1-1 0 0 0,1 0 0 0 0,-1 1-1 0 0,1-1 1 0 0,0 0 0 0 0,-1 1 0 0 0,1-1 0 0 0,-1 1-1 0 0,0-1-117 0 0,0 1 160 0 0,0 0-1 0 0,0 0 0 0 0,-1 0 0 0 0,1 0 1 0 0,0 0-1 0 0,0 0 0 0 0,0 0 1 0 0,-1 1-1 0 0,1-1 0 0 0,0 0 0 0 0,0 1 1 0 0,0-1-1 0 0,0 1 0 0 0,0-1 0 0 0,0 1 1 0 0,0 0-1 0 0,-1 0-159 0 0,-5 4 0 0 0,-1 0-1 0 0,1 1 1 0 0,0-1 0 0 0,1 2-1 0 0,-1-1 1 0 0,-4 7 0 0 0,-34 47 5 0 0,31-39 1 0 0,8-12 7 0 0,0 0-1 0 0,1 1 1 0 0,0-1-1 0 0,0 1 0 0 0,1 0 1 0 0,1 1-1 0 0,0-1 1 0 0,0 1-1 0 0,1-1 1 0 0,0 1-1 0 0,1 0 1 0 0,0 0-1 0 0,1 0 0 0 0,0 3-12 0 0,1-6 17 0 0,-1-1 0 0 0,1 1 0 0 0,1-1 0 0 0,-1 1 0 0 0,1-1 0 0 0,1 0 0 0 0,-1 0 0 0 0,1 0-1 0 0,0 0 1 0 0,1 0 0 0 0,0-1 0 0 0,0 1 0 0 0,0-1 0 0 0,1 0 0 0 0,0 0 0 0 0,0-1 0 0 0,0 1-1 0 0,1-1 1 0 0,-1 0 0 0 0,7 3-17 0 0,-2-2 15 0 0,1-1 0 0 0,0 0 0 0 0,0-1 0 0 0,0 0 0 0 0,0-1 0 0 0,1 0 0 0 0,-1-1 0 0 0,1 0 0 0 0,-1-1 0 0 0,6 0-15 0 0,-11-1 6 0 0,0-1 0 0 0,0 0-1 0 0,0 0 1 0 0,-1-1 0 0 0,1 1 0 0 0,-1-1 0 0 0,1 0 0 0 0,-1-1 0 0 0,1 0 0 0 0,-1 1 0 0 0,0-1 0 0 0,0-1 0 0 0,-1 1 0 0 0,1-1 0 0 0,-1 0 0 0 0,0 0 0 0 0,1 0 0 0 0,-1-2-6 0 0,1 1 13 0 0,-1 0 0 0 0,0-1 1 0 0,0 0-1 0 0,0 0 0 0 0,-1 0 0 0 0,0 0 0 0 0,0-1 1 0 0,0 1-1 0 0,-1-1 0 0 0,0 1 0 0 0,0-1 0 0 0,-1 0 1 0 0,0 0-1 0 0,0 0 0 0 0,-1-1-13 0 0,0-1 17 0 0,-1-1 0 0 0,-1 1 0 0 0,1-1 0 0 0,-2 1 0 0 0,1-1 0 0 0,-1 1 0 0 0,-1 0 0 0 0,0 0 0 0 0,0 0 0 0 0,0 1 0 0 0,-1-1 0 0 0,-1 1 0 0 0,1 0 0 0 0,-1 1 0 0 0,-1-1 0 0 0,-1 0-17 0 0,-17-17 108 0 0,-2 1 0 0 0,-1 1 1 0 0,-21-14-109 0 0,48 37 3 0 0,-2-2-163 0 0,0 0 1 0 0,0 1-1 0 0,1 0 0 0 0,-1-1 1 0 0,0 1-1 0 0,-1 0 0 0 0,1 0 1 0 0,0 0-1 0 0,0 1 1 0 0,0-1-1 0 0,-3 1 160 0 0,5 0-9205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1.5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4616 0 0,'9'7'64'0'0,"-1"-2"175"0"0,-8-6-227 0 0,1 1 1 0 0,-1 0-1 0 0,0 0 0 0 0,0 0 1 0 0,1 0-1 0 0,-1-1 0 0 0,0 1 0 0 0,0 0 1 0 0,0 0-1 0 0,1 0 0 0 0,-1-1 1 0 0,0 1-1 0 0,0 0 0 0 0,0 0 1 0 0,0-1-1 0 0,1 1 0 0 0,-1 0 0 0 0,0-1 1 0 0,0 1-1 0 0,0 0 0 0 0,0 0 1 0 0,0-1-1 0 0,0 1 0 0 0,0 0 1 0 0,0-1-1 0 0,0 1 0 0 0,0 0 0 0 0,0 0 1 0 0,0-1-1 0 0,0 1 0 0 0,0 0 1 0 0,0-1-1 0 0,0 1 0 0 0,-1 0-12 0 0,1 0 113 0 0,0-1-1 0 0,0 1 1 0 0,1 0-1 0 0,-1-1 1 0 0,0 1-1 0 0,0 0 1 0 0,0 0-1 0 0,0-1 1 0 0,0 1-1 0 0,0 0 1 0 0,0 0-1 0 0,0-1 1 0 0,1 1-1 0 0,-1 0 1 0 0,0 0-1 0 0,0-1 1 0 0,0 1-1 0 0,0 0 1 0 0,1 0-1 0 0,-1 0 1 0 0,0 0-1 0 0,0-1 1 0 0,1 1-1 0 0,-1 0 1 0 0,0 0-1 0 0,0 0 1 0 0,1 0-1 0 0,-1 0 1 0 0,0 0-1 0 0,0-1 1 0 0,1 1-1 0 0,-1 0 1 0 0,0 0-1 0 0,1 0-112 0 0,1 58 1794 0 0,10 48-1794 0 0,-4-33 157 0 0,-1 50 603 0 0,-2-91-346 0 0,-2-18-114 0 0,-1 1 1 0 0,-1 0 0 0 0,0 1-301 0 0,-1 58 1628 0 0,0-73-3397 0 0,0-1-7551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1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0 120 7328 0 0,'14'-1'477'0'0,"0"-1"0"0"0,0 0 1 0 0,0-1-1 0 0,0 0 0 0 0,-1-1 1 0 0,8-4-478 0 0,30-8 504 0 0,15 0 47 0 0,7-2 82 0 0,2 2 0 0 0,4 4-633 0 0,111-6-1551 0 0,-184 18-6291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2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215 17 4816 0 0,'0'0'433'0'0,"14"-10"3826"0"0,-15 9-4208 0 0,0 0 1 0 0,0 1 0 0 0,0-1-1 0 0,-1 0 1 0 0,1 1 0 0 0,0-1-1 0 0,0 1 1 0 0,0 0 0 0 0,0-1-1 0 0,0 1 1 0 0,-1 0 0 0 0,1 0-1 0 0,0-1 1 0 0,0 1 0 0 0,-1 0-1 0 0,1 0 1 0 0,0 0 0 0 0,-1 1-52 0 0,-26 5 282 0 0,13-3-108 0 0,-19 2 110 0 0,15-3 73 0 0,-1 1-1 0 0,1 1 1 0 0,-11 4-357 0 0,13-6 620 0 0,8 0-24 0 0,6 13-212 0 0,-2 13 62 0 0,3-24-424 0 0,1 0 1 0 0,0 0-1 0 0,0 0 1 0 0,0 0-1 0 0,1 0 1 0 0,0 0 0 0 0,-1 1-23 0 0,7 35 250 0 0,0 10 48 0 0,-7 2-199 0 0,-1-28 20 0 0,2-1 0 0 0,0 1 0 0 0,4 22-119 0 0,6-8 205 0 0,-7-29-121 0 0,0 1 0 0 0,-1-1 0 0 0,0 1 0 0 0,-1-1 0 0 0,0 8-84 0 0,5 10 157 0 0,-5-23-135 0 0,1-1 0 0 0,-1 1-1 0 0,0-1 1 0 0,-1 1 0 0 0,1 0-1 0 0,-1-1 1 0 0,0 1-22 0 0,0 1 5 0 0,0-4-5 0 0,0 0 0 0 0,0 0 0 0 0,0 1 0 0 0,0-1 0 0 0,0 0-1 0 0,0 0 1 0 0,0 0 0 0 0,0 0 0 0 0,0 0 0 0 0,0 0 0 0 0,1 0 0 0 0,-1 0-1 0 0,0 0 1 0 0,1 0 0 0 0,-1 0 0 0 0,1 0 0 0 0,-1 0 0 0 0,1 0 0 0 0,-1-1-1 0 0,1 1 1 0 0,0 0 0 0 0,-1 0 0 0 0,1 0 0 0 0,0-1 0 0 0,0 1-1 0 0,0 0 2 0 0,6 5-182 0 0,-6-6 168 0 0,-1 1-1 0 0,1-1 1 0 0,-1 1 0 0 0,1-1 0 0 0,0 0-1 0 0,-1 1 1 0 0,1-1 0 0 0,-1 0 0 0 0,1 1-1 0 0,0-1 1 0 0,-1 0 0 0 0,1 0 0 0 0,0 0-1 0 0,-1 0 1 0 0,1 0 0 0 0,0 1 0 0 0,-1-1-1 0 0,1 0 1 0 0,0 0 0 0 0,-1 0 0 0 0,1-1-1 0 0,0 1 1 0 0,-1 0 0 0 0,1 0 0 0 0,0 0 13 0 0,22-3-44 0 0,0-1 1 0 0,-1-1 0 0 0,6-3 43 0 0,-4 1-6 0 0,-24 7 0 0 0,20-4-344 0 0,-2-1 1 0 0,1-1-1 0 0,-1 0 1 0 0,1-2-1 0 0,-2 0 1 0 0,10-6 349 0 0,-24 12-9745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2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0 138 10040 0 0,'9'8'90'0'0,"-6"-5"24"0"0,0 0 0 0 0,0 0 0 0 0,0 0 0 0 0,0 0 0 0 0,-1 1 0 0 0,3 2-114 0 0,-5-5 35 0 0,1-1 0 0 0,0 0 0 0 0,0 0 0 0 0,0 0 0 0 0,0 0 0 0 0,-1 0-1 0 0,1 0 1 0 0,0 0 0 0 0,0 0 0 0 0,0 0 0 0 0,0 0 0 0 0,0-1 0 0 0,-1 1-1 0 0,1 0 1 0 0,0 0 0 0 0,0-1 0 0 0,0 1 0 0 0,-1 0 0 0 0,1-1 0 0 0,0 1 0 0 0,0-1-1 0 0,-1 0-34 0 0,25-12 178 0 0,-22 11-121 0 0,48-25 604 0 0,11-2-661 0 0,-17 8 20 0 0,-25 13-15 0 0,1 0 0 0 0,12-2-5 0 0,-13 4-93 0 0,0-1 0 0 0,10-6 93 0 0,19-3-299 0 0,-29 11-1362 0 0,-16 4-5748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2.9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62 6128 0 0,'1'4'224'0'0,"0"0"0"0"0,0 0 0 0 0,0 0 0 0 0,0 0 0 0 0,0 0 0 0 0,1-1-1 0 0,0 1 1 0 0,0-1 0 0 0,0 1 0 0 0,0-1 0 0 0,2 3-224 0 0,7 11 578 0 0,1 6-353 0 0,-1 0-1 0 0,-1 0 1 0 0,-1 2 0 0 0,0 5-225 0 0,26 106 437 0 0,-12-43-286 0 0,-18-68 28 0 0,0 0 1 0 0,1 22-180 0 0,-5-30 249 0 0,0-15-229 0 0,-1 0 0 0 0,1-1-1 0 0,-1 1 1 0 0,1 0 0 0 0,-1-1 0 0 0,1 1 0 0 0,0 0 0 0 0,0-1 0 0 0,0 1 0 0 0,1 0-20 0 0,-1 0 20 0 0,-1-1 0 0 0,1 0-1 0 0,0 1 1 0 0,0-1 0 0 0,0 1-1 0 0,-1-1 1 0 0,1 1 0 0 0,-1-1 0 0 0,1 1-1 0 0,-1-1 1 0 0,0 1 0 0 0,0-1 0 0 0,1 2-20 0 0,-11-156 1984 0 0,-1-31-1855 0 0,3-74 326 0 0,8 257-448 0 0,0-1-1 0 0,0 1 1 0 0,1-1 0 0 0,-1 0 0 0 0,0 1 0 0 0,1-1 0 0 0,-1 1 0 0 0,1-1 0 0 0,0 1 0 0 0,0-1 0 0 0,-1 1 0 0 0,1-1 0 0 0,0 1 0 0 0,0 0 0 0 0,0-1 0 0 0,1 1 0 0 0,-1 0 0 0 0,0 0 0 0 0,0 0 0 0 0,1 0 0 0 0,-1 0 0 0 0,0 0 0 0 0,1 0 0 0 0,-1 0 0 0 0,1 1 0 0 0,-1-1 0 0 0,1 1 0 0 0,0-1 0 0 0,-1 1-1 0 0,1-1 1 0 0,-1 1 0 0 0,1 0 0 0 0,0 0 0 0 0,0 0-7 0 0,10-1 54 0 0,-1 0 0 0 0,1 1 1 0 0,0 0-1 0 0,8 2-54 0 0,-16-2 13 0 0,5 2 17 0 0,0 0 0 0 0,0 0 0 0 0,0 0 0 0 0,-1 1 1 0 0,8 4-31 0 0,14 4 49 0 0,-26-10-45 0 0,45 14 60 0 0,-1 2 1 0 0,-1 2 0 0 0,33 19-65 0 0,-55-24 7 0 0,-12-8 24 0 0,0 1-1 0 0,0 1 1 0 0,-1 0-1 0 0,-1 1 1 0 0,1 0-1 0 0,-1 0 1 0 0,0 3-31 0 0,4 3 60 0 0,-8-8-30 0 0,1 1 1 0 0,-1 1-1 0 0,-1-1 1 0 0,1 1-1 0 0,-2 0 1 0 0,5 7-31 0 0,-7-9 9 0 0,0-1 5 0 0,0 0 0 0 0,0 0-1 0 0,0 0 1 0 0,-1 0 0 0 0,0 0 0 0 0,0 1 0 0 0,-1-1 0 0 0,0 0 0 0 0,0 1 0 0 0,-1-1 0 0 0,1 1 0 0 0,-1 0 0 0 0,-1 0-14 0 0,2 7 34 0 0,-1-13-32 0 0,0 0 0 0 0,0 1 1 0 0,0-1-1 0 0,0 0 0 0 0,0 1 1 0 0,0-1-1 0 0,0 0 0 0 0,0 1 1 0 0,0-1-1 0 0,0 0 0 0 0,-1 0 1 0 0,1 1-1 0 0,-1-1 0 0 0,1 0 1 0 0,-1 0-1 0 0,1 0 0 0 0,-1 1 1 0 0,0-1-1 0 0,1 0 0 0 0,-1 0 1 0 0,0 0-1 0 0,0 0 0 0 0,0 0 1 0 0,0 0-3 0 0,-21 18 27 0 0,10-8-10 0 0,-1 0 1 0 0,0-1 0 0 0,0 0-1 0 0,-1-1 1 0 0,0-1 0 0 0,-2 0-18 0 0,-46 18 99 0 0,-2-4 0 0 0,0-2 0 0 0,-1-3 0 0 0,-67 8-99 0 0,121-24-287 0 0,0 1 0 0 0,0-2 0 0 0,-1 1 0 0 0,1-2 1 0 0,0 1-1 0 0,0-2 0 0 0,-8-1 287 0 0,14 2-10297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3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5920 0 0,'0'-6'2246'0'0,"0"16"116"0"0,6 326-593 0 0,-4-310-1607 0 0,1 0 0 0 0,0-1-1 0 0,8 22-161 0 0,1 13 460 0 0,-5 18 50 0 0,-5-65-397 0 0,-1-11-104 0 0,-1-1 0 0 0,0 0 0 0 0,1 0 0 0 0,-1 1 0 0 0,0-1 0 0 0,0 0 0 0 0,0 1 0 0 0,0-1 0 0 0,0 0 0 0 0,0 0 0 0 0,0 1 0 0 0,0-1 0 0 0,-1 0 0 0 0,1 1 0 0 0,0-1 0 0 0,-1 0-9 0 0,-1 18 224 0 0,2-18-207 0 0,0 0 0 0 0,0 0 0 0 0,1 0 0 0 0,-1 0 0 0 0,-1 0 0 0 0,1 1 1 0 0,0-1-1 0 0,0 0 0 0 0,0 0 0 0 0,0 0 0 0 0,-1 0 0 0 0,1 0 1 0 0,-1 0-1 0 0,1 0 0 0 0,-1 0 0 0 0,1 0 0 0 0,-1 0 0 0 0,1 0 1 0 0,-1 0-1 0 0,0 0 0 0 0,0 0-17 0 0,-3 10 118 0 0,4-12-88 0 0,0-5-27 0 0,0-9-1829 0 0,0 13-7404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4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9440 0 0,'0'1'81'0'0,"0"0"1"0"0,0 0-1 0 0,0 0 0 0 0,0 0 1 0 0,0 0-1 0 0,0 0 1 0 0,0 0-1 0 0,0 0 0 0 0,0 0 1 0 0,0 0-1 0 0,0 0 1 0 0,1 0-1 0 0,-1 1 1 0 0,0-1-1 0 0,1 0 0 0 0,-1-1 1 0 0,1 1-1 0 0,-1 0 1 0 0,1 0-1 0 0,-1 0 1 0 0,1 0-1 0 0,0 0 0 0 0,0 0 1 0 0,-1-1-1 0 0,1 1 1 0 0,0 0-1 0 0,0-1 0 0 0,0 1 1 0 0,0 0-1 0 0,0-1-81 0 0,0 2 68 0 0,0 1 0 0 0,0-1 0 0 0,-1 0 0 0 0,1 0 0 0 0,-1 0 0 0 0,1 1 0 0 0,-1-1 0 0 0,0 0 0 0 0,0 1 0 0 0,0-1 0 0 0,0 0 0 0 0,0 1 0 0 0,-1-1 0 0 0,1 1-68 0 0,-1 5 28 0 0,1 22-20 0 0,1 15-80 0 0,-3-1 0 0 0,-3 17 72 0 0,1-14 124 0 0,2-1-1 0 0,3 45-123 0 0,1-12 724 0 0,-2-56-2080 0 0,0-23-7457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4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73 3912 0 0,'3'-3'197'0'0,"0"1"0"0"0,1-1 0 0 0,-1 1 0 0 0,1 0 0 0 0,0 0 0 0 0,0 0 0 0 0,-1 1 0 0 0,5-2-197 0 0,20-9 1464 0 0,-17 6-1241 0 0,0 0 0 0 0,1 1 0 0 0,0 0 1 0 0,0 1-1 0 0,0 0 0 0 0,0 1 0 0 0,1 0 1 0 0,0 1-1 0 0,-1 0 0 0 0,1 2 0 0 0,0-1 0 0 0,9 2-223 0 0,-18-1-37 0 0,-1 1-1 0 0,0-1 0 0 0,0 1 1 0 0,0 0-1 0 0,0 0 1 0 0,0 0-1 0 0,0 1 0 0 0,0-1 1 0 0,0 1-1 0 0,-1-1 0 0 0,1 1 1 0 0,-1 0-1 0 0,3 2 38 0 0,29 29-365 0 0,-33-32 381 0 0,82 98-82 0 0,-72-83 68 0 0,-1-1 0 0 0,0 2-1 0 0,0-1 1 0 0,1 8-2 0 0,-7-17 51 0 0,-5-3-2 0 0,0 1 0 0 0,0-1 1 0 0,0 1-1 0 0,0-1 0 0 0,-1 0 1 0 0,0 1-1 0 0,0-1-49 0 0,-1 1 25 0 0,1 0-1 0 0,-2-1 1 0 0,1 0-1 0 0,0 0 1 0 0,-1 0 0 0 0,0 0-1 0 0,0 0 1 0 0,0-1-1 0 0,0 0 1 0 0,-1 0-1 0 0,1 0 1 0 0,-1 0 0 0 0,0-1-1 0 0,0 1 1 0 0,0-1-25 0 0,-15 5 158 0 0,0 0 0 0 0,0-2 0 0 0,-6 1-158 0 0,-2 1 52 0 0,2-1-56 0 0,-1-1 0 0 0,-25 1 4 0 0,50-6-16 0 0,0 1 1 0 0,-1-1 0 0 0,1 1 0 0 0,0-1 0 0 0,0 1-1 0 0,1 0 1 0 0,-1 0 0 0 0,0 0 0 0 0,0 0-1 0 0,0 0 16 0 0,0 0-17 0 0,1 0 0 0 0,-1 0-1 0 0,0 0 1 0 0,1 0 0 0 0,-1-1 0 0 0,0 1-1 0 0,1-1 1 0 0,-1 1 0 0 0,0-1-1 0 0,0 1 1 0 0,1-1 0 0 0,-3 0 17 0 0,4 0-1259 0 0,0 0-4746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5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0 561 3616 0 0,'0'0'563'0'0,"0"0"9"0"0,0 0-2 0 0,0 0-41 0 0,0 0-178 0 0,0 0-42 0 0,11-14 654 0 0,8-21 348 0 0,-13 25-1098 0 0,0-1 0 0 0,-1 1 0 0 0,0-1 0 0 0,0-1 0 0 0,2-10-213 0 0,5-11 253 0 0,3-7 104 0 0,-9 22-71 0 0,1 1 0 0 0,0 0 1 0 0,1 1-1 0 0,1 0 0 0 0,7-10-286 0 0,4-12 514 0 0,-18 32-433 0 0,1 0 0 0 0,0 0 0 0 0,1 0 0 0 0,-1 0 0 0 0,1 1-81 0 0,2-1 147 0 0,-1 0-1 0 0,-1-1 1 0 0,1 1 0 0 0,-1-1-1 0 0,0 0 1 0 0,0 0 0 0 0,-1 0-1 0 0,0 0 1 0 0,2-8-147 0 0,-4 12 78 0 0,0 0 0 0 0,0 0 1 0 0,0 0-1 0 0,1 0 0 0 0,-1 0 0 0 0,1 1 0 0 0,0-1 1 0 0,0 0-79 0 0,-1 1 61 0 0,1 0 0 0 0,-1 0 0 0 0,0 0 0 0 0,1 0 1 0 0,-1 0-1 0 0,0 0 0 0 0,0 0 0 0 0,-1-1 0 0 0,1 1 0 0 0,0 0 1 0 0,-1-1-1 0 0,1-1-61 0 0,-1 3 9 0 0,0 1 1 0 0,0-1 0 0 0,0 0-1 0 0,0 1 1 0 0,0-1-1 0 0,1 0 1 0 0,-1 1-1 0 0,0-1 1 0 0,0 0 0 0 0,1 1-1 0 0,-1-1 1 0 0,0 0-1 0 0,1 1 1 0 0,-1-1-1 0 0,0 1 1 0 0,1-1 0 0 0,-1 1-1 0 0,1-1 1 0 0,-1 1-1 0 0,1-1-9 0 0,0 1 10 0 0,-1-1-1 0 0,1 1 1 0 0,-1-1 0 0 0,1 1-1 0 0,-1-1 1 0 0,0 1-1 0 0,1 0 1 0 0,-1-1-1 0 0,0 0 1 0 0,1 1-1 0 0,-1-1 1 0 0,0 1 0 0 0,0-1-1 0 0,1 1 1 0 0,-1-1-1 0 0,0 1 1 0 0,0-1-1 0 0,0 0 1 0 0,0 1 0 0 0,0-1-10 0 0,0 0 5 0 0,0 1 1 0 0,0 0 0 0 0,0 0 0 0 0,0 0 0 0 0,1-1 0 0 0,-1 1 0 0 0,0 0 0 0 0,0 0 0 0 0,0-1 0 0 0,0 1-1 0 0,0 0 1 0 0,0 0 0 0 0,0 0 0 0 0,1-1 0 0 0,-1 1 0 0 0,0 0 0 0 0,0 0 0 0 0,0 0 0 0 0,0 0 0 0 0,1-1-1 0 0,-1 1 1 0 0,0 0 0 0 0,0 0 0 0 0,0 0 0 0 0,1 0 0 0 0,-1 0 0 0 0,0 0 0 0 0,0 0 0 0 0,1 0 0 0 0,-1 0-1 0 0,0 0 1 0 0,0 0 0 0 0,1 0 0 0 0,-1 0 0 0 0,0 0 0 0 0,0 0-6 0 0,1 0 13 0 0,-1 0 1 0 0,0 0-1 0 0,1-1 1 0 0,-1 1-1 0 0,0 0 0 0 0,1 0 1 0 0,-1 0-1 0 0,1 0 0 0 0,-1 0 1 0 0,0 0-1 0 0,1 0 1 0 0,-1-1-1 0 0,0 1 0 0 0,0 0 1 0 0,1 0-1 0 0,-1 0 1 0 0,0-1-1 0 0,1 1 0 0 0,-1 0 1 0 0,0-1-1 0 0,0 1 1 0 0,0 0-1 0 0,1 0 0 0 0,-1-1 1 0 0,0 1-1 0 0,0 0 1 0 0,0-1-1 0 0,0 1 0 0 0,0 0 1 0 0,1-1-1 0 0,-1 1 0 0 0,0 0 1 0 0,0-1-1 0 0,0 1 1 0 0,0-1-1 0 0,0 1 0 0 0,0 0 1 0 0,0-1-14 0 0,0 1 17 0 0,0 0 0 0 0,-1-1 0 0 0,1 1 0 0 0,0 0 0 0 0,0-1-1 0 0,0 1 1 0 0,0 0 0 0 0,0 0 0 0 0,0-1 0 0 0,0 1 0 0 0,0 0 0 0 0,0-1 0 0 0,0 1 0 0 0,0 0 0 0 0,1-1 0 0 0,-1 1 0 0 0,0 0 0 0 0,0 0 0 0 0,0-1 0 0 0,0 1 0 0 0,0 0 0 0 0,0-1 0 0 0,1 1 0 0 0,-1 0-1 0 0,0 0 1 0 0,0 0 0 0 0,0-1 0 0 0,1 1 0 0 0,-1 0 0 0 0,0 0 0 0 0,0 0 0 0 0,1-1 0 0 0,-1 1 0 0 0,0 0 0 0 0,1 0 0 0 0,-1 0 0 0 0,0 0 0 0 0,0 0 0 0 0,1 0 0 0 0,-1 0 0 0 0,0-1 0 0 0,1 1-1 0 0,-1 0 1 0 0,0 0 0 0 0,1 0 0 0 0,-1 0 0 0 0,0 0 0 0 0,1 0 0 0 0,-1 1 0 0 0,0-1 0 0 0,0 0 0 0 0,1 0 0 0 0,-1 0 0 0 0,0 0 0 0 0,1 0 0 0 0,-1 0 0 0 0,0 0 0 0 0,0 1 0 0 0,1-1 0 0 0,-1 0-1 0 0,0 0 1 0 0,0 1-17 0 0,22 15 1497 0 0,-14-8-1643 0 0,-5-6 159 0 0,0 0-1 0 0,-1 1 1 0 0,1-1 0 0 0,-1 1-1 0 0,1 0 1 0 0,-1 0 0 0 0,0 0 0 0 0,0 0-1 0 0,0 1-12 0 0,5 8 19 0 0,2 0-37 0 0,21 29-734 0 0,29 31 752 0 0,-45-54-137 0 0,-1-1 1 0 0,10 17 136 0 0,-13-16-63 0 0,2-1 0 0 0,0-1 0 0 0,15 16 63 0 0,-11-15-14 0 0,-2 0-1 0 0,10 16 15 0 0,-14-18 1 0 0,1 0-1 0 0,1-1 0 0 0,0-1 0 0 0,1 0 0 0 0,2 2 0 0 0,-9-10 20 0 0,-1 0-1 0 0,1 1 0 0 0,-1 0 0 0 0,3 5-19 0 0,1 0 71 0 0,10 16 172 0 0,-19-26-200 0 0,0-1-7 0 0,0 0 1 0 0,0 0-2 0 0,0 0 6 0 0,0 0 15 0 0,0 0 12 0 0,0 0-1 0 0,0 0-7 0 0,0 0-39 0 0,0 0-1 0 0,-4 0 48 0 0,2 0-2451 0 0,2 0-9356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5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309 7 4312 0 0,'0'5'3322'0'0,"0"-10"-756"0"0,0 5-2094 0 0,0 0-35 0 0,0 0-138 0 0,0 0-34 0 0,0 0 6 0 0,-15-3 98 0 0,9 2-357 0 0,0 0 0 0 0,0 0 0 0 0,0 0 0 0 0,0 1 0 0 0,0 0 0 0 0,-1 1 0 0 0,1-1 0 0 0,0 1 0 0 0,0 0 0 0 0,-5 2-12 0 0,-7 3 19 0 0,0 0-1 0 0,-13 8-18 0 0,6-3 32 0 0,19-7-24 0 0,0-1-1 0 0,1 1 0 0 0,-1-1 1 0 0,1 1-1 0 0,0 1 1 0 0,0-1-1 0 0,0 1 0 0 0,1 0 1 0 0,0 0-1 0 0,0 0 0 0 0,0 1 1 0 0,-1 2-8 0 0,-8 15 22 0 0,1 0 0 0 0,-4 13-22 0 0,12-27 6 0 0,0 1-4 0 0,0 0 1 0 0,1 0-1 0 0,0 1 1 0 0,1-1-1 0 0,0 1 0 0 0,1 0 1 0 0,0 0-1 0 0,1 0 1 0 0,0-1-1 0 0,1 5-2 0 0,1-12 1 0 0,0 1 0 0 0,0-1 1 0 0,0 1-1 0 0,1-1 0 0 0,-1 0 0 0 0,1 0 1 0 0,0 0-1 0 0,0 0 0 0 0,0 0 0 0 0,0-1 0 0 0,1 0 1 0 0,-1 1-2 0 0,4-2 34 0 0,0 1-1 0 0,0-1 1 0 0,0-1 0 0 0,0 1 0 0 0,0-1 0 0 0,0-1 0 0 0,-1 1 0 0 0,1-1 0 0 0,0 0-1 0 0,0-1 1 0 0,0 0 0 0 0,0 0-34 0 0,3 0 50 0 0,1-1-1 0 0,0-1 0 0 0,-1 0 1 0 0,0 0-1 0 0,0-1 0 0 0,0 0 1 0 0,-1-1-1 0 0,3-1-49 0 0,42-41 304 0 0,10-6 585 0 0,-54 45-652 0 0,-1 0 0 0 0,1-1 0 0 0,-2 0-1 0 0,1-1 1 0 0,0-1-237 0 0,-8 11 22 0 0,-1-1 0 0 0,1 0-1 0 0,0 1 1 0 0,0-1 0 0 0,-1 1 0 0 0,1-1-1 0 0,-1 0 1 0 0,1 1 0 0 0,-1-1 0 0 0,0 0-1 0 0,1 0 1 0 0,-1 1 0 0 0,0-1-1 0 0,0 0 1 0 0,-1-1-22 0 0,1 2 1 0 0,0 1 12 0 0,0 0-6 0 0,0 0-12 0 0,0 0-3 0 0,0 0 6 0 0,0 0 30 0 0,0 0 15 0 0,-2 21 506 0 0,-7 12-396 0 0,2 1 1 0 0,0 0-1 0 0,0 35-153 0 0,1 113 297 0 0,9-61-345 0 0,-3-98 9 0 0,0 0-1 0 0,2 0 0 0 0,2 6 40 0 0,3 49-170 0 0,-7-68 137 0 0,1 1 0 0 0,1-1 0 0 0,0 1 0 0 0,0-1 0 0 0,1 0 0 0 0,0 0 0 0 0,1 0 33 0 0,31 67-82 0 0,-31-70 121 0 0,-3-5-19 0 0,-1-1 1 0 0,1 0-1 0 0,0 1 1 0 0,-1-1 0 0 0,1 0-1 0 0,-1 1 1 0 0,1-1-1 0 0,-1 1 1 0 0,0-1 0 0 0,0 1-1 0 0,1-1 1 0 0,-1 1-1 0 0,0 0-20 0 0,20-1 386 0 0,1 5-170 0 0,-19-5-210 0 0,1 0 1 0 0,0-1 0 0 0,0 1-1 0 0,-1 0 1 0 0,1-1-1 0 0,0 0 1 0 0,0 1-1 0 0,0-1 1 0 0,0 0-1 0 0,-1 0 1 0 0,1-1-1 0 0,0 1-6 0 0,93-20-2111 0 0,-69 13-9169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8.3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1 497 6128 0 0,'2'-1'275'0'0,"-1"1"1"0"0,1-1-1 0 0,0 0 1 0 0,0 1-1 0 0,0-1 1 0 0,-1 0-1 0 0,1 0 1 0 0,0-1-1 0 0,-1 1 1 0 0,1 0 0 0 0,-1 0-1 0 0,1-1 1 0 0,-1 1-1 0 0,0-1 1 0 0,0 1-1 0 0,0-1 1 0 0,1 0-1 0 0,-2 1 1 0 0,1-1-1 0 0,0 0 1 0 0,0 0-1 0 0,0 0 1 0 0,-1 0-276 0 0,9-13 1575 0 0,-5 9-1527 0 0,0-1 1 0 0,-1 0 0 0 0,0 1 0 0 0,0-1 0 0 0,0-1 0 0 0,-1 1 0 0 0,0 0 0 0 0,-1 0 0 0 0,0-1 0 0 0,1-4-49 0 0,0 0 61 0 0,0-1 0 0 0,1 1 0 0 0,2-5-61 0 0,-1 8-2 0 0,5-15-31 0 0,0-1 0 0 0,-2 0-1 0 0,-1 0 1 0 0,1-9 33 0 0,-5 15-6 0 0,1-8-9 0 0,1 1 0 0 0,1 0 0 0 0,1 0 1 0 0,4-8 14 0 0,-5 21 44 0 0,-4 17 47 0 0,3 17-2 0 0,12 19-56 0 0,-8-21-27 0 0,0-1 0 0 0,-2 1 1 0 0,0 0-1 0 0,-1 0 0 0 0,1 12-6 0 0,-4-15 35 0 0,2 0 0 0 0,0-1 0 0 0,1 1 0 0 0,0-1 1 0 0,2 0-1 0 0,-1-1 0 0 0,6 8-35 0 0,-12-21 3 0 0,2 1 17 0 0,-1 0 0 0 0,0 0-1 0 0,1 0 1 0 0,0-1 0 0 0,-1 1 0 0 0,1 0 0 0 0,0-1 0 0 0,0 1 0 0 0,0-1 0 0 0,0 0-1 0 0,2 2-19 0 0,-2-2 17 0 0,0 0-1 0 0,0 0 1 0 0,0 1-1 0 0,0-1 1 0 0,0 1-1 0 0,0 0 1 0 0,0-1-1 0 0,0 1 1 0 0,-1 0-1 0 0,1 0 1 0 0,0 2-17 0 0,2 3 37 0 0,15 26 14 0 0,-18-31-48 0 0,0-1 0 0 0,0 0 0 0 0,0 1 0 0 0,0-1 0 0 0,1 0 0 0 0,-1 0 0 0 0,0 0 0 0 0,1 0 0 0 0,-1 0 0 0 0,0 0 0 0 0,1 0 1 0 0,-1 0-1 0 0,1-1 0 0 0,0 1 0 0 0,-1-1 0 0 0,1 1 0 0 0,0-1 0 0 0,-1 0 0 0 0,1 1 0 0 0,0-1-3 0 0,-1 0 35 0 0,10 0-1922 0 0,-10 0-7939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8.6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9320 0 0,'0'0'0'0'0,"0"0"0"0"0,8-6 0 0 0,9 4 288 0 0,-1 2 8 0 0,-1-4-8 0 0,9-13 8 0 0,14-1-296 0 0,-3 3 0 0 0,-2 7 0 0 0,2 8 8 0 0,2-4-80 0 0,-8 0 16 0 0,0 4-16 0 0,1-2 8 0 0,-30 2-7616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1 469 6632 0 0,'0'0'322'0'0,"0"0"10"0"0,0 0-1 0 0,0 0-11 0 0,0 0-55 0 0,0 0-6 0 0,0-17 552 0 0,0-29 57 0 0,-1-26-48 0 0,4 0 0 0 0,2 1 0 0 0,5-10-820 0 0,-7 54 343 0 0,5-19 134 0 0,-8 43-396 0 0,1 0 1 0 0,0 1-1 0 0,0-1 1 0 0,0 0-1 0 0,1 1 1 0 0,-1-1-1 0 0,1 1 1 0 0,-1-1-1 0 0,1 1 1 0 0,0 0-1 0 0,0 0 1 0 0,0 0-1 0 0,0 0 1 0 0,0 0-82 0 0,-1 2 48 0 0,0 1 0 0 0,0-1 0 0 0,0 1 1 0 0,0 0-1 0 0,0-1 0 0 0,0 1 0 0 0,0 0 0 0 0,0 0 0 0 0,0-1 1 0 0,0 1-1 0 0,0 0 0 0 0,0 0 0 0 0,-1 0 0 0 0,1 0 1 0 0,0 0-1 0 0,-1 0 0 0 0,1 1 0 0 0,-1-1 0 0 0,1 0 0 0 0,-1 1-48 0 0,3 2 261 0 0,11 23 10 0 0,0 1 0 0 0,-1 0 0 0 0,7 26-271 0 0,-6-16 34 0 0,14 28-34 0 0,-21-53 45 0 0,0-1 0 0 0,1 1 0 0 0,0-1 0 0 0,1-1 0 0 0,1 1 0 0 0,9 8-45 0 0,58 55 211 0 0,-73-73-227 0 0,0 0-1 0 0,0 0 1 0 0,0 0 0 0 0,0-1-1 0 0,0 1 1 0 0,0-1 0 0 0,0 0-1 0 0,1 0 1 0 0,-1-1 0 0 0,0 1 0 0 0,1-1-1 0 0,-1 0 1 0 0,1 0 0 0 0,-1 0-1 0 0,4-1 17 0 0,9 0-75 0 0,-15 1 59 0 0,1 0 1 0 0,-1-1 0 0 0,0 0-1 0 0,0 1 1 0 0,1-1 0 0 0,-1 0-1 0 0,0 0 1 0 0,0 0-1 0 0,0 0 1 0 0,0 0 0 0 0,0-1-1 0 0,0 1 1 0 0,-1-1-1 0 0,1 1 1 0 0,0-1 0 0 0,-1 0-1 0 0,1 0 1 0 0,-1 1 0 0 0,1-1-1 0 0,-1 0 1 0 0,1-2 15 0 0,0 1 11 0 0,0-1 0 0 0,-1 1 0 0 0,1-1 1 0 0,-1 1-1 0 0,1-1 0 0 0,-1 1 0 0 0,0-1 0 0 0,-1 0 1 0 0,1 0-1 0 0,0 1 0 0 0,-1-1 0 0 0,0 0 1 0 0,0-1-13 0 0,-5-56 524 0 0,3 0-1 0 0,3-2-522 0 0,-1 9 418 0 0,1 50-394 0 0,-1 0 1 0 0,1 0-1 0 0,0 0 1 0 0,0 0-1 0 0,0 0 0 0 0,1 0 1 0 0,-1 1-1 0 0,1-1 0 0 0,0 0 1 0 0,0 1-1 0 0,0-1 1 0 0,1 1-1 0 0,-1 0 0 0 0,1 0 1 0 0,0 0-1 0 0,-1 0 0 0 0,1 0 1 0 0,1 1-1 0 0,-1-1 1 0 0,0 1-1 0 0,3-2-24 0 0,4-2 15 0 0,0 0 1 0 0,1 1-1 0 0,-1 1 1 0 0,1-1-1 0 0,0 1 1 0 0,0 1-1 0 0,2 0-15 0 0,12-4-2313 0 0,-20 5-9400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49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1 284 9040 0 0,'2'4'135'0'0,"0"-1"1"0"0,1 0-1 0 0,-1 1 0 0 0,-1 0 1 0 0,1-1-1 0 0,0 1 1 0 0,-1 0-1 0 0,0 0 0 0 0,0 0 1 0 0,0 0-1 0 0,0 2-135 0 0,2 5 299 0 0,0 0-181 0 0,-1 0 0 0 0,0 1 1 0 0,0-1-1 0 0,-2 0 0 0 0,1 1 0 0 0,-1-1-118 0 0,1 27 0 0 0,5-19-355 0 0,0 7 355 0 0,-6-26-36 0 0,0 0 12 0 0,0 0 14 0 0,0 0 16 0 0,0 0 60 0 0,0 0 14 0 0,0-26 698 0 0,0-8-544 0 0,0-37 827 0 0,5-33-1061 0 0,-2 82 206 0 0,0 0 1 0 0,1 0-1 0 0,1 1 1 0 0,1-1-1 0 0,1 1 1 0 0,9-17-207 0 0,-11 30 102 0 0,0 0 0 0 0,0 0 0 0 0,0 1 0 0 0,1 0 0 0 0,0 0-1 0 0,6-5-101 0 0,3-3 157 0 0,-12 12-127 0 0,0 0 1 0 0,0 1 0 0 0,0-1 0 0 0,1 1 0 0 0,-1 0 0 0 0,1 0 0 0 0,-1 0-1 0 0,1 0 1 0 0,0 1 0 0 0,0-1 0 0 0,0 1 0 0 0,0 0 0 0 0,0 0 0 0 0,0 1 0 0 0,0-1-1 0 0,0 1 1 0 0,2 0-31 0 0,8 0 23 0 0,0 1-1 0 0,-1 0 1 0 0,1 1-1 0 0,4 2-22 0 0,-4 0 14 0 0,-1 0 0 0 0,0 1 0 0 0,0 1 0 0 0,0 0 0 0 0,-1 1 0 0 0,0 0 0 0 0,0 0 0 0 0,-1 2 0 0 0,4 3-14 0 0,27 17 53 0 0,-28-19 25 0 0,0 0 0 0 0,-1 1 1 0 0,0 0-1 0 0,-1 1 0 0 0,0 1 1 0 0,0 0-79 0 0,-6-6 62 0 0,-1 1 1 0 0,1 0 0 0 0,-1 0-1 0 0,-1 0 1 0 0,1 1-1 0 0,-1-1 1 0 0,-1 1 0 0 0,0 0-1 0 0,0 0 1 0 0,-1 0-1 0 0,1 7-62 0 0,-2-12 27 0 0,-1 0-1 0 0,-1 1 0 0 0,1-1 0 0 0,-1 1 1 0 0,1-1-1 0 0,-1 0 0 0 0,-1 1 0 0 0,1-1 1 0 0,0 0-1 0 0,-1 0 0 0 0,0 0 0 0 0,0 0 1 0 0,0 0-1 0 0,-1 0 0 0 0,1 0 0 0 0,-1-1 0 0 0,0 0 1 0 0,0 1-1 0 0,0-1 0 0 0,-1 0 0 0 0,-2 2-26 0 0,-9 7 36 0 0,-1-1 0 0 0,0 0-1 0 0,-1-1 1 0 0,-4 2-36 0 0,19-11 4 0 0,-11 4 6 0 0,0 1 0 0 0,0-1 0 0 0,0-1 0 0 0,-1-1 0 0 0,-4 1-10 0 0,-25 7 12 0 0,-11 0 401 0 0,18-8-3185 0 0,33-3-8452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0.4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80 7936 0 0,'-10'35'2185'0'0,"14"49"-1330"0"0,-4-33-1040 0 0,2 9 185 0 0,1-26-229 0 0,-3 0 0 0 0,0 1 0 0 0,-5 24 229 0 0,4-48-31 0 0,0 0 0 0 0,1-1 0 0 0,1 1 0 0 0,0 0 0 0 0,1 4 31 0 0,2 34 227 0 0,-10 12 2645 0 0,5-181-2529 0 0,2-129-197 0 0,1 228-138 0 0,0 0-1 0 0,4-11-7 0 0,-3 14-117 0 0,0 0-1 0 0,-2 0 1 0 0,0-4 117 0 0,0 16-61 0 0,-1 1 1 0 0,1 0-1 0 0,0 0 1 0 0,1-1-1 0 0,-1 1 1 0 0,1 0 60 0 0,0 0-264 0 0,-1 0 1 0 0,0 0 0 0 0,0 0-1 0 0,0 0 1 0 0,0-5 263 0 0,0 9-39 0 0,0 1 0 0 0,-1-1 0 0 0,1 0 0 0 0,0 0 0 0 0,0 1 0 0 0,0-1 1 0 0,0 1-1 0 0,0-1 0 0 0,0 1 0 0 0,0-1 0 0 0,0 1 0 0 0,1 0 0 0 0,-1-1 0 0 0,0 1 1 0 0,0 0-1 0 0,1 0 39 0 0,2-1-108 0 0,25-20-238 0 0,-24 17 320 0 0,-1 0 0 0 0,1 1 0 0 0,1-1 1 0 0,-1 1-1 0 0,0 0 0 0 0,2 0 26 0 0,-4 2-8 0 0,1 0 0 0 0,0 0 0 0 0,0 0 0 0 0,0 1 0 0 0,0-1 0 0 0,0 1 0 0 0,0 0 0 0 0,0 0 0 0 0,0 0 0 0 0,3 1 8 0 0,44 11-15 0 0,-17-4 6 0 0,-10-4 14 0 0,0 1-1 0 0,0 1 1 0 0,0 1 0 0 0,-1 1-1 0 0,0 1 1 0 0,18 10-5 0 0,-36-15 1 0 0,1 0-1 0 0,-1-1 1 0 0,1 2 0 0 0,-1-1-1 0 0,-1 1 1 0 0,1-1 0 0 0,-1 1-1 0 0,1 0 1 0 0,-2 1 0 0 0,2 1-1 0 0,-3-3-6 0 0,1 0 0 0 0,-1-1 1 0 0,-1 1-1 0 0,1 1 1 0 0,-1-1-1 0 0,1 0 0 0 0,-1 0 1 0 0,0 1-1 0 0,-1-1 1 0 0,1 0-1 0 0,-1 1 0 0 0,0-1 1 0 0,0 1-1 0 0,0-1 1 0 0,-1 5 5 0 0,-1-3 23 0 0,-1 1 1 0 0,1-1-1 0 0,-1 1 1 0 0,0-1-1 0 0,-1 0 1 0 0,1 0-1 0 0,-1 0 1 0 0,0 0-1 0 0,-1-1 1 0 0,0 1-1 0 0,1-1 1 0 0,-2 0-1 0 0,1-1 1 0 0,0 1-1 0 0,-1-1 1 0 0,-3 1-24 0 0,1-1 40 0 0,0 0-1 0 0,0 0 1 0 0,-1-1 0 0 0,1 0 0 0 0,-1-1 0 0 0,0 0-40 0 0,-36 12 145 0 0,31-8-41 0 0,0-1-1 0 0,0-1 1 0 0,0 0 0 0 0,0 0 0 0 0,-1-2 0 0 0,0 0 0 0 0,1-1-1 0 0,-1 0 1 0 0,-7-1-104 0 0,21 0 10 0 0,1 0 0 0 0,-1 0-1 0 0,0 0 1 0 0,1 0 0 0 0,-1 0-1 0 0,0 0 1 0 0,1 0 0 0 0,-1 0-1 0 0,0 0 1 0 0,1 0 0 0 0,-1 0-1 0 0,1 1 1 0 0,-1-1-1 0 0,0 0 1 0 0,1 1 0 0 0,-1-1-1 0 0,1 0 1 0 0,-1 1 0 0 0,1-1-1 0 0,-1 0 1 0 0,1 1 0 0 0,-1-1-1 0 0,1 1 1 0 0,-1-1 0 0 0,1 1-1 0 0,-1 0-9 0 0,0 17 305 0 0,2-6-117 0 0,-1-11-183 0 0,0 0 0 0 0,1 0 0 0 0,-1 0 0 0 0,0 0 0 0 0,1 0 0 0 0,-1 0-1 0 0,1 0 1 0 0,-1 0 0 0 0,1 0 0 0 0,0 0 0 0 0,-1 0 0 0 0,1 0 0 0 0,0 0 0 0 0,0-1 0 0 0,0 1-1 0 0,0 0 1 0 0,-1-1 0 0 0,1 1 0 0 0,0-1 0 0 0,0 1 0 0 0,1 0-5 0 0,25 11-1 0 0,-19-8 6 0 0,26 10 1 0 0,1-1 0 0 0,13 1-6 0 0,21 8 16 0 0,-30-11-10 0 0,-30-10-9 0 0,-1 2-1 0 0,1-1 0 0 0,-1 1 1 0 0,0 0-1 0 0,2 2 4 0 0,35 15 16 0 0,-28-12-903 0 0,1 1-1 0 0,13 8 888 0 0,-30-16-7818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0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336 43 6128 0 0,'2'0'45'0'0,"0"0"0"0"0,0 0 0 0 0,0-1-1 0 0,0 1 1 0 0,0-1 0 0 0,0 1 0 0 0,-1-1 0 0 0,1 0 0 0 0,0 1 0 0 0,0-1 0 0 0,-1 0 0 0 0,1 0 0 0 0,0 0 0 0 0,-1 0 0 0 0,1-1-1 0 0,-1 1 1 0 0,0 0 0 0 0,2-2-45 0 0,8-7 393 0 0,-11 10-353 0 0,1 0-1 0 0,-1 0 1 0 0,0-1 0 0 0,0 1-1 0 0,0 0 1 0 0,1 0-1 0 0,-1-1 1 0 0,0 1 0 0 0,0 0-1 0 0,0 0 1 0 0,0-1-1 0 0,0 1 1 0 0,1 0 0 0 0,-1 0-1 0 0,0-1 1 0 0,0 1 0 0 0,0 0-1 0 0,0-1 1 0 0,0 1-1 0 0,0 0 1 0 0,0-1 0 0 0,0 1-1 0 0,0 0 1 0 0,0 0-1 0 0,0-1 1 0 0,0 1 0 0 0,0 0-1 0 0,-1-1 1 0 0,1 1 0 0 0,0 0-1 0 0,0 0 1 0 0,0-1-1 0 0,0 1 1 0 0,0 0 0 0 0,-1 0-1 0 0,1-1 1 0 0,0 1-1 0 0,0 0 1 0 0,0 0 0 0 0,-1-1-1 0 0,1 1 1 0 0,0 0 0 0 0,0 0-1 0 0,-1 0 1 0 0,1 0-1 0 0,0-1 1 0 0,0 1 0 0 0,-1 0-1 0 0,1 0 1 0 0,0 0-1 0 0,0 0 1 0 0,-1 0 0 0 0,1 0-1 0 0,0 0-39 0 0,-2-1 101 0 0,1 0 0 0 0,0 1 0 0 0,-1-1 1 0 0,1 1-1 0 0,0 0 0 0 0,-1-1 0 0 0,1 1 0 0 0,-1 0 0 0 0,1-1 0 0 0,0 1 0 0 0,-1 0 0 0 0,0 0-101 0 0,-35 15 110 0 0,18-6-83 0 0,-48 16 233 0 0,-11 0-260 0 0,45-15 115 0 0,2 2 72 0 0,-12 3 129 0 0,41-14-297 0 0,1-1 1 0 0,-1 1 0 0 0,1 0 0 0 0,-1 0-1 0 0,1 0 1 0 0,-1 0 0 0 0,1 0 0 0 0,0 0-1 0 0,-1 0 1 0 0,1 0 0 0 0,0 0 0 0 0,0 0-1 0 0,0 1 1 0 0,0-1 0 0 0,0 1-1 0 0,0-1 1 0 0,0 1 0 0 0,0 0-20 0 0,-14 35 288 0 0,12-27-261 0 0,0 2 36 0 0,1 0 1 0 0,0 0-1 0 0,1 1 0 0 0,1-1 0 0 0,0 0 0 0 0,0 0 1 0 0,2 4-64 0 0,-1 23 205 0 0,-1-23-104 0 0,0-10-70 0 0,-1 0 0 0 0,1 0-1 0 0,0 0 1 0 0,0 0 0 0 0,1 0 0 0 0,0-1 0 0 0,0 1-1 0 0,0 0 1 0 0,1 0 0 0 0,0 0 0 0 0,0-1-1 0 0,0 1 1 0 0,1-1 0 0 0,0 0 0 0 0,0 1 0 0 0,2 1-31 0 0,4 7 64 0 0,-7-11-57 0 0,0-1 0 0 0,-1 1 0 0 0,1 0 0 0 0,0 0 0 0 0,0-1 0 0 0,1 1 0 0 0,-1-1 0 0 0,0 0 0 0 0,1 0 0 0 0,0 0 0 0 0,-1 0 0 0 0,1 0 0 0 0,0 0 0 0 0,0-1 0 0 0,3 2-7 0 0,7 1 7 0 0,0-2-1 0 0,1 1 1 0 0,-1-1 0 0 0,1-1-1 0 0,0-1 1 0 0,-1 0 0 0 0,1 0-1 0 0,3-2-6 0 0,8-1-131 0 0,25-5 438 0 0,-46 8-479 0 0,0-1 1 0 0,-1-1 0 0 0,1 1 0 0 0,-1 0 0 0 0,1-1 0 0 0,-1 0 0 0 0,0 0 0 0 0,1 0 0 0 0,-1 0 0 0 0,0 0 0 0 0,0-2 171 0 0,-1 3-8660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1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0 105 8032 0 0,'3'-2'87'0'0,"0"1"1"0"0,-1-1-1 0 0,1 1 1 0 0,0-1-1 0 0,0 1 1 0 0,0 0-1 0 0,0 0 1 0 0,0 1-1 0 0,1-1 0 0 0,1 0-87 0 0,-1 1 157 0 0,0-1-1 0 0,0 0 1 0 0,-1 0-1 0 0,1 0 0 0 0,0-1 1 0 0,0 1-1 0 0,3-3-156 0 0,15-11 634 0 0,-16 10-503 0 0,1 0 1 0 0,-1 1-1 0 0,1 0 0 0 0,0 1 1 0 0,0-1-1 0 0,0 1 0 0 0,0 0 1 0 0,1 1-1 0 0,3-1-131 0 0,86-16 757 0 0,-84 16-682 0 0,1 1 0 0 0,-1 0 0 0 0,1 1 0 0 0,13 0-75 0 0,11 0-148 0 0,9 0-1614 0 0,-43 1-6082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5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1 139 6224 0 0,'0'-2'51'0'0,"0"0"1"0"0,1 0 0 0 0,-1 0-1 0 0,1 0 1 0 0,-1 0-1 0 0,1 1 1 0 0,0-1 0 0 0,0 0-1 0 0,0 0 1 0 0,0 1-1 0 0,0-1 1 0 0,0 1-1 0 0,1-1 1 0 0,-1 1 0 0 0,1-1-1 0 0,-1 1 1 0 0,1 0-1 0 0,-1-1 1 0 0,1 1 0 0 0,-1 0-1 0 0,2 0-51 0 0,44-22 1205 0 0,-28 14-932 0 0,-1 0-34 0 0,1 0 1 0 0,0 1-1 0 0,0 1 0 0 0,11-3-239 0 0,-8 5-93 0 0,0 0 0 0 0,0 1-1 0 0,1 1 1 0 0,3 1 93 0 0,11-3-258 0 0,-32 4 113 0 0,0 0 1 0 0,1 0-1 0 0,-1 0 1 0 0,1 1 0 0 0,-1 0-1 0 0,1 0 1 0 0,-1 0-1 0 0,0 1 1 0 0,1-1-1 0 0,-1 1 1 0 0,1 1 0 0 0,-1-1-1 0 0,2 2 145 0 0,-5-2-5185 0 0</inkml:trace>
  <inkml:trace contextRef="#ctx0" brushRef="#br0" timeOffset="1">195 201 7736 0 0,'0'3'19'0'0,"0"0"0"0"0,0-1-1 0 0,0 1 1 0 0,0-1 0 0 0,0 1 0 0 0,1-1 0 0 0,-1 1 0 0 0,1 0 0 0 0,0-1 0 0 0,0 0 0 0 0,0 1 0 0 0,0-1 0 0 0,0 1 0 0 0,0-1-1 0 0,2 2-18 0 0,-1-3 23 0 0,-1 1-1 0 0,1-1 0 0 0,0 0 0 0 0,0 0 0 0 0,0 0 0 0 0,-1 0 0 0 0,1 0 0 0 0,0-1 0 0 0,1 1 0 0 0,-1 0 0 0 0,0-1 1 0 0,0 1-1 0 0,0-1 0 0 0,0 0 0 0 0,0 0 0 0 0,0 0 0 0 0,0 0 0 0 0,1 0-22 0 0,43 0 89 0 0,0-2 0 0 0,0-1-1 0 0,0-3 1 0 0,-1-2 0 0 0,3-2-89 0 0,-23 3-6325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1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1 484 8936 0 0,'6'-6'209'0'0,"-5"6"-194"0"0,0-1 0 0 0,0 0 1 0 0,0 1-1 0 0,-1-1 1 0 0,1 0-1 0 0,0 0 1 0 0,-1 1-1 0 0,1-1 0 0 0,-1 0 1 0 0,1 0-1 0 0,-1 0 1 0 0,1 0-1 0 0,-1 0 1 0 0,1 0-1 0 0,-1 0 0 0 0,0 0 1 0 0,0 0-1 0 0,0 0 1 0 0,1 0-1 0 0,-1 0 1 0 0,0 0-1 0 0,0 0 1 0 0,0 0-1 0 0,0 0 0 0 0,-1 0-15 0 0,3-23 302 0 0,0 1-1 0 0,2-1 0 0 0,3-11-301 0 0,2-11 784 0 0,1-4 117 0 0,10-24-901 0 0,-7 28 257 0 0,-10 34-156 0 0,1 1 0 0 0,0 1 1 0 0,1-1-1 0 0,0 1 0 0 0,1 0 1 0 0,0 0-1 0 0,1 0 0 0 0,-1 1 1 0 0,2 0-1 0 0,-1 0 0 0 0,9-7-101 0 0,-15 16 16 0 0,1-1 1 0 0,-1 0-1 0 0,1 0 0 0 0,0 1 0 0 0,-1-1 0 0 0,1 1 1 0 0,-1 0-1 0 0,1-1 0 0 0,0 1 0 0 0,-1 0 1 0 0,1 0-1 0 0,0 0 0 0 0,-1 0 0 0 0,1 0 0 0 0,0 0 1 0 0,-1 1-1 0 0,1-1 0 0 0,0 0 0 0 0,-1 1 0 0 0,1-1 1 0 0,-1 1-1 0 0,1 0 0 0 0,-1-1 0 0 0,1 1 0 0 0,-1 0 1 0 0,0 0-1 0 0,1 0 0 0 0,-1 0 0 0 0,0 0 0 0 0,1 1 1 0 0,-1-1-1 0 0,0 1-16 0 0,11 21 103 0 0,-2 1 0 0 0,6 21-103 0 0,14 33 98 0 0,-3-12-25 0 0,-17-38-26 0 0,-6-19 3 0 0,0-1 0 0 0,0 1 0 0 0,1-1 0 0 0,6 7-50 0 0,15 27 211 0 0,29 76 457 0 0,-52-111-608 0 0,-1 1 0 0 0,-1-1 0 0 0,1 1 0 0 0,-1-1 1 0 0,-1 1-1 0 0,1-1 0 0 0,-1 1 0 0 0,0-1 1 0 0,-1 1-1 0 0,0-1 0 0 0,0 1-60 0 0,1-6-54 0 0,0 0 0 0 0,-1-1 0 0 0,1 1 0 0 0,0 0 0 0 0,0-1 0 0 0,-1 1 0 0 0,1-1 1 0 0,-1 1-1 0 0,1-1 0 0 0,-1 1 0 0 0,0-1 0 0 0,0 1 0 0 0,0-1 0 0 0,1 1 0 0 0,-1-1 0 0 0,0 0 0 0 0,-1 0 0 0 0,1 1 0 0 0,0-1 0 0 0,0 0 0 0 0,0 0 0 0 0,-1 0 0 0 0,1 0 0 0 0,-1 0 0 0 0,1-1 0 0 0,-1 1 0 0 0,1 0 0 0 0,-1-1 0 0 0,1 1 0 0 0,-1-1 1 0 0,1 1-1 0 0,-2-1 54 0 0,1 0-10320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2.2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0 291 10448 0 0,'1'2'40'0'0,"0"-1"-1"0"0,0 1 1 0 0,0-1 0 0 0,0 1 0 0 0,1-1 0 0 0,-1 0 0 0 0,0 1 0 0 0,0-1 0 0 0,1 0 0 0 0,-1 0-1 0 0,1 0 1 0 0,-1 0 0 0 0,1 0 0 0 0,0 0 0 0 0,-1-1 0 0 0,1 1 0 0 0,0 0 0 0 0,-1-1-1 0 0,1 1 1 0 0,0-1 0 0 0,0 0 0 0 0,-1 0 0 0 0,1 1 0 0 0,1-1-40 0 0,6-1 334 0 0,-1 1 0 0 0,1-1 0 0 0,-1 0 0 0 0,8-3-334 0 0,-2 1 129 0 0,57-12 118 0 0,-42 7-284 0 0,2 2 1 0 0,-1 1-1 0 0,1 1 1 0 0,0 2-1 0 0,9 1 37 0 0,-20 2-78 0 0,-2 0-73 0 0,1 0-1 0 0,-1-2 1 0 0,17-1 151 0 0,-24 0-64 0 0,-1 1 0 0 0,1 1 0 0 0,0 0-1 0 0,0 0 1 0 0,0 1 0 0 0,0 1 0 0 0,-1 0 0 0 0,1 0-1 0 0,-1 1 1 0 0,1 0 0 0 0,-1 1 0 0 0,0 0 0 0 0,5 3 64 0 0,7 2-153 0 0,-20-8 114 0 0,1-1 0 0 0,-1 1 0 0 0,0 0 0 0 0,1-1 1 0 0,-1 1-1 0 0,0 0 0 0 0,0 0 0 0 0,0 0 0 0 0,0 1 0 0 0,0-1 0 0 0,0 1 1 0 0,0-1-1 0 0,0 1 0 0 0,-1-1 0 0 0,1 1 0 0 0,-1 0 0 0 0,2 1 39 0 0,7 18-321 0 0,-7-16 246 0 0,0 1 0 0 0,-1-1-1 0 0,0 1 1 0 0,0 0 0 0 0,1 4 75 0 0,6 25-322 0 0,3 21 52 0 0,-10-44 196 0 0,-1 0-1 0 0,2-1 1 0 0,-1 0-1 0 0,2 1 1 0 0,-1-1-1 0 0,4 5 75 0 0,1 6-55 0 0,-7-19 53 0 0,0-1 0 0 0,-1 0-1 0 0,1 1 1 0 0,0-1 0 0 0,0 1-1 0 0,1-1 1 0 0,-1 0 0 0 0,0 0-1 0 0,2 2 3 0 0,4 13-9 0 0,-7-16 11 0 0,0-1 0 0 0,0 1-1 0 0,0 0 1 0 0,0-1-1 0 0,0 1 1 0 0,0-1-1 0 0,1 1 1 0 0,-1 0 0 0 0,0-1-1 0 0,0 1 1 0 0,1-1-1 0 0,-1 1 1 0 0,0 0-1 0 0,1-1 1 0 0,-1 1 0 0 0,0-1-1 0 0,1 1 1 0 0,-1-1-1 0 0,1 1 1 0 0,-1-1-1 0 0,1 0 1 0 0,-1 1 0 0 0,1-1-1 0 0,-1 1 1 0 0,1-1-1 0 0,-1 0 1 0 0,1 0-1 0 0,0 1 1 0 0,-1-1 0 0 0,1 0-1 0 0,-1 0 1 0 0,1 0-1 0 0,0 1 1 0 0,-1-1-1 0 0,1 0 1 0 0,0 0-1 0 0,-1 0 1 0 0,1 0-2 0 0,0 0 63 0 0,-1 0 1 0 0,0 0 26 0 0,0 0 109 0 0,0 0 32 0 0,0 0 1 0 0,0 0-6 0 0,0 0-22 0 0,0 0-9 0 0,-4-17 445 0 0,-2-2-445 0 0,2 0 1 0 0,0-1-1 0 0,1 1 0 0 0,2-1 1 0 0,-1-1-196 0 0,-1-18 190 0 0,1 6 251 0 0,1-25-441 0 0,0-14 391 0 0,1 59-290 0 0,0 1 0 0 0,1-1 0 0 0,1 0 0 0 0,2-9-101 0 0,0-4 110 0 0,-1 10 4 0 0,1 0-1 0 0,1 0 0 0 0,1 1 1 0 0,6-14-114 0 0,1-2 248 0 0,-11 28-214 0 0,0-1 0 0 0,0 1 0 0 0,0 0 0 0 0,0 0 0 0 0,1 0 0 0 0,0 0-1 0 0,-1 0 1 0 0,1 1 0 0 0,0-1 0 0 0,1 1-34 0 0,9-10 82 0 0,-9 9-45 0 0,-1 0-1 0 0,1 0 1 0 0,0 0-1 0 0,0 0 1 0 0,1 1 0 0 0,-1-1-1 0 0,1 1 1 0 0,-1 0 0 0 0,1 1-1 0 0,0-1 1 0 0,-1 1 0 0 0,1 0-1 0 0,0 0 1 0 0,0 0 0 0 0,0 1-1 0 0,0 0 1 0 0,0 0-1 0 0,0 0 1 0 0,0 0 0 0 0,0 1-1 0 0,-1 0 1 0 0,1 0 0 0 0,0 0-1 0 0,0 0 1 0 0,3 3-37 0 0,13 4 74 0 0,0 2 1 0 0,-1 0-1 0 0,0 1 1 0 0,-1 1-1 0 0,1 2-74 0 0,-5-4-31 0 0,3 3 74 0 0,0 1 1 0 0,-1 1-1 0 0,0 1-43 0 0,8 7 48 0 0,-18-15-27 0 0,1 1 0 0 0,-2 0 0 0 0,1 0 0 0 0,-1 1 0 0 0,-1 0 1 0 0,0 0-1 0 0,4 9-21 0 0,2 4 42 0 0,-5-11-38 0 0,-1-1 1 0 0,-1 1-1 0 0,1 1 0 0 0,-2-1 1 0 0,0 0-1 0 0,0 1 0 0 0,-1-1 1 0 0,-1 1-1 0 0,0 0 0 0 0,-1 0 1 0 0,0 0-1 0 0,-1 1-4 0 0,0-6-25 0 0,0 0 1 0 0,-1-1-1 0 0,0 1 1 0 0,0-1-1 0 0,-1 0 1 0 0,1 0-1 0 0,-2 0 1 0 0,1 0-1 0 0,-1 0 1 0 0,0-1-1 0 0,0 1 1 0 0,-1-1-1 0 0,0 0 1 0 0,0 0-1 0 0,0-1 1 0 0,-1 0-1 0 0,0 0 1 0 0,0 0-1 0 0,0-1 1 0 0,-7 4 24 0 0,-2 2-19 0 0,-1-2 1 0 0,-1 0 0 0 0,1-1 0 0 0,-1-1-1 0 0,0 0 1 0 0,-4 0 18 0 0,18-6-2 0 0,-23 7-1 0 0,0-2 0 0 0,0-1 0 0 0,-1 0 0 0 0,-12-2 3 0 0,9-1 47 0 0,0-2 0 0 0,1-1 1 0 0,-1-1-1 0 0,1-2 1 0 0,-20-6-48 0 0,16-6-1977 0 0,31 16-8103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3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1 7736 0 0,'0'0'585'0'0,"6"14"1143"0"0,-4-1-1346 0 0,-1 0 0 0 0,0 0 0 0 0,-1 0 0 0 0,-2 12-382 0 0,1 8 112 0 0,-4 112-97 0 0,5-19 5 0 0,-1-103 83 0 0,1 0 1 0 0,2 0 0 0 0,1 8-104 0 0,0 2 127 0 0,2 5 50 0 0,0 27 181 0 0,-5 36 506 0 0,0-100-837 0 0,0 0 0 0 0,-1 0 0 0 0,1 0 0 0 0,-1 0 0 0 0,1 0 0 0 0,-1 0 0 0 0,1 0 0 0 0,-1 0 0 0 0,1 0 0 0 0,-1 0 0 0 0,0 0 0 0 0,0 0 0 0 0,1 0 0 0 0,-1 0 0 0 0,0 0 0 0 0,0-1 0 0 0,0 1 0 0 0,0 0 0 0 0,0-1 0 0 0,0 1 0 0 0,0 0 0 0 0,0-1 0 0 0,-1 1-27 0 0,0-3-43 0 0,1 1 0 0 0,0-1 1 0 0,-1 1-1 0 0,1-1 0 0 0,0 0 0 0 0,0 0 0 0 0,0 0 0 0 0,0 1 0 0 0,1-1 0 0 0,-1 0 0 0 0,0-2 43 0 0,0 3-972 0 0,0-2-8134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3.5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 5320 0 0,'2'-1'326'0'0,"0"1"0"0"0,0-1 1 0 0,0 1-1 0 0,0-1 0 0 0,0 0 1 0 0,0 0-1 0 0,0 0 0 0 0,0 0 1 0 0,0 0-1 0 0,0-1 0 0 0,1 0-326 0 0,14-9 1325 0 0,-3 6-1252 0 0,0 1 0 0 0,0 0 0 0 0,1 1 0 0 0,-1 0 0 0 0,1 1 0 0 0,4 1-73 0 0,31-1 102 0 0,11 3-102 0 0,-10-1 0 0 0,-46 0-1 0 0,0 0 0 0 0,-1 0 0 0 0,1 1 0 0 0,-1-1 0 0 0,1 1 0 0 0,0 0 0 0 0,-1 0-1 0 0,0 1 1 0 0,1-1 0 0 0,-1 1 0 0 0,0 0 0 0 0,3 2 1 0 0,13 7 0 0 0,-3-2 1 0 0,0 1 0 0 0,-1 0 0 0 0,0 2 0 0 0,-1 0 0 0 0,0 0-1 0 0,-6 0 82 0 0,0 0-1 0 0,-1 1 0 0 0,-1-1 0 0 0,0 1 0 0 0,-1 1 0 0 0,0-1 0 0 0,-1 1 1 0 0,0 2-82 0 0,-4-14 15 0 0,1 1 1 0 0,-1-1 0 0 0,-1 0 0 0 0,1 1-1 0 0,0-1 1 0 0,-1 1 0 0 0,1 0-1 0 0,-1-1 1 0 0,0 1 0 0 0,0-1 0 0 0,0 1-1 0 0,0-1 1 0 0,0 1 0 0 0,0 0-1 0 0,-1-1 1 0 0,1 1 0 0 0,-1-1 0 0 0,0 1-1 0 0,0-1 1 0 0,0 0 0 0 0,0 1 0 0 0,0-1-1 0 0,0 0 1 0 0,-1 1-16 0 0,-3 9 36 0 0,5-11-29 0 0,-1 0 1 0 0,1 0-1 0 0,0 0 0 0 0,-1 0 0 0 0,1 0 1 0 0,-1 0-1 0 0,1 0 0 0 0,-1 0 0 0 0,0-1 1 0 0,1 1-1 0 0,-1 0 0 0 0,0 0 0 0 0,0 0 1 0 0,0-1-1 0 0,1 1 0 0 0,-1 0 1 0 0,0-1-1 0 0,0 1 0 0 0,0-1 0 0 0,-1 1-7 0 0,-35 22 242 0 0,29-17-224 0 0,0 0-1 0 0,-1-1 1 0 0,1 0-1 0 0,-1-1 1 0 0,0 0-1 0 0,-1 0-17 0 0,-19 4 20 0 0,-1-1 0 0 0,0-2-1 0 0,0 0 1 0 0,0-2 0 0 0,0-2 0 0 0,-24-1-20 0 0,-26-8-8 0 0,11 0 105 0 0,66 8-1660 0 0,2 0-6275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6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89 792 0 0,'2'0'457'0'0,"0"-1"-1"0"0,0-1 1 0 0,0 1 0 0 0,0 0 0 0 0,0 0-1 0 0,0-1 1 0 0,0 1 0 0 0,-1-1 0 0 0,1 0 0 0 0,0 0-457 0 0,-1 2 122 0 0,-1-1 0 0 0,1 1 0 0 0,-1 0 0 0 0,1-1 0 0 0,-1 1 0 0 0,1-1 0 0 0,-1 1 0 0 0,1 0 0 0 0,-1-1 0 0 0,1 0 0 0 0,-1 1 1 0 0,0-1-1 0 0,1 1 0 0 0,-1-1 0 0 0,0 1 0 0 0,0-1 0 0 0,1 0 0 0 0,-1 1 0 0 0,0-1 0 0 0,0 0 0 0 0,0 1 0 0 0,0-1 1 0 0,0 0-1 0 0,0 1 0 0 0,0-1 0 0 0,0 1 0 0 0,0-1 0 0 0,0 0 0 0 0,0 1 0 0 0,0-1 0 0 0,0 0 0 0 0,0 1 0 0 0,-1-1 1 0 0,1 0-1 0 0,0 1 0 0 0,0-1 0 0 0,-1 1 0 0 0,1-1 0 0 0,-1 0-122 0 0,-14-14 1562 0 0,-16-12-1045 0 0,30 26-508 0 0,0 0 1 0 0,-1 0-1 0 0,1 0 1 0 0,-1 0 0 0 0,1 1-1 0 0,-1-1 1 0 0,1 1-1 0 0,-1-1 1 0 0,1 1-1 0 0,-1-1 1 0 0,1 1 0 0 0,-1 0-1 0 0,0 0 1 0 0,1 0-1 0 0,-1 0 1 0 0,1 0-1 0 0,-1 0 1 0 0,0 0 0 0 0,1 1-1 0 0,-1-1 1 0 0,1 0-1 0 0,-2 1-9 0 0,-20 8 133 0 0,18-8-100 0 0,0 0 0 0 0,1 1 0 0 0,-1-1 1 0 0,1 1-1 0 0,0 1 0 0 0,0-1 1 0 0,-1 0-1 0 0,2 1 0 0 0,-5 3-33 0 0,-77 78 236 0 0,71-67-186 0 0,1 1 0 0 0,1 0 0 0 0,1 1-1 0 0,0 0 1 0 0,2 1 0 0 0,0 1-50 0 0,7-17 7 0 0,0 0 0 0 0,1-1-1 0 0,0 1 1 0 0,0 0 0 0 0,0 0 0 0 0,1 0 0 0 0,-1 0-1 0 0,1 0 1 0 0,0-1 0 0 0,0 1 0 0 0,0 0 0 0 0,1 0-1 0 0,0 2-6 0 0,-1-4 6 0 0,1 0 1 0 0,-1 0-1 0 0,1 0 0 0 0,0 0 0 0 0,0 0 0 0 0,0 0 0 0 0,0 0 0 0 0,0 0 0 0 0,0 0 0 0 0,1 0 0 0 0,-1-1 1 0 0,1 1-1 0 0,-1 0 0 0 0,1-1 0 0 0,-1 1 0 0 0,1-1 0 0 0,0 0 0 0 0,0 0 0 0 0,0 1 0 0 0,0-1 0 0 0,0 0 1 0 0,1 0-7 0 0,9 7 26 0 0,-11-7-23 0 0,-1-1-1 0 0,1 1 0 0 0,0-1 0 0 0,-1 1 0 0 0,1-1 1 0 0,0 1-1 0 0,-1-1 0 0 0,1 1 0 0 0,0-1 1 0 0,0 0-1 0 0,-1 1 0 0 0,1-1 0 0 0,0 0 0 0 0,0 0 1 0 0,0 1-1 0 0,-1-1 0 0 0,1 0 0 0 0,0 0 1 0 0,0 0-1 0 0,0 0 0 0 0,-1 0 0 0 0,1 0 0 0 0,0-1 1 0 0,0 1-1 0 0,0 0 0 0 0,-1 0 0 0 0,1 0-2 0 0,21-5 85 0 0,-15 4-76 0 0,1 0 1 0 0,-1-1-1 0 0,1 0 0 0 0,-1 0 0 0 0,0-1 1 0 0,0 0-1 0 0,0 0 0 0 0,0-1 0 0 0,-1 1 1 0 0,1-2-1 0 0,1-1-9 0 0,16-15 36 0 0,-2-2 1 0 0,0 0-1 0 0,14-23-36 0 0,-30 39 16 0 0,2-5 32 0 0,0 1 1 0 0,2 1-1 0 0,-1-1 1 0 0,8-5-49 0 0,-2 0 92 0 0,-14 14-73 0 0,1 0 1 0 0,-1 0-1 0 0,1 0 0 0 0,0 0 0 0 0,0 1 0 0 0,0-1 0 0 0,0 1 0 0 0,0-1 0 0 0,0 1 0 0 0,1-1 0 0 0,1 0-19 0 0,25-17 507 0 0,-29 19-448 0 0,0 0-14 0 0,0 0 0 0 0,-1 6 12 0 0,0 0-1 0 0,0 0 1 0 0,0 0-1 0 0,-1 0 1 0 0,0-1-1 0 0,0 1 0 0 0,-3 3-56 0 0,-3 13 8 0 0,-49 173 15 0 0,50-171-17 0 0,1 0 0 0 0,1 1 0 0 0,2 0-6 0 0,-7 31 12 0 0,7-33-3 0 0,1 1 1 0 0,1 0-1 0 0,1 18-9 0 0,1-10 7 0 0,-1-26-5 0 0,1 0 0 0 0,0 0 0 0 0,1 0 1 0 0,-1-1-1 0 0,1 1 0 0 0,0 0 0 0 0,0-1 0 0 0,1 1 1 0 0,0-1-1 0 0,0 1-2 0 0,12 26 9 0 0,-12-28-1 0 0,-1 1 1 0 0,0 0-1 0 0,1-1 1 0 0,0 0 0 0 0,0 0-1 0 0,0 0 1 0 0,1 0 0 0 0,-1 0-1 0 0,1-1 1 0 0,0 1-1 0 0,0-1 1 0 0,0 0 0 0 0,1 0-1 0 0,-1-1 1 0 0,1 1 0 0 0,-1-1-1 0 0,2 0-8 0 0,0 1 46 0 0,0-1-1 0 0,0 0 1 0 0,0 0-1 0 0,0-1 0 0 0,1 1 1 0 0,-1-2-1 0 0,1 1 1 0 0,-1-1-1 0 0,1 1 1 0 0,-1-2-1 0 0,1 1 0 0 0,-1-1 1 0 0,4-1-46 0 0,4-1 28 0 0,-3 1 7 0 0,-1 0-1 0 0,1-1 1 0 0,0-1-1 0 0,-1 0 0 0 0,0 0 1 0 0,0-1-1 0 0,9-6-34 0 0,-7 4-105 0 0,-8 5-23 0 0,1-1 1 0 0,-1 1-1 0 0,0-1 0 0 0,0 0 1 0 0,0 0-1 0 0,-1-1 0 0 0,1 1 0 0 0,-1-1 1 0 0,1 0-1 0 0,-1 0 0 0 0,0 0 0 0 0,-1 0 1 0 0,1 0-1 0 0,0-3 128 0 0,-2 4-10569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5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372 68 2704 0 0,'0'-2'195'0'0,"0"0"1"0"0,0 0-1 0 0,-1 0 1 0 0,1-1-1 0 0,-1 1 1 0 0,1 0-1 0 0,-1 1 0 0 0,0-1 1 0 0,0 0-1 0 0,0 0 1 0 0,0 0-1 0 0,0 0 1 0 0,0 1-1 0 0,0-1 0 0 0,0 0 1 0 0,-1 1-1 0 0,1-1 1 0 0,-1 1-1 0 0,1-1 1 0 0,-1 1-1 0 0,1 0 0 0 0,-1 0 1 0 0,0 0-1 0 0,0 0 1 0 0,0 0-196 0 0,-6-3 407 0 0,-1 0-1 0 0,0 1 1 0 0,1 1 0 0 0,-1-1 0 0 0,-2 1-407 0 0,-5-2 78 0 0,12 3-20 0 0,1 1 0 0 0,-1-1-1 0 0,1 1 1 0 0,-1 0-1 0 0,1 0 1 0 0,-1 0-1 0 0,1 0 1 0 0,-1 1 0 0 0,1-1-1 0 0,-1 1 1 0 0,-2 1-58 0 0,-39 17 266 0 0,19-7-107 0 0,17-8-116 0 0,1 1 1 0 0,-1 0-1 0 0,1 1 1 0 0,0 0-1 0 0,0 0 0 0 0,0 1 1 0 0,-1 2-44 0 0,-8 9 103 0 0,1 0 1 0 0,-7 10-104 0 0,18-21 22 0 0,1 1 0 0 0,0-1 0 0 0,0 1 0 0 0,1 0 0 0 0,0 0 0 0 0,0 1 0 0 0,1-1 0 0 0,0 0 0 0 0,0 1 0 0 0,1 0 0 0 0,0-1 0 0 0,1 1 0 0 0,0 4-22 0 0,0-11 1 0 0,1-1-1 0 0,0 1 0 0 0,0-1 0 0 0,-1 1 1 0 0,1-1-1 0 0,0 1 0 0 0,0-1 1 0 0,0 0-1 0 0,1 1 0 0 0,-1-1 1 0 0,0 0-1 0 0,0 0 0 0 0,1 0 0 0 0,-1 0 1 0 0,1 0-1 0 0,-1 0 0 0 0,1 0 1 0 0,-1-1-1 0 0,1 1 0 0 0,-1-1 1 0 0,1 1-1 0 0,0-1 0 0 0,-1 1 0 0 0,1-1 1 0 0,0 0-1 0 0,-1 0 0 0 0,2 0 0 0 0,19-4 17 0 0,-1-2 0 0 0,0 0 0 0 0,0-2 0 0 0,0 0 0 0 0,-1-1 0 0 0,-1-1 0 0 0,19-12-17 0 0,-23 13 19 0 0,0 1 47 0 0,0-1 0 0 0,-1-1 0 0 0,0 0 0 0 0,0 0 0 0 0,-1-1 0 0 0,-1-1 0 0 0,0-1 0 0 0,11-12-66 0 0,36-61 1232 0 0,-52 78-723 0 0,-5 8-124 0 0,-4 4-191 0 0,0-1-177 0 0,1-1 1 0 0,0 1 0 0 0,0 0 0 0 0,1 0 0 0 0,-1 0 0 0 0,1 0 0 0 0,-1 0 0 0 0,1 0 0 0 0,0 0 0 0 0,0 0 0 0 0,0 0-1 0 0,1 0-17 0 0,-2 13 60 0 0,1-10-53 0 0,-3 8 28 0 0,1 1 0 0 0,1 0 0 0 0,1-1-1 0 0,0 1 1 0 0,0 0 0 0 0,2-1 0 0 0,0 1 0 0 0,2 8-35 0 0,-2-17 1 0 0,-1 1 9 0 0,1-1 0 0 0,0 1 0 0 0,1-1 0 0 0,-1 0 0 0 0,1 0 0 0 0,3 5-10 0 0,1 3 5 0 0,-7-12-5 0 0,1 0 1 0 0,0 0-1 0 0,0 0 1 0 0,0-1-1 0 0,0 1 0 0 0,0 0 1 0 0,0-1-1 0 0,0 1 1 0 0,0-1-1 0 0,1 1 0 0 0,-1-1 1 0 0,1 0-1 0 0,-1 1 1 0 0,2 0-1 0 0,0 1-272 0 0,0 0 1 0 0,0 1 0 0 0,0 0 0 0 0,0-1-1 0 0,-1 1 1 0 0,0 0 0 0 0,1 3 271 0 0,-2-7-9493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5.7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5120 0 0,'12'21'1054'0'0,"-8"-15"-435"0"0,-1-1 0 0 0,0 1 0 0 0,0 0 0 0 0,-1 0 0 0 0,0 0 0 0 0,2 6-619 0 0,1 7 595 0 0,1-1-1 0 0,1 0 1 0 0,6 11-595 0 0,-10-25 137 0 0,3 8 172 0 0,-5-11-261 0 0,0 0-1 0 0,0 1 1 0 0,0-1 0 0 0,-1 1 0 0 0,1 0 0 0 0,0-1 0 0 0,-1 1 0 0 0,1-1 0 0 0,-1 1 0 0 0,0 0 0 0 0,1 0 0 0 0,-1-1 0 0 0,0 1 0 0 0,0 0-48 0 0,0 2-52 0 0,0-2 89 0 0,0-1 1 0 0,1 0-1 0 0,-1 0 0 0 0,0 0 0 0 0,0 0 0 0 0,0 0 0 0 0,0 1 1 0 0,-1-1-1 0 0,1 0 0 0 0,0 0 0 0 0,0 0 0 0 0,-1 0 1 0 0,1 0-1 0 0,0 0 0 0 0,-1 0 0 0 0,1 0 0 0 0,-1 0 1 0 0,0 0-1 0 0,1 0 0 0 0,-1 0 0 0 0,0 0-37 0 0,1-29 1443 0 0,0 23-1387 0 0,2-1-1 0 0,-1 1 1 0 0,1 0 0 0 0,-1 0 0 0 0,1 0 0 0 0,1 0-1 0 0,-1 1 1 0 0,1-1 0 0 0,2-3-56 0 0,1-3 65 0 0,0 1 21 0 0,-1 0 1 0 0,2 0 0 0 0,-1 0 0 0 0,2 0 0 0 0,-1 1 0 0 0,8-7-87 0 0,-12 14 36 0 0,-1 0-1 0 0,1 0 1 0 0,0 0 0 0 0,0 0-1 0 0,0 0 1 0 0,0 1-1 0 0,0-1 1 0 0,0 1 0 0 0,0 0-1 0 0,1 0 1 0 0,-1 0-1 0 0,0 0 1 0 0,1 0 0 0 0,-1 1-1 0 0,1 0 1 0 0,-1-1 0 0 0,1 1-1 0 0,-1 1 1 0 0,0-1-1 0 0,1 0 1 0 0,-1 1 0 0 0,1 0-1 0 0,-1-1 1 0 0,0 2-1 0 0,3 0-35 0 0,1 1 25 0 0,0 1-1 0 0,0 0 0 0 0,0 0 0 0 0,-1 1 1 0 0,0-1-1 0 0,0 1 0 0 0,0 1 1 0 0,0-1-1 0 0,-1 1 0 0 0,0 0 0 0 0,0 0 1 0 0,-1 1-1 0 0,0-1 0 0 0,0 1 0 0 0,0 0 1 0 0,0 2-25 0 0,8 20 83 0 0,-1 0 0 0 0,-1 1 0 0 0,1 15-83 0 0,-4-22-83 0 0,-3-3 36 0 0,3 11-200 0 0,-6-30 229 0 0,0 0 0 0 0,-1 1 1 0 0,1-1-1 0 0,0 0 0 0 0,0 0 1 0 0,0 0-1 0 0,0 1 1 0 0,0-1-1 0 0,0 0 0 0 0,0 0 1 0 0,0 0-1 0 0,0 0 0 0 0,1-1 1 0 0,-1 1-1 0 0,0 0 0 0 0,1 0 1 0 0,-1-1-1 0 0,2 1 18 0 0,3 1-239 0 0,0-1 1 0 0,1 0-1 0 0,-1 0 0 0 0,1 0 0 0 0,-1-1 0 0 0,1 0 1 0 0,0 0-1 0 0,-1-1 0 0 0,1 1 0 0 0,2-2 239 0 0,14-1-10366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6.3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9 584 7024 0 0,'-3'53'5645'0'0,"-2"36"-5389"0"0,5-87-246 0 0,0 1 0 0 0,0-1-1 0 0,0 0 1 0 0,0 0 0 0 0,0 0 0 0 0,0 0 0 0 0,1 0 0 0 0,-1 0-1 0 0,1 0 1 0 0,0 0-10 0 0,0 0 4 0 0,0-1 1 0 0,0 0-1 0 0,0 0 0 0 0,0 0 0 0 0,0 0 0 0 0,0-1 0 0 0,1 1 0 0 0,-1 0 0 0 0,0 0 0 0 0,1-1 1 0 0,-1 1-1 0 0,0-1 0 0 0,1 1 0 0 0,0-1-4 0 0,13 10 9 0 0,-14-9-9 0 0,0 0 1 0 0,1 0 0 0 0,-1 0 0 0 0,0 0-1 0 0,0 0 1 0 0,1-1 0 0 0,-1 1 0 0 0,0 0-1 0 0,1-1 1 0 0,-1 1 0 0 0,1-1-1 0 0,-1 1 1 0 0,1-1 0 0 0,-1 0 0 0 0,1 0-1 0 0,-1 1 1 0 0,1-1 0 0 0,-1 0 0 0 0,1 0-1 0 0,10-1-56 0 0,-1 0 1 0 0,1-1-1 0 0,-1 0 1 0 0,0-1-1 0 0,0 0 1 0 0,0-1 0 0 0,0 0-1 0 0,0-1 1 0 0,-1 0-1 0 0,5-3 56 0 0,-3 1-75 0 0,1-1-1 0 0,-1-1 1 0 0,-1 0-1 0 0,0 0 1 0 0,0-1-1 0 0,0 0 1 0 0,-2-1-1 0 0,2-3 76 0 0,-5 6-52 0 0,0-1 1 0 0,-1-1-1 0 0,0 1 1 0 0,-1-1-1 0 0,0 0 0 0 0,-1 0 1 0 0,1 0-1 0 0,-2 0 1 0 0,0-1-1 0 0,0 1 1 0 0,-1-1-1 0 0,0-2 52 0 0,0-23-56 0 0,-2 0-1 0 0,-5-34 57 0 0,4 52 3 0 0,-11-59 19 0 0,8 52 138 0 0,1 0 0 0 0,-1-15-160 0 0,-2-13 227 0 0,4 39-102 0 0,0 0 0 0 0,2-1 0 0 0,0-6-125 0 0,-5-17 237 0 0,4 31-81 0 0,0 0 1 0 0,1 0 0 0 0,0 0-1 0 0,0 0 1 0 0,1 0-157 0 0,0 7 20 0 0,1-1-19 0 0,-1 1 1 0 0,0 0-1 0 0,1 0 1 0 0,-1 0-1 0 0,1 0 1 0 0,-1-1-1 0 0,1 1 1 0 0,-1 0-1 0 0,1 0 1 0 0,-1 0-1 0 0,1 0 1 0 0,-1 0-1 0 0,1 0 1 0 0,-1 0-1 0 0,0 0 1 0 0,1 0-1 0 0,-1 0 1 0 0,1 1-1 0 0,-1-1 1 0 0,1 0-1 0 0,-1 0 1 0 0,1 0 0 0 0,-1 0-1 0 0,0 1 1 0 0,1-1-1 0 0,-1 0 1 0 0,1 0-1 0 0,-1 1 1 0 0,0-1-1 0 0,1 0 1 0 0,-1 1-1 0 0,0-1 1 0 0,1 1-1 0 0,-1-1-1 0 0,14 12 22 0 0,-10-7-19 0 0,0 0 0 0 0,-1 0 0 0 0,0 0 0 0 0,0 0 0 0 0,0 0 0 0 0,-1 1 0 0 0,0-1 0 0 0,0 1 0 0 0,1 3-3 0 0,9 54 27 0 0,-10-53-26 0 0,4 42-1 0 0,-3 0 0 0 0,-2 0 0 0 0,-1 0 0 0 0,-4 9 0 0 0,0-23-3 0 0,-2 27-2 0 0,0 46-5 0 0,5-79 4 0 0,0-22 8 0 0,1 0 0 0 0,0 0 0 0 0,0 0 0 0 0,1 2-2 0 0,1 44 958 0 0,-3-31-1340 0 0,1-25-9538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8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96 0 0,'0'0'0'0'0,"0"0"0"0"0,0 0 0 0 0,2-5 1480 0 0,4 3 8 0 0,-6 2-3792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8.8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341 117 96 0 0,'0'0'1257'0'0,"0"0"5"0"0,0 0-2 0 0,0 0-168 0 0,0 0-703 0 0,0 0-163 0 0,0 0 0 0 0,0 0-16 0 0,0 0-52 0 0,0 0-16 0 0,-13-23 1428 0 0,-14-2-756 0 0,21 18-687 0 0,-1 1-1 0 0,1 0 0 0 0,-1 0 1 0 0,0 0-1 0 0,0 1 0 0 0,0 0 1 0 0,-1 1-1 0 0,0 0 1 0 0,0 0-1 0 0,0 0 0 0 0,0 1 1 0 0,0 1-1 0 0,-2-1-126 0 0,2 2 167 0 0,0 0-1 0 0,0 0 1 0 0,0 1 0 0 0,0 0-1 0 0,0 0 1 0 0,0 1 0 0 0,0 0-1 0 0,0 0 1 0 0,-5 2-167 0 0,-1 0 131 0 0,8-2-23 0 0,1 0-1 0 0,0 0 0 0 0,-1 0 1 0 0,1 1-1 0 0,0 0 1 0 0,0-1-1 0 0,0 2 1 0 0,0-1-1 0 0,0 1 1 0 0,1 0-1 0 0,-1 0 1 0 0,1 0-1 0 0,0 0 1 0 0,-1 1-108 0 0,-17 21-1372 0 0,22-23-7273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5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524 8 6224 0 0,'0'0'760'0'0,"0"0"0"0"0,0 0 1 0 0,0 0-46 0 0,0 0-206 0 0,0 0-45 0 0,-9 0 1080 0 0,-173-5-1257 0 0,153 4-269 0 0,23 0-7 0 0,0 1-1 0 0,0-1 0 0 0,0 1 1 0 0,0 0-1 0 0,0 1 1 0 0,0-1-1 0 0,0 1 0 0 0,0 0 1 0 0,0 1-1 0 0,0-1 1 0 0,1 1-1 0 0,-1 0 0 0 0,0 1 1 0 0,1-1-1 0 0,-3 3-10 0 0,-1 1 50 0 0,-1 0 0 0 0,0 0 0 0 0,-1-1 0 0 0,1-1 0 0 0,-5 2-50 0 0,10-4 23 0 0,0 1 1 0 0,-1 0 0 0 0,1 0 0 0 0,0 0 0 0 0,1 1-1 0 0,-1-1 1 0 0,1 1 0 0 0,-1 0 0 0 0,1 1-1 0 0,1-1 1 0 0,-1 1 0 0 0,0 0-24 0 0,-8 12 91 0 0,1 2 0 0 0,-6 11-91 0 0,8-14 62 0 0,4-5-19 0 0,0 0 1 0 0,1 0-1 0 0,0 0 1 0 0,0 1-1 0 0,1-1 0 0 0,1 1 1 0 0,-1 9-44 0 0,0 14 189 0 0,2 33-189 0 0,1-57 28 0 0,0-5-17 0 0,1-1 1 0 0,0 1-1 0 0,0-1 0 0 0,1 0 0 0 0,0 0 0 0 0,0 0 0 0 0,0 0 1 0 0,0 0-1 0 0,1 0 0 0 0,0 0 0 0 0,0-1 0 0 0,1 2-11 0 0,1 1 21 0 0,1 1 0 0 0,0-1 0 0 0,1 0 0 0 0,0-1 0 0 0,0 1 0 0 0,5 3-21 0 0,3-2 82 0 0,-1 0 0 0 0,1-1 0 0 0,0-1 0 0 0,1 0 0 0 0,0-1 0 0 0,-1-1 0 0 0,2 0 0 0 0,11 1-82 0 0,-20-5 48 0 0,0 0 0 0 0,0 0 0 0 0,0-1 0 0 0,0 0 0 0 0,-1 0 0 0 0,5-2-48 0 0,11-2 11 0 0,-11 4-177 0 0,-1-1 1 0 0,0 0 0 0 0,0-1-1 0 0,-1 0 1 0 0,1 0-1 0 0,-1-1 1 0 0,1-1-1 0 0,-1 0 1 0 0,0 0-1 0 0,-1-1 1 0 0,6-4 165 0 0,3-8-9213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5:59.8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0 1296 0 0,'1'1'166'0'0,"-1"0"0"0"0,0 0 1 0 0,1 0-1 0 0,-1-1 0 0 0,0 1 0 0 0,1 0 1 0 0,-1 0-1 0 0,1-1 0 0 0,-1 1 0 0 0,1 0 1 0 0,-1-1-1 0 0,1 1 0 0 0,0-1 0 0 0,-1 1 1 0 0,2 0-167 0 0,-2-1 136 0 0,1 0-1 0 0,-1 1 1 0 0,1-1 0 0 0,0 1 0 0 0,-1-1 0 0 0,1 1-1 0 0,-1-1 1 0 0,0 1 0 0 0,1-1 0 0 0,-1 1-1 0 0,1-1 1 0 0,-1 1 0 0 0,0-1 0 0 0,1 1 0 0 0,-1 0-1 0 0,0-1 1 0 0,1 1 0 0 0,-1-1 0 0 0,0 1 0 0 0,0 0-1 0 0,0-1 1 0 0,0 1 0 0 0,0 0 0 0 0,0-1 0 0 0,0 1-1 0 0,0 0 1 0 0,0-1 0 0 0,0 1 0 0 0,0 0-136 0 0,-4 1 182 0 0,4-2-181 0 0,0 0 0 0 0,0 0 0 0 0,-1 0 0 0 0,1 0 1 0 0,0 0-1 0 0,0 0 0 0 0,0 0 0 0 0,-1 0 0 0 0,1 0 0 0 0,0 0 0 0 0,0 0 0 0 0,0 1 0 0 0,-1-1 1 0 0,1 0-1 0 0,0 0 0 0 0,0 0 0 0 0,0 0 0 0 0,0 0 0 0 0,-1 1 0 0 0,1-1 0 0 0,0 0 0 0 0,0 0 1 0 0,0 0-1 0 0,0 0 0 0 0,0 1 0 0 0,0-1 0 0 0,0 0 0 0 0,-1 0 0 0 0,1 0 0 0 0,0 1 0 0 0,0-1 1 0 0,0 0-1 0 0,0 0 0 0 0,0 0 0 0 0,0 1 0 0 0,0-1 0 0 0,0 0 0 0 0,0 0 0 0 0,0 0 0 0 0,0 1 1 0 0,0-1-1 0 0,0 0 0 0 0,0 0 0 0 0,0 1 0 0 0,1-1 0 0 0,-1 0-1 0 0,-1 2 1 0 0,1 1 1 0 0,0-1-1 0 0,-1 0 0 0 0,0 0 1 0 0,1 0-1 0 0,-1 0 0 0 0,0 1 1 0 0,0-1-1 0 0,0 0 0 0 0,0 0 0 0 0,-2 1-1 0 0,2-1 1 0 0,0 0-1 0 0,0 0 0 0 0,-1-1 0 0 0,2 1 0 0 0,-1 0 0 0 0,0 0 0 0 0,0 0 0 0 0,1 0 0 0 0,-1 1 0 0 0,1-1 0 0 0,-1 1 0 0 0,0 2-143 0 0,0-1 1 0 0,-1 1-1 0 0,0-1 1 0 0,0 0-1 0 0,0 0 1 0 0,0 0-1 0 0,-1 1 143 0 0,2-4-4986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6:00.2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4312 0 0,'0'0'353'0'0,"-6"5"1719"0"0,6 19 3184 0 0,0-15-6991 0 0,0-8-5595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6:00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6 5224 0 0,'0'-4'-510'0'0,"-4"2"4058"0"0,4 2-3389 0 0,0 1 0 0 0,-1-1 0 0 0,1 0 0 0 0,0 0-1 0 0,0 0 1 0 0,-1 1 0 0 0,1-1 0 0 0,0 0 0 0 0,0 0 0 0 0,0 1 0 0 0,-1-1-1 0 0,1 0 1 0 0,0 0 0 0 0,0 1 0 0 0,0-1 0 0 0,0 0 0 0 0,-1 1 0 0 0,1-1 0 0 0,0 0-1 0 0,0 1 1 0 0,0-1 0 0 0,0 0 0 0 0,0 1 0 0 0,0-1 0 0 0,0 0 0 0 0,0 1-1 0 0,0-1 1 0 0,0 0-159 0 0,0 2 30 0 0,1-1-1 0 0,-1 0 0 0 0,0 1 1 0 0,1-1-1 0 0,-1 0 1 0 0,1 1-1 0 0,0-1 0 0 0,-1 0 1 0 0,1 0-1 0 0,0 1 1 0 0,0-1-1 0 0,0 0 0 0 0,0 0 1 0 0,0 0-1 0 0,0 0 1 0 0,0 0-1 0 0,0 0 0 0 0,0 0-29 0 0,12 14 95 0 0,-8-3-46 0 0,-4-10-36 0 0,-1 0 1 0 0,1-1-1 0 0,0 1 1 0 0,-1-1-1 0 0,1 1 0 0 0,0-1 1 0 0,0 1-1 0 0,0-1 0 0 0,0 1 1 0 0,0-1-1 0 0,0 0 1 0 0,0 0-1 0 0,1 0 0 0 0,0 1-13 0 0,14 31-1524 0 0,-15-33-7090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6:00.8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9744 0 0,'0'2'304'0'0,"0"0"1"0"0,0 0-1 0 0,0 0 1 0 0,0 0-1 0 0,0 0 1 0 0,1 0 0 0 0,-1 1-1 0 0,1-1 1 0 0,0 0-1 0 0,0 0 1 0 0,-1-1-1 0 0,2 2-304 0 0,4 5-988 0 0,-4-6-7878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1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308 0 2608 0 0,'0'0'415'0'0,"0"0"-5"0"0,0 0 6 0 0,0 0 11 0 0,0 0 18 0 0,0 0 10 0 0,0 0 1 0 0,0 0-47 0 0,0 0-186 0 0,0 0-47 0 0,0 0 0 0 0,0 0 32 0 0,0 0 128 0 0,0 0 32 0 0,0 0 1 0 0,0 0-42 0 0,0 0-190 0 0,0 0-44 0 0,0 0-3 0 0,0 0 11 0 0,0 0 56 0 0,0 0 22 0 0,0 0-6 0 0,0 0 2 0 0,0 0-23 0 0,0 0-3 0 0,0 0-2 0 0,-7 2 9 0 0,-7 4-78 0 0,9-3-16 0 0,-1 0-1 0 0,-1 0 1 0 0,1-1 0 0 0,0 0-1 0 0,-1 0 1 0 0,1-1-1 0 0,-1 0 1 0 0,1 0 0 0 0,-1 0-1 0 0,0-1 1 0 0,1 0-62 0 0,2-1 74 0 0,0 1 0 0 0,0-1 0 0 0,1 1-1 0 0,-1 0 1 0 0,0 0 0 0 0,0 0 0 0 0,1 1 0 0 0,-1-1 0 0 0,0 1 0 0 0,0 0-1 0 0,1 0 1 0 0,-1 0 0 0 0,-3 2-74 0 0,-3 0 271 0 0,-4 1 215 0 0,12-4-453 0 0,0 1 1 0 0,0-1 0 0 0,1 1 0 0 0,-1-1 0 0 0,0 1 0 0 0,1 0 0 0 0,-1-1-1 0 0,1 1 1 0 0,-1 0 0 0 0,1 0 0 0 0,-1 0 0 0 0,1 0 0 0 0,0 0 0 0 0,-1 1-34 0 0,1-1 35 0 0,0-1 1 0 0,0 1 0 0 0,0-1-1 0 0,1 1 1 0 0,-1-1 0 0 0,0 0-1 0 0,0 1 1 0 0,0-1 0 0 0,0 0-1 0 0,0 0 1 0 0,0 0 0 0 0,0 0-1 0 0,0 1 1 0 0,1-1 0 0 0,-1 0-1 0 0,0-1 1 0 0,0 1 0 0 0,0 0-1 0 0,0 0 1 0 0,0 0 0 0 0,-1-1-36 0 0,2 1 9 0 0,-1 0 0 0 0,0-1 0 0 0,0 1 0 0 0,1 0 0 0 0,-1 0 0 0 0,0 0 0 0 0,0 0 1 0 0,0 0-1 0 0,1 0 0 0 0,-1 0 0 0 0,0 0 0 0 0,0 0 0 0 0,0 0 0 0 0,1 0 0 0 0,-1 1 1 0 0,0-1-1 0 0,0 0 0 0 0,1 0 0 0 0,-1 1 0 0 0,0-1 0 0 0,1 1 0 0 0,-1-1 0 0 0,0 0 1 0 0,1 1-1 0 0,-1-1 0 0 0,0 1 0 0 0,1 0 0 0 0,-1-1 0 0 0,1 1 0 0 0,-1-1-9 0 0,-16 11 100 0 0,15-9-87 0 0,0 1 0 0 0,0-1-1 0 0,0 1 1 0 0,0-1 0 0 0,0 1 0 0 0,1 0-1 0 0,-1-1 1 0 0,1 1 0 0 0,0 0-1 0 0,0 0 1 0 0,0 0 0 0 0,0 0-1 0 0,0 0 1 0 0,1 1 0 0 0,-1-1-13 0 0,1-2 2 0 0,0 0-1 0 0,0 0 1 0 0,0 0 0 0 0,-1 0 0 0 0,1 0-1 0 0,0 0 1 0 0,-1 0 0 0 0,1 0-1 0 0,-1 0 1 0 0,1 0 0 0 0,-1-1 0 0 0,1 1-1 0 0,-1 0 1 0 0,0 0 0 0 0,0 0-2 0 0,0 0 1 0 0,0 0 1 0 0,1 0-1 0 0,-1 0 1 0 0,0 0-1 0 0,0 0 1 0 0,1 1-1 0 0,-1-1 1 0 0,0 0-1 0 0,1 0 0 0 0,-1 1 1 0 0,1-1-1 0 0,0 0 1 0 0,-1 1-1 0 0,1-1 1 0 0,0 0-1 0 0,0 1-1 0 0,-8 69 94 0 0,8 84 10 0 0,0-153-100 0 0,1 1 0 0 0,-1 0 0 0 0,1 0 0 0 0,0 0 0 0 0,0-1 0 0 0,0 1 0 0 0,0 0 0 0 0,1-1 0 0 0,-1 1 0 0 0,1 0-4 0 0,0 0 1 0 0,0-1 0 0 0,-1 1-1 0 0,1 0 1 0 0,-1 0 0 0 0,0 0 0 0 0,0 0-1 0 0,0 0 1 0 0,0 0 0 0 0,0 1 0 0 0,-1 1-1 0 0,0 53-1358 0 0,0-58-8020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1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6224 0 0,'0'0'505'0'0,"22"-13"3604"0"0,-17 11-3988 0 0,0 0 0 0 0,0 1 0 0 0,0-1 0 0 0,1 1-1 0 0,-1 0 1 0 0,1 1 0 0 0,3-1-121 0 0,8-1 178 0 0,32-5 278 0 0,-26 5-1160 0 0,1-2 0 0 0,8-3 704 0 0,-10 1-7798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1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137 70 5720 0 0,'1'0'4'0'0,"-1"0"1"0"0,0 0-1 0 0,0 0 1 0 0,1 0-1 0 0,-1 1 0 0 0,0-1 1 0 0,0 0-1 0 0,1 0 1 0 0,-1 0-1 0 0,0 0 1 0 0,0 1-1 0 0,0-1 0 0 0,1 0 1 0 0,-1 0-1 0 0,0 0 1 0 0,0 1-1 0 0,0-1 1 0 0,0 0-1 0 0,1 0 0 0 0,-1 1 1 0 0,0-1-1 0 0,0 0 1 0 0,0 0-1 0 0,0 1 1 0 0,0-1-1 0 0,0 0 1 0 0,0 0-1 0 0,0 1 0 0 0,0-1 1 0 0,0 0-1 0 0,0 1 1 0 0,0-1-1 0 0,0 0 1 0 0,0 0-1 0 0,0 1 0 0 0,0-1 1 0 0,0 0-1 0 0,0 0 1 0 0,0 1-1 0 0,0-1 1 0 0,0 0-1 0 0,-1 0 0 0 0,1 1 1 0 0,0-1-1 0 0,0 0 1 0 0,0 0-1 0 0,0 1 1 0 0,-1-1-1 0 0,1 0 0 0 0,0 0 1 0 0,0 0-1 0 0,0 0 1 0 0,-1 1-1 0 0,1-1 1 0 0,0 0-1 0 0,0 0 1 0 0,-1 0-1 0 0,1 0 0 0 0,0 0-4 0 0,-25 3 823 0 0,22-3-721 0 0,0 0-1 0 0,0 0 1 0 0,0 0-1 0 0,0 1 1 0 0,0-1-1 0 0,0 1 1 0 0,0-1-1 0 0,0 1 1 0 0,0 0 0 0 0,1 0-1 0 0,-4 2-101 0 0,-4 6 266 0 0,8-8-258 0 0,1 0 0 0 0,0 0 0 0 0,-1 0 1 0 0,1 0-1 0 0,0 0 0 0 0,0 0 1 0 0,0 1-1 0 0,0-1 0 0 0,0 0 1 0 0,0 1-1 0 0,0-1 0 0 0,1 1 1 0 0,-1-1-1 0 0,0 1 0 0 0,1-1 0 0 0,-1 1 1 0 0,1 1-9 0 0,-21 61-8 0 0,16-54-6 0 0,0 1 1 0 0,2 0-1 0 0,-1 1 1 0 0,1-1-1 0 0,1 1 1 0 0,0-1 0 0 0,1 1-1 0 0,0-1 1 0 0,1 1-1 0 0,0 3 14 0 0,1-6-14 0 0,1 0 0 0 0,0 0 0 0 0,0 0 1 0 0,1 0-1 0 0,0 0 0 0 0,0-1 0 0 0,1 1 0 0 0,5 6 14 0 0,-7-12-2 0 0,0 1-1 0 0,0-1 1 0 0,0 0-1 0 0,1-1 1 0 0,-1 1-1 0 0,1 0 1 0 0,0-1-1 0 0,0 0 1 0 0,0 1-1 0 0,0-1 1 0 0,0 0-1 0 0,1-1 1 0 0,-1 1-1 0 0,0 0 1 0 0,1-1-1 0 0,-1 0 1 0 0,1 0-1 0 0,0 0 1 0 0,-1 0 0 0 0,1-1-1 0 0,0 1 1 0 0,0-1-1 0 0,-1 0 3 0 0,16-2 29 0 0,-1 0 0 0 0,1-1 0 0 0,-1-1 0 0 0,0-1 0 0 0,0 0 0 0 0,0-1 0 0 0,-1-1 0 0 0,0-1 0 0 0,0-1 0 0 0,-1 0 0 0 0,6-5-29 0 0,-10 6 117 0 0,0-1 1 0 0,0 0-1 0 0,-1-1 1 0 0,0-1-1 0 0,0 1 1 0 0,-1-2-1 0 0,-1 1 1 0 0,0-1-1 0 0,-1-1 1 0 0,0 0-1 0 0,-1 0 1 0 0,0 0-1 0 0,-1-1 1 0 0,0 0-1 0 0,-1-1-117 0 0,-4 8 141 0 0,0 0 0 0 0,0 0 1 0 0,0-1-1 0 0,-1 1 0 0 0,0 0 0 0 0,0-1 0 0 0,-1-4-141 0 0,0 8 71 0 0,1 0 1 0 0,-1 0 0 0 0,0-1-1 0 0,-1 1 1 0 0,1 0 0 0 0,-1 0-1 0 0,0 0 1 0 0,0 0-1 0 0,0 1 1 0 0,0-1 0 0 0,-1 0-1 0 0,1 1 1 0 0,-3-2-72 0 0,0-1 104 0 0,-4-3 171 0 0,-1 0 1 0 0,1 1 0 0 0,-10-7-276 0 0,15 13 104 0 0,-1-1-1 0 0,1 1 1 0 0,-1-1 0 0 0,0 2 0 0 0,0-1-1 0 0,0 0 1 0 0,0 1 0 0 0,0 0-1 0 0,0 0 1 0 0,-1 0 0 0 0,0 1-104 0 0,0-1 91 0 0,1 1 0 0 0,0-1 1 0 0,-1 1-1 0 0,1 0 0 0 0,0 1 0 0 0,-1-1 1 0 0,1 1-1 0 0,0 0 0 0 0,0 1 0 0 0,-1-1 0 0 0,1 1 1 0 0,0 0-1 0 0,0 0 0 0 0,-2 2-91 0 0,6-3-112 0 0,0 0-29 0 0,-1 0 0 0 0,1 0 0 0 0,0-1 0 0 0,0 1 0 0 0,-1 0 0 0 0,1-1 0 0 0,-1 1-1 0 0,1-1 1 0 0,0 1 0 0 0,-1-1 0 0 0,-1 1 141 0 0,3-1-9790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2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1 211 6632 0 0,'0'3'108'0'0,"1"1"0"0"0,0-1 0 0 0,0 0 1 0 0,0 0-1 0 0,0 0 0 0 0,0 0 0 0 0,1-1 0 0 0,0 1 1 0 0,-1 0-1 0 0,1-1 0 0 0,0 1 0 0 0,0-1 0 0 0,0 1 0 0 0,0-1 1 0 0,1 0-1 0 0,1 2-108 0 0,18 21 789 0 0,-10-8-673 0 0,-1 1 0 0 0,-1 1 0 0 0,-1 0 1 0 0,0 0-1 0 0,-1 1 0 0 0,0 5-116 0 0,1-1 239 0 0,-7-22-153 0 0,-1 0 0 0 0,0 0 0 0 0,0 0-1 0 0,0 1 1 0 0,-1-1 0 0 0,1 0 0 0 0,0 0 0 0 0,-1 1-1 0 0,1-1 1 0 0,-1 0 0 0 0,0 1 0 0 0,0-1 0 0 0,0 1 0 0 0,0-1-1 0 0,0 0 1 0 0,-1 1 0 0 0,1-1 0 0 0,-1 0 0 0 0,1 1-1 0 0,-1-1 1 0 0,-1 2-86 0 0,-1 15 932 0 0,4-16-70 0 0,-1-14-337 0 0,-1-27-412 0 0,2 1-1 0 0,2 0 1 0 0,1-1 0 0 0,2 1 0 0 0,2 1-1 0 0,1-1 1 0 0,8-18-113 0 0,-13 47 14 0 0,1 0-1 0 0,-1 1 1 0 0,1-1 0 0 0,1 1-1 0 0,-1 0 1 0 0,1 0-1 0 0,0 1 1 0 0,6-5-14 0 0,-3 2 1 0 0,1-1 0 0 0,-1-1 0 0 0,3-4-1 0 0,-9 11-3 0 0,1-1 0 0 0,0 1 0 0 0,0 0 1 0 0,0 1-1 0 0,0-1 0 0 0,1 1 0 0 0,-1-1 0 0 0,1 1 0 0 0,0 1 0 0 0,0-1 0 0 0,1 0 3 0 0,14-5-200 0 0,1 0 0 0 0,6 0 200 0 0,8-3-400 0 0,-32 10 348 0 0,0 1 0 0 0,-1 0 0 0 0,1 0 0 0 0,0 0 1 0 0,0 0-1 0 0,0 0 0 0 0,0 0 0 0 0,-1 1 0 0 0,1-1 0 0 0,0 1 0 0 0,-1 0 0 0 0,1 0 0 0 0,0 0 0 0 0,-1 0 0 0 0,1 1 0 0 0,-1-1 0 0 0,2 1 52 0 0,1 2-89 0 0,0-1-1 0 0,0 0 0 0 0,0 1 1 0 0,0 0-1 0 0,-1 0 0 0 0,1 1 1 0 0,2 3 89 0 0,-6-5-42 0 0,1 1 1 0 0,-1-1-1 0 0,1 0 0 0 0,-1 1 1 0 0,0-1-1 0 0,-1 1 1 0 0,1-1-1 0 0,-1 1 1 0 0,1 0-1 0 0,-1-1 1 0 0,0 1-1 0 0,0 0 1 0 0,-1-1-1 0 0,1 1 1 0 0,-1 1 41 0 0,-1 4-87 0 0,0 0 0 0 0,0 0 0 0 0,0-1 0 0 0,-1 0 0 0 0,-4 7 87 0 0,0 0-8 0 0,-2 0-1 0 0,0 0 1 0 0,-1-1-1 0 0,0-1 1 0 0,-1 0-1 0 0,-1 0 1 0 0,0-1-1 0 0,0 0 1 0 0,-1-1 0 0 0,-1-1-1 0 0,0 0 1 0 0,0-1-1 0 0,-1 0 1 0 0,-10 4 8 0 0,22-12 33 0 0,-1 0 0 0 0,1 0 0 0 0,-1 0 0 0 0,1-1 0 0 0,0 1 1 0 0,-1-1-1 0 0,-3 1-33 0 0,7-1 16 0 0,-1 0-1 0 0,0 0 1 0 0,1 0 0 0 0,-1 0 0 0 0,0 0-1 0 0,1 0 1 0 0,-1 0 0 0 0,0 0 0 0 0,1 0-1 0 0,-1 0 1 0 0,0 0 0 0 0,1-1 0 0 0,-1 1-1 0 0,0 0 1 0 0,1 0 0 0 0,-1-1 0 0 0,0 1-1 0 0,1 0 1 0 0,-1-1 0 0 0,1 1 0 0 0,-1 0 0 0 0,1-1-1 0 0,-1 1 1 0 0,1-1 0 0 0,-1 1 0 0 0,1-1-1 0 0,-1 0 1 0 0,1 1 0 0 0,0-1 0 0 0,-1 1-1 0 0,1-1 1 0 0,0 0 0 0 0,-1 1 0 0 0,1-1-16 0 0,0 0 41 0 0,0-2 78 0 0,0 3-106 0 0,0-1-1 0 0,0 1 1 0 0,0 0 0 0 0,0 0-1 0 0,0 0 1 0 0,0 0 0 0 0,0-1-1 0 0,0 1 1 0 0,0 0-1 0 0,0 0 1 0 0,0 0 0 0 0,0 0-1 0 0,0-1 1 0 0,0 1-1 0 0,0 0 1 0 0,0 0 0 0 0,0 0-1 0 0,0 0 1 0 0,0-1-1 0 0,0 1 1 0 0,0 0 0 0 0,0 0-1 0 0,0 0 1 0 0,0 0 0 0 0,0 0-1 0 0,1-1 1 0 0,-1 1-1 0 0,0 0 1 0 0,0 0 0 0 0,0 0-1 0 0,0 0 1 0 0,0 0-1 0 0,0 0 1 0 0,1 0 0 0 0,-1-1-1 0 0,0 1 1 0 0,0 0 0 0 0,0 0-1 0 0,0 0 1 0 0,0 0-1 0 0,1 0 1 0 0,-1 0 0 0 0,0 0-1 0 0,0 0 1 0 0,0 0-1 0 0,0 0 1 0 0,1 0 0 0 0,-1 0-1 0 0,0 0-12 0 0,34 7 316 0 0,-27-5-283 0 0,-1 0-1 0 0,0-1 0 0 0,1 0 0 0 0,0 0 1 0 0,4 0-33 0 0,177-3 681 0 0,-175 3-626 0 0,-1 0 0 0 0,1 1 0 0 0,0 0-1 0 0,0 1 1 0 0,-1 1 0 0 0,0 0 0 0 0,0 0 0 0 0,0 1 0 0 0,5 3-55 0 0,32 13 81 0 0,-7 0 186 0 0,3 1-2152 0 0,-44-21-7585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3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1 548 9536 0 0,'0'0'5'0'0,"0"0"0"0"0,0 0-1 0 0,0 0 1 0 0,0 0 0 0 0,0-1 0 0 0,0 1 0 0 0,0 0 0 0 0,0 0 0 0 0,0 0 0 0 0,1 0 0 0 0,-1 0 0 0 0,0 0 0 0 0,0 0-1 0 0,0 0 1 0 0,0 0 0 0 0,0 0 0 0 0,0 0 0 0 0,0 0 0 0 0,1 0 0 0 0,-1 0 0 0 0,0 0 0 0 0,0 0 0 0 0,0 0 0 0 0,0 0-1 0 0,0 0 1 0 0,0 0 0 0 0,0 0 0 0 0,1 0 0 0 0,-1 0 0 0 0,0 0 0 0 0,0 0 0 0 0,0 0 0 0 0,0 0 0 0 0,0 0 0 0 0,0 0-1 0 0,0 1 1 0 0,0-1 0 0 0,1 0 0 0 0,-1 0 0 0 0,0 0 0 0 0,0 0 0 0 0,0 0 0 0 0,0 0 0 0 0,0 0 0 0 0,0 0 0 0 0,0 0-1 0 0,0 1 1 0 0,0-1 0 0 0,0 0 0 0 0,0 0 0 0 0,0 0 0 0 0,0 0 0 0 0,0 0 0 0 0,0 0 0 0 0,0 1 0 0 0,0-1 0 0 0,0 0-1 0 0,0 0 1 0 0,0 0 0 0 0,0 0 0 0 0,0 0 0 0 0,0 0 0 0 0,0 0 0 0 0,0 1 0 0 0,0-1 0 0 0,0 0 0 0 0,0 0-5 0 0,10-13 743 0 0,7-22 521 0 0,7-46 290 0 0,-19 60-1453 0 0,-1 1 1 0 0,0-1-1 0 0,-2 0 1 0 0,0-19-102 0 0,-1 26 70 0 0,0 0 0 0 0,1 0 1 0 0,1 0-1 0 0,0 0 1 0 0,1 1-1 0 0,1-1 0 0 0,0 1 1 0 0,5-8-71 0 0,1-8 261 0 0,-9 24-225 0 0,0 0 1 0 0,1 0-1 0 0,-1 0 1 0 0,1 0-1 0 0,0 0 1 0 0,0 1 0 0 0,0-1-1 0 0,1 1 1 0 0,-1 0-1 0 0,1 0 1 0 0,0 0-1 0 0,1 1 1 0 0,-1-1 0 0 0,3-1-37 0 0,-4 3 39 0 0,0-1 1 0 0,0 1 0 0 0,0-1 0 0 0,0 0 0 0 0,-1 0-1 0 0,1-1 1 0 0,-1 1 0 0 0,1-3-40 0 0,11-13 320 0 0,-10 16-222 0 0,0 1 0 0 0,0-1 0 0 0,0 1-1 0 0,1 0 1 0 0,-1 0 0 0 0,1 0 0 0 0,0 0 0 0 0,-1 1-1 0 0,1 0 1 0 0,0 0 0 0 0,0 0 0 0 0,0 0 0 0 0,0 1-1 0 0,3 0-97 0 0,-7 1 16 0 0,0-1-1 0 0,1 1 1 0 0,-1 0-1 0 0,0 0 0 0 0,1 0 1 0 0,-1 0-1 0 0,0 0 0 0 0,0 0 1 0 0,0 0-1 0 0,0 0 1 0 0,0 1-1 0 0,0-1 0 0 0,0 1-15 0 0,0 0 11 0 0,1 0 1 0 0,-1-1-1 0 0,0 1 0 0 0,0-1 0 0 0,1 0 1 0 0,-1 1-1 0 0,0-1 0 0 0,1 0 0 0 0,-1 0 0 0 0,3 1-11 0 0,9 0-5 0 0,-13-2 5 0 0,1 0-1 0 0,0 0 1 0 0,0 0 0 0 0,-1 0-1 0 0,1 0 1 0 0,0 0-1 0 0,0 0 1 0 0,-1 0-1 0 0,1 1 1 0 0,0-1 0 0 0,-1 0-1 0 0,1 0 1 0 0,0 1-1 0 0,-1-1 1 0 0,1 0-1 0 0,0 1 1 0 0,-1-1 0 0 0,1 1-1 0 0,-1-1 1 0 0,1 1-1 0 0,0-1 1 0 0,-1 1-1 0 0,1-1 1 0 0,-1 1-1 0 0,1 0 1 0 0,31 34-14 0 0,6 15-2 0 0,-26-35 10 0 0,0 1 0 0 0,0 0 0 0 0,2 7 6 0 0,33 57 169 0 0,13 27 128 0 0,-55-97-294 0 0,1 0 1 0 0,1 0-1 0 0,-1 0 1 0 0,1-1-1 0 0,5 5-3 0 0,-11-13-7 0 0,0 0 1 0 0,-1 0-1 0 0,1 0 0 0 0,-1 0 1 0 0,1-1-1 0 0,-1 1 0 0 0,0 0 0 0 0,1 0 1 0 0,-1 0-1 0 0,0 0 0 0 0,0 0 0 0 0,1 0 1 0 0,-1 0-1 0 0,0 1 0 0 0,0-1 1 0 0,0 0-1 0 0,0 0 7 0 0,-1 0-2 0 0,1 0 1 0 0,0 0-1 0 0,0 0 0 0 0,1 0 1 0 0,-1 0-1 0 0,0 0 0 0 0,0 0 1 0 0,0 0-1 0 0,1 0 1 0 0,-1 0-1 0 0,0 0 0 0 0,1 0 1 0 0,-1 0-1 0 0,1 0 1 0 0,-1 0-1 0 0,1 0 0 0 0,0 0 1 0 0,-1-1-1 0 0,1 1 0 0 0,0 1 2 0 0,0-2-118 0 0,-1 1-1 0 0,1-1 0 0 0,-1 1 0 0 0,0-1 0 0 0,1 1 0 0 0,-1-1 0 0 0,0 1 0 0 0,1 0 0 0 0,-1-1 0 0 0,0 1 0 0 0,0 0 0 0 0,0-1 0 0 0,0 1 0 0 0,1 0 0 0 0,-1-1 0 0 0,0 1 0 0 0,0 0 0 0 0,0-1 1 0 0,0 2 118 0 0,0-2-11076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3.3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1 124 10040 0 0,'4'0'0'0'0,"8"0"0"0"0,-8-2 0 0 0,-4-6 616 0 0,0 6 0 0 0,6 4-8 0 0,7-10 16 0 0,1-9-280 0 0,-4 5 8 0 0,3 4 0 0 0,14-4 0 0 0,8-1-176 0 0,0 3 16 0 0,-2 4-8 0 0,10 0 8 0 0,2-1-192 0 0,-1 1 0 0 0,-9-2-10992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6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0,'2'1'63'0'0,"0"0"-1"0"0,0 0 1 0 0,0 1 0 0 0,0-1-1 0 0,0 1 1 0 0,0-1 0 0 0,0 1 0 0 0,-1 0-1 0 0,1-1 1 0 0,0 1 0 0 0,-1 0 0 0 0,0 0-1 0 0,1 0 1 0 0,-1 1 0 0 0,0-1 0 0 0,0 0-1 0 0,0 3-62 0 0,13 41 1477 0 0,-13-40-1371 0 0,5 14 64 0 0,-2 0 0 0 0,0 1 0 0 0,-1-1 0 0 0,-1 1 1 0 0,-1 0-1 0 0,-1-1 0 0 0,-1 9-170 0 0,0-18 58 0 0,1 0 0 0 0,0 0 0 0 0,1 0 1 0 0,0-1-1 0 0,3 10-58 0 0,2 35 26 0 0,-6 83 53 0 0,0-137-7843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3.8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304 128 5016 0 0,'0'0'1048'0'0,"-1"-4"4211"0"0,-4-14-4877 0 0,-8 2 376 0 0,11 13-687 0 0,0 0 0 0 0,0 0 0 0 0,0 0 0 0 0,-1 0 0 0 0,1 1 0 0 0,-1-1 0 0 0,-2-1-71 0 0,-13-7 158 0 0,12 8-92 0 0,1 1 1 0 0,0-2-1 0 0,1 1 1 0 0,-1-1 0 0 0,1 1-1 0 0,-1-1 1 0 0,-1-2-67 0 0,5 4 25 0 0,0 1 1 0 0,0 0 0 0 0,0-1 0 0 0,0 1-1 0 0,0 0 1 0 0,0 0 0 0 0,-1 0 0 0 0,1 0 0 0 0,0 0-1 0 0,-1 0 1 0 0,1 1 0 0 0,-1-1 0 0 0,1 0-1 0 0,-1 1 1 0 0,1-1 0 0 0,-1 1 0 0 0,0-1 0 0 0,1 1-26 0 0,-7-5 270 0 0,8 5-266 0 0,-1 0 0 0 0,1-1-1 0 0,0 1 1 0 0,0 0 0 0 0,0 0 0 0 0,0-1-1 0 0,-1 1 1 0 0,1 0 0 0 0,0 0 0 0 0,0 0 0 0 0,0 0-1 0 0,-1-1 1 0 0,1 1 0 0 0,0 0 0 0 0,-1 0-1 0 0,1 0 1 0 0,0 0 0 0 0,0 0 0 0 0,-1 0 0 0 0,1-1-1 0 0,0 1 1 0 0,0 0 0 0 0,-1 0 0 0 0,1 0-1 0 0,0 0 1 0 0,-1 0 0 0 0,1 0 0 0 0,0 0 0 0 0,0 0-1 0 0,-1 0 1 0 0,1 1 0 0 0,0-1 0 0 0,-1 0-1 0 0,1 0 1 0 0,0 0 0 0 0,0 0 0 0 0,-1 0 0 0 0,1 0-1 0 0,0 1 1 0 0,0-1 0 0 0,-1 0 0 0 0,1 0-1 0 0,0 0 1 0 0,0 0 0 0 0,0 1 0 0 0,-1-1 0 0 0,1 0-4 0 0,-16 11 290 0 0,12-9-249 0 0,0 1 1 0 0,0-1 0 0 0,0 1 0 0 0,0 0 0 0 0,1 0 0 0 0,-1 0-1 0 0,1 1 1 0 0,0-1 0 0 0,0 1 0 0 0,0 0 0 0 0,0 0 0 0 0,1 0-42 0 0,-22 33 186 0 0,16-27-135 0 0,1 1 1 0 0,0 1-1 0 0,1-1 1 0 0,-3 7-52 0 0,0 5 74 0 0,5-14-28 0 0,0 0-1 0 0,0 0 1 0 0,1 0 0 0 0,1 0-1 0 0,-1 1 1 0 0,1-1 0 0 0,1 1 0 0 0,0 2-46 0 0,-2 18 169 0 0,2-27-145 0 0,0 1 0 0 0,0-1-1 0 0,1 0 1 0 0,0 1 0 0 0,0-1-1 0 0,0 1 1 0 0,0-1 0 0 0,0 1-1 0 0,1-1 1 0 0,-1 0 0 0 0,1 1-1 0 0,0-1 1 0 0,0 0 0 0 0,1 2-24 0 0,1 2-17 0 0,1 0 0 0 0,0 0 0 0 0,1 0 1 0 0,-1-1-1 0 0,1 1 0 0 0,0-1 0 0 0,1-1 0 0 0,0 1 1 0 0,0-1-1 0 0,0 0 0 0 0,0 0 0 0 0,1 0 0 0 0,-1-1 1 0 0,1 0-1 0 0,5 1 17 0 0,-2-1-14 0 0,-1 0-1 0 0,1-1 1 0 0,0-1 0 0 0,0 0-1 0 0,0 0 1 0 0,0-1 0 0 0,0 0-1 0 0,0-1 1 0 0,0 0 0 0 0,0 0-1 0 0,0-1 1 0 0,4-2 14 0 0,1 1-683 0 0,0-2 0 0 0,-1 0 0 0 0,5-2 683 0 0,11-7-10116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4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110 99 6824 0 0,'-3'0'193'0'0,"0"0"0"0"0,0 0 0 0 0,0 1 1 0 0,0 0-1 0 0,1-1 0 0 0,-1 1 0 0 0,0 0 1 0 0,1 0-1 0 0,-1 1 0 0 0,1-1 0 0 0,-1 1 1 0 0,1-1-1 0 0,0 1 0 0 0,-1-1 0 0 0,1 1 0 0 0,-2 2-193 0 0,-11 8 677 0 0,13-10-579 0 0,1 0 1 0 0,-1-1 0 0 0,1 1-1 0 0,0 0 1 0 0,0 0 0 0 0,0 0-1 0 0,0 0 1 0 0,0 1 0 0 0,0-1 0 0 0,0 0-1 0 0,0 0 1 0 0,1 0 0 0 0,-1 1-99 0 0,-1 6 130 0 0,-5 10-64 0 0,1 1 1 0 0,1 0-1 0 0,1 0 1 0 0,1 0-1 0 0,0 0 1 0 0,2 0-1 0 0,0 16-66 0 0,1-25 2 0 0,0-7-3 0 0,-1 0 1 0 0,1 0-1 0 0,0 0 0 0 0,0 0 0 0 0,0 0 0 0 0,1 1 1 0 0,-1-1-1 0 0,1 0 0 0 0,0 0 0 0 0,0 0 1 0 0,1 0-1 0 0,-1-1 0 0 0,1 1 0 0 0,0 0 0 0 0,0 0 1 0 0,0-1-1 0 0,0 1 0 0 0,1-1 0 0 0,0 0 0 0 0,-1 0 1 0 0,2 1 0 0 0,6 5-7 0 0,1 1-11 0 0,1 0-1 0 0,0-1 0 0 0,11 6 19 0 0,-18-12-4 0 0,0 0 0 0 0,-1-1 0 0 0,1 0 1 0 0,0 0-1 0 0,1-1 0 0 0,-1 1 0 0 0,0-1 0 0 0,0 0 1 0 0,1-1-1 0 0,-1 1 0 0 0,0-1 0 0 0,1 0 1 0 0,0-1 3 0 0,2 1 8 0 0,1 0-1 0 0,0-1 1 0 0,-1-1 0 0 0,1 1 0 0 0,-1-1 0 0 0,0-1 0 0 0,1 1 0 0 0,-1-2 0 0 0,0 1 0 0 0,-1-1 0 0 0,1 0 0 0 0,-1-1 0 0 0,0 1-1 0 0,0-1 1 0 0,0-1 0 0 0,0 0-8 0 0,1-2 80 0 0,-1-1 0 0 0,0 1 1 0 0,0-2-1 0 0,-1 1 0 0 0,0-1 0 0 0,0 0 0 0 0,-1 0 0 0 0,0-1 0 0 0,-1 1 0 0 0,-1-1 0 0 0,1 0 0 0 0,-2 0 0 0 0,0 0 1 0 0,0-1-1 0 0,-1 1 0 0 0,0 0 0 0 0,-1-1 0 0 0,0 1 0 0 0,-1-1 0 0 0,0 1 0 0 0,-1 0 0 0 0,0-1 0 0 0,-1 1 1 0 0,0 0-1 0 0,0 1 0 0 0,-2-1 0 0 0,1 0 0 0 0,-4-4-80 0 0,-2-3 281 0 0,0 0-1 0 0,-1 1 1 0 0,-12-13-281 0 0,17 23 95 0 0,0 0 0 0 0,0 1-1 0 0,-1 0 1 0 0,0 0 0 0 0,0 0-1 0 0,-1 0 1 0 0,0 1 0 0 0,0 1 0 0 0,-5-3-95 0 0,12 6 7 0 0,-1 1 0 0 0,1 0 0 0 0,0-1 1 0 0,-1 1-1 0 0,1 0 0 0 0,-1 0 1 0 0,1-1-1 0 0,-1 1 0 0 0,1 0 0 0 0,0 1 1 0 0,-1-1-1 0 0,1 0 0 0 0,-1 0 1 0 0,1 1-1 0 0,-1-1 0 0 0,1 0 0 0 0,0 1 1 0 0,-1 0-1 0 0,1-1 0 0 0,0 1 1 0 0,0 0-1 0 0,-1-1 0 0 0,1 1 1 0 0,0 0-1 0 0,0 0 0 0 0,0 0 0 0 0,0 0 1 0 0,0 1-8 0 0,-2 1-329 0 0,0 1-1 0 0,0 0 1 0 0,0-1 0 0 0,1 1 0 0 0,-1 1 0 0 0,1-1 0 0 0,0 1 329 0 0,1-3-10228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4.7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13 492 7232 0 0,'8'8'358'0'0,"-11"-3"456"0"0,2-5-781 0 0,1 0 0 0 0,-1 0-1 0 0,1 0 1 0 0,-1 0 0 0 0,1 0 0 0 0,-1 0 0 0 0,1-1-1 0 0,-1 1 1 0 0,1 0 0 0 0,-1 0 0 0 0,1 0-1 0 0,0-1 1 0 0,-1 1 0 0 0,1 0 0 0 0,-1-1 0 0 0,1 1-1 0 0,0 0 1 0 0,-1-1 0 0 0,1 1 0 0 0,0 0-1 0 0,-1-1 1 0 0,1 1 0 0 0,0-1 0 0 0,0 1 0 0 0,-1-1-1 0 0,1 1 1 0 0,0 0 0 0 0,0-1 0 0 0,0 1-1 0 0,-1-1 1 0 0,1 1 0 0 0,0-1 0 0 0,0 1 0 0 0,0-1-1 0 0,0 1 1 0 0,0-1 0 0 0,0 1 0 0 0,0-1-1 0 0,0 1 1 0 0,0-1 0 0 0,1 1 0 0 0,-1-1 0 0 0,0 1-1 0 0,0-1-32 0 0,-3-110 3714 0 0,0 48-3354 0 0,4-28-360 0 0,0 73 230 0 0,0-1 0 0 0,2 1 0 0 0,1 0 0 0 0,0 0 1 0 0,1 0-1 0 0,1 1 0 0 0,0 0 0 0 0,1 0 1 0 0,4-4-231 0 0,-11 19 41 0 0,1 1 0 0 0,0-1 0 0 0,0 0 0 0 0,0 1 0 0 0,0-1 0 0 0,0 1 0 0 0,0 0 0 0 0,0-1 0 0 0,0 1 0 0 0,0 0 0 0 0,1 0 0 0 0,-1 0 0 0 0,0-1 0 0 0,1 2 0 0 0,-1-1 0 0 0,1 0 0 0 0,-1 0 0 0 0,1 0 0 0 0,0 1 0 0 0,-1-1 0 0 0,1 1 0 0 0,0-1 0 0 0,-1 1 0 0 0,1-1 0 0 0,0 1 0 0 0,0 0 0 0 0,-1 0 0 0 0,1 0 0 0 0,0 0 0 0 0,0 0 0 0 0,-1 1 0 0 0,1-1 0 0 0,0 0 0 0 0,0 1 0 0 0,-1-1 0 0 0,1 1 0 0 0,0 0 0 0 0,-1 0 0 0 0,1-1 0 0 0,-1 1 0 0 0,1 0 0 0 0,-1 0 0 0 0,0 0 0 0 0,1 1-41 0 0,8 6 84 0 0,0 1 0 0 0,-1 0 0 0 0,0 1 1 0 0,-1 0-1 0 0,6 8-84 0 0,-3-4 14 0 0,42 41-40 0 0,-38-40 21 0 0,-1-1-1 0 0,0 2 1 0 0,8 12 5 0 0,-9-13-9 0 0,0 0 0 0 0,0-1 1 0 0,1-1-1 0 0,1 0 0 0 0,0-1 0 0 0,1-1 0 0 0,14 8 9 0 0,-28-18 0 0 0,17 17 0 0 0,-18-16 0 0 0,0 0 0 0 0,1-1 0 0 0,-1 1 1 0 0,1 0-1 0 0,-1-1 0 0 0,1 1 0 0 0,0-1 0 0 0,0 0 0 0 0,-1 1 0 0 0,1-1 0 0 0,0 0 0 0 0,0 0 0 0 0,0 0 0 0 0,0 0 1 0 0,1-1-1 0 0,-1 1 0 0 0,1 0 0 0 0,21-9 74 0 0,-23 8-63 0 0,0-1 1 0 0,0 1 0 0 0,0-1 0 0 0,0 1-1 0 0,0-1 1 0 0,0 1 0 0 0,0-1 0 0 0,0 0-1 0 0,0 1 1 0 0,-1-1 0 0 0,1 0 0 0 0,0 0-1 0 0,0 0 1 0 0,-1 0 0 0 0,1 0 0 0 0,-1 0-1 0 0,1 0 1 0 0,0-1-12 0 0,-2-64 222 0 0,0 11 261 0 0,4-32-483 0 0,11-4 279 0 0,-14 88-263 0 0,0-1-1 0 0,0 1 0 0 0,1 0 1 0 0,0 0-1 0 0,0 0 1 0 0,0 0-1 0 0,0 0 0 0 0,0 0 1 0 0,0 0-1 0 0,1 0 1 0 0,-1 0-1 0 0,1 0 1 0 0,0 1-1 0 0,0-1 0 0 0,0 1 1 0 0,3-3-16 0 0,16-7-2406 0 0,-20 12-9905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5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136 1 9344 0 0,'0'0'113'0'0,"0"1"0"0"0,0 0 1 0 0,0-1-1 0 0,0 1 1 0 0,0-1-1 0 0,0 1 0 0 0,0 0 1 0 0,0-1-1 0 0,0 1 0 0 0,1-1 1 0 0,-1 1-1 0 0,0 0 1 0 0,0-1-1 0 0,0 1 0 0 0,1-1 1 0 0,-1 1-1 0 0,0-1 0 0 0,1 1 1 0 0,-1-1-1 0 0,0 1 0 0 0,1-1 1 0 0,-1 1-1 0 0,1-1 1 0 0,-1 0-1 0 0,1 1 0 0 0,-1-1 1 0 0,1 1-1 0 0,-1-1 0 0 0,1 0 1 0 0,-1 0-1 0 0,1 1 1 0 0,-1-1-1 0 0,1 0-113 0 0,0 27 627 0 0,0-8-700 0 0,1 0 0 0 0,1 0 1 0 0,0 0-1 0 0,2-1 1 0 0,2 6 72 0 0,8 35-317 0 0,-8-31 217 0 0,2 1 0 0 0,2-1 0 0 0,0-1 0 0 0,2 0 0 0 0,1 0 0 0 0,3 2 100 0 0,-2-4-88 0 0,-8-15 74 0 0,-1 1-1 0 0,0-1 1 0 0,-1 1-1 0 0,1 3 15 0 0,13 23 0 0 0,-15-32 37 0 0,-1 0 0 0 0,0 1 0 0 0,0-1 0 0 0,-1 1 0 0 0,1 0 0 0 0,-1 0 0 0 0,0-1 0 0 0,-1 1 0 0 0,0 0 0 0 0,1 5-37 0 0,-2-8 39 0 0,-1-1 1 0 0,1 1 0 0 0,-1-1-1 0 0,1 1 1 0 0,-1-1 0 0 0,0 0-1 0 0,0 1 1 0 0,0-1 0 0 0,0 0-1 0 0,-1 0 1 0 0,1 0 0 0 0,-1 0-1 0 0,1 0 1 0 0,-1 0 0 0 0,0 0-1 0 0,0 0 1 0 0,1 0 0 0 0,-1-1-1 0 0,0 1 1 0 0,-1-1 0 0 0,1 0-1 0 0,0 1 1 0 0,0-1 0 0 0,-3 1-40 0 0,-2 2 70 0 0,5-4-46 0 0,-1 1 0 0 0,0 0-1 0 0,0-1 1 0 0,1 1 0 0 0,-1-1-1 0 0,0 0 1 0 0,0 0 0 0 0,0 0-1 0 0,0-1 1 0 0,1 1 0 0 0,-1 0-1 0 0,0-1 1 0 0,-1 0-24 0 0,-8-1 70 0 0,-10-1 30 0 0,1 0 0 0 0,-1-1 0 0 0,1-1 0 0 0,0-1 0 0 0,1-1 0 0 0,-4-2-100 0 0,17 6 53 0 0,0 0 0 0 0,0-1 0 0 0,0 1 0 0 0,1-1 0 0 0,0-1 0 0 0,0 1 0 0 0,0-1 0 0 0,0 0 0 0 0,1-1 0 0 0,0 1 0 0 0,0-1 0 0 0,0 0 0 0 0,1 0 0 0 0,-1-1 0 0 0,2 1 0 0 0,-1-1 0 0 0,1 0 0 0 0,0 0 1 0 0,-1-4-54 0 0,3 6 38 0 0,0 0 1 0 0,1 0 0 0 0,-1 1 0 0 0,1-1 0 0 0,0 0-1 0 0,1 0 1 0 0,-1 0 0 0 0,1 0 0 0 0,0 0 0 0 0,0 0 0 0 0,0 1-1 0 0,1-1 1 0 0,0 0 0 0 0,0 0-39 0 0,6-11-311 0 0,0-1 0 0 0,1 2 1 0 0,2-2 310 0 0,-3 4-1099 0 0,-5 8-9029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5.5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1 136 9440 0 0,'14'22'1348'0'0,"2"19"-521"0"0,-6-12-578 0 0,-5-16-246 0 0,12 27-70 0 0,1-1-1 0 0,2 0 1 0 0,14 20 67 0 0,-27-51-2 0 0,0-1 0 0 0,0 1-1 0 0,0-2 1 0 0,1 1 0 0 0,0-1 0 0 0,0 0 0 0 0,0-1 0 0 0,1 0 0 0 0,0 0-1 0 0,3 0 3 0 0,5 4 11 0 0,-14-7 19 0 0,0-1-1 0 0,0 1 0 0 0,1-1 0 0 0,-1 0 1 0 0,0 0-1 0 0,1-1 0 0 0,-1 1 0 0 0,1-1 0 0 0,-1 1 1 0 0,1-1-1 0 0,-1 0 0 0 0,1 0 0 0 0,-1-1 1 0 0,1 1-1 0 0,-1-1 0 0 0,2 0-29 0 0,4-2 210 0 0,1 0-1 0 0,-1-1 0 0 0,0 0 1 0 0,8-5-210 0 0,-11 5 103 0 0,0-1 0 0 0,0 0 0 0 0,-1 0 1 0 0,0-1-1 0 0,0 0 0 0 0,0 0 0 0 0,-1 0 1 0 0,0 0-1 0 0,0-1 0 0 0,0 1 0 0 0,-1-1 1 0 0,0 0-1 0 0,0 0 0 0 0,-1 0 0 0 0,0-1 1 0 0,1-5-104 0 0,-2-8 291 0 0,0 0 0 0 0,-2 0 1 0 0,0 0-1 0 0,-1 0 0 0 0,-1 0 1 0 0,-6-20-292 0 0,4 22 176 0 0,-1 0 0 0 0,0 1 0 0 0,-1-1 0 0 0,-1 1 0 0 0,-1 1 0 0 0,-1 0 1 0 0,0 0-1 0 0,-6-6-176 0 0,-1-9-2000 0 0,16 31-9265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5.9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0 499 10952 0 0,'2'0'193'0'0,"0"0"1"0"0,0 0-1 0 0,0 0 1 0 0,0 0 0 0 0,0 0-1 0 0,0-1 1 0 0,0 1-1 0 0,0-1 1 0 0,0 1-1 0 0,0-1 1 0 0,0 1 0 0 0,0-1-1 0 0,0 0 1 0 0,0 0-194 0 0,-1 0 76 0 0,0-1 0 0 0,-1 1 0 0 0,1 0 0 0 0,0 0 0 0 0,-1 0 0 0 0,1-1 0 0 0,0 1 0 0 0,-1 0 0 0 0,1-1 0 0 0,-1 1 0 0 0,0 0 0 0 0,0-1 0 0 0,1 1 0 0 0,-1-1 0 0 0,0 1 0 0 0,0 0 0 0 0,0-1 0 0 0,0 1 0 0 0,-1-1-76 0 0,7-51 184 0 0,-3 39-137 0 0,-1 1 0 0 0,-1-1 1 0 0,0-4-48 0 0,-4-48-6 0 0,1 33 22 0 0,2-1-1 0 0,2-22-15 0 0,0 31 110 0 0,-2 17-48 0 0,1 1-1 0 0,0-1 0 0 0,0 1 1 0 0,0-1-1 0 0,1 1 0 0 0,0-1 1 0 0,0 1-1 0 0,3-4-61 0 0,-5 11-1 0 0,2-6 102 0 0,1 1 0 0 0,0 1 1 0 0,0-1-1 0 0,0 0 1 0 0,3-2-102 0 0,-6 7 14 0 0,1-1-1 0 0,-1 1 1 0 0,0-1 0 0 0,1 1 0 0 0,-1-1-1 0 0,1 1 1 0 0,0-1 0 0 0,-1 1-1 0 0,1 0 1 0 0,-1-1 0 0 0,1 1 0 0 0,-1 0-1 0 0,1-1 1 0 0,0 1 0 0 0,-1 0-1 0 0,1 0 1 0 0,0 0 0 0 0,-1-1 0 0 0,1 1-1 0 0,0 0 1 0 0,0 0 0 0 0,-1 0 0 0 0,1 0-1 0 0,0 0 1 0 0,-1 0 0 0 0,1 1-1 0 0,0-1 1 0 0,-1 0 0 0 0,1 0 0 0 0,0 0-1 0 0,-1 1 1 0 0,1-1 0 0 0,-1 0-1 0 0,1 0 1 0 0,0 1 0 0 0,-1-1 0 0 0,1 1-1 0 0,-1-1 1 0 0,1 1 0 0 0,-1-1 0 0 0,1 1-1 0 0,-1-1 1 0 0,1 1 0 0 0,-1-1-1 0 0,0 1 1 0 0,1-1 0 0 0,-1 2-14 0 0,52 54 14 0 0,-32-26-16 0 0,-1 1-1 0 0,-2 1 0 0 0,-1 1 3 0 0,0 0-4 0 0,2-2-1 0 0,1 1 0 0 0,12 13 5 0 0,-12-19-9 0 0,-12-15 20 0 0,1-1 0 0 0,1 1 0 0 0,0-1 1 0 0,5 4-12 0 0,-11-12 8 0 0,1 1 0 0 0,-1 0 0 0 0,1-1 0 0 0,0 0 1 0 0,-1 0-1 0 0,1 0 0 0 0,0 0 0 0 0,0-1 0 0 0,1 1 1 0 0,-1-1-1 0 0,0 0 0 0 0,0 0 0 0 0,1-1 0 0 0,-1 1 0 0 0,4-1-8 0 0,-5 0 15 0 0,0-1-1 0 0,0 1 0 0 0,0-1 0 0 0,0 0 1 0 0,0 0-1 0 0,-1 0 0 0 0,1 0 0 0 0,0 0 0 0 0,-1 0 1 0 0,1-1-1 0 0,0 0 0 0 0,-1 1 0 0 0,0-1 0 0 0,1 0 1 0 0,-1 0-1 0 0,0 0 0 0 0,0 0 0 0 0,0-1 0 0 0,0 1 1 0 0,-1 0-1 0 0,1-1 0 0 0,0 0 0 0 0,-1 1 1 0 0,0-1-1 0 0,0 0 0 0 0,0 0 0 0 0,0 1 0 0 0,0-4-14 0 0,4-9 54 0 0,-1 0 0 0 0,-1-1 0 0 0,-1 1 0 0 0,1-15-54 0 0,-1-4 123 0 0,-2 1 1 0 0,-1 0-1 0 0,-2 0 1 0 0,-1 0 0 0 0,-1 0-1 0 0,-3-3-123 0 0,1-14 327 0 0,7 49-314 0 0,-1-1-1 0 0,1 1 1 0 0,0-1-1 0 0,0 1 0 0 0,0-1 1 0 0,0 1-1 0 0,0-1 1 0 0,1 1-1 0 0,-1-1 1 0 0,0 0-1 0 0,1 1 0 0 0,-1 0 1 0 0,1-1-1 0 0,0 1 1 0 0,-1-1-1 0 0,1 1 0 0 0,0 0 1 0 0,0-1-1 0 0,0 1 1 0 0,0 0-1 0 0,0 0 1 0 0,0 0-1 0 0,0 0 0 0 0,0 0 1 0 0,0 0-1 0 0,0 0 1 0 0,2-1-13 0 0,3 2 138 0 0,-4 0-2603 0 0,-2 0-9713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6.3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268 5 9040 0 0,'-6'-1'424'0'0,"0"0"0"0"0,0 0 0 0 0,0 0 0 0 0,0 1 0 0 0,0 0 0 0 0,1 0 0 0 0,-1 1 0 0 0,0-1 0 0 0,0 1 0 0 0,0 0 0 0 0,-1 1-424 0 0,6-1 20 0 0,-1 1 1 0 0,1-1-1 0 0,-1 0 1 0 0,1 1 0 0 0,0-1-1 0 0,0 1 1 0 0,-1-1-1 0 0,1 1 1 0 0,0 0 0 0 0,1 0-1 0 0,-1-1 1 0 0,-1 3-21 0 0,-7 12 89 0 0,-16 11-89 0 0,13-16 0 0 0,2 1 0 0 0,0 0 0 0 0,0 0 0 0 0,1 1 0 0 0,1 0 0 0 0,-7 12 0 0 0,2 4 5 0 0,0 0 0 0 0,2 0 0 0 0,2 1 0 0 0,0 1 0 0 0,2 0-5 0 0,5-22 25 0 0,0 3 55 0 0,0 0 0 0 0,0 1 0 0 0,1-1 0 0 0,1 0 0 0 0,0 1 0 0 0,1-1 0 0 0,0 3-80 0 0,1-6 28 0 0,-3-6-13 0 0,2 0 0 0 0,-1-1 0 0 0,0 1 1 0 0,0-1-1 0 0,1 1 0 0 0,0-1 0 0 0,-1 1 0 0 0,1-1 0 0 0,0 1 0 0 0,0-1 1 0 0,0 0-1 0 0,1 1 0 0 0,-1-1 0 0 0,1 0 0 0 0,-1 0 0 0 0,1 0 0 0 0,-1 0 1 0 0,1 0-1 0 0,0 0 0 0 0,0-1 0 0 0,0 1 0 0 0,0-1 0 0 0,1 1-15 0 0,5 3 134 0 0,1 0 1 0 0,1 0-1 0 0,-1-1 0 0 0,1 0 1 0 0,-1-1-1 0 0,1 0 0 0 0,0 0 0 0 0,0-1 1 0 0,0 0-1 0 0,0-1 0 0 0,1-1 1 0 0,-1 1-1 0 0,0-1 0 0 0,6-2-134 0 0,25-2 230 0 0,0-2-1 0 0,0-3 1 0 0,33-10-230 0 0,-51 11-1078 0 0,-1 0-1 0 0,9-7 1079 0 0,-25 13-11038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6.7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8336 0 0,'1'4'52'0'0,"-1"1"1"0"0,1 0-1 0 0,0-1 0 0 0,0 1 1 0 0,1-1-1 0 0,-1 1 1 0 0,1-1-1 0 0,0 1-52 0 0,8 21 469 0 0,1 32 82 0 0,-7-37-308 0 0,0-1 0 0 0,6 17-243 0 0,1 3 381 0 0,5 27-381 0 0,-11-45 326 0 0,-4 2 79 0 0,-1-22-352 0 0,-1 0 0 0 0,1 0 0 0 0,0 0 0 0 0,0 0 0 0 0,0 1 0 0 0,0-1 0 0 0,1 0 1 0 0,-1 0-1 0 0,0 0 0 0 0,1 0 0 0 0,0 0 0 0 0,-1 0 0 0 0,1 0 0 0 0,0 0 1 0 0,0 0-1 0 0,0-1 0 0 0,0 1 0 0 0,1 0-53 0 0,1 15-89 0 0,-3-17-8655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7.1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91 10040 0 0,'44'-2'508'0'0,"-32"2"-193"0"0,-1-2 0 0 0,0 0 0 0 0,0 0 0 0 0,10-4-315 0 0,23-13 756 0 0,-33 14-568 0 0,1 0 1 0 0,0 0-1 0 0,-1 1 1 0 0,2 0-1 0 0,2 1-188 0 0,22-8 344 0 0,-28 8-272 0 0,0 0-1 0 0,0 1 1 0 0,0 0-1 0 0,0 1 1 0 0,6-1-72 0 0,72-5 320 0 0,-82 7-320 0 0,0 0 0 0 0,0 0 0 0 0,0 0 0 0 0,0 1 0 0 0,0 0 0 0 0,-1 0 0 0 0,1 0 0 0 0,0 1 0 0 0,4 1 0 0 0,43 23 0 0 0,-32-15 0 0 0,-9-6 4 0 0,-1 2 1 0 0,0-1 0 0 0,-1 1 0 0 0,0 1 0 0 0,0 0-1 0 0,0 0 1 0 0,-1 1 0 0 0,-1 0 0 0 0,1 0 0 0 0,-1 1-1 0 0,-1 0 1 0 0,0 0 0 0 0,0 0 0 0 0,-1 1 0 0 0,2 6-5 0 0,13 35 20 0 0,-3 1 0 0 0,2 16-20 0 0,-9-41 0 0 0,-8-24 0 0 0,-1 0 0 0 0,1 0 0 0 0,-1 0 0 0 0,0 0 0 0 0,0 0 0 0 0,0 0 0 0 0,0 0 0 0 0,-1 0 0 0 0,0 1 0 0 0,1-2 0 0 0,-1 0 0 0 0,0-1 0 0 0,1 1 0 0 0,-1-1 0 0 0,1 1 0 0 0,0-1 0 0 0,0 1 0 0 0,0-1 0 0 0,0 1 0 0 0,1 1 0 0 0,6 18-2 0 0,-2-7-6 0 0,-5-14 6 0 0,0 1 0 0 0,-1-1 1 0 0,1 0-1 0 0,0 1 0 0 0,-1-1 0 0 0,1 1 0 0 0,-1-1 0 0 0,0 0 1 0 0,1 1-1 0 0,-1-1 0 0 0,0 1 0 0 0,0-1 0 0 0,0 1 2 0 0,4 7-1833 0 0,-4-8-7300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7.4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186 23 2808 0 0,'-2'4'0'0'0,"2"-4"-2112"0"0</inkml:trace>
  <inkml:trace contextRef="#ctx0" brushRef="#br0" timeOffset="1">167 1 5016 0 0,'1'0'45'0'0,"-1"1"1"0"0,0-1-1 0 0,0 1 0 0 0,0-1 1 0 0,0 1-1 0 0,0 0 0 0 0,0-1 1 0 0,0 1-1 0 0,-1-1 0 0 0,1 1 1 0 0,0-1-1 0 0,0 1 1 0 0,0 0-1 0 0,0-1 0 0 0,-1 1 1 0 0,1-1-1 0 0,0 1 0 0 0,-1-1 1 0 0,1 1-1 0 0,0-1 0 0 0,-1 1 1 0 0,1-1-1 0 0,-1 0 1 0 0,1 1-1 0 0,0-1 0 0 0,-1 0 1 0 0,1 1-1 0 0,-1-1 0 0 0,1 0 1 0 0,-1 1-1 0 0,0-1 0 0 0,1 0 1 0 0,-1 0-1 0 0,1 0 1 0 0,-1 1-1 0 0,1-1 0 0 0,-1 0 1 0 0,1 0-1 0 0,-1 0-45 0 0,-18 9 1255 0 0,4 4-1021 0 0,1 0-1 0 0,1 1 1 0 0,0 0 0 0 0,0 1 0 0 0,2 0 0 0 0,-3 5-234 0 0,8-10 71 0 0,1 0 0 0 0,-1 0-1 0 0,2 1 1 0 0,-1 0 0 0 0,1-1 0 0 0,1 1 0 0 0,0 1 0 0 0,1-1 0 0 0,0 0-1 0 0,1 1 1 0 0,-1 9-71 0 0,3-13 74 0 0,0 0-1 0 0,1 0 1 0 0,0 1-1 0 0,0-1 1 0 0,0 0-1 0 0,1-1 1 0 0,0 1-1 0 0,1 0 1 0 0,0-1-1 0 0,0 0 1 0 0,1 0-1 0 0,-1 0 1 0 0,2 0-1 0 0,-1-1 1 0 0,1 0-1 0 0,0 0 1 0 0,0 0-1 0 0,3 1-73 0 0,-4-3 36 0 0,-1 0-4 0 0,0-1 1 0 0,0 0-1 0 0,0 0 0 0 0,0 0 0 0 0,1 0 0 0 0,-1-1 1 0 0,1 0-1 0 0,-1 0 0 0 0,1 0 0 0 0,0 0 0 0 0,0-1 0 0 0,0 0 1 0 0,1 1-33 0 0,35 6 112 0 0,-35-6-87 0 0,1 0 0 0 0,0-1-1 0 0,0 0 1 0 0,0 0 0 0 0,0 0 0 0 0,0-1 0 0 0,0 0-1 0 0,5-1-24 0 0,2-2 72 0 0,22-2 170 0 0,-32 4-212 0 0,-1 1 1 0 0,1-1 0 0 0,0 0-1 0 0,0 0 1 0 0,0-1-1 0 0,0 1 1 0 0,-1-1 0 0 0,1 0-1 0 0,-1 0 1 0 0,1 0 0 0 0,-1 0-1 0 0,0 0 1 0 0,1-1 0 0 0,-1 0-1 0 0,-1 1 1 0 0,1-1-1 0 0,0 0 1 0 0,-1 0 0 0 0,1-1-31 0 0,10-9 139 0 0,-11 10-112 0 0,0 1 0 0 0,0-1 0 0 0,0 0 0 0 0,0 1 0 0 0,0-1 0 0 0,0 0 1 0 0,-1 0-1 0 0,0 0 0 0 0,1 0 0 0 0,-1 0 0 0 0,0-1 0 0 0,-1 1 0 0 0,1 0 0 0 0,0-1 0 0 0,-1 1 0 0 0,0-2-27 0 0,0-2 66 0 0,0 1 1 0 0,-1-1-1 0 0,0 1 0 0 0,0-1 0 0 0,-1 1 0 0 0,1-1 0 0 0,-1 1 1 0 0,-2-3-67 0 0,-4-8 157 0 0,0 0 1 0 0,-2 1 0 0 0,0 1 0 0 0,0-1 0 0 0,-9-8-158 0 0,-12-7 206 0 0,23 23-138 0 0,0 0 0 0 0,1 0-1 0 0,0 0 1 0 0,0-1-68 0 0,3 3-118 0 0,0 1 0 0 0,0-1 0 0 0,0 1 0 0 0,0 1 0 0 0,-1-1 1 0 0,0 0-1 0 0,0 1 0 0 0,0 0 0 0 0,-1 0 0 0 0,1 1 0 0 0,-1-1 0 0 0,0 1 0 0 0,-2-1 118 0 0,6 4-10033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6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7232 0 0,'3'3'227'0'0,"-1"0"0"0"0,1 1 0 0 0,-1-1 1 0 0,0 1-1 0 0,0-1 0 0 0,-1 1 0 0 0,1 0 0 0 0,0 1-227 0 0,4 9 571 0 0,0 3-287 0 0,0 1-1 0 0,-1-1 1 0 0,-1 1 0 0 0,2 9-284 0 0,7 32 29 0 0,-2 5 116 0 0,-9-49-41 0 0,0 1 0 0 0,1-1-1 0 0,1 0 1 0 0,1 0-104 0 0,0 3 289 0 0,-1 0 0 0 0,2 11-289 0 0,9 33 447 0 0,-9-51-287 0 0,-6-10-126 0 0,1 0 0 0 0,0 1 0 0 0,0-1 1 0 0,-1 0-1 0 0,1 0 0 0 0,-1 0 1 0 0,1 0-1 0 0,-1 1 0 0 0,0-1 0 0 0,1 0 1 0 0,-1 1-1 0 0,0-1 0 0 0,0 1-34 0 0,1 6 70 0 0,-1-7-53 0 0,0 1-1 0 0,0-1 1 0 0,0 0 0 0 0,0 1-1 0 0,0-1 1 0 0,0 0 0 0 0,0 1-1 0 0,0-1 1 0 0,-1 0 0 0 0,1 1 0 0 0,0-1-1 0 0,-1 0 1 0 0,1 1 0 0 0,-1-1-1 0 0,1 0 1 0 0,-1 0 0 0 0,0 0-1 0 0,0 0 1 0 0,0 1-17 0 0,-2 7-1555 0 0,3-9-6883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7.8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1 370 6328 0 0,'9'10'292'0'0,"-7"-8"-3"0"0,0 0 0 0 0,0 0 1 0 0,-1-1-1 0 0,1 1 0 0 0,1 0 0 0 0,-1-1 1 0 0,0 1-1 0 0,0-1 0 0 0,3 1-289 0 0,18 2 1114 0 0,-21-5-1037 0 0,0 0 0 0 0,-1 1 0 0 0,1-1 0 0 0,-1 0 0 0 0,1 0 0 0 0,-1 0 0 0 0,1 0 0 0 0,-1 0 0 0 0,0 0 0 0 0,0-1 0 0 0,1 1 0 0 0,-1 0 0 0 0,0-1 0 0 0,0 1 0 0 0,0-1 0 0 0,0 1 0 0 0,-1-1 0 0 0,1 1-1 0 0,0-1 1 0 0,-1 0 0 0 0,1 1 0 0 0,0-2-77 0 0,11-37 915 0 0,-7 10-167 0 0,-1-1 1 0 0,-1-19-749 0 0,-1 19 543 0 0,1 0 1 0 0,3-13-544 0 0,-3 23 279 0 0,-2 16-198 0 0,-1 0 1 0 0,1 0-1 0 0,0 0 1 0 0,0 0-1 0 0,0 0 0 0 0,0 0 1 0 0,1 0-1 0 0,0 0 1 0 0,0 1-1 0 0,1-1 0 0 0,0 0-81 0 0,3-7 278 0 0,-6 11-256 0 0,0 1 0 0 0,0-1 0 0 0,0 0 0 0 0,1 0 0 0 0,-1 1 0 0 0,0-1 0 0 0,1 0 0 0 0,-1 1-1 0 0,0-1 1 0 0,1 0 0 0 0,-1 1 0 0 0,1-1 0 0 0,-1 0 0 0 0,1 1 0 0 0,0-1 0 0 0,-1 1 0 0 0,1-1 0 0 0,-1 1 0 0 0,1-1 0 0 0,0 1 0 0 0,-1 0 0 0 0,1-1 0 0 0,0 1 0 0 0,0 0 0 0 0,0-1-22 0 0,7-1 258 0 0,-7 1-240 0 0,0 1 0 0 0,0-1 0 0 0,0 1-1 0 0,0-1 1 0 0,0 1 0 0 0,0 0-1 0 0,0-1 1 0 0,-1 1 0 0 0,1 0-1 0 0,0 0 1 0 0,0 0 0 0 0,0 0 0 0 0,0 0-1 0 0,0 0 1 0 0,0 0 0 0 0,0 0-1 0 0,0 0 1 0 0,0 0 0 0 0,0 0-1 0 0,0 1 1 0 0,0-1 0 0 0,0 0 0 0 0,0 1-1 0 0,0-1 1 0 0,0 1 0 0 0,0-1-1 0 0,-1 1 1 0 0,1-1 0 0 0,0 1-1 0 0,0 0-17 0 0,3 4 33 0 0,10 13 23 0 0,-2 0 0 0 0,0 0-1 0 0,1 6-55 0 0,-4-8 24 0 0,0-1 0 0 0,1-1 0 0 0,0 0 0 0 0,3 1-24 0 0,14 17-2345 0 0,-1-2-9277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8.1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0 270 18799 0 0,'7'3'2'0'0,"-1"-1"-1"0"0,0 2 0 0 0,0-1 0 0 0,0 1 0 0 0,0 0 1 0 0,0 0-2 0 0,0 1 3 0 0,1-1 1 0 0,-1 0 0 0 0,1 0 0 0 0,4 2-4 0 0,3-1 8 0 0,0 0 0 0 0,0 0 0 0 0,0-1 0 0 0,0-1 0 0 0,1-1 0 0 0,-1 0 0 0 0,1 0 0 0 0,-1-2 0 0 0,1 0 0 0 0,1 0-8 0 0,-8 0 7 0 0,0 0 0 0 0,1 1 0 0 0,-1 0 0 0 0,0 0 0 0 0,2 1-7 0 0,-1 0 41 0 0,-1 0 1 0 0,1-1-1 0 0,0 0 0 0 0,6-1-41 0 0,-4 0 53 0 0,30-4 120 0 0,-39 4-159 0 0,-1 0 1 0 0,1 0-1 0 0,-1-1 1 0 0,1 1-1 0 0,-1-1 0 0 0,1 1 1 0 0,-1-1-1 0 0,0 0 0 0 0,1 1 1 0 0,-1-1-1 0 0,0 0 0 0 0,0 0 1 0 0,0 0-1 0 0,1 0 0 0 0,-1 0 1 0 0,0 0-1 0 0,0 0 1 0 0,0 0-1 0 0,-1 0 0 0 0,1-1 1 0 0,0 1-1 0 0,0 0 0 0 0,-1-1 1 0 0,1 1-15 0 0,7-22 118 0 0,-6 18-96 0 0,-1 1 0 0 0,1-1 0 0 0,-1 0 0 0 0,0 0 0 0 0,0 0 0 0 0,0 1 0 0 0,-1-1 0 0 0,1 0 0 0 0,-1 0 0 0 0,-1 0 0 0 0,1-1-22 0 0,-2-10 39 0 0,-1 0 0 0 0,0-1 0 0 0,-1 1 0 0 0,-1 1-1 0 0,-1-1 1 0 0,0 1 0 0 0,-1 0 0 0 0,0 0 0 0 0,-2 1 0 0 0,1-1 0 0 0,-2 2 0 0 0,0 0 0 0 0,0 0 0 0 0,-2 0-39 0 0,-9-11-2549 0 0,20 21-10328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8.5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21 9040 0 0,'0'-5'592'0'0,"1"4"-469"0"0,-1 1-1 0 0,0-1 1 0 0,0 1 0 0 0,0 0-1 0 0,0-1 1 0 0,1 1 0 0 0,-1-1-1 0 0,0 1 1 0 0,0-1 0 0 0,0 1-1 0 0,0-1 1 0 0,0 1 0 0 0,0-1-1 0 0,0 1 1 0 0,0 0 0 0 0,-1-1-1 0 0,1 1 1 0 0,0-1 0 0 0,0 1-1 0 0,0-1 1 0 0,0 1-1 0 0,-1 0 1 0 0,1-1 0 0 0,0 1-1 0 0,0-1 1 0 0,-1 1 0 0 0,1 0-1 0 0,0-1 1 0 0,-1 1 0 0 0,1 0-1 0 0,0-1 1 0 0,-1 1 0 0 0,1 0-1 0 0,0 0 1 0 0,-1-1 0 0 0,1 1-1 0 0,-1 0 1 0 0,1 0 0 0 0,-1 0-123 0 0,1 0 80 0 0,-4 16 47 0 0,1-10-120 0 0,-3 25-146 0 0,0 0-1 0 0,2 1 0 0 0,1 27 140 0 0,-3 18-139 0 0,6-74 117 0 0,0 1 0 0 0,0-1 1 0 0,0 0-1 0 0,0 1 1 0 0,1-1-1 0 0,0 0 1 0 0,0 0-1 0 0,0 1 0 0 0,0-1 1 0 0,1 3 21 0 0,0-3-18 0 0,-1 1 0 0 0,1-1 0 0 0,-1 1 0 0 0,-1-1 1 0 0,1 1-1 0 0,0-1 0 0 0,-1 1 0 0 0,0 0 18 0 0,6 30-2 0 0,-4-31 2 0 0,-1 0 0 0 0,-1 0 0 0 0,1 0 0 0 0,0 0 0 0 0,-1 0 0 0 0,1 0 0 0 0,-1 0 0 0 0,0 0 0 0 0,0 0 0 0 0,0 0 0 0 0,-1 0 1 0 0,1 0-1 0 0,-1 0 0 0 0,1 0 0 0 0,-1 0 0 0 0,-1 2 0 0 0,-4 25-1710 0 0,5-30-6868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19.0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6016 0 0,'56'-38'2357'0'0,"-23"25"-1866"0"0,1 1 0 0 0,0 2 0 0 0,18-3-491 0 0,-23 8 106 0 0,0 1-1 0 0,0 2 0 0 0,0 0 0 0 0,17 3-105 0 0,13-2 123 0 0,50 3-31 0 0,-62 0 2 0 0,0-2 0 0 0,20-3-94 0 0,-53 1-17 0 0,0 2 1 0 0,0-1-1 0 0,0 2 0 0 0,0 0 0 0 0,0 0 0 0 0,10 3 17 0 0,-9-2-267 0 0,-14-2 230 0 0,0 0-1 0 0,-1 0 1 0 0,1 0-1 0 0,0 0 1 0 0,0 0 0 0 0,0 0-1 0 0,0 1 1 0 0,0-1-1 0 0,-1 0 1 0 0,1 0 0 0 0,0 1-1 0 0,0-1 1 0 0,0 0-1 0 0,-1 1 1 0 0,1-1 0 0 0,0 1 37 0 0,-1 0-18 0 0,1 0 0 0 0,-1 0 0 0 0,0 0 0 0 0,0 0 1 0 0,0 0-1 0 0,1-1 0 0 0,-1 1 0 0 0,0 0 0 0 0,0 0 1 0 0,-1 0-1 0 0,1 0 0 0 0,0 0 0 0 0,0 0 0 0 0,0 0 1 0 0,-1 0-1 0 0,1 0 0 0 0,0 0 0 0 0,-1 0 1 0 0,1 0-1 0 0,-1 0 18 0 0,-11 35-14 0 0,-13 28 16 0 0,21-53 0 0 0,0 0 0 0 0,1 0 0 0 0,0 0 0 0 0,1 0 0 0 0,0 0 0 0 0,0 6-2 0 0,-4 22 5 0 0,5-25-3 0 0,1 1 1 0 0,0 0-1 0 0,1 0 0 0 0,0-1 0 0 0,2 1 1 0 0,-1 0-1 0 0,2-1 0 0 0,0 0 0 0 0,1 2-2 0 0,2 9 3 0 0,-5-19-3 0 0,1 0 0 0 0,0 0 0 0 0,1 0 0 0 0,-1 0 0 0 0,1-1 0 0 0,0 1 0 0 0,0-1 0 0 0,1 0 0 0 0,0 0 0 0 0,0-1 0 0 0,0 1 0 0 0,0-1 0 0 0,1 0 0 0 0,2 1 0 0 0,-3-2 3 0 0,-1-1 0 0 0,1 0 0 0 0,0 0 0 0 0,1 0 0 0 0,-1 0 1 0 0,0-1-1 0 0,0 0 0 0 0,1 0 0 0 0,-1-1 0 0 0,0 1 0 0 0,1-1 1 0 0,-1 0-1 0 0,3-1-3 0 0,11 0 83 0 0,1-2 0 0 0,-1 0 0 0 0,0-1-83 0 0,-4 1 112 0 0,0-1 0 0 0,0 0 0 0 0,-1-1 0 0 0,0-1 0 0 0,0 0-1 0 0,0-1 1 0 0,-1-1 0 0 0,0 0 0 0 0,0 0 0 0 0,-1-2 0 0 0,0 1-1 0 0,-1-1 1 0 0,0-1 0 0 0,0 0 0 0 0,-1-1 0 0 0,-1 0 0 0 0,8-12-112 0 0,-15 20 52 0 0,1 0 0 0 0,-1 0 0 0 0,0 0 1 0 0,-1-1-1 0 0,1 1 0 0 0,-1 0 0 0 0,0-1 1 0 0,0 1-1 0 0,0-1 0 0 0,0 1 0 0 0,-1-1 1 0 0,0 0-1 0 0,0 1 0 0 0,0-1 0 0 0,-1 1 1 0 0,1-1-1 0 0,-1 1 0 0 0,0-1 1 0 0,0 1-1 0 0,-1-1 0 0 0,1 1 0 0 0,-1 0 1 0 0,0 0-1 0 0,0 0 0 0 0,-1 0 0 0 0,1 0 1 0 0,-1 0-1 0 0,0 0 0 0 0,0 1 0 0 0,-1-2-52 0 0,-8-7 101 0 0,-1 0 0 0 0,0 0-1 0 0,-1 1 1 0 0,0 1-1 0 0,-1 0 1 0 0,0 1 0 0 0,-6-2-101 0 0,11 4 58 0 0,-1 2 0 0 0,0-1 0 0 0,0 1 0 0 0,0 1 0 0 0,-1 0 1 0 0,0 1-1 0 0,0 0 0 0 0,1 0 0 0 0,-2 1 0 0 0,1 1 1 0 0,-3 0-59 0 0,9 1-32 0 0,-17-1-168 0 0,0 1 0 0 0,-1 1-1 0 0,1 2 1 0 0,0 0 0 0 0,0 1 0 0 0,0 1-1 0 0,0 1 201 0 0,19-4-9326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0.0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74 4312 0 0,'1'1'96'0'0,"1"0"1"0"0,-1 0 0 0 0,0-1-1 0 0,0 1 1 0 0,0 0-1 0 0,0 0 1 0 0,0 0 0 0 0,0 1-1 0 0,0-1 1 0 0,0 0-1 0 0,-1 0 1 0 0,1 0 0 0 0,0 1-97 0 0,10 32 1391 0 0,-5-13-969 0 0,0-5-313 0 0,0 1 1 0 0,-1 0-1 0 0,-1-1 0 0 0,-1 2 1 0 0,0-1-1 0 0,-1 0 0 0 0,-1 0 1 0 0,0 5-110 0 0,4 45 313 0 0,0 25 836 0 0,-4-65-554 0 0,0 10 277 0 0,-2-28 39 0 0,-1-11 562 0 0,-12-46-1100 0 0,1 12-174 0 0,3 0-1 0 0,1-1 0 0 0,2-1 1 0 0,0-10-199 0 0,-2 1 208 0 0,6 40-147 0 0,2 0-1 0 0,-1 0 0 0 0,1-1 1 0 0,0 1-1 0 0,0 0 0 0 0,1-1 1 0 0,0 1-1 0 0,0 0 1 0 0,1-5-61 0 0,1-4 142 0 0,-2 14-120 0 0,0-1 0 0 0,1 1 1 0 0,-1-1-1 0 0,0 1 0 0 0,1-1 1 0 0,0 1-1 0 0,-1-1 0 0 0,1 1 1 0 0,0 0-1 0 0,0-1 0 0 0,0 1 1 0 0,1 0-1 0 0,-1 0 0 0 0,1-1-22 0 0,10-13 98 0 0,-10 14-99 0 0,-1 0 0 0 0,1 0 0 0 0,0 0 0 0 0,-1 0 1 0 0,1 0-1 0 0,0 0 0 0 0,0 0 0 0 0,0 1 0 0 0,1-1 0 0 0,-1 1 0 0 0,1-1 1 0 0,26-15-16 0 0,-16 10 4 0 0,0-1 0 0 0,0 2 0 0 0,0 0-1 0 0,1 0 1 0 0,-1 1 0 0 0,1 1 0 0 0,10-2 12 0 0,-2 3-16 0 0,-11 1-3 0 0,1 0 0 0 0,-1 1-1 0 0,1 0 1 0 0,0 1 0 0 0,-1 0 0 0 0,10 2 19 0 0,0 1-29 0 0,-10-1 6 0 0,-1-1 0 0 0,1 1 0 0 0,-1 1 0 0 0,0 0 0 0 0,5 2 23 0 0,1 1-31 0 0,-13-5 21 0 0,0 0 0 0 0,0 0-1 0 0,0 1 1 0 0,-1-1 0 0 0,1 1-1 0 0,0-1 1 0 0,0 1-1 0 0,-1 0 11 0 0,-1-1-5 0 0,1 1-1 0 0,-1-1 1 0 0,-1 0-1 0 0,1 1 1 0 0,0-1-1 0 0,0 0 1 0 0,0 1-1 0 0,-1-1 1 0 0,1 1-1 0 0,-1-1 1 0 0,1 1-1 0 0,-1 0 1 0 0,0-1-1 0 0,0 1 0 0 0,1-1 1 0 0,-1 1-1 0 0,0 0 1 0 0,0 1 5 0 0,-1 1-7 0 0,1 1 0 0 0,-1 0 0 0 0,0-1 0 0 0,0 1 0 0 0,0 0 0 0 0,-1-1 0 0 0,0 1 0 0 0,0-1 0 0 0,0 0 0 0 0,0 0 0 0 0,-1 0 0 0 0,1 0 0 0 0,-1 0 0 0 0,0 0 0 0 0,0-1 0 0 0,0 1 0 0 0,-1-1 0 0 0,0 0 0 0 0,1 0 0 0 0,-1 0 0 0 0,0 0 0 0 0,0-1 0 0 0,0 0 0 0 0,-1 1 0 0 0,0-1 7 0 0,-6 2-14 0 0,1 1-1 0 0,0 1 1 0 0,0 0-1 0 0,0 0 1 0 0,-7 7 14 0 0,12-9-12 0 0,0 1 0 0 0,1-1 0 0 0,0 1 0 0 0,0 0 0 0 0,0 0 0 0 0,0 0 0 0 0,1 1 0 0 0,0-1 0 0 0,0 1 0 0 0,0 0 0 0 0,0 3 12 0 0,2-6-7 0 0,0-2 2 0 0,1 0 0 0 0,-1 0 0 0 0,1 0 0 0 0,0 0 0 0 0,-1 1 0 0 0,1-1 0 0 0,0 0 0 0 0,0 0 1 0 0,0 0-1 0 0,0 0 0 0 0,0 0 0 0 0,0 0 0 0 0,0 1 0 0 0,0-1 5 0 0,1 0-3 0 0,0 0 0 0 0,0 0-1 0 0,0 0 1 0 0,0 0 0 0 0,0 0-1 0 0,0 0 1 0 0,0 0 0 0 0,0-1 0 0 0,0 1-1 0 0,0 0 1 0 0,0-1 0 0 0,1 1-1 0 0,-1-1 1 0 0,0 1 0 0 0,1-1 3 0 0,72 27-33 0 0,-29-11-3 0 0,-1 2 0 0 0,8 5 36 0 0,-41-17 2 0 0,1 0 1 0 0,0-1 0 0 0,0-1-1 0 0,1 0 1 0 0,1 0-3 0 0,-13-3 0 0 0,1-1 1 0 0,0 1-1 0 0,-1-1 1 0 0,1 1-1 0 0,0 0 1 0 0,-1 0-1 0 0,1 0 0 0 0,-1 0 1 0 0,1 0-1 0 0,-1 0 1 0 0,1 1-1 0 0,-1-1 1 0 0,0 0-1 0 0,0 1 1 0 0,1-1-1 0 0,-1 0 0 0 0,0 1 1 0 0,0 0-1 0 0,-1-1 1 0 0,1 1-1 0 0,0 0 1 0 0,0-1-1 0 0,-1 1 1 0 0,1 0-1 0 0,-1 0 0 0 0,0-1 1 0 0,1 1-1 0 0,-1 0 1 0 0,0 0-1 0 0,0 0 1 0 0,0 0-1 0 0,0-1 1 0 0,0 1-1 0 0,-1 0 0 0 0,1 0 1 0 0,-1 0-1 0 0,1-1 1 0 0,-1 1-1 0 0,1 0 1 0 0,-1 0-1 0 0,0-1 1 0 0,0 1-1 0 0,-6 4-3 0 0,-1 0 0 0 0,1 0 1 0 0,-1-1-1 0 0,-1 0 1 0 0,1 0-1 0 0,-1-1 1 0 0,1 0-1 0 0,-1-1 1 0 0,-8 3 2 0 0,-4 2-7 0 0,11-4 3 0 0,-1-1 0 0 0,0 0 1 0 0,0 0-1 0 0,0-1 0 0 0,-1-1 0 0 0,1 0 0 0 0,0 0 0 0 0,-5-1 4 0 0,8-1-4 0 0,1 1 0 0 0,-1-1 0 0 0,0 0-1 0 0,1-1 1 0 0,-1 0 0 0 0,1 0 0 0 0,-1-1 0 0 0,1 0-1 0 0,0 0 1 0 0,0 0 0 0 0,0-1 0 0 0,-3-2 4 0 0,-13-6-1853 0 0,21 10-7367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0.5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0 8536 0 0,'-23'1'2560'0'0,"19"1"-2490"0"0,1 0 0 0 0,-1 0 0 0 0,0 1 0 0 0,1-1 0 0 0,-1 1 0 0 0,1 0 0 0 0,-1 1-70 0 0,-12 10 102 0 0,2-5-45 0 0,8-6-23 0 0,1 0-1 0 0,0 0 1 0 0,0 1-1 0 0,0 0 1 0 0,0 0-1 0 0,1 0 1 0 0,-1 0-1 0 0,1 1 1 0 0,0 0-1 0 0,0 0 1 0 0,1 0-1 0 0,0 0 1 0 0,0 1-1 0 0,-1 0-33 0 0,-6 10 209 0 0,9-16-192 0 0,0 1 0 0 0,0 0 0 0 0,0 0 0 0 0,1 0-1 0 0,-1 0 1 0 0,0 0 0 0 0,1 0 0 0 0,-1 0 0 0 0,1 0 0 0 0,-1 0 0 0 0,1 0 0 0 0,-1 0 0 0 0,1 0 0 0 0,0 0 0 0 0,0 0 0 0 0,-1 0 0 0 0,1 0 0 0 0,0 1-17 0 0,0 0 29 0 0,0-1 1 0 0,0 1 0 0 0,-1-1 0 0 0,1 1 0 0 0,0-1 0 0 0,-1 1-1 0 0,1-1 1 0 0,-1 1 0 0 0,0-1 0 0 0,1 0 0 0 0,-1 1 0 0 0,0-1-1 0 0,0 0 1 0 0,0 0 0 0 0,0 1-30 0 0,0-1 20 0 0,0 0 1 0 0,0 1-1 0 0,0-1 0 0 0,0 0 1 0 0,0 1-1 0 0,1-1 0 0 0,-1 1 0 0 0,1-1 1 0 0,-1 1-1 0 0,1-1 0 0 0,-1 1 1 0 0,1-1-1 0 0,0 1 0 0 0,0-1 1 0 0,-1 1-21 0 0,-3 69 529 0 0,5-69-513 0 0,-1 0 0 0 0,0 0 0 0 0,1 0 0 0 0,-1 0 0 0 0,1 0 0 0 0,0 0 0 0 0,-1 1 0 0 0,1-2 0 0 0,0 1 0 0 0,0 0 0 0 0,1 0 0 0 0,-1 0 0 0 0,0 0 0 0 0,0-1 0 0 0,1 1 0 0 0,0 0-16 0 0,29 25 278 0 0,-9-10-163 0 0,-20-14-103 0 0,1-1 0 0 0,0 0-1 0 0,0 0 1 0 0,0 0 0 0 0,0 0 0 0 0,1 0-1 0 0,-1-1 1 0 0,0 1 0 0 0,1-1 0 0 0,-1 0 0 0 0,1 0-1 0 0,-1 0 1 0 0,1 0 0 0 0,-1-1 0 0 0,1 1-1 0 0,0-1 1 0 0,1 0-12 0 0,22 3 94 0 0,-11 2-25 0 0,-14-4-56 0 0,0 0 1 0 0,0 0-1 0 0,0-1 0 0 0,0 1 1 0 0,0-1-1 0 0,0 1 0 0 0,0-1 1 0 0,0 0-1 0 0,0 0 0 0 0,0 0 1 0 0,0 0-1 0 0,0 0 0 0 0,2-1-13 0 0,9-1 48 0 0,23-6 815 0 0,20-7-863 0 0,-47 12-42 0 0,-8 3-20 0 0,-1 0 0 0 0,1 0 1 0 0,0 0-1 0 0,0-1 1 0 0,0 1-1 0 0,0 0 1 0 0,0 0-1 0 0,0-1 1 0 0,0 1-1 0 0,-1-1 1 0 0,1 1-1 0 0,0-1 1 0 0,0 1-1 0 0,-1-1 0 0 0,1 1 1 0 0,0-1-1 0 0,-1 0 1 0 0,1 0-1 0 0,0 1 1 0 0,-1-1-1 0 0,1 0 1 0 0,-1 0-1 0 0,1 1 1 0 0,-1-1-1 0 0,0 0 0 0 0,1 0 1 0 0,-1 0 61 0 0,1 0-10297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0.9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64 10448 0 0,'0'0'0'0'0,"0"0"0"0"0,0 0 0 0 0,7 0 528 0 0,-3-4 8 0 0,0 2 8 0 0,8-2-8 0 0,5 2-248 0 0,1-5 8 0 0,3-1-8 0 0,28-4 8 0 0,7 1-240 0 0,-9 5 0 0 0,1 0 0 0 0,-7 4 8 0 0,-41 2-10568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1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10152 0 0,'-4'109'3999'0'0,"1"0"-3910"0"0,-1-49-90 0 0,2-44 7 0 0,0 0 1 0 0,2 0-1 0 0,0 1 1 0 0,2 12-7 0 0,-2-23 13 0 0,-1 1 1 0 0,1-1-1 0 0,-1 0 1 0 0,0 0 0 0 0,0 0-1 0 0,-1 0 1 0 0,-1 5-14 0 0,2-10 2 0 0,1-1 0 0 0,0 1 0 0 0,0-1 1 0 0,0 1-1 0 0,0-1 0 0 0,0 1 1 0 0,0-1-1 0 0,0 1 0 0 0,0-1 1 0 0,1 1-1 0 0,-1-1 0 0 0,0 1 1 0 0,0-1-1 0 0,0 1 0 0 0,1-1 0 0 0,-1 1 1 0 0,0-1-1 0 0,0 1 0 0 0,1-1 1 0 0,-1 1-1 0 0,0-1 0 0 0,1 0 1 0 0,-1 1-1 0 0,0-1 0 0 0,1 0 1 0 0,-1 1-1 0 0,1-1 0 0 0,-1 0-2 0 0,1 1 1 0 0,-1-1 0 0 0,1 0 0 0 0,-1 1 1 0 0,1-1-1 0 0,-1 0 0 0 0,0 1 0 0 0,1-1 0 0 0,-1 0 0 0 0,0 1 0 0 0,1-1 0 0 0,-1 1 0 0 0,0-1 0 0 0,1 1 1 0 0,-1-1-1 0 0,0 1 0 0 0,0-1 0 0 0,0 1 0 0 0,1-1 0 0 0,-1 1 0 0 0,0-1 0 0 0,0 1 0 0 0,0-1 0 0 0,0 1 1 0 0,0-1-1 0 0,0 1 0 0 0,0-1 0 0 0,0 1 0 0 0,0-1 0 0 0,0 1 0 0 0,0-1 0 0 0,-1 1 0 0 0,1-1 0 0 0,0 1 1 0 0,0-1-1 0 0,0 1 0 0 0,-1-1 0 0 0,1 1-1 0 0,-1 8 158 0 0,1-9-193 0 0,0 0 0 0 0,0 0-1 0 0,1 0 1 0 0,-1 0 0 0 0,0 0 0 0 0,0 1-1 0 0,0-1 1 0 0,0 0 0 0 0,0 0 0 0 0,0 0-1 0 0,0 0 1 0 0,0 0 0 0 0,0 1 0 0 0,0-1-1 0 0,0 0 1 0 0,0 0 0 0 0,0 0 0 0 0,0 0-1 0 0,0 1 1 0 0,0-1 0 0 0,0 0 0 0 0,0 0-1 0 0,0 0 1 0 0,0 0 0 0 0,0 1 0 0 0,-1-1-1 0 0,1 0 1 0 0,0 0 0 0 0,0 0 0 0 0,0 0-1 0 0,0 0 1 0 0,0 1 0 0 0,0-1 0 0 0,0 0 0 0 0,-1 0-1 0 0,1 0 1 0 0,0 0 0 0 0,0 0 0 0 0,0 0-1 0 0,0 0 1 0 0,0 0 0 0 0,-1 0 0 0 0,1 0-1 0 0,0 1 1 0 0,0-1 0 0 0,0 0 0 0 0,0 0-1 0 0,-1 0 1 0 0,1 0 0 0 0,0 0 0 0 0,0 0-1 0 0,0 0 36 0 0,-1 0-9142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2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1 174 9144 0 0,'25'-5'427'0'0,"13"-14"768"0"0,-28 13-993 0 0,16-9 18 0 0,-8 5-12 0 0,0 1-1 0 0,0 0 0 0 0,11-3-207 0 0,154-40 610 0 0,-129 38-628 0 0,42-3-262 0 0,-82 15 285 0 0,0 0 0 0 0,-1 1 0 0 0,1 1 0 0 0,0 0 0 0 0,2 1-5 0 0,14 0 31 0 0,-17 0 52 0 0,-1 1 1 0 0,0 0-1 0 0,0 1 0 0 0,0 0 0 0 0,0 1 0 0 0,10 5-83 0 0,-10-4 3 0 0,-11-4-5 0 0,0-1 1 0 0,0 1-1 0 0,0 0 1 0 0,0 0-1 0 0,0 0 1 0 0,0 0-1 0 0,0 0 1 0 0,-1 0-1 0 0,1 0 1 0 0,0 0 0 0 0,-1 0-1 0 0,1 0 1 0 0,-1 0-1 0 0,1 0 1 0 0,-1 0-1 0 0,0 1 1 0 0,1-1-1 0 0,-1 0 1 0 0,0 0-1 0 0,0 0 1 0 0,0 1 0 0 0,0-1-1 0 0,0 0 2 0 0,0 1-63 0 0,0 0-1 0 0,0 0 1 0 0,0 0 0 0 0,0 0 0 0 0,0 0-1 0 0,0 0 1 0 0,-1 0 0 0 0,1 0-1 0 0,-1 0 1 0 0,1 0 0 0 0,-1 0-1 0 0,0 0 1 0 0,0 0 0 0 0,0 0 63 0 0,-2 4-200 0 0,1 0 0 0 0,0 0 0 0 0,0 0 1 0 0,0 1-1 0 0,1-1 0 0 0,0 1 0 0 0,0-1 0 0 0,0 3 200 0 0,0-1-201 0 0,2-2 49 0 0,-1 1 0 0 0,1 0 0 0 0,-1-1 0 0 0,2 0 0 0 0,-1 1 0 0 0,1-1 0 0 0,2 5 152 0 0,2 10-354 0 0,3 9-107 0 0,1 0 1 0 0,1 0-1 0 0,9 14 461 0 0,12 29-95 0 0,-16-45 88 0 0,-14-26 39 0 0,0 0 0 0 0,-1 1-1 0 0,1-1 1 0 0,-1 0 0 0 0,1 1 0 0 0,-1-1 0 0 0,0 1 0 0 0,0 0 0 0 0,0-1-1 0 0,0 1 1 0 0,-1 0 0 0 0,1 0 0 0 0,-1-1 0 0 0,1 1 0 0 0,-1 1-32 0 0,0 6 196 0 0,1-7-66 0 0,-1-1-1 0 0,0 1 0 0 0,0-1 0 0 0,0 1 0 0 0,0-1 0 0 0,0 1 0 0 0,0-1 0 0 0,0 1 0 0 0,-1-1 1 0 0,0 0-1 0 0,1 1 0 0 0,-1-1 0 0 0,0 0 0 0 0,0 1 0 0 0,-1 1-129 0 0,2-4 275 0 0,0 0 3 0 0,-2-1-177 0 0,0 1-1 0 0,0-1 0 0 0,0 0 1 0 0,1 0-1 0 0,-1 0 0 0 0,0 0 0 0 0,1 0 1 0 0,-1-1-1 0 0,1 1 0 0 0,-1 0 1 0 0,1-1-1 0 0,0 1 0 0 0,-1-1 1 0 0,1 1-1 0 0,0-1 0 0 0,0 0 0 0 0,0 0 1 0 0,0 1-1 0 0,0-3-100 0 0,-18-39 384 0 0,16 25-283 0 0,-1-1 0 0 0,2 1 1 0 0,0-1-1 0 0,2 0 0 0 0,0 0 0 0 0,2-9-101 0 0,-1-21 219 0 0,-1 35-125 0 0,0 1 0 0 0,2 0 0 0 0,-1 0 0 0 0,2 0 0 0 0,1-4-94 0 0,-3 11 43 0 0,1 0 0 0 0,1 0 0 0 0,-1 0 0 0 0,1 0 1 0 0,0 1-1 0 0,0-1 0 0 0,1 1 0 0 0,-1 0 1 0 0,1 0-1 0 0,1 0 0 0 0,-1 0 0 0 0,1 0-43 0 0,16-12 273 0 0,0 0-1 0 0,1 2 1 0 0,8-4-273 0 0,-20 12 26 0 0,-3 3-7 0 0,0-1 0 0 0,1 1 0 0 0,-1 0-1 0 0,1 1 1 0 0,-1 0 0 0 0,1 0 0 0 0,0 0 0 0 0,0 1-1 0 0,0 0 1 0 0,0 1 0 0 0,9-1-19 0 0,10 1 82 0 0,-21 0-67 0 0,-1 1 1 0 0,1-1 0 0 0,0 1-1 0 0,0 1 1 0 0,0-1 0 0 0,-1 1 0 0 0,1 0-1 0 0,0 0 1 0 0,-1 0 0 0 0,1 1 0 0 0,2 1-16 0 0,26 7 86 0 0,-31-10-75 0 0,1 1 1 0 0,-1-1-1 0 0,0 1 1 0 0,0 0-1 0 0,0 0 1 0 0,0 0-1 0 0,0 0 1 0 0,0 0-1 0 0,0 1 1 0 0,0 0-1 0 0,-1-1 0 0 0,1 1 1 0 0,0 0-1 0 0,-1 0 1 0 0,0 0-1 0 0,1 1 1 0 0,0 0-12 0 0,-1 0 5 0 0,1 0 0 0 0,-1 1-1 0 0,0-1 1 0 0,0 1 0 0 0,0-1 0 0 0,0 1 0 0 0,0-1 0 0 0,-1 1 0 0 0,0 0-1 0 0,0 0 1 0 0,0 0 0 0 0,0 0 0 0 0,-1 0 0 0 0,1 0 0 0 0,-1 0 0 0 0,0 0-1 0 0,0 0 1 0 0,-1 0 0 0 0,1 0 0 0 0,-1 0 0 0 0,0 0 0 0 0,0 0 0 0 0,0 0-1 0 0,0-1 1 0 0,-1 1 0 0 0,1 0 0 0 0,-1-1 0 0 0,-1 2-5 0 0,-2 4-11 0 0,-1 1 0 0 0,1-2 0 0 0,-2 1 0 0 0,1-1 1 0 0,-1 0-1 0 0,0 0 0 0 0,-1-1 0 0 0,0 0 0 0 0,0 0 0 0 0,-1-1 0 0 0,1 0 0 0 0,-1 0 1 0 0,-1-1-1 0 0,1 0 0 0 0,-1-1 0 0 0,0 0 0 0 0,0-1 0 0 0,0 0 0 0 0,0 0 1 0 0,-10 0 10 0 0,-15 8-133 0 0,30-9 37 0 0,0 0 1 0 0,0 0-1 0 0,-1 0 0 0 0,1-1 1 0 0,0 0-1 0 0,-1 0 1 0 0,1-1-1 0 0,-1 1 96 0 0,24 8-111 0 0,-6-2 78 0 0,17 5-10 0 0,-1 2 0 0 0,2 2 43 0 0,-7-3-22 0 0,18 9-12 0 0,-16-7 21 0 0,1-1 0 0 0,0-2 0 0 0,1-1 0 0 0,0-1 1 0 0,2 0 12 0 0,-19-7-1836 0 0,-8-3-7280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2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78 8536 0 0,'0'4'85'0'0,"1"-1"1"0"0,-1 1-1 0 0,1-1 1 0 0,0 1-1 0 0,0-1 1 0 0,1 0-1 0 0,-1 1 1 0 0,1-1-1 0 0,-1 0 1 0 0,1 0-1 0 0,0 0 1 0 0,2 2-86 0 0,33 37 1718 0 0,-17-20-1196 0 0,-9-9-410 0 0,8 12 105 0 0,2 0-1 0 0,1-2 0 0 0,1-1 1 0 0,9 6-217 0 0,-14-14 212 0 0,0-1 0 0 0,0-1 0 0 0,20 9-212 0 0,-26-13 132 0 0,-11-7-121 0 0,0 0 0 0 0,0 0 0 0 0,0 0 0 0 0,0 0 0 0 0,0 0 0 0 0,0 0 0 0 0,1 0 0 0 0,-1-1 0 0 0,0 1 0 0 0,0-1 0 0 0,1 1 1 0 0,-1-1-1 0 0,1 1 0 0 0,-1-1 0 0 0,0 0 0 0 0,1 1 0 0 0,-1-1 0 0 0,1 0 0 0 0,-1 0 0 0 0,1 0 0 0 0,-1 0 0 0 0,0 0 0 0 0,1-1 0 0 0,1 1-11 0 0,4-4 90 0 0,-6 4-75 0 0,0-1 1 0 0,-1 1 0 0 0,1 0-1 0 0,0-1 1 0 0,-1 1 0 0 0,1 0-1 0 0,0-1 1 0 0,-1 1 0 0 0,1-1-1 0 0,-1 1 1 0 0,1-1 0 0 0,0 1-1 0 0,-1-1 1 0 0,1 1-1 0 0,-1-1 1 0 0,0 0 0 0 0,1 1-1 0 0,-1-1 1 0 0,1 0 0 0 0,-1 1-1 0 0,0-1 1 0 0,0 0 0 0 0,1 1-1 0 0,-1-1-15 0 0,5-13 198 0 0,-4 12-180 0 0,0 0 1 0 0,0 0 0 0 0,0 1-1 0 0,0-1 1 0 0,-1 0 0 0 0,1 0-1 0 0,-1 0 1 0 0,0 0 0 0 0,1 0-1 0 0,-1 0 1 0 0,0-2-19 0 0,-5-83 531 0 0,2 64-318 0 0,1-1-1 0 0,1 1 0 0 0,2-1 1 0 0,0 1-1 0 0,1 0 0 0 0,3-7-212 0 0,-2 12-64 0 0,0 4-362 0 0,1-1 1 0 0,0 1 0 0 0,5-10 425 0 0,-7 20-10810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6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0 170 8032 0 0,'22'-2'768'0'0,"35"-16"713"0"0,-26 4-1456 0 0,0 1-1 0 0,2 1 1 0 0,-1 2 0 0 0,17-3-25 0 0,163-32-14 0 0,-35 4-1442 0 0,-169 40-4918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2.8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1 7136 0 0,'0'0'553'0'0,"-18"0"1998"0"0,-15 12-2151 0 0,0-2 1 0 0,0-2-1 0 0,-7 0-400 0 0,19-5 232 0 0,18-3-178 0 0,0 0-1 0 0,0 1 1 0 0,0-1 0 0 0,0 1 0 0 0,0-1-1 0 0,0 1 1 0 0,0 0 0 0 0,0 0-1 0 0,0 0 1 0 0,0 1 0 0 0,1-1 0 0 0,-1 1-1 0 0,0 0 1 0 0,-1 1-54 0 0,-12 9 371 0 0,11-9-322 0 0,1 1-1 0 0,0-1 1 0 0,0 1 0 0 0,0-1-1 0 0,1 1 1 0 0,-3 3-49 0 0,0 1 50 0 0,1-1 1 0 0,0 1 0 0 0,0 0-1 0 0,0 0 1 0 0,1 0 0 0 0,1 1-1 0 0,-1-1 1 0 0,2 1 0 0 0,-1 0-1 0 0,1 0 1 0 0,0 0 0 0 0,1 0-1 0 0,0 1 1 0 0,0-1 0 0 0,1 4-51 0 0,-1 18 88 0 0,1-18-40 0 0,-1 1 0 0 0,2-1 1 0 0,0 0-1 0 0,0 3-48 0 0,0-15 2 0 0,-1 1 0 0 0,1-1 0 0 0,-1 1 0 0 0,1-1 1 0 0,0 0-1 0 0,0 1 0 0 0,-1-1 0 0 0,1 0 0 0 0,0 0 0 0 0,0 1 0 0 0,0-1 0 0 0,1 0 1 0 0,-1 0-1 0 0,0 0 0 0 0,0 0 0 0 0,0-1 0 0 0,1 1 0 0 0,0 0-2 0 0,0 0 3 0 0,-1 0 0 0 0,1 0 1 0 0,0 1-1 0 0,-1-1 0 0 0,0 0 0 0 0,1 0 0 0 0,-1 1 0 0 0,0-1 0 0 0,0 1 0 0 0,1 0-3 0 0,0 2 3 0 0,0-1 0 0 0,0 1 0 0 0,1-1 0 0 0,-1 0 0 0 0,1 1 0 0 0,0-1 0 0 0,0-1 0 0 0,0 1 0 0 0,0 0 0 0 0,0-1 0 0 0,1 1 0 0 0,-1-1-3 0 0,7 4 11 0 0,0 0 0 0 0,1 0 0 0 0,-1-1 0 0 0,1-1 0 0 0,0 1 0 0 0,0-2 0 0 0,1 0 0 0 0,-1 0 0 0 0,1-1 0 0 0,0 0-11 0 0,26 5 14 0 0,-27-5 11 0 0,1 0 1 0 0,0 0-1 0 0,0-1 0 0 0,0 0 1 0 0,0-1-1 0 0,9-1-25 0 0,-3 1 104 0 0,-16 0-241 0 0,0 0 0 0 0,0 1-1 0 0,0-1 1 0 0,0 0 0 0 0,0-1-1 0 0,0 1 1 0 0,0 0 0 0 0,0-1-1 0 0,0 1 1 0 0,0-1 0 0 0,0 1-1 0 0,1-2 138 0 0,-2 2-9262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3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 9144 0 0,'2'-1'82'0'0,"0"0"1"0"0,0-1 0 0 0,0 1 0 0 0,0 0-1 0 0,0 0 1 0 0,0 0 0 0 0,0 0 0 0 0,1 1-1 0 0,-1-1 1 0 0,0 1 0 0 0,1-1 0 0 0,1 1-83 0 0,35-3 1816 0 0,-9 1-921 0 0,28-5-519 0 0,0 3 0 0 0,38 3-376 0 0,-39 6 412 0 0,-12 0-2512 0 0,-27-3-6412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3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9440 0 0,'1'4'221'0'0,"-1"1"1"0"0,1-1 0 0 0,0 1 0 0 0,0-1-1 0 0,0 1 1 0 0,1-1 0 0 0,0 2-222 0 0,5 14 854 0 0,11 20 986 0 0,1 11-168 0 0,-18-48-1645 0 0,0 1 0 0 0,-1-1 0 0 0,0 0 0 0 0,0 0 0 0 0,0 0 0 0 0,0 1 0 0 0,0 2-27 0 0,-1 2-1899 0 0,1-6-7853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3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7024 0 0,'-1'0'86'0'0,"0"0"1"0"0,1 0 0 0 0,-1 0-1 0 0,0 0 1 0 0,1 0 0 0 0,-1 1-1 0 0,0-1 1 0 0,1 0 0 0 0,-1 0-1 0 0,0 0 1 0 0,1 1-1 0 0,-1-1 1 0 0,1 0 0 0 0,-1 1-1 0 0,0-1 1 0 0,1 0 0 0 0,-1 1-1 0 0,1-1 1 0 0,-1 1 0 0 0,1-1-1 0 0,-1 1 1 0 0,1-1-1 0 0,-1 1 1 0 0,1-1 0 0 0,0 1-1 0 0,-1 0 1 0 0,1-1 0 0 0,0 1-1 0 0,0-1 1 0 0,-1 1 0 0 0,1 0-1 0 0,0-1 1 0 0,0 1 0 0 0,0 0-87 0 0,-5 10 968 0 0,10 10-420 0 0,-3 8-667 0 0,2-1-1 0 0,1 1 1 0 0,7 22 119 0 0,-9-38-74 0 0,-1-1 1 0 0,-1 1-1 0 0,0 5 74 0 0,0-5-49 0 0,1 0 0 0 0,-1 0 0 0 0,4 9 49 0 0,-1-5 0 0 0,-4-13 0 0 0,1 0 0 0 0,0-1 0 0 0,0 1 0 0 0,0 0 0 0 0,0 0 0 0 0,1-1 0 0 0,-1 1 0 0 0,2 1 0 0 0,6 18 98 0 0,-8-20-80 0 0,-1 0 0 0 0,1 0 1 0 0,0-1-1 0 0,0 1 0 0 0,1-1 1 0 0,-1 1-1 0 0,0-1 0 0 0,1 1 1 0 0,-1-1-1 0 0,2 1-18 0 0,-2-2 35 0 0,0 1 0 0 0,0 0 0 0 0,0-1 0 0 0,-1 1 0 0 0,1 0 0 0 0,0 0 1 0 0,-1 0-1 0 0,1 0 0 0 0,-1-1 0 0 0,1 1 0 0 0,-1 0 0 0 0,0 0 0 0 0,0 0 0 0 0,0 0 0 0 0,0 0 0 0 0,0 0-35 0 0,0-1 146 0 0,0-1-76 0 0,0 0-10 0 0,0 1-90 0 0,1-1 1 0 0,-1 0-1 0 0,1 0 0 0 0,-1 0 0 0 0,1 0 0 0 0,-1 0 0 0 0,1 1 0 0 0,-1-1 0 0 0,1 0 1 0 0,-1 0-1 0 0,1 0 0 0 0,-1 0 0 0 0,1-1 0 0 0,-1 1 0 0 0,1 0 0 0 0,-1 0 0 0 0,0 0 1 0 0,1 0-1 0 0,-1 0 0 0 0,1-1 0 0 0,-1 1 0 0 0,1 0 0 0 0,-1 0 0 0 0,1-1 1 0 0,-1 1-1 0 0,0 0 0 0 0,1-1 0 0 0,-1 1 0 0 0,0 0 0 0 0,1-1 0 0 0,-1 1 0 0 0,0 0 1 0 0,0-1-1 0 0,1 1 0 0 0,-1-1 0 0 0,0 1 0 0 0,0-1 0 0 0,1 1 0 0 0,-1-1 0 0 0,0 1 1 0 0,0 0-1 0 0,0-1 30 0 0,0-1-7592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4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1 115 5520 0 0,'0'0'16'0'0,"0"-1"0"0"0,0 1 1 0 0,0-1-1 0 0,0 1 0 0 0,0-1 0 0 0,0 1 1 0 0,0-1-1 0 0,0 1 0 0 0,0-1 1 0 0,1 1-1 0 0,-1-1 0 0 0,0 1 0 0 0,0 0 1 0 0,0-1-1 0 0,1 1 0 0 0,-1-1 1 0 0,0 1-1 0 0,1 0 0 0 0,-1-1 0 0 0,0 1 1 0 0,1 0-1 0 0,-1-1 0 0 0,0 1 0 0 0,1 0 1 0 0,-1-1-1 0 0,1 1-16 0 0,-1 0 21 0 0,1 0 0 0 0,-1-1 0 0 0,1 1 0 0 0,-1 0 0 0 0,0-1 0 0 0,1 1 0 0 0,-1 0 0 0 0,0-1 0 0 0,1 1 0 0 0,-1-1 0 0 0,0 1 0 0 0,1 0 0 0 0,-1-1 0 0 0,0 1 0 0 0,0-1 0 0 0,1 1 0 0 0,-1-1 0 0 0,0 1 0 0 0,0-1 0 0 0,0 1 0 0 0,0-1 0 0 0,0 1 0 0 0,0-1 0 0 0,0 1 0 0 0,0-1 0 0 0,0 0-21 0 0,0 0 23 0 0,0 0 1 0 0,0 0-1 0 0,0 0 1 0 0,0 0-1 0 0,0-1 0 0 0,0 1 1 0 0,0 0-1 0 0,1 0 0 0 0,-1 0 1 0 0,0 0-1 0 0,1 0 0 0 0,-1-1 1 0 0,1 1-1 0 0,-1 0 1 0 0,1 0-1 0 0,-1 0 0 0 0,1 0 1 0 0,0 0-1 0 0,0 0 0 0 0,-1 1 1 0 0,1-1-1 0 0,0 0 0 0 0,0 0 1 0 0,0 0-1 0 0,0 1 0 0 0,0-1 1 0 0,0 1-1 0 0,0-1 1 0 0,0 1-1 0 0,0-1 0 0 0,0 1 1 0 0,0-1-1 0 0,0 1 0 0 0,1 0-23 0 0,16-9 109 0 0,-5 1 78 0 0,0 0 0 0 0,1 1 1 0 0,-1 1-1 0 0,1 0 0 0 0,0 1 1 0 0,1 0-1 0 0,0 1-187 0 0,-8 3 88 0 0,0 0-1 0 0,0 0 1 0 0,0 1 0 0 0,0 0-1 0 0,0 0 1 0 0,0 1-1 0 0,0-1 1 0 0,0 2 0 0 0,-1-1-1 0 0,1 1 1 0 0,0 0 0 0 0,0 0-1 0 0,-1 1 1 0 0,1 0-1 0 0,-1 0 1 0 0,2 2-88 0 0,-4-3 51 0 0,0 0 1 0 0,0 0-1 0 0,0 1 0 0 0,0-1 1 0 0,0 1-1 0 0,-1 0 1 0 0,1 0-1 0 0,-1 1 0 0 0,0-1 1 0 0,0 1-1 0 0,0 0 0 0 0,0-1 1 0 0,-1 1-1 0 0,1 0 1 0 0,-1 1-1 0 0,0-1 0 0 0,0 0 1 0 0,-1 1-1 0 0,1 0-51 0 0,-1-2 40 0 0,1 3 15 0 0,0-1 0 0 0,-1 1 1 0 0,0 0-1 0 0,0-1 1 0 0,0 1-1 0 0,0 0 1 0 0,-1 3-56 0 0,-1-6 32 0 0,1 0 0 0 0,-1 0 0 0 0,0 0 1 0 0,0 0-1 0 0,-1 0 0 0 0,1 0 1 0 0,0 0-1 0 0,-1 0 0 0 0,0 0 1 0 0,0-1-1 0 0,0 1 0 0 0,0-1 0 0 0,0 1 1 0 0,0-1-1 0 0,-2 2-32 0 0,-7 5 54 0 0,-1 1 0 0 0,0-1 0 0 0,0-1 0 0 0,-1 0 0 0 0,0-1 0 0 0,-1 0 0 0 0,1-1 0 0 0,-1 0 0 0 0,0-1 0 0 0,-1-1 1 0 0,1 0-1 0 0,-1-1 0 0 0,-3-1-54 0 0,-18 11 206 0 0,31-10-170 0 0,0-1 1 0 0,-1 0-1 0 0,1 0 0 0 0,-1 0 0 0 0,0-1 1 0 0,-1 1-37 0 0,7-2 2 0 0,-1 0 1 0 0,1 0 0 0 0,0 0-1 0 0,-1 0 1 0 0,1 0 0 0 0,0 1-1 0 0,-1-1 1 0 0,1 0 0 0 0,0 0-1 0 0,-1 0 1 0 0,1 1 0 0 0,0-1-1 0 0,0 0 1 0 0,-1 1 0 0 0,1-1-1 0 0,0 0 1 0 0,0 0 0 0 0,-1 1-1 0 0,1-1 1 0 0,0 0 0 0 0,0 1-1 0 0,0-1 1 0 0,0 1 0 0 0,-1-1 0 0 0,1 0-1 0 0,0 1 1 0 0,0-1 0 0 0,0 0-1 0 0,0 1 1 0 0,0-1-3 0 0,0 4 77 0 0,1-5-75 0 0,-1 1-1 0 0,0 0 1 0 0,0-1-1 0 0,0 1 1 0 0,0 0-1 0 0,1-1 1 0 0,-1 1 0 0 0,0 0-1 0 0,1-1 1 0 0,-1 1-1 0 0,0 0 1 0 0,0-1 0 0 0,1 1-1 0 0,-1 0 1 0 0,1 0-1 0 0,-1-1 1 0 0,0 1-1 0 0,1 0 1 0 0,-1 0 0 0 0,0 0-1 0 0,1 0 1 0 0,-1 0-1 0 0,1-1 1 0 0,-1 1 0 0 0,0 0-1 0 0,1 0 1 0 0,-1 0-1 0 0,1 0 1 0 0,-1 0-1 0 0,1 0 1 0 0,-1 0 0 0 0,0 0-1 0 0,1 1 1 0 0,-1-1-1 0 0,1 0 1 0 0,-1 0-2 0 0,23 4 25 0 0,-15-3-10 0 0,47-2 40 0 0,-15-1-30 0 0,21 8 37 0 0,1 2 0 0 0,12 5-62 0 0,-67-12 9 0 0,0 1-1 0 0,0-1 0 0 0,-1 1 1 0 0,1 1-1 0 0,-1 0 0 0 0,1 0 1 0 0,-1 0-1 0 0,0 0 0 0 0,0 1 1 0 0,0 0-1 0 0,0 1 1 0 0,-1-1-1 0 0,0 1 0 0 0,0 0 1 0 0,4 4-9 0 0,-7-6 3 0 0,1 1 1 0 0,-1-1 0 0 0,0 0-1 0 0,1 1 1 0 0,-1-1 0 0 0,-1 1-1 0 0,1 0 1 0 0,0 2-4 0 0,-1-4 1 0 0,-1 0 0 0 0,0 0 0 0 0,0 0 0 0 0,0 0 0 0 0,0-1 0 0 0,-1 1-1 0 0,1 0 1 0 0,0 0 0 0 0,-1 0 0 0 0,1 0 0 0 0,-1 0 0 0 0,0 0 0 0 0,1 0 0 0 0,-1-1 0 0 0,0 1 0 0 0,0 0-1 0 0,0-1 1 0 0,-1 1 0 0 0,0 1-1 0 0,-3 1 0 0 0,0 1-1 0 0,0-1 1 0 0,0 0-1 0 0,-1 0 1 0 0,0 0-1 0 0,0-1 1 0 0,0 0-1 0 0,0 0 1 0 0,0 0-1 0 0,-7 1 1 0 0,-12 6-1 0 0,9-3 1 0 0,-1-1 0 0 0,1-1 0 0 0,-1-1 0 0 0,-1 0 0 0 0,1-1 0 0 0,0-1 0 0 0,-3 0 0 0 0,17-2 29 0 0,0-1 0 0 0,1 1 0 0 0,-1 0 0 0 0,0-1 0 0 0,0 0 0 0 0,0 0 0 0 0,1 1 0 0 0,-1-2 0 0 0,0 1 0 0 0,1 0 1 0 0,-1 0-1 0 0,1-1 0 0 0,-1 0 0 0 0,1 1 0 0 0,-1-2-29 0 0,-33-29-1422 0 0,32 28 714 0 0,2 2-7910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4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100 0 8640 0 0,'-1'0'32'0'0,"0"0"-1"0"0,1 0 1 0 0,-1 1 0 0 0,0-1 0 0 0,1 0-1 0 0,-1 0 1 0 0,0 0 0 0 0,1 1 0 0 0,-1-1 0 0 0,1 0-1 0 0,-1 1 1 0 0,0-1 0 0 0,1 0 0 0 0,-1 1 0 0 0,1-1-1 0 0,-1 1 1 0 0,1-1 0 0 0,-1 1 0 0 0,1-1-1 0 0,-1 1 1 0 0,1 0 0 0 0,0-1 0 0 0,-1 1 0 0 0,1-1-1 0 0,0 1-31 0 0,-7 20 1475 0 0,1-5-686 0 0,-5-1-724 0 0,7-10-93 0 0,-1 1 0 0 0,1 0 0 0 0,1 0 0 0 0,-1 1-1 0 0,0 2 29 0 0,-2 3-24 0 0,1 0 1 0 0,0 0-1 0 0,1 1 0 0 0,0 0 0 0 0,1 0 0 0 0,1 0 0 0 0,0 0 1 0 0,0 2 23 0 0,1 7-13 0 0,0-18 12 0 0,0 0-1 0 0,0-1 1 0 0,1 1-1 0 0,0 0 1 0 0,0 0 0 0 0,0 0-1 0 0,0 0 1 0 0,1-1 0 0 0,-1 1-1 0 0,1 0 1 0 0,0 0 0 0 0,0-1-1 0 0,0 1 1 0 0,1-1-1 0 0,-1 1 1 0 0,1-1 0 0 0,0 1-1 0 0,0-1 1 0 0,2 3 1 0 0,3 0 33 0 0,0 0 0 0 0,1 0 0 0 0,-1-1 0 0 0,1 0 0 0 0,0 0 0 0 0,1-1 0 0 0,-1 0 0 0 0,1 0 0 0 0,0-1 0 0 0,0-1 0 0 0,0 1 0 0 0,8 0-33 0 0,-8-1 29 0 0,0-1 1 0 0,0 0 0 0 0,0 0 0 0 0,0-1 0 0 0,0 0 0 0 0,0-1 0 0 0,-1 0 0 0 0,1 0-1 0 0,0-1 1 0 0,0 0 0 0 0,-1 0 0 0 0,1-1 0 0 0,5-3-30 0 0,-7 2-1 0 0,42-25 414 0 0,-46 26-369 0 0,0 1-1 0 0,0-1 1 0 0,-1 1 0 0 0,1-1-1 0 0,-1 0 1 0 0,1 0 0 0 0,-1 0-1 0 0,0 0 1 0 0,0 0 0 0 0,0-1 0 0 0,-1 1-1 0 0,1-1 1 0 0,0-1-44 0 0,4-16 221 0 0,-4 16-183 0 0,0 0 0 0 0,0-1 1 0 0,-1 1-1 0 0,1 0 1 0 0,-1-1-1 0 0,-1 1 1 0 0,1-1-1 0 0,-1 1 1 0 0,0-1-1 0 0,0 1 1 0 0,0-1-1 0 0,-1 1 1 0 0,0-1-1 0 0,0 1 0 0 0,0 0 1 0 0,-2-3-39 0 0,-2-3 121 0 0,0-1-1 0 0,-1 1 1 0 0,-1 0-1 0 0,0 0 1 0 0,0 1 0 0 0,-1 0-1 0 0,-1 0 1 0 0,1 1-1 0 0,-1 0 1 0 0,-1 0 0 0 0,0 1-1 0 0,0 1 1 0 0,-9-6-121 0 0,16 12-150 0 0,0 0-1 0 0,0-1 1 0 0,0 1 0 0 0,0 0-1 0 0,0 1 1 0 0,0-1 0 0 0,0 0-1 0 0,-1 1 1 0 0,1 0 0 0 0,0-1 0 0 0,-3 2 150 0 0,6-1-9940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5.1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 6520 0 0,'0'0'21'0'0,"1"0"1"0"0,-1-1 0 0 0,0 1-1 0 0,0 0 1 0 0,1 0 0 0 0,-1 0-1 0 0,0 0 1 0 0,0 0 0 0 0,1 0-1 0 0,-1 0 1 0 0,0 0 0 0 0,1 0-1 0 0,-1 0 1 0 0,0 0 0 0 0,0 0-1 0 0,1 0 1 0 0,-1 0-1 0 0,0 0 1 0 0,0 1 0 0 0,1-1-1 0 0,-1 0 1 0 0,0 0 0 0 0,1 0-1 0 0,-1 0 1 0 0,0 0 0 0 0,0 1-1 0 0,0-1 1 0 0,1 0 0 0 0,-1 0-1 0 0,0 0 1 0 0,0 1 0 0 0,0-1-1 0 0,1 0 1 0 0,-1 0-1 0 0,0 0 1 0 0,0 1 0 0 0,0-1-1 0 0,0 0 1 0 0,0 1 0 0 0,0-1-1 0 0,0 0 1 0 0,0 0 0 0 0,0 1-1 0 0,1-1 1 0 0,-1 0 0 0 0,0 0-1 0 0,0 1 1 0 0,0-1 0 0 0,0 0-1 0 0,-1 1 1 0 0,1-1-1 0 0,0 0 1 0 0,0 0 0 0 0,0 1-1 0 0,0-1 1 0 0,0 0 0 0 0,0 0-1 0 0,0 1 1 0 0,0-1 0 0 0,-1 0-1 0 0,1 0 1 0 0,0 1 0 0 0,0-1-1 0 0,0 0 1 0 0,0 0 0 0 0,-1 0-1 0 0,1 1 1 0 0,0-1-1 0 0,0 0 1 0 0,-1 0-22 0 0,1 1 50 0 0,-1-1 0 0 0,1 1-1 0 0,0-1 1 0 0,-1 1 0 0 0,1 0 0 0 0,0-1-1 0 0,-1 1 1 0 0,1 0 0 0 0,0-1 0 0 0,0 1-1 0 0,-1 0 1 0 0,1-1 0 0 0,0 1 0 0 0,0 0-1 0 0,0-1 1 0 0,0 1 0 0 0,0 0 0 0 0,0 0-1 0 0,0-1 1 0 0,0 1 0 0 0,1 0 0 0 0,-1-1-1 0 0,0 1 1 0 0,0 0 0 0 0,0-1 0 0 0,1 1-1 0 0,-1 0-49 0 0,1 0 46 0 0,-1 1-1 0 0,1 0 0 0 0,-1 0 1 0 0,0-1-1 0 0,0 1 0 0 0,0 0 1 0 0,0 0-1 0 0,0 0 0 0 0,0-1 0 0 0,0 1 1 0 0,0 0-1 0 0,-1 0 0 0 0,1-1 1 0 0,-1 1-1 0 0,1 0 0 0 0,-1 0 1 0 0,0-1-46 0 0,-3 16 147 0 0,4 4 79 0 0,1-1 1 0 0,1 0 0 0 0,1 3-227 0 0,3 49 584 0 0,-5-60-420 0 0,-1 19 437 0 0,0-30-572 0 0,0 0 0 0 0,0 0 0 0 0,0 0 0 0 0,0 0 0 0 0,-1 0 0 0 0,1 0 0 0 0,0 0 0 0 0,-1 0 0 0 0,1 0 0 0 0,0 0 0 0 0,-1 0 0 0 0,1 0 0 0 0,-1 0 0 0 0,0 0 0 0 0,1 0 0 0 0,-1 0 0 0 0,0 0 0 0 0,0 0 0 0 0,1-1 0 0 0,-1 1 0 0 0,0 0-29 0 0,0-1 115 0 0,1 0-3 0 0,0 0-25 0 0,0 0-7 0 0,-8 16-1418 0 0,8-15-7228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5.4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89 7832 0 0,'19'-8'494'0'0,"0"1"1"0"0,1 1 0 0 0,0 0-1 0 0,0 2 1 0 0,0 0-1 0 0,11 0-494 0 0,-7 0 178 0 0,5 0 83 0 0,19-4 734 0 0,31-9-995 0 0,-58 13 115 0 0,0 0 0 0 0,1 1 0 0 0,-1 2 0 0 0,17 0-115 0 0,19-2 4 0 0,-43 3 26 0 0,-1 0 0 0 0,0 0 1 0 0,1 2-1 0 0,-1-1 0 0 0,0 2 0 0 0,0 0 0 0 0,0 0 1 0 0,0 1-1 0 0,5 3-30 0 0,-17-7 12 0 0,-1 1 1 0 0,1 0-1 0 0,0 0 1 0 0,0 0-1 0 0,-1-1 1 0 0,1 1-1 0 0,0 0 1 0 0,-1 0-1 0 0,1 0 1 0 0,-1 0-1 0 0,1 0 1 0 0,-1 0-1 0 0,0 0 1 0 0,1 0-1 0 0,-1 0 0 0 0,0 1 1 0 0,0-1-1 0 0,0 0 1 0 0,0 0-1 0 0,0 0 1 0 0,0 0-1 0 0,0 1-12 0 0,0 33 292 0 0,-1-22-195 0 0,0 14-67 0 0,0-18-38 0 0,1 0 0 0 0,0 0 0 0 0,0-1 0 0 0,1 1-1 0 0,0 0 1 0 0,0 0 0 0 0,1-1 0 0 0,0 1 0 0 0,1 0 0 0 0,1 3 8 0 0,9 19-57 0 0,-11-25 46 0 0,0 0-1 0 0,0 0 1 0 0,1-1 0 0 0,0 1-1 0 0,-1-1 1 0 0,2 0 0 0 0,-1 0-1 0 0,1 0 1 0 0,-1 0 0 0 0,1 0 0 0 0,3 1 11 0 0,-1 0-12 0 0,0 0 0 0 0,0 1 1 0 0,-1-1-1 0 0,4 5 12 0 0,14 18-25 0 0,-12-15 25 0 0,-10-12 0 0 0,1 0 0 0 0,-1 0 0 0 0,1 0 0 0 0,-1-1 0 0 0,1 1 0 0 0,0 0 0 0 0,-1-1 0 0 0,1 1 0 0 0,2 1 0 0 0,0-3-3 0 0,-3 0-9 0 0,-1 0-1660 0 0,0 0-6649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5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6928 0 0,'1'1'122'0'0,"1"0"0"0"0,-1 0-1 0 0,0 0 1 0 0,1 0 0 0 0,-1 0 0 0 0,0 1 0 0 0,0-1 0 0 0,0 0 0 0 0,0 1-1 0 0,0-1 1 0 0,0 0 0 0 0,-1 1 0 0 0,1-1 0 0 0,0 1 0 0 0,-1-1 0 0 0,1 1 0 0 0,-1 0-1 0 0,1-1 1 0 0,-1 2-122 0 0,8 16 805 0 0,-6-15-670 0 0,0-1 0 0 0,0 1 1 0 0,-1-1-1 0 0,1 1 0 0 0,-1 0 0 0 0,0-1 1 0 0,0 3-136 0 0,10 23 347 0 0,1-7-100 0 0,-1 0 0 0 0,-1 0 0 0 0,4 17-247 0 0,5 10 189 0 0,-14-36-121 0 0,1 0 1 0 0,-2 1 0 0 0,0 0 0 0 0,-1 0-1 0 0,0 1 1 0 0,-1-1 0 0 0,0 9-69 0 0,-2-20-72 0 0,-1 0 0 0 0,1 0 0 0 0,-1 0 0 0 0,0 1 0 0 0,0-1 0 0 0,-1 0-1 0 0,1 0 1 0 0,0 0 0 0 0,-1-1 0 0 0,0 1 0 0 0,0 0 0 0 0,0-1 0 0 0,0 1 0 0 0,0-1 0 0 0,0 1 0 0 0,-1-1 0 0 0,1 0 0 0 0,-1 0 0 0 0,0 1 72 0 0,1-2-8136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6.1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7832 0 0,'45'0'635'0'0,"0"-2"0"0"0,0-2 0 0 0,9-4-635 0 0,0 1 591 0 0,7 2-591 0 0,7-1 169 0 0,65 2 87 0 0,-123 4-226 0 0,1 0 0 0 0,0 1 0 0 0,-1 0 0 0 0,1 1 0 0 0,0 0-1 0 0,6 3-29 0 0,-7-2-272 0 0,1-1 0 0 0,-1 0 0 0 0,1 0 0 0 0,0-1 0 0 0,9 0 272 0 0,0-3-6836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7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479 0 5320 0 0,'-5'3'183'0'0,"-1"0"1"0"0,1-1-1 0 0,-1 1 1 0 0,0-2-1 0 0,0 1 1 0 0,0 0-1 0 0,0-1 1 0 0,-6 0-184 0 0,9 0 28 0 0,-201 33 1253 0 0,182-31-1051 0 0,18-3-149 0 0,0 1 1 0 0,-1-1-1 0 0,1 1 1 0 0,0 0 0 0 0,0 0-1 0 0,-1 1 1 0 0,1-1-1 0 0,0 1 1 0 0,0 0-82 0 0,-6 3 100 0 0,7-4-53 0 0,0 1-1 0 0,0-1 1 0 0,0 1-1 0 0,0-1 1 0 0,1 1-1 0 0,-1 0 1 0 0,0 0-1 0 0,1 0 1 0 0,-3 3-47 0 0,-20 17 405 0 0,21-19-335 0 0,0 0 1 0 0,0 0-1 0 0,0 1 1 0 0,1-1-1 0 0,-4 4-70 0 0,1 2 67 0 0,0 1 1 0 0,0-1-1 0 0,1 1 0 0 0,0 0 1 0 0,1 0-1 0 0,0 0 0 0 0,0 1 1 0 0,1-1-1 0 0,1 1 0 0 0,0 0 1 0 0,0 0-1 0 0,1 0 0 0 0,0 0 1 0 0,1 7-68 0 0,-1 14 29 0 0,0-17-23 0 0,1 1 0 0 0,1-1 1 0 0,0 5-7 0 0,0-8-7 0 0,0 0 1 0 0,-2 0-1 0 0,1 0 1 0 0,-2 0-1 0 0,1 0 7 0 0,-4 39-41 0 0,5-33 5 0 0,-1-8 4 0 0,1-1 1 0 0,0 0 0 0 0,1 0-1 0 0,0 0 1 0 0,0 0 0 0 0,1 0-1 0 0,0 0 1 0 0,1 0 0 0 0,1 5 31 0 0,0-7-19 0 0,0 1 0 0 0,0 0 0 0 0,1-1 0 0 0,0 0 1 0 0,0 0-1 0 0,1 0 0 0 0,0-1 0 0 0,0 0 0 0 0,3 3 19 0 0,-5-7-2 0 0,-1-1 0 0 0,1 1 0 0 0,-1-1 0 0 0,1 1 0 0 0,0-1 0 0 0,0 0 0 0 0,-1-1 1 0 0,1 1-1 0 0,0-1 0 0 0,2 1 2 0 0,9 1-3 0 0,-8-1 14 0 0,1-1 0 0 0,0 0 1 0 0,0 0-1 0 0,-1-1 0 0 0,1 1 0 0 0,0-2 1 0 0,-1 1-1 0 0,8-3-11 0 0,11-2 46 0 0,83-12 212 0 0,-72 11-103 0 0,-29 6-121 0 0,0 0-1 0 0,0-1 1 0 0,-1 0-1 0 0,1-1 1 0 0,-1 1-1 0 0,1-1 1 0 0,-1-1-1 0 0,1 0-33 0 0,3-2-435 0 0,0 1 1 0 0,1 0-1 0 0,9-2 435 0 0,-17 5-7329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6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84 5624 0 0,'3'-2'133'0'0,"0"0"0"0"0,0 0 0 0 0,1 0 1 0 0,-1 1-1 0 0,1-1 0 0 0,-1 1 0 0 0,1 0 0 0 0,-1 0 0 0 0,1 0 1 0 0,0 1-1 0 0,-1-1 0 0 0,1 1 0 0 0,0 0 0 0 0,-1 0 1 0 0,1 0-1 0 0,0 1 0 0 0,-1-1 0 0 0,4 2-133 0 0,28-2 956 0 0,219-21 1085 0 0,-34 4-1394 0 0,288-16-78 0 0,-287 37-14 0 0,-163-2-423 0 0,95 9 261 0 0,-94-3-175 0 0,-48-5-636 0 0,1-1 0 0 0,-1-1 1 0 0,1 0-1 0 0,7 0 418 0 0,-14-1-8469 0 0</inkml:trace>
  <inkml:trace contextRef="#ctx0" brushRef="#br0" timeOffset="1">341 339 4816 0 0,'22'-1'352'0'0,"0"-2"0"0"0,0 0 0 0 0,14-4-352 0 0,-26 5 112 0 0,47-12 685 0 0,-17 5-292 0 0,1 1-1 0 0,2 2-504 0 0,65-9 584 0 0,-44 5-12 0 0,58-2-572 0 0,-13 7 227 0 0,-35 0-56 0 0,1 4 1 0 0,13 4-172 0 0,138 8-295 0 0,-215-10-6278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7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6328 0 0,'2'4'744'0'0,"0"-2"-381"0"0,-1 1 0 0 0,1-1 1 0 0,-1 0-1 0 0,0 1 0 0 0,0-1 0 0 0,0 1 0 0 0,0 0 0 0 0,-1-1 0 0 0,1 1 1 0 0,-1 0-1 0 0,1-1 0 0 0,-1 1 0 0 0,0 0-363 0 0,-2 7 21 0 0,-1 4 15 0 0,0 0-1 0 0,0 1 1 0 0,2-1 0 0 0,0 1 0 0 0,0-1-1 0 0,2 1 1 0 0,0-1 0 0 0,0 1 0 0 0,4 13-36 0 0,-5-27 0 0 0,2 5 0 0 0,-1 1 0 0 0,1-1 0 0 0,0 1 0 0 0,0-1 0 0 0,1 0 0 0 0,0 0 0 0 0,0 0 0 0 0,0 0 0 0 0,1-1 0 0 0,0 1 0 0 0,0-1 0 0 0,0 0 0 0 0,1 0 0 0 0,-1 0 0 0 0,2 0 0 0 0,-4-4 6 0 0,0 1 1 0 0,-1 0 0 0 0,1 0 0 0 0,0 0 0 0 0,-1 1 0 0 0,0-1 0 0 0,1 0 0 0 0,0 3-7 0 0,9 12 105 0 0,-11-17-138 0 0,1 1 1 0 0,-1-1 0 0 0,0 1-1 0 0,0-1 1 0 0,1 1-1 0 0,-1 0 1 0 0,0-1 0 0 0,0 1-1 0 0,1 0 1 0 0,-1-1 0 0 0,0 1-1 0 0,0-1 1 0 0,0 1 0 0 0,0 0-1 0 0,0-1 1 0 0,0 1 0 0 0,0 0-1 0 0,0-1 1 0 0,0 1-1 0 0,0 0 1 0 0,-1-1 0 0 0,1 1-1 0 0,0 0 1 0 0,0-1 0 0 0,0 1-1 0 0,-1-1 33 0 0,1 0-8182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7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0 156 8032 0 0,'1'-5'66'0'0,"-1"0"0"0"0,1 0 0 0 0,0 0 1 0 0,1 0-1 0 0,-1 0 0 0 0,1 0 0 0 0,0 0 0 0 0,0 1 1 0 0,0-1-1 0 0,1 1 0 0 0,-1 0 0 0 0,1-1 0 0 0,0 1 1 0 0,1 1-1 0 0,-1-1 0 0 0,0 0 0 0 0,1 1 0 0 0,0 0 1 0 0,0-1-1 0 0,0 2 0 0 0,0-1 0 0 0,1 0 0 0 0,-1 1 1 0 0,1 0-1 0 0,0 0 0 0 0,1-1-66 0 0,120-38 81 0 0,-124 41-84 0 0,7-3-40 0 0,1 1 0 0 0,-1 0 0 0 0,1 0 0 0 0,0 1 0 0 0,-1 1 1 0 0,1 0-1 0 0,0 0 0 0 0,9 2 43 0 0,-8 0-49 0 0,2-1 104 0 0,-1 1 0 0 0,1 1 0 0 0,-1 0 0 0 0,0 0 1 0 0,0 2-1 0 0,0-1 0 0 0,0 1 0 0 0,5 4-55 0 0,-10-4 56 0 0,3 1 46 0 0,0 0 0 0 0,0 1 0 0 0,-1 0-1 0 0,0 1 1 0 0,0 0 0 0 0,1 2-102 0 0,-8-7 38 0 0,0-1 0 0 0,0 1 0 0 0,-1 0 1 0 0,1-1-1 0 0,-1 1 0 0 0,1 0 0 0 0,-1 0 0 0 0,0 0 0 0 0,0 0 0 0 0,-1 0 0 0 0,1 0 0 0 0,0 0 0 0 0,-1 0 1 0 0,0 1-1 0 0,0-1 0 0 0,0 0 0 0 0,0 0 0 0 0,0 0 0 0 0,-1 0 0 0 0,1 0 0 0 0,-1 0 0 0 0,0 0 0 0 0,0 0 1 0 0,0 0-1 0 0,-1 2-38 0 0,-1 0 51 0 0,0 0 0 0 0,0 0 1 0 0,0-1-1 0 0,0 1 0 0 0,-1-1 1 0 0,0 0-1 0 0,0 0 0 0 0,0 0 0 0 0,-1 0 1 0 0,1-1-1 0 0,-1 0 0 0 0,0 0 1 0 0,0 0-1 0 0,-1 0-51 0 0,-11 5 50 0 0,-1 0 0 0 0,0-1 0 0 0,-10 2-50 0 0,-36 5 100 0 0,44-10-73 0 0,1 0 1 0 0,0 1-1 0 0,-2 2-27 0 0,19-6 3 0 0,-1 0 1 0 0,0 0-1 0 0,0-1 0 0 0,0 1 0 0 0,0-1 1 0 0,0 1-1 0 0,0-1 0 0 0,0 0 0 0 0,0 0 0 0 0,0 0 1 0 0,1-1-1 0 0,-1 1 0 0 0,0-1 0 0 0,0 0 0 0 0,0 1 1 0 0,0-1-1 0 0,0-1 0 0 0,1 1 0 0 0,-1 0 0 0 0,-1-2-3 0 0,-5 0-6 0 0,-6 0-1585 0 0,14 3-6290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8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10 160 6728 0 0,'-2'8'2'0'0,"0"0"0"0"0,0 0 0 0 0,0 0 0 0 0,1 0 0 0 0,1 1-1 0 0,0-1 1 0 0,0 0 0 0 0,0 0 0 0 0,2 6-2 0 0,-1 15 207 0 0,1 2 93 0 0,2 0 1 0 0,0 1-1 0 0,3-1 1 0 0,0-1 0 0 0,5 9-301 0 0,-2-5 169 0 0,-2-19 22 0 0,0 2 66 0 0,-8-16-211 0 0,4-1-1080 0 0,-4 0-4746 0 0</inkml:trace>
  <inkml:trace contextRef="#ctx0" brushRef="#br0" timeOffset="1">167 12 7832 0 0,'3'-1'34'0'0,"0"-1"0"0"0,0 0 0 0 0,0 1 1 0 0,0 0-1 0 0,0 0 0 0 0,1 0 0 0 0,-1 0 1 0 0,0 0-1 0 0,1 1 0 0 0,-1-1 0 0 0,1 1 1 0 0,-1 0-1 0 0,1 0 0 0 0,-1 0 0 0 0,0 1 0 0 0,1-1-34 0 0,14 1 231 0 0,45 0 640 0 0,-56 0-780 0 0,-1 0 1 0 0,1 0-1 0 0,0 0 1 0 0,0 1-1 0 0,-1 0 0 0 0,0 0 1 0 0,2 1-92 0 0,17 5 96 0 0,-18-6-82 0 0,1-1-1 0 0,0 1 1 0 0,-1 1 0 0 0,1-1 0 0 0,-1 1-1 0 0,0 0 1 0 0,1 1 0 0 0,-2 0-1 0 0,1 0 1 0 0,0 1 0 0 0,-1-1-1 0 0,0 1 1 0 0,0 1 0 0 0,0-1 0 0 0,-1 1-1 0 0,0 0 1 0 0,0 0 0 0 0,0 1-14 0 0,-4-6 7 0 0,0 1 1 0 0,0-1 0 0 0,-1 0 0 0 0,1 0 0 0 0,0 1-1 0 0,-1-1 1 0 0,1 1 0 0 0,-1-1 0 0 0,0 0-1 0 0,1 1 1 0 0,-1-1 0 0 0,0 1 0 0 0,0-1 0 0 0,0 1-1 0 0,0-1 1 0 0,0 1 0 0 0,0-1 0 0 0,0 1-1 0 0,-1-1 1 0 0,1 1 0 0 0,0-1 0 0 0,-1 0-8 0 0,0 3 18 0 0,-1 0 0 0 0,0-1 0 0 0,0 1 0 0 0,0-1 0 0 0,0 0 0 0 0,0 0 0 0 0,-1 0 0 0 0,1 0 0 0 0,-1 0-18 0 0,-8 7 47 0 0,0 0 0 0 0,0-1 0 0 0,-1-1 0 0 0,-6 4-47 0 0,-5 1 54 0 0,-1-1-1 0 0,-1-1 1 0 0,-6 1-54 0 0,-31 14 280 0 0,58-24-242 0 0,0-1 0 0 0,0 0 0 0 0,1 0 0 0 0,-1 0 1 0 0,0 0-1 0 0,0-1 0 0 0,-4 1-38 0 0,-13 2 251 0 0,6 5-66 0 0,14-7-177 0 0,1 0-1 0 0,-1-1 1 0 0,0 1-1 0 0,0 0 0 0 0,0-1 1 0 0,0 1-1 0 0,0-1 1 0 0,0 1-1 0 0,0-1 1 0 0,0 1-1 0 0,0-1 1 0 0,0 0-1 0 0,-1 0 1 0 0,1 1-1 0 0,-1-1-7 0 0,2 0 7 0 0,-1 0-1 0 0,1 0 1 0 0,-1 0-1 0 0,1 0 1 0 0,-1 0-1 0 0,1 0 1 0 0,-1 0-1 0 0,1 0 1 0 0,-1 0 0 0 0,1 0-1 0 0,0 0 1 0 0,-1 0-1 0 0,1 1 1 0 0,-1-1-1 0 0,1 0 1 0 0,-1 0 0 0 0,1 1-1 0 0,0-1 1 0 0,-1 0-1 0 0,1 1 1 0 0,-1-1-1 0 0,1 0 1 0 0,0 1-1 0 0,-1-1 1 0 0,1 0 0 0 0,0 1-1 0 0,0-1 1 0 0,-1 1-1 0 0,1-1 1 0 0,0 0-1 0 0,0 1 1 0 0,0-1 0 0 0,-1 1-1 0 0,1-1 1 0 0,0 1-1 0 0,0-1 1 0 0,0 1-1 0 0,0-1 1 0 0,0 1-1 0 0,0-1 1 0 0,0 1 0 0 0,0-1-1 0 0,0 1 1 0 0,0-1-1 0 0,0 1 1 0 0,1 0-7 0 0,-1 0 5 0 0,0 0 1 0 0,1 1 0 0 0,-1-1-1 0 0,1 0 1 0 0,0 1-1 0 0,-1-1 1 0 0,1 0-1 0 0,0 1 1 0 0,0-1-1 0 0,-1 0 1 0 0,1 0 0 0 0,0 0-1 0 0,0 0 1 0 0,1 0-1 0 0,-1 0-5 0 0,9 5 33 0 0,0-2 0 0 0,0 0 0 0 0,0 0 1 0 0,0-1-1 0 0,1 0 0 0 0,0-1 0 0 0,3 1-33 0 0,30 7 92 0 0,-34-7-82 0 0,0-1 0 0 0,1-1 0 0 0,-1 0 0 0 0,7 0-10 0 0,33 5 40 0 0,68 17 174 0 0,-14-17-1876 0 0,-100-5-6624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8.9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181 51 8432 0 0,'-33'26'1052'0'0,"26"-22"-772"0"0,1 1 0 0 0,0 0 0 0 0,1 0-1 0 0,-1 0 1 0 0,1 0 0 0 0,0 1-1 0 0,-1 1-279 0 0,-19 28 476 0 0,14-23-389 0 0,2 1-1 0 0,0 0 0 0 0,0 1 1 0 0,1 0-1 0 0,1 0 0 0 0,0 0 1 0 0,1 1-1 0 0,-4 14-86 0 0,10-25 23 0 0,0 0 0 0 0,0 0 1 0 0,0 0-1 0 0,0 1 0 0 0,0-1 0 0 0,1 0 0 0 0,0 0 1 0 0,0 0-1 0 0,0 0 0 0 0,1 0 0 0 0,-1 0 0 0 0,1 0 1 0 0,0 0-1 0 0,0-1 0 0 0,0 1 0 0 0,0-1 1 0 0,1 2-24 0 0,8 14 92 0 0,-8-17-76 0 0,-1 1 0 0 0,1 0 1 0 0,-1 0-1 0 0,1-1 1 0 0,0 1-1 0 0,0-1 1 0 0,0 0-1 0 0,1 0 1 0 0,-1 0-1 0 0,0 0 0 0 0,1-1 1 0 0,-1 1-1 0 0,1-1 1 0 0,-1 0-1 0 0,1 0 1 0 0,0 0-1 0 0,0-1-16 0 0,10 4 49 0 0,4 1-13 0 0,0 0 1 0 0,0-2-1 0 0,0 0 1 0 0,0-1-1 0 0,0-1 1 0 0,1-1 0 0 0,-1-1-1 0 0,0 0 1 0 0,1-1-1 0 0,11-3-36 0 0,-9 0 34 0 0,0 0-1 0 0,-1-2 1 0 0,0 0-1 0 0,0-1 1 0 0,0-1-1 0 0,-1-1 0 0 0,0 0 1 0 0,15-13-34 0 0,-27 17 42 0 0,0-1-1 0 0,-1 0 1 0 0,1 0-1 0 0,-2 0 1 0 0,1-1 0 0 0,-1 0-1 0 0,0 0 1 0 0,0 0 0 0 0,0-3-42 0 0,-4 6 43 0 0,1 1 0 0 0,-1-1 0 0 0,0 1 0 0 0,0-1 0 0 0,-1 0 1 0 0,1 0-1 0 0,-1 0 0 0 0,0 1 0 0 0,0-1 0 0 0,-1 0 0 0 0,1 0 1 0 0,-1 1-1 0 0,0-1 0 0 0,-1 0 0 0 0,1 1 0 0 0,-1-1 1 0 0,0 1-1 0 0,0-1 0 0 0,0 1 0 0 0,0 0 0 0 0,-2-1-43 0 0,-23-25 212 0 0,15 15-84 0 0,0 1 1 0 0,-2 1-1 0 0,1 0 1 0 0,-13-8-129 0 0,10 10 89 0 0,1 0 0 0 0,-2 2 0 0 0,-13-7-89 0 0,23 14 25 0 0,1-1 0 0 0,-1 1 1 0 0,1 0-1 0 0,-1 1 0 0 0,0 0 0 0 0,0 0 0 0 0,0 0 0 0 0,0 1 0 0 0,0 0 0 0 0,0 0 0 0 0,-6 2-25 0 0,2-2-2042 0 0,9 0-8363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9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1 188 8536 0 0,'0'1'28'0'0,"0"0"0"0"0,0 0 0 0 0,0 0 1 0 0,0 0-1 0 0,0-1 0 0 0,0 1 0 0 0,0 0 0 0 0,1 0 0 0 0,-1 0 1 0 0,0 0-1 0 0,1-1 0 0 0,-1 1 0 0 0,1 0 0 0 0,-1 0 1 0 0,1 0-1 0 0,-1-1 0 0 0,1 1 0 0 0,0 0 0 0 0,-1-1 1 0 0,1 1-1 0 0,0-1-28 0 0,-1 1 43 0 0,1 0 0 0 0,0-1 0 0 0,0 1 1 0 0,-1 0-1 0 0,1 0 0 0 0,-1 0 0 0 0,1-1 0 0 0,-1 1 0 0 0,1 0 1 0 0,-1 0-1 0 0,1 0 0 0 0,-1 0 0 0 0,0 0 0 0 0,1 0 0 0 0,-1 0 1 0 0,0 0-1 0 0,0 0 0 0 0,0 0-43 0 0,13 67 1225 0 0,-8-50-1117 0 0,0-1 0 0 0,0 0 0 0 0,2 1 0 0 0,0-2-1 0 0,1 1 1 0 0,0-1 0 0 0,2 0-108 0 0,-4-3 142 0 0,-5-11-77 0 0,-1 0-1 0 0,1 0 1 0 0,0 0-1 0 0,0 0 0 0 0,0 0 1 0 0,1-1-1 0 0,-1 1 1 0 0,0 0-1 0 0,1 0 1 0 0,1 1-65 0 0,-3-3 22 0 0,0 0 0 0 0,1 0 1 0 0,-1 1-1 0 0,0-1 0 0 0,1 0 1 0 0,-1 1-1 0 0,0-1 0 0 0,0 0 1 0 0,1 1-1 0 0,-1-1 0 0 0,0 1 1 0 0,0-1-1 0 0,0 0 1 0 0,1 1-1 0 0,-1-1 0 0 0,0 1 1 0 0,0-1-1 0 0,0 1 0 0 0,0-1 1 0 0,0 0-1 0 0,0 1 0 0 0,0-1 1 0 0,0 1-1 0 0,0-1 0 0 0,0 1 1 0 0,0-1-1 0 0,0 1 0 0 0,0-1 1 0 0,0 0-1 0 0,-1 1 0 0 0,1-1 1 0 0,0 1-1 0 0,0-1 1 0 0,0 0-1 0 0,-1 1 0 0 0,1-1 1 0 0,0 0-1 0 0,0 1 0 0 0,-1-1 1 0 0,1 0-1 0 0,0 1 0 0 0,-1-1 1 0 0,1 0-1 0 0,0 1 0 0 0,-1-1 1 0 0,1 0-1 0 0,-1 0 0 0 0,1 0 1 0 0,0 1-1 0 0,-1-1 0 0 0,1 0 1 0 0,-1 0-1 0 0,1 0 1 0 0,-1 0-1 0 0,1 0 0 0 0,0 0 1 0 0,-1 0-1 0 0,1 0 0 0 0,-1 0-22 0 0,0 0 266 0 0,1 0 14 0 0,-14-14 1126 0 0,-7-26-984 0 0,13 27-324 0 0,1 0 0 0 0,0 0 1 0 0,1 0-1 0 0,0-1 0 0 0,2 0 0 0 0,-1 0 0 0 0,-1-13-98 0 0,2 6 116 0 0,2-1 0 0 0,0 1 0 0 0,2-1 0 0 0,0 1 0 0 0,1-1-1 0 0,1 1 1 0 0,4-11-116 0 0,-4 25 28 0 0,0 1 0 0 0,1 0-1 0 0,0 0 1 0 0,0 1 0 0 0,1-1 0 0 0,0 1-1 0 0,0 0 1 0 0,0 0 0 0 0,3-3-28 0 0,9-11 46 0 0,-13 16-30 0 0,0-1 0 0 0,0 1 0 0 0,1 0 0 0 0,-1 0 0 0 0,1 0 0 0 0,0 1 0 0 0,0 0 0 0 0,0-1 0 0 0,0 1 0 0 0,0 0 0 0 0,0 1-1 0 0,1-1 1 0 0,-1 1 0 0 0,1 0 0 0 0,3-1-16 0 0,9 0 107 0 0,-1 0 0 0 0,1 1 0 0 0,9 1-107 0 0,-24 0 3 0 0,7-1 12 0 0,0 1 0 0 0,0 1-1 0 0,0-1 1 0 0,0 1-1 0 0,0 1 1 0 0,0 0 0 0 0,-1 0-1 0 0,9 3-14 0 0,-7 0 6 0 0,-7-5-1 0 0,0 1 0 0 0,0 1 0 0 0,-1-1 0 0 0,1 0 0 0 0,0 1 0 0 0,0-1 1 0 0,-1 1-1 0 0,1 0 0 0 0,-1 0 0 0 0,1 0 0 0 0,-1 0 0 0 0,0 0 0 0 0,0 1 0 0 0,0-1 0 0 0,0 1 1 0 0,0-1-1 0 0,0 1 0 0 0,-1 0 0 0 0,1-1 0 0 0,-1 2-5 0 0,3 6 30 0 0,-3-8-28 0 0,0 0 0 0 0,0 0 0 0 0,0 0 1 0 0,0 0-1 0 0,-1 0 0 0 0,1-1 0 0 0,0 1 0 0 0,-1 1 0 0 0,0-1 0 0 0,1 0 0 0 0,-1 0 0 0 0,0 0 0 0 0,0 0 0 0 0,0 0 0 0 0,0 0 1 0 0,-1 0-1 0 0,1 0 0 0 0,-1 0 0 0 0,1 0 0 0 0,-1 0 0 0 0,1 0 0 0 0,-1 0 0 0 0,0 0 0 0 0,0 0 0 0 0,0-1 0 0 0,0 1 0 0 0,-1 0 1 0 0,1-1-1 0 0,0 1 0 0 0,-1 0 0 0 0,1-1-2 0 0,-17 20-42 0 0,14-16 34 0 0,0 0-1 0 0,0 0 1 0 0,-1 0-1 0 0,1 0 0 0 0,-1-1 1 0 0,0 0-1 0 0,0 0 0 0 0,-1 0 1 0 0,1-1-1 0 0,-1 0 1 0 0,0 0-1 0 0,0 0 0 0 0,-6 2 9 0 0,-14 1-151 0 0,0 0-1 0 0,-1-1 0 0 0,0-2 1 0 0,0-1-1 0 0,-7-1 152 0 0,24 3 85 0 0,4-2-2770 0 0,6-2-8420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29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145 6 9144 0 0,'0'0'414'0'0,"-16"21"1497"0"0,-16 24-711 0 0,16-23-1094 0 0,1 0 0 0 0,1 1 0 0 0,0 0 1 0 0,2 1-1 0 0,-8 22-106 0 0,19-40 24 0 0,-1 0 1 0 0,1 0-1 0 0,1 1 1 0 0,-1-1 0 0 0,1 1-1 0 0,0-1 1 0 0,0 0-1 0 0,1 1 1 0 0,0-1 0 0 0,0 0-1 0 0,0 1 1 0 0,2 3-25 0 0,-1-6 6 0 0,-1 1 0 0 0,1-1 0 0 0,-1 0 0 0 0,1 0 1 0 0,1 0-1 0 0,-1 0 0 0 0,0 0 0 0 0,1-1 0 0 0,0 1 0 0 0,0-1 1 0 0,0 1-1 0 0,0-1 0 0 0,1 0 0 0 0,-1 0 0 0 0,1-1 0 0 0,-1 1 1 0 0,3 0-7 0 0,2 1 24 0 0,1 1 1 0 0,1-2 0 0 0,-1 1-1 0 0,0-1 1 0 0,1-1 0 0 0,0 1-1 0 0,-1-2 1 0 0,1 1 0 0 0,0-2 0 0 0,0 1-1 0 0,0-1 1 0 0,0 0 0 0 0,0-1-1 0 0,0-1 1 0 0,-1 1 0 0 0,1-2-1 0 0,0 1 1 0 0,-1-1 0 0 0,0 0 0 0 0,1-1-1 0 0,1-2-24 0 0,-7 5 40 0 0,-1-1 0 0 0,0 1 0 0 0,1-1 0 0 0,-1 0 1 0 0,0 0-1 0 0,0 0 0 0 0,0-1 0 0 0,0 1 0 0 0,-1-1 0 0 0,1 1 0 0 0,-1-1 0 0 0,1 0 0 0 0,-1 0 0 0 0,0 0 0 0 0,0 0 0 0 0,0-1 0 0 0,0 1 0 0 0,-1 0 0 0 0,0-1 0 0 0,1 0 0 0 0,-1 1 0 0 0,0-1 1 0 0,0-2-41 0 0,2-9 135 0 0,-1 8-106 0 0,-1 0 0 0 0,0-1 1 0 0,0 1-1 0 0,-1 0 1 0 0,1-1-1 0 0,-1 1 1 0 0,-1 0-1 0 0,0-1 1 0 0,0-3-30 0 0,-3-4 24 0 0,-1 0 0 0 0,-1 0 0 0 0,0 0 0 0 0,0 0 0 0 0,-2 1 0 0 0,1 0 0 0 0,-2 1 0 0 0,0 0 0 0 0,-1 0 0 0 0,0 1 0 0 0,0 0 0 0 0,-2 1 0 0 0,-8-7-24 0 0,16 14-140 0 0,0 1 0 0 0,-1 0 0 0 0,0 0 1 0 0,1 1-1 0 0,-1-1 0 0 0,0 1 1 0 0,0 0-1 0 0,0 0 0 0 0,-1 1 0 0 0,1-1 1 0 0,0 1-1 0 0,-1 0 0 0 0,1 1 1 0 0,-6-1 139 0 0,9 1-9860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0.3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4816 0 0,'0'0'0'0'0,"0"0"0"0"0,4-6 0 0 0,-4 6-3616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4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367 2 6728 0 0,'0'0'153'0'0,"0"0"7"0"0,0 0 5 0 0,0 0 66 0 0,0 0 274 0 0,0 0 66 0 0,0 0 4 0 0,-5 1-30 0 0,-17 1-120 0 0,11-5 259 0 0,11 3-673 0 0,0-1 1 0 0,0 1 0 0 0,-1 0-1 0 0,1 0 1 0 0,0 0 0 0 0,0 0-1 0 0,0 0 1 0 0,-1 0 0 0 0,1 0-1 0 0,0-1 1 0 0,0 1 0 0 0,-1 0-1 0 0,1 0 1 0 0,0 0 0 0 0,0 0-1 0 0,-1 0 1 0 0,1 0 0 0 0,0 0-1 0 0,0 0 1 0 0,0 0 0 0 0,-1 0 0 0 0,1 0-1 0 0,0 0 1 0 0,0 1 0 0 0,-1-1-1 0 0,1 0 1 0 0,0 0 0 0 0,0 0-1 0 0,-1 0 1 0 0,1 0 0 0 0,0 0-1 0 0,0 0 1 0 0,0 1 0 0 0,0-1-1 0 0,-1 0 1 0 0,1 0 0 0 0,0 0-1 0 0,0 1 1 0 0,0-1-12 0 0,-56 24 140 0 0,37-16 30 0 0,0 0 0 0 0,1 1 0 0 0,0 1 0 0 0,-5 5-170 0 0,17-9 60 0 0,1 0 0 0 0,-1 1 1 0 0,1 0-1 0 0,1 0 0 0 0,-1 1 0 0 0,1-1 1 0 0,1 1-1 0 0,-1 0 0 0 0,1 0 0 0 0,0 0 1 0 0,0 5-61 0 0,-1 15 214 0 0,4-24-194 0 0,0 0 1 0 0,1 0-1 0 0,-1 0 0 0 0,1 0 1 0 0,0 0-1 0 0,0 0 1 0 0,1 4-21 0 0,1-2 18 0 0,0 0 1 0 0,0-1-1 0 0,0 1 0 0 0,1-1 1 0 0,0 0-1 0 0,0 0 0 0 0,0 0 1 0 0,4 3-19 0 0,50 52 112 0 0,25 25 9 0 0,-71-75-101 0 0,-10-9-17 0 0,0 0-1 0 0,0 0 0 0 0,-1 1 1 0 0,1-1-1 0 0,0 1 0 0 0,-1-1 0 0 0,1 1 1 0 0,-1 0-1 0 0,1 0 0 0 0,-1-1 1 0 0,0 1-1 0 0,0 0 0 0 0,1 0 0 0 0,-1 0 1 0 0,-1 0-1 0 0,1 1 0 0 0,0-1 1 0 0,-1 0-1 0 0,1 1-2 0 0,1 12 11 0 0,-1-13-6 0 0,-1 0-1 0 0,1 0 1 0 0,-1 1 0 0 0,0-1 0 0 0,0 0 0 0 0,0 0 0 0 0,0 0 0 0 0,0 0-1 0 0,0 1 1 0 0,0-1 0 0 0,-1 0 0 0 0,1 0 0 0 0,-1 0 0 0 0,0 1-5 0 0,-3 8 35 0 0,4-10-30 0 0,-1 1-1 0 0,1-1 0 0 0,-1 1 1 0 0,1-1-1 0 0,-1 0 0 0 0,0 1 1 0 0,1-1-1 0 0,-1 0 0 0 0,0 1 1 0 0,0-1-1 0 0,0 0 0 0 0,0 0 1 0 0,0 0-1 0 0,0 0 0 0 0,0 0 1 0 0,0 0-1 0 0,-1 0 0 0 0,1 0 1 0 0,0 0-1 0 0,0-1 0 0 0,-2 1-4 0 0,-21 8 33 0 0,0-2-1 0 0,-1-1 1 0 0,0-1-1 0 0,0-1 1 0 0,0-1-1 0 0,-18 0-32 0 0,19-2 13 0 0,-38-4 59 0 0,60 3-61 0 0,0 0 0 0 0,0 0-1 0 0,0-1 1 0 0,0 1 0 0 0,0 0 0 0 0,0-1-1 0 0,0 1 1 0 0,0-1 0 0 0,0 0 0 0 0,0 0-1 0 0,1 0 1 0 0,-1 0 0 0 0,0 0 0 0 0,0 0-1 0 0,1 0 1 0 0,-2-1-11 0 0,3 0-48 0 0,0-1-166 0 0,0 0-1 0 0,0 0 1 0 0,0 0 0 0 0,1 1 0 0 0,-1-1-1 0 0,1 0 1 0 0,-1 0 0 0 0,1-1 214 0 0,0 2-8840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5.2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58 1 6824 0 0,'0'0'318'0'0,"1"0"-186"0"0,0-1-1 0 0,0 1 1 0 0,0 0-1 0 0,-1 0 1 0 0,1 0-1 0 0,0 1 0 0 0,0-1 1 0 0,0 0-1 0 0,0 0 1 0 0,-1 0-1 0 0,1 1 0 0 0,0-1 1 0 0,0 0-1 0 0,-1 1 1 0 0,1-1-1 0 0,0 1-131 0 0,-21 47 275 0 0,14-28-102 0 0,1 0 1 0 0,1 0 0 0 0,0 3-174 0 0,-6 7 325 0 0,9-28-304 0 0,0 0-1 0 0,0 0 1 0 0,0 0-1 0 0,0 1 1 0 0,1-1-1 0 0,-1 0 1 0 0,0 0-1 0 0,1 1 1 0 0,0-1-1 0 0,-1 0 1 0 0,1 1-1 0 0,0-1 1 0 0,0 0 0 0 0,1 1-1 0 0,-1-1 1 0 0,0 0-1 0 0,1 0 1 0 0,-1 1-21 0 0,1 2 72 0 0,0 0 0 0 0,-1 0 0 0 0,0 0 0 0 0,0 0 0 0 0,0 0 0 0 0,-1 0 0 0 0,0 1 0 0 0,0-2 0 0 0,0 1 0 0 0,0 0 0 0 0,-1 0 0 0 0,0 0-72 0 0,-5 20 362 0 0,8-10-12 0 0,-1-14-335 0 0,0 0 1 0 0,0 1-1 0 0,1-1 1 0 0,-1 0-1 0 0,0 0 1 0 0,0 0-1 0 0,0 0 1 0 0,0 0-1 0 0,-1 1 1 0 0,1-1-1 0 0,0 0 0 0 0,0 0 1 0 0,-1 1-16 0 0,-1 6-841 0 0,2-8-7495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7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 4816 0 0,'-7'332'3377'0'0,"4"-295"-3202"0"0,2-32-120 0 0,0 0-1 0 0,0 0 1 0 0,1 1 0 0 0,0-1 0 0 0,0 0-1 0 0,0 1 1 0 0,0-1 0 0 0,1 0 0 0 0,0 0-1 0 0,0 1 1 0 0,0-1 0 0 0,1 0 0 0 0,0 0-1 0 0,0 0 1 0 0,1 0-55 0 0,-3-3 46 0 0,1 0 1 0 0,0-1-1 0 0,0 1 1 0 0,-1 0-1 0 0,1-1 0 0 0,-1 1 1 0 0,1 0-1 0 0,-1 0 1 0 0,0 0-1 0 0,0-1 1 0 0,0 1-1 0 0,0 0 0 0 0,0 2-46 0 0,0-2 53 0 0,0 0-1 0 0,0 0 0 0 0,0 0 0 0 0,0 0 1 0 0,1 0-1 0 0,-1 0 0 0 0,0 0 0 0 0,1-1 1 0 0,0 1-1 0 0,-1 0 0 0 0,1 0 0 0 0,0 0 1 0 0,0 0-53 0 0,1 2-4 0 0,-1-1 0 0 0,0 1 0 0 0,0-1 0 0 0,0 1 0 0 0,0 0 0 0 0,0 0 1 0 0,-1 0-1 0 0,1-1 0 0 0,-1 1 0 0 0,0 1 4 0 0,0-5-7457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07.5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10 165 9848 0 0,'-1'0'35'0'0,"0"-1"0"0"0,1 1 1 0 0,-1-1-1 0 0,0 0 0 0 0,1 1 1 0 0,-1-1-1 0 0,0 0 0 0 0,1 0 1 0 0,-1 0-1 0 0,1 1 0 0 0,-1-1 1 0 0,1 0-1 0 0,0 0 0 0 0,-1 0 1 0 0,1 0-1 0 0,0 0 0 0 0,0 0 1 0 0,-1 0-36 0 0,10-10 1128 0 0,3-1-660 0 0,-7 9-444 0 0,-1 0 0 0 0,1-1 0 0 0,0 2 0 0 0,-1-1 0 0 0,1 0 1 0 0,1 1-1 0 0,-1 0 0 0 0,0 0 0 0 0,0 1 0 0 0,1-1 0 0 0,-1 1 0 0 0,1 0 1 0 0,-1 1-1 0 0,1-1-24 0 0,22-5 28 0 0,123-25 109 0 0,-118 25-72 0 0,41-13 131 0 0,-46 12-115 0 0,1 0 0 0 0,11 0-81 0 0,15-5-1569 0 0,-50 10-6604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5.5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4008 0 0,'5'6'1628'0'0,"-5"-6"-1479"0"0,1 1-1 0 0,0-1 0 0 0,0 1 0 0 0,-1-1 1 0 0,1 1-1 0 0,0-1 0 0 0,-1 1 0 0 0,1 0 1 0 0,-1-1-1 0 0,1 1 0 0 0,-1 0 1 0 0,1-1-1 0 0,-1 1 0 0 0,1 0 0 0 0,-1 0 1 0 0,0-1-1 0 0,1 1 0 0 0,-1 0 0 0 0,0 0 1 0 0,0 0-1 0 0,1-1 0 0 0,-1 1 1 0 0,0 0-1 0 0,0 0 0 0 0,0 0 0 0 0,0 0 1 0 0,0 0-149 0 0,-29 117 205 0 0,23-50 388 0 0,2-48-81 0 0,3-19-474 0 0,0 1 0 0 0,1 0-1 0 0,-1-1 1 0 0,1 1 0 0 0,-1 0 0 0 0,1-1-1 0 0,0 1 1 0 0,0 0 0 0 0,0-1-1 0 0,0 1 1 0 0,0 0 0 0 0,0-1 0 0 0,0 1-1 0 0,1 1-37 0 0,-1 0 85 0 0,0 0-1 0 0,0 0 1 0 0,0 0 0 0 0,0 1-1 0 0,0-1 1 0 0,-1 0-1 0 0,0 3-84 0 0,-2 15 568 0 0,3-17-1633 0 0,0-4-7212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5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55 6016 0 0,'45'3'693'0'0,"-37"-2"-454"0"0,0 0 0 0 0,0 0 0 0 0,0-1-1 0 0,0 0 1 0 0,0 0 0 0 0,0-1 0 0 0,0 0-1 0 0,0-1 1 0 0,0 0 0 0 0,0 0 0 0 0,5-2-239 0 0,-4 1 68 0 0,0 0-1 0 0,0 1 1 0 0,0 0 0 0 0,1 0 0 0 0,-1 1 0 0 0,8 0-68 0 0,-6 1 69 0 0,0-1 0 0 0,1-1 0 0 0,-1 0-1 0 0,3-2-68 0 0,1 0 37 0 0,1 1 0 0 0,-1 1-1 0 0,1 0 1 0 0,8 1-37 0 0,12-3 48 0 0,18 3 19 0 0,-44 2-47 0 0,-1-1 0 0 0,1 0 0 0 0,-1 0 0 0 0,0-1 0 0 0,1-1 0 0 0,4-1-20 0 0,-10 2 26 0 0,1 0 1 0 0,0 1 0 0 0,0-1-1 0 0,0 1 1 0 0,0 0-1 0 0,-1 0 1 0 0,1 0 0 0 0,0 1-1 0 0,0 0 1 0 0,0 0 0 0 0,-1 0-1 0 0,1 0 1 0 0,0 1-1 0 0,0 0-26 0 0,3 1 63 0 0,0-1 0 0 0,0 0 0 0 0,1 0 0 0 0,3-1-63 0 0,-10 0-61 0 0,0-1 0 0 0,0 0 1 0 0,-1 1-1 0 0,1-1 0 0 0,0 1 0 0 0,-1-1 1 0 0,1 1-1 0 0,0 0 0 0 0,-1 0 1 0 0,1 0-1 0 0,-1 0 0 0 0,1 0 1 0 0,-1 0-1 0 0,0 0 0 0 0,1 0 1 0 0,-1 1-1 0 0,0-1 0 0 0,0 0 0 0 0,0 1 1 0 0,0-1-1 0 0,0 1 61 0 0,0 0-6973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6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5520 0 0,'1'0'45'0'0,"1"0"0"0"0,0 0 0 0 0,-1 0 1 0 0,1 0-1 0 0,-1 0 0 0 0,1 0 0 0 0,-1 1 1 0 0,1-1-1 0 0,-1 1 0 0 0,1-1 0 0 0,-1 1 0 0 0,1-1 1 0 0,-1 1-1 0 0,1 0 0 0 0,-1-1 0 0 0,0 1 1 0 0,1 0-1 0 0,-1 0 0 0 0,0 0 0 0 0,0 0 0 0 0,0 0 1 0 0,0 0-1 0 0,0 1-45 0 0,0 0 68 0 0,1 0 0 0 0,-1 0 1 0 0,0 0-1 0 0,-1 0 0 0 0,1 0 0 0 0,0 0 0 0 0,-1 1 1 0 0,1-1-1 0 0,-1 0 0 0 0,1 0 0 0 0,-1 1 1 0 0,0-1-1 0 0,0 0 0 0 0,0 0 0 0 0,-1 3-68 0 0,-4 43 222 0 0,2-33-5 0 0,0 9 39 0 0,-1 12 500 0 0,-2 1-1 0 0,-3 3-755 0 0,6-22 356 0 0,3-16-275 0 0,-1 1 0 0 0,1 0 0 0 0,-1-1 0 0 0,1 1 0 0 0,-1-1 0 0 0,0 1 0 0 0,0-1 0 0 0,-1 3-81 0 0,1-2 104 0 0,0 0 1 0 0,0 1-1 0 0,1-1 0 0 0,-1 0 1 0 0,1 0-1 0 0,0 1 0 0 0,0-1 1 0 0,0 0-1 0 0,0 1 1 0 0,1-1-1 0 0,0 3-104 0 0,0 7 369 0 0,-1-12-302 0 0,0-1-1566 0 0,0 0-6275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6.6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255 80 6520 0 0,'-62'6'4752'0'0,"57"-5"-4718"0"0,0-1 0 0 0,-1 1 1 0 0,1 0-1 0 0,0 0 0 0 0,0 1 0 0 0,0 0 1 0 0,0 0-1 0 0,0 0 0 0 0,-1 1-34 0 0,-43 26-131 0 0,29-17 52 0 0,14-6 30 0 0,-1 0 0 0 0,1 0 0 0 0,0 1 0 0 0,1 0 0 0 0,-1 0 1 0 0,1 0-1 0 0,1 1 0 0 0,-1-1 0 0 0,2 1 0 0 0,-1 0 0 0 0,0 2 49 0 0,1-3-45 0 0,1 0 0 0 0,1 0 0 0 0,-1 0-1 0 0,1 0 1 0 0,0 0 0 0 0,0 0 0 0 0,1 1 0 0 0,0-1 0 0 0,1 2 45 0 0,-1-6-22 0 0,0 1-1 0 0,0-1 1 0 0,1 1 0 0 0,0-1-1 0 0,0 1 1 0 0,0-1-1 0 0,0 0 1 0 0,0 1 0 0 0,0-1-1 0 0,1 0 1 0 0,0 0 0 0 0,0 0-1 0 0,0 0 1 0 0,0 0-1 0 0,0-1 1 0 0,0 1 0 0 0,1-1-1 0 0,-1 1 1 0 0,1-1-1 0 0,1 1 23 0 0,21 16-50 0 0,-21-16 51 0 0,0 1 0 0 0,0-1 0 0 0,1 1 0 0 0,0-1 0 0 0,-1-1-1 0 0,1 1 1 0 0,0-1 0 0 0,0 0 0 0 0,1 0 0 0 0,-1 0 0 0 0,2 0-1 0 0,9 0 38 0 0,0 0-1 0 0,1 0 1 0 0,-1-2-1 0 0,0 0 1 0 0,0-1-1 0 0,0 0 1 0 0,4-2-38 0 0,-11 0 52 0 0,0 1 1 0 0,0-1-1 0 0,-1-1 0 0 0,0 0 1 0 0,1 0-1 0 0,-1 0 1 0 0,0-1-1 0 0,-1 0 0 0 0,1-1 1 0 0,-1 1-1 0 0,0-2 0 0 0,-1 1 1 0 0,0-1-1 0 0,0 0 1 0 0,0 0-1 0 0,0 0 0 0 0,-1-1 1 0 0,2-5-53 0 0,-4 8 40 0 0,-1 1 1 0 0,0-1-1 0 0,0 1 1 0 0,0-1-1 0 0,-1 0 1 0 0,1 1 0 0 0,-1-1-1 0 0,0 0 1 0 0,-1 0-1 0 0,1 0 1 0 0,-1 0-1 0 0,0 0 1 0 0,0 0-1 0 0,-1 0 1 0 0,1 0 0 0 0,-1 0-1 0 0,0 0 1 0 0,-1 1-1 0 0,1-1 1 0 0,-1 0-1 0 0,0 1 1 0 0,-2-4-41 0 0,-5-9 161 0 0,-2 0 0 0 0,0 1 0 0 0,-1 0 0 0 0,0 1 0 0 0,-5-3-161 0 0,-15-20 205 0 0,22 25-142 0 0,9 10-43 0 0,-1 0 1 0 0,0 1 0 0 0,1-1-1 0 0,-1 1 1 0 0,0-1 0 0 0,0 1-1 0 0,-1 0 1 0 0,1 0 0 0 0,0 0-1 0 0,-1 0 1 0 0,0 0 0 0 0,1 1-1 0 0,-1-1 1 0 0,0 1 0 0 0,1 0 0 0 0,-1-1-1 0 0,0 1 1 0 0,-2 0-21 0 0,-11-7 250 0 0,16 8-281 0 0,0 0 1 0 0,0-1-1 0 0,0 1 0 0 0,0 0 0 0 0,-1 0 0 0 0,1 0 1 0 0,0 0-1 0 0,0-1 0 0 0,0 1 0 0 0,-1 0 1 0 0,1 0-1 0 0,0 0 0 0 0,0 0 0 0 0,0 0 0 0 0,-1-1 1 0 0,1 1-1 0 0,0 0 0 0 0,0 0 0 0 0,-1 0 1 0 0,1 0-1 0 0,0 0 0 0 0,0 0 0 0 0,-1 0 0 0 0,1 0 1 0 0,0 0-1 0 0,0 0 0 0 0,-1 0 0 0 0,1 0 1 0 0,0 0-1 0 0,0 0 0 0 0,-1 0 0 0 0,1 0 0 0 0,0 1 1 0 0,0-1-1 0 0,-1 0 0 0 0,1 0 0 0 0,0 0 1 0 0,0 0-1 0 0,0 0 0 0 0,-1 1 0 0 0,1-1 0 0 0,0 0 1 0 0,0 0-1 0 0,0 0 0 0 0,0 0 0 0 0,-1 1 1 0 0,1-1-1 0 0,0 0 0 0 0,0 0 0 0 0,0 1 0 0 0,0-1 1 0 0,0 0-1 0 0,0 0 0 0 0,0 1 0 0 0,-1-1 31 0 0,1 1-8606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7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1 385 6224 0 0,'0'0'81'0'0,"16"6"272"0"0,-15-39 2997 0 0,8-43-1678 0 0,-2 22-999 0 0,-3 20 147 0 0,2 0 0 0 0,5-16-820 0 0,-10 46 104 0 0,1-1 0 0 0,0 1 0 0 0,0 0 0 0 0,1 0 0 0 0,-1 0 0 0 0,1 0 0 0 0,1-1-104 0 0,10-19 484 0 0,-12 20-430 0 0,-1 2 13 0 0,0-1 1 0 0,0 1-1 0 0,0 0 1 0 0,0-1-1 0 0,1 1 1 0 0,-1 0-1 0 0,1 0 0 0 0,-1 0 1 0 0,1 0-1 0 0,0 0 1 0 0,0 0-1 0 0,0 1 1 0 0,2-2-68 0 0,5-5 207 0 0,-8 7-156 0 0,0 0 1 0 0,0 0-1 0 0,0 0 0 0 0,0 1 0 0 0,0-1 1 0 0,0 0-1 0 0,0 1 0 0 0,0-1 0 0 0,1 0 1 0 0,-1 1-1 0 0,0-1 0 0 0,0 1 0 0 0,1 0 1 0 0,-1-1-1 0 0,0 1 0 0 0,1 0 0 0 0,-1 0 1 0 0,0 0-1 0 0,1 0 0 0 0,-1 0 0 0 0,1 0-51 0 0,0 0 12 0 0,0 1 0 0 0,-1-1 0 0 0,1 0 0 0 0,0 1-1 0 0,0-1 1 0 0,-1 1 0 0 0,1-1 0 0 0,0 1 0 0 0,0 0-1 0 0,-1 0 1 0 0,1 0 0 0 0,-1 0 0 0 0,1 0-1 0 0,-1 0 1 0 0,0 0 0 0 0,1 0 0 0 0,-1 1 0 0 0,0-1-1 0 0,0 0 1 0 0,1 1 0 0 0,-1-1 0 0 0,0 1 0 0 0,-1 0-1 0 0,1-1 1 0 0,0 1 0 0 0,0 0-12 0 0,3 7 11 0 0,-1 1-1 0 0,0 0 1 0 0,-1-1 0 0 0,1 7-11 0 0,3 7 21 0 0,-1-11-16 0 0,0 1 0 0 0,1-1 0 0 0,1-1 0 0 0,0 1 0 0 0,0-1 0 0 0,3 2-5 0 0,9 15 3 0 0,-11-16-2 0 0,-3-3-2 0 0,1 1 1 0 0,0-1-1 0 0,1 0 1 0 0,0-1-1 0 0,1 0 0 0 0,0 0 1 0 0,0 0-1 0 0,2 0 1 0 0,23 18-28 0 0,-25-20 19 0 0,0 1 0 0 0,1-1-1 0 0,0 0 1 0 0,0-1 0 0 0,0 0-1 0 0,1 0 10 0 0,1 4-13 0 0,-4-5-13 0 0,-4-20 9 0 0,-14-33-36 0 0,9 33 50 0 0,0 0 0 0 0,-1 0 0 0 0,-1-2 3 0 0,0 7-1 0 0,2 0 0 0 0,0 0 0 0 0,0 0-1 0 0,1 0 1 0 0,0 0 0 0 0,1 0 0 0 0,0 0-1 0 0,1-5 2 0 0,2 0 0 0 0,-1 1 0 0 0,0-1 0 0 0,-2-6 0 0 0,1 19 0 0 0,1 0 0 0 0,-1-1 0 0 0,1 1 0 0 0,-1 0 0 0 0,1 0 0 0 0,0 0 0 0 0,0 0 0 0 0,0 0 0 0 0,0 0 0 0 0,1 1 0 0 0,-1-1 0 0 0,2 0 0 0 0,-1-1 0 0 0,-1 3 56 0 0,1-1 0 0 0,-1 0 0 0 0,0 1-1 0 0,1 0 1 0 0,0-1 0 0 0,-1 1-1 0 0,1 0 1 0 0,0 0-56 0 0,10-4-2648 0 0,-11 3-8365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7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347 69 5624 0 0,'9'-9'289'0'0,"-8"8"-223"0"0,0 0 1 0 0,0 1-1 0 0,-1-1 0 0 0,1 1 1 0 0,0-1-1 0 0,-1 0 1 0 0,1 0-1 0 0,-1 1 1 0 0,1-1-1 0 0,-1 0 0 0 0,1 0 1 0 0,-1 0-1 0 0,1 0 1 0 0,-1 0-1 0 0,0 1 1 0 0,0-1-1 0 0,1 0 1 0 0,-1 0-1 0 0,0 0 0 0 0,0 0 1 0 0,0 0-1 0 0,0 0 1 0 0,0 0-1 0 0,0 0 1 0 0,0 0-1 0 0,0 0 0 0 0,-1 0-66 0 0,1 0 87 0 0,0-1 0 0 0,0 1 0 0 0,0 0 0 0 0,-1-1-1 0 0,1 1 1 0 0,0 0 0 0 0,-1 0 0 0 0,1-1 0 0 0,-1 1-1 0 0,1 0 1 0 0,-1 0 0 0 0,0 0 0 0 0,0 0-1 0 0,1 0 1 0 0,-1 0 0 0 0,0 0 0 0 0,0 0 0 0 0,0 0-1 0 0,0 0 1 0 0,0 0 0 0 0,0 1 0 0 0,0-1-1 0 0,0 0 1 0 0,0 1 0 0 0,-1-1 0 0 0,1 1 0 0 0,0-1-1 0 0,0 1 1 0 0,-1-1 0 0 0,1 1 0 0 0,0 0 0 0 0,0 0-1 0 0,-2-1-86 0 0,-9-1 376 0 0,11 1-352 0 0,0 1 1 0 0,0 0-1 0 0,1-1 0 0 0,-1 1 0 0 0,0 0 1 0 0,0-1-1 0 0,0 1 0 0 0,0 0 0 0 0,0 0 1 0 0,0 0-1 0 0,0 0 0 0 0,0 0 1 0 0,0 0-1 0 0,0 0 0 0 0,0 0 0 0 0,-1 1-24 0 0,-10 2 123 0 0,0 2-1 0 0,0-1 0 0 0,0 2 1 0 0,0-1-1 0 0,1 2 1 0 0,-5 3-123 0 0,12-8 41 0 0,-1 1 1 0 0,1 0-1 0 0,0 0 1 0 0,1 0-1 0 0,-1 0 1 0 0,0 1-1 0 0,1 0 1 0 0,0-1-1 0 0,0 1 1 0 0,0 0-1 0 0,0 1 1 0 0,1-1-1 0 0,-1 0 1 0 0,1 1-1 0 0,0-1 1 0 0,1 1-1 0 0,-1 0 1 0 0,0 2-42 0 0,2 0 58 0 0,0 1 0 0 0,1-1 1 0 0,-1 1-1 0 0,2 4-58 0 0,1 21 101 0 0,-3-29-90 0 0,1-1 1 0 0,-1 1-1 0 0,1 0 0 0 0,0-1 0 0 0,0 1 0 0 0,0 0 1 0 0,0-1-1 0 0,1 0 0 0 0,-1 1 0 0 0,1-1 0 0 0,0 0 0 0 0,1 1-11 0 0,30 37 103 0 0,-3-5-36 0 0,-19-20-28 0 0,1-1-1 0 0,0-1 1 0 0,13 11-39 0 0,-14-15 23 0 0,-1 1-1 0 0,0 0 1 0 0,-1 0 0 0 0,0 0-1 0 0,-1 2 1 0 0,0-1 0 0 0,0 4-23 0 0,1-2 31 0 0,1 4 23 0 0,-10-18-51 0 0,0 1 0 0 0,0 0 0 0 0,1 0 0 0 0,-1-1 0 0 0,0 1 0 0 0,0 0 0 0 0,0 0 0 0 0,-1-1 0 0 0,1 1 0 0 0,0 0 1 0 0,0-1-1 0 0,0 1 0 0 0,0 0 0 0 0,-1 0 0 0 0,1-1 0 0 0,0 1 0 0 0,-1 0 0 0 0,1-1 0 0 0,-1 1 0 0 0,1-1 0 0 0,0 1 0 0 0,-1 0 0 0 0,1-1 1 0 0,-2 1-4 0 0,-10 13 33 0 0,11-12-29 0 0,0 0-1 0 0,0 0 1 0 0,-1-1-1 0 0,1 1 1 0 0,-1-1 0 0 0,1 1-1 0 0,-1-1 1 0 0,1 0-1 0 0,-1 1 1 0 0,0-1 0 0 0,0 0-1 0 0,0 0 1 0 0,1 0-1 0 0,-1 0 1 0 0,0-1 0 0 0,0 1-1 0 0,0 0 1 0 0,0-1-1 0 0,-1 0 1 0 0,1 1-4 0 0,-8 1 11 0 0,-18 3 51 0 0,0 0 0 0 0,0-2 0 0 0,0-1 0 0 0,0-1 0 0 0,-17-3-62 0 0,34 1 30 0 0,4 1 0 0 0,0-1 0 0 0,0 0 1 0 0,0-1-1 0 0,0 1 1 0 0,0-1-1 0 0,-4-2-30 0 0,-8-4-80 0 0,15 6 7 0 0,0 1-1 0 0,-1-1 0 0 0,1 0 1 0 0,0 1-1 0 0,0-2 1 0 0,0 1-1 0 0,0 0 0 0 0,0-1 1 0 0,1 0-1 0 0,-1 0 0 0 0,1 0 1 0 0,0 0-1 0 0,0-1 0 0 0,0 1 1 0 0,0-1-1 0 0,1 0 1 0 0,-1 1-1 0 0,0-3 74 0 0,2 4-9385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9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 96 0 0,'21'71'1022'0'0,"-14"-42"-380"0"0,-2 1-1 0 0,2 19-641 0 0,-2 0 455 0 0,0 5 828 0 0,-1 23-1283 0 0,-4-67 156 0 0,0 1 0 0 0,0-1 0 0 0,2 0 0 0 0,-1 0 0 0 0,1 1 1 0 0,0-1-1 0 0,3 5-156 0 0,-3-4 662 0 0,0 0 0 0 0,-1 1 0 0 0,0 8-662 0 0,-1-17 1017 0 0,1-8 128 0 0,-2-7-47 0 0,-1-507 3721 0 0,3 519-4815 0 0,-1 0-1 0 0,0-1 1 0 0,1 1 0 0 0,-1 0-1 0 0,1 0 1 0 0,-1-1 0 0 0,0 1-1 0 0,1 0 1 0 0,-1 0 0 0 0,1 0-1 0 0,-1 0 1 0 0,0 0 0 0 0,1 0-1 0 0,-1-1 1 0 0,1 1 0 0 0,-1 0-1 0 0,1 0 1 0 0,-1 0 0 0 0,1 0-1 0 0,-1 1 1 0 0,0-1 0 0 0,1 0 0 0 0,-1 0-1 0 0,1 0 1 0 0,-1 0 0 0 0,1 0-1 0 0,-1 0 1 0 0,0 1 0 0 0,1-1-1 0 0,-1 0 1 0 0,0 0 0 0 0,1 1-1 0 0,-1-1 1 0 0,0 0 0 0 0,1 1-1 0 0,-1-1 1 0 0,0 0 0 0 0,1 1-1 0 0,-1-1 1 0 0,0 0 0 0 0,0 1-1 0 0,1-1 1 0 0,-1 0 0 0 0,0 1 0 0 0,0-1-1 0 0,0 1-3 0 0,3 12 24 0 0,1 1-1 0 0,0-1 1 0 0,1 0-1 0 0,0 0 1 0 0,7 10-24 0 0,0 4 9 0 0,18 45 21 0 0,-8-15 195 0 0,5 1-225 0 0,-21-47 95 0 0,1 0 1 0 0,0-1 0 0 0,4 4-96 0 0,10 15 130 0 0,-20-28-126 0 0,-1 0 1 0 0,1 0-1 0 0,0 0 0 0 0,0 0 1 0 0,0 0-1 0 0,-1 0 0 0 0,1 0 1 0 0,0 0-1 0 0,1 0 0 0 0,-1 0 1 0 0,0-1-1 0 0,0 1 1 0 0,0 0-1 0 0,0-1 0 0 0,1 1 1 0 0,-1-1-1 0 0,0 1 0 0 0,0-1 1 0 0,1 1-1 0 0,-1-1 0 0 0,0 0 1 0 0,2 0-5 0 0,20-37 805 0 0,-13 15-700 0 0,-1 0 1 0 0,0 0-1 0 0,-2-1 0 0 0,2-13-105 0 0,-1 6 250 0 0,1 0 0 0 0,9-17-250 0 0,-18 45 5 0 0,1 1-1 0 0,0 0 0 0 0,0-1 0 0 0,0 1 0 0 0,0 0 1 0 0,0 0-1 0 0,0 0 0 0 0,0 0 0 0 0,0 0 0 0 0,0 0 1 0 0,1 0-1 0 0,-1 0 0 0 0,0 0 0 0 0,1 0-4 0 0,8-6-179 0 0,-10 7 168 0 0,0 0 0 0 0,1 0 0 0 0,-1 0-1 0 0,0 0 1 0 0,0-1 0 0 0,1 1-1 0 0,-1 1 1 0 0,0-1 0 0 0,1 0-1 0 0,-1 0 1 0 0,0 0 0 0 0,1 0-1 0 0,-1 0 1 0 0,0 0 0 0 0,1 0 0 0 0,-1 0-1 0 0,0 0 1 0 0,1 1 0 0 0,-1-1-1 0 0,0 0 1 0 0,0 0 0 0 0,1 0-1 0 0,-1 1 1 0 0,0-1 0 0 0,0 0 0 0 0,0 0-1 0 0,1 0 1 0 0,-1 1 0 0 0,0-1-1 0 0,0 0 1 0 0,0 1 0 0 0,1-1-1 0 0,-1 0 1 0 0,0 0 0 0 0,0 1-1 0 0,0-1 1 0 0,0 0 0 0 0,0 1 11 0 0,7 14-123 0 0,-6-14 93 0 0,4 10-44 0 0,17 36-279 0 0,-2 0 1 0 0,13 47 352 0 0,-29-84-32 0 0,0 0 0 0 0,0 0 0 0 0,1 0 0 0 0,1 1 32 0 0,-2-4 1 0 0,0 1 0 0 0,-1-1 0 0 0,1 0 0 0 0,-2 1 0 0 0,1 0 0 0 0,-1 0 0 0 0,0 0 0 0 0,0 3-1 0 0,4 14 54 0 0,-4-22-32 0 0,-1 1 1 0 0,0 0-1 0 0,0-1 0 0 0,-1 1 0 0 0,1 0 0 0 0,-1 0 0 0 0,1 0-22 0 0,-1-3 5 0 0,0 0 0 0 0,0-1-1 0 0,0 1 1 0 0,0 0 0 0 0,0-1-1 0 0,1 1 1 0 0,-1 0-1 0 0,0-1 1 0 0,0 1 0 0 0,1-1-1 0 0,-1 1 1 0 0,0 0-1 0 0,1-1 1 0 0,-1 1 0 0 0,1-1-1 0 0,-1 1 1 0 0,1-1 0 0 0,-1 1-1 0 0,1-1 1 0 0,-1 1-1 0 0,1-1 1 0 0,-1 0 0 0 0,1 1-1 0 0,-1-1 1 0 0,1 0-5 0 0,6 5-2149 0 0,-7-4-8337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9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5824 0 0,'0'3'1727'0'0,"0"10"-1165"0"0,1 2-166 0 0,1 0 1 0 0,0 0-1 0 0,3 8-396 0 0,4 35 268 0 0,-8-41-272 0 0,1 1 0 0 0,0 0 0 0 0,2-1 0 0 0,0 1 0 0 0,0-1 0 0 0,2 0 0 0 0,0 0 0 0 0,2 0 4 0 0,9 18-113 0 0,-14-26 89 0 0,1-1 1 0 0,0 1 0 0 0,0-1-1 0 0,1 0 1 0 0,0-1-1 0 0,0 1 1 0 0,1-1 0 0 0,0 0-1 0 0,1 0 1 0 0,-1-1 0 0 0,7 5 23 0 0,-5-5 57 0 0,1 0 0 0 0,-1 0 0 0 0,1-1 1 0 0,1 0-1 0 0,-1-1 0 0 0,0 0 0 0 0,1 0 0 0 0,0-1 1 0 0,0-1-1 0 0,0 1 0 0 0,0-2 0 0 0,6 1-57 0 0,-12-2 127 0 0,0-1 0 0 0,-1 0 0 0 0,1 0-1 0 0,0-1 1 0 0,0 1 0 0 0,-1-1-1 0 0,1 1 1 0 0,-1-1 0 0 0,1-1 0 0 0,-1 1-1 0 0,0 0 1 0 0,1-1 0 0 0,-2 1-1 0 0,1-1 1 0 0,0 0 0 0 0,0 0 0 0 0,-1 0-1 0 0,1-1-126 0 0,4-6 266 0 0,0 1 0 0 0,0-1-1 0 0,-1-1 1 0 0,-1 1 0 0 0,3-7-266 0 0,-5 7 149 0 0,-1-1 1 0 0,-1 1-1 0 0,1 0 1 0 0,-2-1-1 0 0,1 1 1 0 0,-2-1-1 0 0,1 1 1 0 0,-1 0-1 0 0,-1-1 1 0 0,-2-9-150 0 0,-4-43 674 0 0,8 51-532 0 0,-2 0 1 0 0,1 0-1 0 0,-2 0 1 0 0,1 1-1 0 0,-2-1-142 0 0,1-2 120 0 0,2 10-55 0 0,0-1 1 0 0,1 0-1 0 0,0 0 0 0 0,0 1 1 0 0,0-1-1 0 0,0 0 1 0 0,1 0-1 0 0,0-1-65 0 0,2-20 197 0 0,-2 24-194 0 0,-1 0 0 0 0,1-1 1 0 0,0 1-1 0 0,0 0 1 0 0,0 0-1 0 0,0 0 0 0 0,1 0 1 0 0,-1 0-1 0 0,0 0 0 0 0,1 0 1 0 0,-1 1-1 0 0,1-1 0 0 0,0 0 1 0 0,0 1-1 0 0,-1-1 0 0 0,1 1 1 0 0,0 0-1 0 0,0 0 0 0 0,3-1-3 0 0,6-6-1895 0 0,-10 7-9074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39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1 8240 0 0,'7'10'706'0'0,"-6"-10"-605"0"0,-1 1 0 0 0,1 0 1 0 0,-1-1-1 0 0,1 1 0 0 0,-1 0 0 0 0,1 0 0 0 0,-1 0 1 0 0,0-1-1 0 0,1 1 0 0 0,-1 0 0 0 0,0 0 0 0 0,0 0 1 0 0,1 0-1 0 0,-1 0 0 0 0,0-1 0 0 0,0 1 0 0 0,0 0 1 0 0,0 1-102 0 0,0-1 368 0 0,-2-1-214 0 0,0 0 1 0 0,0 0 0 0 0,0 0-1 0 0,0 0 1 0 0,0 0 0 0 0,0 1-1 0 0,0-1 1 0 0,1 1 0 0 0,-3 0-155 0 0,-8 7 72 0 0,0-1 1 0 0,-1-1-1 0 0,0 0 1 0 0,0 0-1 0 0,-3-1-72 0 0,-44 21 187 0 0,56-23-143 0 0,1 0-1 0 0,-1-1 1 0 0,0 2 0 0 0,1-1-1 0 0,0 0 1 0 0,-1 1 0 0 0,1-1-1 0 0,1 1 1 0 0,-1 0 0 0 0,0 0-1 0 0,1 0 1 0 0,0 0 0 0 0,0 0-1 0 0,0 1 1 0 0,1-1 0 0 0,-1 1-1 0 0,1-1 1 0 0,0 1-44 0 0,-1 5 72 0 0,0 0 0 0 0,1 1 1 0 0,1-1-1 0 0,-1 0 0 0 0,2 0 1 0 0,-1 0-1 0 0,2 8-72 0 0,-1-15 1 0 0,0-1 1 0 0,-1 1-1 0 0,1-1 1 0 0,0 0-1 0 0,0 0 0 0 0,0 1 1 0 0,0-1-1 0 0,1 0 1 0 0,-1 0-1 0 0,1 0 0 0 0,-1 0 1 0 0,1-1-1 0 0,-1 1 1 0 0,1 0-1 0 0,0-1 1 0 0,0 1-1 0 0,0-1 0 0 0,0 1 1 0 0,0-1-1 0 0,0 0 1 0 0,1 0-1 0 0,-1 0 0 0 0,0 0 1 0 0,0 0-2 0 0,28 17 14 0 0,-23-13-9 0 0,0 0 1 0 0,0 0-1 0 0,0-1 0 0 0,1 0 1 0 0,7 3-6 0 0,-5-3 13 0 0,-1 1 0 0 0,1 0 1 0 0,8 6-14 0 0,-6-2 8 0 0,1 0 1 0 0,0-1 0 0 0,6 2-9 0 0,-13-6 6 0 0,0 0-1 0 0,0 1 1 0 0,-1 0 0 0 0,0 0-1 0 0,4 4-5 0 0,-8-7 1 0 0,0 0 0 0 0,0 0 1 0 0,-1 0-1 0 0,1 0 0 0 0,0 0 0 0 0,-1 0 0 0 0,1 0 0 0 0,-1 0 0 0 0,1 0 0 0 0,-1 0 0 0 0,0 0 0 0 0,0 0 0 0 0,0 0 1 0 0,0 0-1 0 0,0 0 0 0 0,-1 0 0 0 0,1 0 0 0 0,-1 0 0 0 0,1 0 0 0 0,-1 0 0 0 0,0 0 0 0 0,1 0 0 0 0,-1 0 0 0 0,0-1 1 0 0,-1 1-1 0 0,1 0-1 0 0,-7 25 9 0 0,7-26-10 0 0,1 0 1 0 0,0 1 0 0 0,-1-1 0 0 0,1 0 0 0 0,-1 0 0 0 0,0 0 0 0 0,1 0 0 0 0,-1 0-1 0 0,0 0 1 0 0,0 0 0 0 0,1 0 0 0 0,-1 0 0 0 0,0-1 0 0 0,0 1 0 0 0,0 0 0 0 0,0 0-1 0 0,0-1 1 0 0,0 1 0 0 0,0-1 0 0 0,-27 14-5 0 0,15-8 3 0 0,7-2 3 0 0,0-1-1 0 0,0 0 1 0 0,0 0-1 0 0,-1 0 1 0 0,1-1 0 0 0,-1 0-1 0 0,1 0 1 0 0,-1-1-1 0 0,0 0 1 0 0,0 0-1 0 0,0 0 1 0 0,1-1-1 0 0,-1 0 1 0 0,0 0-1 0 0,0-1 1 0 0,0 0 0 0 0,-4-1-1 0 0,-11-1-14 0 0,19 4-97 0 0,1-1 1 0 0,-1 0 0 0 0,0 0 0 0 0,1-1 0 0 0,-1 1 0 0 0,1 0 0 0 0,-1-1 0 0 0,1 0-1 0 0,-1 1 1 0 0,1-1 0 0 0,-1 0 0 0 0,1 0 0 0 0,0-1 0 0 0,-1 1 0 0 0,1 0 0 0 0,-2-2 110 0 0,4 2-9152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0.2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3312 0 0,'1'0'21'0'0,"0"-1"0"0"0,0 1 1 0 0,0 0-1 0 0,0 1 0 0 0,0-1 1 0 0,0 0-1 0 0,-1 0 0 0 0,1 0 1 0 0,0 0-1 0 0,0 1 0 0 0,0-1 0 0 0,0 0 1 0 0,-1 1-1 0 0,1-1 0 0 0,0 1 1 0 0,0-1-1 0 0,-1 1 0 0 0,1-1 0 0 0,0 1 1 0 0,-1-1-1 0 0,1 1 0 0 0,0 0 1 0 0,-1-1-1 0 0,1 1 0 0 0,-1 0 0 0 0,1-1 1 0 0,-1 1-1 0 0,0 0 0 0 0,1 0 1 0 0,-1 0-1 0 0,0-1 0 0 0,1 1 1 0 0,-1 0-22 0 0,0 0 19 0 0,0-1 1 0 0,0 0 0 0 0,0 1 0 0 0,1-1-1 0 0,-1 0 1 0 0,0 1 0 0 0,0-1 0 0 0,0 0-1 0 0,1 0 1 0 0,-1 1 0 0 0,0-1-1 0 0,0 0 1 0 0,1 0 0 0 0,-1 1 0 0 0,0-1-1 0 0,1 0 1 0 0,-1 0 0 0 0,0 0 0 0 0,1 0-1 0 0,-1 0 1 0 0,0 1 0 0 0,1-1 0 0 0,-1 0-1 0 0,0 0 1 0 0,1 0 0 0 0,-1 0 0 0 0,0 0-1 0 0,1 0 1 0 0,-1 0 0 0 0,0 0 0 0 0,1 0-1 0 0,-1 0 1 0 0,1 0 0 0 0,-1-1 0 0 0,0 1-1 0 0,1 0-19 0 0,-1 0 13 0 0,0 0 0 0 0,0 0 0 0 0,1 0-1 0 0,-1 0 1 0 0,0 0 0 0 0,1 0 0 0 0,-1 0-1 0 0,0 0 1 0 0,0 0 0 0 0,1 0 0 0 0,-1 0-1 0 0,0 0 1 0 0,0 0 0 0 0,1 0 0 0 0,-1 0-1 0 0,0 0 1 0 0,0 0 0 0 0,1 0 0 0 0,-1 0-1 0 0,0 0 1 0 0,0 0 0 0 0,1 0 0 0 0,-1 1-1 0 0,0-1 1 0 0,0 0 0 0 0,1 0 0 0 0,-1 0-1 0 0,0 0 1 0 0,0 1 0 0 0,0-1 0 0 0,0 0-1 0 0,1 0 1 0 0,-1 1 0 0 0,0-1 0 0 0,0 0-1 0 0,0 0 1 0 0,0 1 0 0 0,0-1 0 0 0,0 0-1 0 0,0 0 1 0 0,1 1 0 0 0,-1-1 0 0 0,0 0-1 0 0,0 0 1 0 0,0 1 0 0 0,0-1 0 0 0,0 0-1 0 0,0 0 1 0 0,0 1 0 0 0,0-1 0 0 0,-1 0-1 0 0,1 0 1 0 0,0 1 0 0 0,0-1 0 0 0,0 0-1 0 0,0 1 1 0 0,0-1 0 0 0,0 0 0 0 0,0 0 0 0 0,-1 0-14 0 0,1 10 182 0 0,0-1 0 0 0,0 1 0 0 0,1-1 0 0 0,0 1-181 0 0,1 0 134 0 0,-1-1 0 0 0,-1 1 0 0 0,-1 9-134 0 0,-1 17 459 0 0,1-1-1 0 0,4 23-458 0 0,-2 36 741 0 0,-1-81-477 0 0,1-1 0 0 0,0 1-1 0 0,3 10-263 0 0,2 30 617 0 0,-6-48-560 0 0,0 0 22 0 0,0 0-1 0 0,0 0 0 0 0,0 0 1 0 0,1 0-1 0 0,-1-1 0 0 0,1 1 1 0 0,0 0-1 0 0,1 0 0 0 0,-1 0 1 0 0,1-1-1 0 0,1 2-78 0 0,-2-1 133 0 0,1 0 0 0 0,-1 0 0 0 0,0 0-1 0 0,0 0 1 0 0,0 0 0 0 0,-1 1 0 0 0,1-1 0 0 0,-1 0 0 0 0,-1 0-1 0 0,0 5-132 0 0,1 9 736 0 0,0-18-667 0 0,0-1-2 0 0,0 0-1619 0 0,0 0-6489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3.1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273 1 2304 0 0,'0'0'8'0'0,"0"0"41"0"0,0 0 166 0 0,0 0 41 0 0,0 0 0 0 0,0 0-7 0 0,0 0-26 0 0,0 0-7 0 0,0 0 0 0 0,0 0 5 0 0,0 0 23 0 0,0 0 10 0 0,0 0-5 0 0,0 0-30 0 0,0 0-118 0 0,0 0-29 0 0,0 0 3 0 0,0 0 18 0 0,0 0 39 0 0,0 0 21 0 0,0 0-5 0 0,-6 4 3 0 0,-19 12 2 0 0,23-15-109 0 0,0 0 1 0 0,0 0-1 0 0,0 0 0 0 0,0 0 0 0 0,0 0 0 0 0,0-1 1 0 0,-1 1-1 0 0,1-1 0 0 0,0 0 0 0 0,0 1 0 0 0,0-1 1 0 0,0 0-1 0 0,-1 0-44 0 0,-10 1 248 0 0,-72 24 1352 0 0,75-21-1371 0 0,-1 0-1 0 0,1 1 1 0 0,-7 4-229 0 0,-5 1 184 0 0,12-4-5 0 0,-5 0 410 0 0,13-5-503 0 0,1 0 0 0 0,-1 0 0 0 0,1 0 0 0 0,0 0 0 0 0,0 0 0 0 0,-1 1 0 0 0,1-1 0 0 0,0 0 0 0 0,0 1 0 0 0,0-1 0 0 0,0 1 0 0 0,1-1 0 0 0,-1 1 0 0 0,0-1 0 0 0,1 1 0 0 0,-1 0 0 0 0,1-1 0 0 0,-1 1 0 0 0,1 0-86 0 0,0-1 161 0 0,0-1-4 0 0,0 0-33 0 0,0 0 0 0 0,0 7 108 0 0,1 22-119 0 0,1-1-1 0 0,1 0 1 0 0,2 0-1 0 0,0 0 0 0 0,2-1 1 0 0,6 14-113 0 0,-9-27 21 0 0,0 1 0 0 0,-2 0 0 0 0,1 0-1 0 0,-2 0 1 0 0,0 0 0 0 0,-1 5-21 0 0,-1 28 135 0 0,-5 15-135 0 0,6-54 12 0 0,-1 11 6 0 0,0 0 0 0 0,3 11-18 0 0,-1-14 14 0 0,0-1 1 0 0,-2 1-1 0 0,-1 15-14 0 0,0-11 51 0 0,0 1-1 0 0,3 20-50 0 0,-1-16 19 0 0,7 31-174 0 0,10-46 22 0 0,-16-10 133 0 0,1-1 0 0 0,-1 1-1 0 0,0-1 1 0 0,1 0 0 0 0,-1 1 0 0 0,1-1 0 0 0,-1 0 0 0 0,0 0 0 0 0,1 0 0 0 0,-1 0 0 0 0,1 0 0 0 0,-1 0 0 0 0,0 0 0 0 0,1-1 0 0 0,-1 1 0 0 0,1 0 0 0 0,-1-1 0 0 0,0 1 0 0 0,0-1 0 0 0,1 0 0 0 0,-1 0 0 0 0,21-3 13 0 0,13 2 86 0 0,0-2 0 0 0,24-5-99 0 0,8-2 102 0 0,31-6 11 0 0,-96 17-249 0 0,0 0 0 0 0,0-1 0 0 0,-1 1 0 0 0,1-1-1 0 0,0 1 1 0 0,0-1 0 0 0,-1 0 0 0 0,1 1 0 0 0,0-1 0 0 0,-1 0 0 0 0,1 0 0 0 0,-1 0 0 0 0,1 0 136 0 0,0-1-8768 0 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0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93 7024 0 0,'15'-1'323'0'0,"-1"0"0"0"0,1-1 0 0 0,-1-1 0 0 0,1-1 0 0 0,-1 0 0 0 0,1-1-323 0 0,1 0 420 0 0,1 0 0 0 0,0 2 0 0 0,0-1 0 0 0,2 2-420 0 0,41-5 373 0 0,14-6-373 0 0,-10 2-447 0 0,2 3 447 0 0,1-5-1627 0 0,-60 12-4778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1.3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47 116 3712 0 0,'0'0'11'0'0,"0"1"0"0"0,0-1-1 0 0,0 0 1 0 0,1 0 0 0 0,-1 1 0 0 0,0-1 0 0 0,0 0 0 0 0,0 0 0 0 0,0 1-1 0 0,0-1 1 0 0,0 0 0 0 0,0 0 0 0 0,0 1 0 0 0,0-1 0 0 0,0 0 0 0 0,0 1-1 0 0,0-1 1 0 0,0 0 0 0 0,0 0 0 0 0,0 1 0 0 0,0-1 0 0 0,0 0 0 0 0,-1 0-1 0 0,1 1 1 0 0,0-1 0 0 0,0 0 0 0 0,0 0 0 0 0,0 0 0 0 0,0 1 0 0 0,-1-1-1 0 0,1 0 1 0 0,0 0 0 0 0,0 0 0 0 0,0 1 0 0 0,-1-1 0 0 0,1 0 0 0 0,0 0-1 0 0,0 0 1 0 0,-1 0 0 0 0,1 0 0 0 0,0 0 0 0 0,0 1 0 0 0,-1-1 0 0 0,1 0-1 0 0,0 0 1 0 0,0 0 0 0 0,-1 0 0 0 0,1 0 0 0 0,0 0 0 0 0,0 0-1 0 0,-1 0-10 0 0,-7 1 1253 0 0,7-1-1024 0 0,1 1 0 0 0,0 0 0 0 0,-1-1 0 0 0,1 1 0 0 0,0 0 0 0 0,-1-1 0 0 0,1 1 0 0 0,0 0-1 0 0,0-1 1 0 0,0 1 0 0 0,0 0 0 0 0,-1-1 0 0 0,1 1 0 0 0,0 0 0 0 0,0-1 0 0 0,0 1-1 0 0,1 0 1 0 0,-1 0-229 0 0,-4 19 262 0 0,1 0 1 0 0,1 0-1 0 0,2 1 0 0 0,-1-1 0 0 0,2 0 0 0 0,3 18-262 0 0,-2-13 194 0 0,4 18 11 0 0,-3-32-133 0 0,-1 0 1 0 0,-1 0-1 0 0,0 0 1 0 0,-1 8-73 0 0,-1 19 466 0 0,3 32-466 0 0,0-3 362 0 0,-2-66-329 0 0,0-1 4 0 0,-1 0-17 0 0,0-1 0 0 0,0 1 0 0 0,0-1 0 0 0,1 1 0 0 0,-1-1 0 0 0,0 0 0 0 0,0 1 0 0 0,1-1 0 0 0,-1 0-1 0 0,0 1 1 0 0,1-1 0 0 0,-1 0 0 0 0,1 0 0 0 0,-1 0 0 0 0,1 0 0 0 0,-1 1 0 0 0,1-1 0 0 0,0 0 0 0 0,-1 0 0 0 0,1 0 0 0 0,0 0 0 0 0,0 0-1 0 0,0 0 1 0 0,0 0-20 0 0,-8-36 204 0 0,5 22-167 0 0,-3-13 14 0 0,1-1-1 0 0,2 1 1 0 0,0-1 0 0 0,2 0-1 0 0,1-10-50 0 0,2-8 92 0 0,-2 23 8 0 0,2 0 0 0 0,2-8-100 0 0,-3 24 19 0 0,0 1-1 0 0,1 0 1 0 0,0 0 0 0 0,1 0 0 0 0,0 0-1 0 0,0 0 1 0 0,0 0 0 0 0,1 1-1 0 0,2-5-18 0 0,19-26 102 0 0,-17 23-65 0 0,1 1 1 0 0,0 1-1 0 0,1-1 0 0 0,2-1-37 0 0,-8 11 10 0 0,0-1 0 0 0,0 1 0 0 0,1-1 0 0 0,-1 1 1 0 0,1 0-1 0 0,-1 1 0 0 0,1-1 0 0 0,0 1 0 0 0,0 0 0 0 0,0 0 0 0 0,0 1 0 0 0,1-1 0 0 0,-1 1 0 0 0,2 0-10 0 0,22-5 55 0 0,-26 4-52 0 0,1 1 1 0 0,-1 0-1 0 0,1 0 0 0 0,0 1 0 0 0,0-1 0 0 0,-1 1 0 0 0,1 0 0 0 0,0 0 0 0 0,0 0 0 0 0,0 0 1 0 0,-1 1-1 0 0,1-1 0 0 0,0 1 0 0 0,2 1-3 0 0,5 1 3 0 0,-5-1-2 0 0,-1 0 0 0 0,1 0 0 0 0,0 0 0 0 0,-1 1 0 0 0,5 3-1 0 0,-8-5 1 0 0,1 1 0 0 0,-1 0 0 0 0,0 0 0 0 0,0 0 0 0 0,-1 1 0 0 0,1-1 0 0 0,0 0 0 0 0,-1 1 0 0 0,1-1 0 0 0,-1 1 0 0 0,0-1 0 0 0,1 1 0 0 0,-2 0 1 0 0,2 0-2 0 0,-1 1 1 0 0,0 0 1 0 0,-1-1 0 0 0,1 1 0 0 0,-1 0 0 0 0,1 0-1 0 0,-1-1 1 0 0,0 1 0 0 0,-1 0 0 0 0,1 0 0 0 0,-1 0-1 0 0,1-1 1 0 0,-1 1 0 0 0,0 0 0 0 0,0-1-1 0 0,-1 1 1 0 0,0 1-2 0 0,-5 7 9 0 0,1 0-1 0 0,-1-1 0 0 0,-1-1 0 0 0,-1 2-8 0 0,-2 2 3 0 0,6-9-3 0 0,0 1 0 0 0,0-2 0 0 0,-1 1 0 0 0,0-1 0 0 0,0 0 0 0 0,0 0 0 0 0,-1 0 0 0 0,1-1 0 0 0,-1 0 0 0 0,-4 1 0 0 0,9-3 0 0 0,1 0 0 0 0,-1 0 0 0 0,1 0 0 0 0,-1 0 0 0 0,1 1 0 0 0,0-1 0 0 0,0 0 0 0 0,-1 1 0 0 0,1-1 0 0 0,0 0 0 0 0,0 1 0 0 0,0 0 0 0 0,1-1 0 0 0,-1 1 0 0 0,0-1 0 0 0,1 1 0 0 0,-1 0 0 0 0,1 0 0 0 0,-1-1 0 0 0,1 1 0 0 0,0 0 0 0 0,0 0 0 0 0,-1 0 0 0 0,1-1 0 0 0,1 1 0 0 0,-1-1 0 0 0,1 0 0 0 0,-1 0 0 0 0,1 0 0 0 0,0 0 0 0 0,-1 0 0 0 0,1 0 0 0 0,0-1 0 0 0,0 1 0 0 0,0 0 0 0 0,0 0 0 0 0,0-1 0 0 0,0 1 0 0 0,0-1 0 0 0,0 1 0 0 0,0-1 0 0 0,0 1 0 0 0,0-1 0 0 0,1 1 0 0 0,7 3 0 0 0,0 0 0 0 0,0 0 0 0 0,1-1 0 0 0,2 0 0 0 0,21 8 0 0 0,1 2-1 0 0,-23-10 3 0 0,0 1-1 0 0,0 0 0 0 0,-1 1 1 0 0,0 0-1 0 0,0 0 0 0 0,0 1 1 0 0,0 1-1 0 0,-1 0 1 0 0,0 0-1 0 0,5 6-1 0 0,-12-11 7 0 0,0 0 0 0 0,-1 0 0 0 0,1 0 0 0 0,-1 0 0 0 0,1 0-1 0 0,-1 0 1 0 0,0 0 0 0 0,0 0 0 0 0,0 1 0 0 0,0-1 0 0 0,0 0 0 0 0,-1 1 0 0 0,1-1 0 0 0,-1 1 0 0 0,1-1 0 0 0,-1 1 0 0 0,0-1 0 0 0,0 1 0 0 0,0-1-1 0 0,-1 2-6 0 0,1-1 2 0 0,-1 0 0 0 0,0 1-1 0 0,-1-1 1 0 0,1 0-1 0 0,-1-1 1 0 0,1 1-1 0 0,-1 0 1 0 0,0 0-1 0 0,0-1 1 0 0,0 1 0 0 0,0-1-1 0 0,-1 1 1 0 0,1-1-1 0 0,-1 0-1 0 0,-5 4-6 0 0,0 0 0 0 0,0 0 0 0 0,0-1 0 0 0,-1-1 0 0 0,0 1 0 0 0,0-1 0 0 0,0-1 1 0 0,-1 0-1 0 0,-6 2 6 0 0,13-5-3 0 0,-17 5-21 0 0,-1-2 0 0 0,0 0-1 0 0,-8-1 25 0 0,22-2 10 0 0,1 0 0 0 0,-1 0 0 0 0,0-1 0 0 0,1 0-1 0 0,-1-1 1 0 0,1 1 0 0 0,0-1 0 0 0,-1 0 0 0 0,1-1 0 0 0,0 1-1 0 0,0-1 1 0 0,-3-3-10 0 0,0 1-1840 0 0,7 4-7538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1.8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312 0 6424 0 0,'0'0'617'0'0,"0"0"4"0"0,0 0-1 0 0,0 0-32 0 0,0 0-161 0 0,0 0-36 0 0,-4 0 505 0 0,-15 2-902 0 0,-1 0 0 0 0,0 2 0 0 0,1 0 0 0 0,-3 2 6 0 0,-10 1-8 0 0,-67 19 333 0 0,97-26-277 0 0,0 0 0 0 0,0 0 0 0 0,0 0 1 0 0,0 0-1 0 0,0-1 0 0 0,0 1 0 0 0,0-1 0 0 0,0 1 0 0 0,0-1 0 0 0,0 0 1 0 0,0 0-1 0 0,-1 0-48 0 0,2 0 91 0 0,0 0 1 0 0,-1 1-1 0 0,1-1 1 0 0,0 1-1 0 0,-1-1 1 0 0,1 1-1 0 0,-1-1 1 0 0,1 1-1 0 0,-1 0 1 0 0,1 0-1 0 0,-1 0 1 0 0,1 0-1 0 0,-1 0 1 0 0,0 0-92 0 0,1 1 30 0 0,0-1 0 0 0,0 1 0 0 0,-1 0 0 0 0,1 0 0 0 0,1 0 1 0 0,-1 0-1 0 0,0 0 0 0 0,0 0 0 0 0,0 0 0 0 0,0 0 0 0 0,1 0 1 0 0,-1 0-1 0 0,1 0 0 0 0,-1 1 0 0 0,1-1 0 0 0,-1 0 0 0 0,1 0 1 0 0,-1 1-31 0 0,-3 22 177 0 0,0 32 74 0 0,2-45-203 0 0,1 1-1 0 0,0 0 0 0 0,1 0 0 0 0,0 0 1 0 0,1-1-1 0 0,0 1 0 0 0,1 4-47 0 0,0-10 19 0 0,1 0-1 0 0,-1 0 0 0 0,1-1 1 0 0,0 1-1 0 0,3 4-18 0 0,12 24 103 0 0,-10-15 42 0 0,0-1-1 0 0,8 14-144 0 0,7 14 36 0 0,-5-16-29 0 0,-15-25-5 0 0,0 0-1 0 0,0 1 0 0 0,0-1 0 0 0,0 0 1 0 0,-1 1-1 0 0,0-1 0 0 0,0 4-1 0 0,-1-6 3 0 0,0 1 0 0 0,0-1 1 0 0,0 1-1 0 0,1-1 0 0 0,-1 0 0 0 0,1 1 0 0 0,-1-1 0 0 0,1 0 0 0 0,0 0 0 0 0,0 0 0 0 0,1 0 1 0 0,-1-1-1 0 0,1 1 0 0 0,-1-1 0 0 0,1 1 0 0 0,0-1 0 0 0,0 0 0 0 0,0 0 0 0 0,0 0 0 0 0,0 0 1 0 0,1-1-4 0 0,0 1-94 0 0,1 0 0 0 0,0-1 1 0 0,0 0-1 0 0,0 0 1 0 0,-1-1-1 0 0,1 1 1 0 0,0-1-1 0 0,0 0 1 0 0,0 0-1 0 0,0-1 1 0 0,0 1-1 0 0,0-1 1 0 0,0 0-1 0 0,0-1 0 0 0,0 1 1 0 0,-1-1-1 0 0,1 0 1 0 0,-1 0-1 0 0,2-1 94 0 0,-4 2-9198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2.2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 7232 0 0,'1'-1'106'0'0,"0"0"0"0"0,0-1 1 0 0,0 1-1 0 0,1 0 0 0 0,-1 0 1 0 0,0-1-1 0 0,1 1 0 0 0,-1 0 1 0 0,0 0-1 0 0,1 1 0 0 0,-1-1 1 0 0,2 0-107 0 0,-1 0 132 0 0,-1 0-1 0 0,1 0 1 0 0,0 0 0 0 0,-1 0 0 0 0,1 0 0 0 0,-1-1 0 0 0,1 1 0 0 0,-1 0-1 0 0,0-1 1 0 0,1 0-132 0 0,0 0 86 0 0,-1 1 0 0 0,1-1 0 0 0,0 0 0 0 0,-1 1 0 0 0,1 0-1 0 0,0-1 1 0 0,0 1 0 0 0,0 0 0 0 0,1 0 0 0 0,-1 0 0 0 0,0 0-1 0 0,0 0 1 0 0,0 0 0 0 0,1 1-86 0 0,38-9 278 0 0,-28 7-184 0 0,46-8-153 0 0,30 2 59 0 0,-35 3-1441 0 0,-22 1-5635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2.6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7736 0 0,'0'0'361'0'0,"2"0"-229"0"0,-1 0 0 0 0,1 0 0 0 0,0 0 1 0 0,0 1-1 0 0,-1-1 0 0 0,1 0 0 0 0,0 1 0 0 0,-1-1 0 0 0,1 1 0 0 0,0-1 0 0 0,-1 1 0 0 0,1 0-132 0 0,-8 18 83 0 0,2 1-1 0 0,0-1 1 0 0,1 1 0 0 0,1 0-1 0 0,0 1-82 0 0,2 104 346 0 0,1-59-146 0 0,6 5 21 0 0,-5-57-149 0 0,0 1-1 0 0,-1 0 1 0 0,0 0-1 0 0,-1-1 1 0 0,-2 12-72 0 0,4 10 151 0 0,-1-31-108 0 0,-1-1-1 0 0,1 0 1 0 0,-1 0 0 0 0,0 1-1 0 0,0-1 1 0 0,0 0-1 0 0,-1 0 1 0 0,0 1-1 0 0,1-1 1 0 0,-2 2-43 0 0,1 11-896 0 0,1-17-6893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2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 7528 0 0,'15'0'791'0'0,"0"1"0"0"0,0 1 0 0 0,8 2-791 0 0,-13-3 221 0 0,1 0 0 0 0,-1-1 0 0 0,1 0 0 0 0,0-1 0 0 0,-1 0 0 0 0,8-2-221 0 0,30-2-3 0 0,26 3-852 0 0,-1-4-1 0 0,0-3 1 0 0,53-15 855 0 0,-100 18-6194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3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70 3912 0 0,'1'34'1312'0'0,"2"-1"0"0"0,2 9-1312 0 0,-5-40 16 0 0,6 50 717 0 0,-3 0 0 0 0,-3 0 1 0 0,-3 21-734 0 0,-5-27 154 0 0,6-40-97 0 0,0 0-1 0 0,1 0 1 0 0,0 0 0 0 0,0 0 0 0 0,0 0 0 0 0,1 0 0 0 0,0 0 0 0 0,0 0 0 0 0,0 0 0 0 0,1 0 0 0 0,0 0 0 0 0,0 0-1 0 0,0 0 1 0 0,1 1-57 0 0,-2-8 50 0 0,0 1-1 0 0,0 0 1 0 0,0 0-1 0 0,-1 0 0 0 0,1-1 1 0 0,0 1-1 0 0,0 0 0 0 0,0 0 1 0 0,0 0-1 0 0,-1 0 1 0 0,1-1-1 0 0,0 1 0 0 0,0 0 1 0 0,0 0-1 0 0,0 0 1 0 0,-1 0-1 0 0,1 0 0 0 0,0 0 1 0 0,0 0-1 0 0,-1 0 0 0 0,1-1 1 0 0,0 1-1 0 0,0 0 1 0 0,0 0-1 0 0,-1 0 0 0 0,1 0 1 0 0,0 0-1 0 0,0 0 0 0 0,-1 0 1 0 0,1 0-1 0 0,0 0 1 0 0,0 1-1 0 0,0-1 0 0 0,-1 0 1 0 0,1 0-1 0 0,0 0 1 0 0,0 0-1 0 0,0 0 0 0 0,-1 0 1 0 0,1 0-1 0 0,0 0 0 0 0,0 1 1 0 0,0-1-1 0 0,-1 0 1 0 0,1 0-1 0 0,0 0 0 0 0,0 0 1 0 0,0 1-1 0 0,0-1 1 0 0,0 0-1 0 0,0 0 0 0 0,-1 1-49 0 0,1-17 206 0 0,-1-31 149 0 0,2 0 0 0 0,3 0 0 0 0,1 0 0 0 0,9-37-355 0 0,-5 28 259 0 0,-9 47-232 0 0,1-1-1 0 0,1 0 1 0 0,-1 1 0 0 0,2-1-1 0 0,-1 1 1 0 0,1 0 0 0 0,0 0 0 0 0,1 0-1 0 0,0 0 1 0 0,1 0 0 0 0,1-2-27 0 0,1 2 17 0 0,-2 3 12 0 0,-1-1-1 0 0,1 1 1 0 0,0 0 0 0 0,1 1-1 0 0,-1 0 1 0 0,1-1 0 0 0,0 2 0 0 0,5-4-29 0 0,3-3 19 0 0,-13 10-15 0 0,1-1 0 0 0,-1 1 0 0 0,1 0 0 0 0,-1-1 0 0 0,1 1-1 0 0,0 0 1 0 0,0 0 0 0 0,-1 0 0 0 0,1 1 0 0 0,0-1 0 0 0,0 0 0 0 0,0 1 0 0 0,0-1 0 0 0,0 1 0 0 0,0-1 0 0 0,2 1-4 0 0,7 0 40 0 0,-6-1 3 0 0,-1 1 1 0 0,0 0-1 0 0,1 0 0 0 0,-1 0 1 0 0,1 0-1 0 0,-1 1 0 0 0,0-1 1 0 0,1 1-1 0 0,-1 1 1 0 0,0-1-1 0 0,0 0 0 0 0,0 1 1 0 0,0 0-1 0 0,0 0 0 0 0,0 0 1 0 0,0 0-1 0 0,0 1 0 0 0,-1 0 1 0 0,1-1-1 0 0,0 2-43 0 0,0 0 22 0 0,-1 0 0 0 0,1 0 0 0 0,0 1 0 0 0,-1-1 1 0 0,0 1-1 0 0,0 0 0 0 0,0 0 0 0 0,-1 0 0 0 0,1 0 0 0 0,-1 0 0 0 0,-1 1 0 0 0,1-1 1 0 0,-1 0-1 0 0,0 1 0 0 0,0 0 0 0 0,0-1 0 0 0,-1 1 0 0 0,0-1 0 0 0,0 1 1 0 0,0 0-1 0 0,-1-1 0 0 0,0 1 0 0 0,0-1 0 0 0,0 1 0 0 0,-1 0-22 0 0,0-1 16 0 0,0 0-1 0 0,-1-1 1 0 0,1 1-1 0 0,-1-1 1 0 0,0 1 0 0 0,0-1-1 0 0,-1 0 1 0 0,1 0-1 0 0,-1 0 1 0 0,0-1-1 0 0,0 0 1 0 0,0 1 0 0 0,-1-1-1 0 0,1 0 1 0 0,-1-1-1 0 0,0 1 1 0 0,1-1 0 0 0,-1 0-1 0 0,0 0 1 0 0,0-1-1 0 0,-1 1 1 0 0,-2-1-16 0 0,-1 2 44 0 0,1 0 1 0 0,-1 1 0 0 0,0 0-1 0 0,-7 5-44 0 0,10-5 24 0 0,0-1-1 0 0,0 0 0 0 0,-1 0 1 0 0,1 0-1 0 0,-1-1 0 0 0,1 0 1 0 0,-1 0-1 0 0,0 0 0 0 0,0-1 1 0 0,-2 0-24 0 0,9-1 0 0 0,-1 0 0 0 0,1 0 0 0 0,-1 0 0 0 0,1 0 0 0 0,-1 0 0 0 0,0 0 0 0 0,1 0 0 0 0,-1 0 0 0 0,1 0 1 0 0,-1 1-1 0 0,1-1 0 0 0,-1 0 0 0 0,1 0 0 0 0,-1 0 0 0 0,1 1 0 0 0,-1-1 0 0 0,1 0 0 0 0,-1 1 0 0 0,1-1 0 0 0,0 0 0 0 0,-1 1 0 0 0,1-1 0 0 0,0 1 1 0 0,-1-1-1 0 0,1 1 0 0 0,0-1 0 0 0,-1 1 0 0 0,1-1 0 0 0,0 1 0 0 0,0-1 0 0 0,-1 1 0 0 0,1-1 0 0 0,0 1 0 0 0,0-1 0 0 0,0 1-2 0 0,0-1-1 0 0,0 0 1 0 0,0 0-1 0 0,0 1 1 0 0,0-1-1 0 0,0 0 1 0 0,0 0-1 0 0,-1 1 1 0 0,1-1-1 0 0,0 0 1 0 0,0 0-1 0 0,0 1 1 0 0,0-1-1 0 0,-1 0 1 0 0,1 0-1 0 0,0 1 1 0 0,0-1-1 0 0,0 0 1 0 0,-1 0 0 0 0,1 0-1 0 0,0 0 1 0 0,0 1-1 0 0,-1-1 1 0 0,1 0-1 0 0,0 0 1 0 0,0 0-1 0 0,-1 0 1 0 0,1 0-1 0 0,0 0 1 0 0,0 0-1 0 0,-1 0 3 0 0,0 0-101 0 0,1 0-14 0 0,0 13-124 0 0,0-11 237 0 0,1 0-1 0 0,-1 1 0 0 0,0-1 0 0 0,1 0 0 0 0,-1 0 1 0 0,1 1-1 0 0,0-1 0 0 0,-1 0 0 0 0,1 0 0 0 0,0 0 1 0 0,0 0-1 0 0,1 0 0 0 0,-1 0 0 0 0,0 0 0 0 0,1-1 0 0 0,-1 1 1 0 0,1 0-1 0 0,0-1 0 0 0,-1 1 0 0 0,1-1 0 0 0,0 1 1 0 0,0-1-1 0 0,0 0 0 0 0,0 0 0 0 0,0 0 3 0 0,8 4-7 0 0,1-1 1 0 0,-1 0-1 0 0,1-1 0 0 0,10 2 7 0 0,14 5 2 0 0,35 13 112 0 0,-28-9 205 0 0,28 12-319 0 0,-54-20 63 0 0,-13-6-277 0 0,-1 1 1 0 0,0 0-1 0 0,0-1 0 0 0,0 1 0 0 0,0 0 0 0 0,0 0 1 0 0,0 0-1 0 0,0 0 0 0 0,0 1 0 0 0,0 0 214 0 0,-1-2-10526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3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 5624 0 0,'4'22'841'0'0,"10"11"2043"0"0,-1 0-999 0 0,13 67-1247 0 0,-14-48-626 0 0,18 47-12 0 0,-24-83-63 0 0,1 0 0 0 0,0 0 0 0 0,1-1-1 0 0,1 0 1 0 0,1 0 0 0 0,0-1 0 0 0,1 0-1 0 0,1-1 64 0 0,45 51-9 0 0,-57-64 22 0 0,1 1 0 0 0,0 0 0 0 0,-1 0 0 0 0,1 0 0 0 0,0 0 0 0 0,0-1 0 0 0,0 1 1 0 0,-1 0-1 0 0,1-1 0 0 0,0 1 0 0 0,0-1 0 0 0,0 1 0 0 0,0-1 0 0 0,0 1 0 0 0,0-1 0 0 0,0 0 0 0 0,0 0 0 0 0,0 1 0 0 0,1-1 0 0 0,-1 0 0 0 0,0 0 0 0 0,0 0 0 0 0,0 0 1 0 0,1 0-14 0 0,0-1 50 0 0,1 1 0 0 0,-1-1 0 0 0,1 0 1 0 0,-1 0-1 0 0,0 0 0 0 0,1 0 1 0 0,-1-1-1 0 0,0 1 0 0 0,0 0 1 0 0,0-1-1 0 0,0 0-50 0 0,5-3 146 0 0,-1-1-1 0 0,0-1 1 0 0,0 1 0 0 0,-1-1 0 0 0,0 0-1 0 0,0-1-145 0 0,-1 2 89 0 0,-1 0 0 0 0,0-1 0 0 0,0 1 0 0 0,-1-1 0 0 0,0 0 0 0 0,0 0 0 0 0,-1 0 0 0 0,0 0 0 0 0,0 0-89 0 0,1-64 651 0 0,-2 29-319 0 0,0-24 225 0 0,-2 46-354 0 0,2 0-1 0 0,1 0 1 0 0,0-1-1 0 0,1 1 0 0 0,3-7-202 0 0,-2 17 96 0 0,1 1-1 0 0,0-1 0 0 0,1 1 0 0 0,-1 0 0 0 0,2 0 0 0 0,3-3-95 0 0,14-28-2182 0 0,-14 20-8430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4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0 7136 0 0,'8'1'1158'0'0,"-27"0"1338"0"0,-23 2 672 0 0,7 2-2951 0 0,1-1 0 0 0,0-2 0 0 0,-4-1-217 0 0,37-2 11 0 0,1 1 1 0 0,-1 0 0 0 0,0 0-1 0 0,1 0 1 0 0,-1 0-1 0 0,1 0 1 0 0,-1 0 0 0 0,0 0-1 0 0,1 0 1 0 0,-1 0-1 0 0,0 1 1 0 0,1-1 0 0 0,-1 0-1 0 0,1 0 1 0 0,-1 0-1 0 0,0 1 1 0 0,1-1 0 0 0,-1 0-1 0 0,1 1 1 0 0,-1-1-1 0 0,1 0 1 0 0,-1 1 0 0 0,1-1-1 0 0,-1 1 1 0 0,1-1-1 0 0,0 1 1 0 0,-1-1 0 0 0,1 1-1 0 0,-1-1 1 0 0,1 1-1 0 0,0-1 1 0 0,0 1 0 0 0,-1 0-1 0 0,1-1 1 0 0,0 1-1 0 0,0-1 1 0 0,0 1 0 0 0,0 0-1 0 0,0-1 1 0 0,-1 1-12 0 0,-9 9 336 0 0,1 9-136 0 0,6-13-201 0 0,0-1 1 0 0,0 1-1 0 0,1 0 0 0 0,0 0 0 0 0,0 0 1 0 0,1 0-1 0 0,0 0 0 0 0,0 0 0 0 0,0 0 1 0 0,1 0-1 0 0,0 5 1 0 0,4 32 31 0 0,3 0 0 0 0,6 23-31 0 0,1 3 186 0 0,-9-49-64 0 0,0 0 0 0 0,1-1 0 0 0,8 17-122 0 0,8 25 128 0 0,-19-52-111 0 0,1 0 0 0 0,0 0 0 0 0,0 0-1 0 0,1-1 1 0 0,5 7-17 0 0,9 16-65 0 0,-15-27 45 0 0,0 0-1 0 0,0-1 0 0 0,0 0 1 0 0,0 0-1 0 0,1 0 1 0 0,0 0-1 0 0,-1-1 0 0 0,1 0 1 0 0,0 0-1 0 0,0 0 1 0 0,3 0 20 0 0,-2-2-11 0 0,0 0 1 0 0,0-1 0 0 0,0 0-1 0 0,0 0 1 0 0,0 0 0 0 0,-1-1-1 0 0,1 0 1 0 0,0 0 0 0 0,-1-1-1 0 0,2 0 11 0 0,5-2-38 0 0,-9 3 24 0 0,1 0 0 0 0,-1 0 0 0 0,0 0 0 0 0,0-1 0 0 0,0 1 0 0 0,-1-1 0 0 0,2-1 14 0 0,11-10-38 0 0,12-8-1967 0 0,-25 20-7896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4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0 8640 0 0,'-1'2'176'0'0,"1"0"1"0"0,0 0 0 0 0,0 0 0 0 0,-1-1-1 0 0,1 1 1 0 0,-1 0 0 0 0,0 0-1 0 0,0 0 1 0 0,1-1 0 0 0,-1 1-1 0 0,0 0 1 0 0,-1 0-177 0 0,-3 7 640 0 0,5-9-611 0 0,0 0 1 0 0,-1 1 0 0 0,1-1 0 0 0,0 0-1 0 0,0 0 1 0 0,0 0 0 0 0,0 1 0 0 0,0-1-1 0 0,0 0 1 0 0,0 0 0 0 0,0 1 0 0 0,0-1-1 0 0,0 0 1 0 0,0 0 0 0 0,0 1 0 0 0,0-1-1 0 0,0 0 1 0 0,0 0 0 0 0,0 1 0 0 0,0-1-1 0 0,1 0 1 0 0,-1 0 0 0 0,0 0 0 0 0,0 1-1 0 0,0-1 1 0 0,0 0 0 0 0,0 0 0 0 0,0 0-1 0 0,1 1 1 0 0,-1-1 0 0 0,0 0 0 0 0,0 0 0 0 0,0 0-1 0 0,1 0 1 0 0,-1 0 0 0 0,0 0 0 0 0,0 1-1 0 0,0-1 1 0 0,1 0 0 0 0,-1 0 0 0 0,0 0-1 0 0,0 0 1 0 0,1 0 0 0 0,-1 0 0 0 0,0 0-1 0 0,0 0 1 0 0,1 0 0 0 0,-1 0 0 0 0,0 0-1 0 0,0 0 1 0 0,0 0 0 0 0,1 0 0 0 0,-1 0-1 0 0,0 0 1 0 0,0 0 0 0 0,1 0 0 0 0,-1 0-1 0 0,0-1 1 0 0,0 1 0 0 0,1 0-30 0 0,16-3 668 0 0,-16 3-777 0 0,18-5 161 0 0,0 2 0 0 0,1 0 0 0 0,-1 2 0 0 0,1 0 0 0 0,-1 1 0 0 0,1 1 0 0 0,16 2-52 0 0,-30-2-213 0 0,-1 0 1 0 0,1 0 0 0 0,-1-1-1 0 0,0 0 1 0 0,1 0 0 0 0,-1 0-1 0 0,1-1 1 0 0,2-1 212 0 0,13-3-8865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3.5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0 424 7736 0 0,'12'-7'706'0'0,"0"-2"-391"0"0,3-3-119 0 0,1 5-188 0 0,-1 1-1 0 0,1 0 1 0 0,0 2-1 0 0,0 0 1 0 0,1 1-1 0 0,-1 0 1 0 0,1 1-1 0 0,7 1-7 0 0,17 1-207 0 0,-15 2-44 0 0,-1-2-1 0 0,1-1 1 0 0,-1-1-1 0 0,0-1 1 0 0,0-1-1 0 0,21-6 252 0 0,-12-3-5217 0 0</inkml:trace>
  <inkml:trace contextRef="#ctx0" brushRef="#br0" timeOffset="1">941 115 4912 0 0,'-21'-7'721'0'0,"-18"-2"-383"0"0,30 6-261 0 0,-19-8 576 0 0,24 8-573 0 0,-1 1 1 0 0,1 0-1 0 0,-1 0 0 0 0,1 1 0 0 0,-1 0 0 0 0,0-1 0 0 0,0 2 0 0 0,0-1 0 0 0,-4 0-80 0 0,-5 1 166 0 0,-2 0 67 0 0,0 0-1 0 0,1 1 1 0 0,-4 1-233 0 0,14-1 32 0 0,1 0-1 0 0,-1 0 1 0 0,1 1-1 0 0,-1-1 1 0 0,1 1-1 0 0,0 0 1 0 0,0 0-1 0 0,0 0 1 0 0,0 0-1 0 0,0 1 1 0 0,1 0-1 0 0,-1 0 1 0 0,0 0-32 0 0,-8 7 131 0 0,10-9-106 0 0,1 1 0 0 0,-1-1 0 0 0,1 0 0 0 0,-1 0 1 0 0,1 1-1 0 0,0-1 0 0 0,-1 0 0 0 0,1 1 0 0 0,0-1 0 0 0,0 1 0 0 0,0 0 0 0 0,0-1 1 0 0,0 1-1 0 0,1 0 0 0 0,-1 0 0 0 0,0 0-25 0 0,-1 11 73 0 0,0-8-25 0 0,1 0 0 0 0,0 0 0 0 0,0 1 0 0 0,1-1-1 0 0,0 1 1 0 0,0 2-48 0 0,0-5 13 0 0,1 0-1 0 0,0-1 0 0 0,-1 1 1 0 0,1-1-1 0 0,0 1 0 0 0,1-1 1 0 0,-1 1-1 0 0,0-1 0 0 0,1 0 1 0 0,-1 1-1 0 0,1-1 0 0 0,-1 0 1 0 0,1 0-1 0 0,0 0 0 0 0,2 1-12 0 0,27 27 53 0 0,-2-3 80 0 0,18 13-133 0 0,68 60-8 0 0,-103-91-2 0 0,0 1 0 0 0,-1 0 0 0 0,0 0 0 0 0,-1 1 0 0 0,0 1 0 0 0,0 0 0 0 0,-2 0 1 0 0,1 0-1 0 0,-2 1 0 0 0,1 1 0 0 0,-2-1 0 0 0,1 3 10 0 0,-2-4-10 0 0,-4-8 6 0 0,1 0 0 0 0,-1 0 0 0 0,1 0 0 0 0,-1 0 1 0 0,0 0-1 0 0,-1 0 0 0 0,1 0 0 0 0,-1 0 0 0 0,0 0 1 0 0,0 0-1 0 0,0 0 0 0 0,0 1 4 0 0,-3 20 0 0 0,3-20 11 0 0,-1 0-1 0 0,1 0 0 0 0,-1-1 0 0 0,0 1 1 0 0,0 0-1 0 0,-1 0 0 0 0,1-1 0 0 0,-1 1 0 0 0,0-1 1 0 0,-2 4-11 0 0,1-3 44 0 0,0 0 0 0 0,0 0 0 0 0,-1 0 0 0 0,1 0 1 0 0,-1 0-1 0 0,0-1 0 0 0,0 0 0 0 0,-1 0 0 0 0,1 0 1 0 0,-1 0-1 0 0,0-1 0 0 0,0 1 0 0 0,0-1 0 0 0,-2 0-44 0 0,-18 9 201 0 0,-1-1 1 0 0,0-1-1 0 0,0-1 0 0 0,-1-1 0 0 0,0-1 0 0 0,-10 0-201 0 0,31-7 60 0 0,1 0 1 0 0,-1 0-1 0 0,0 0 1 0 0,0-1-1 0 0,1 1 1 0 0,-1-2-1 0 0,1 1 1 0 0,-1 0-1 0 0,-2-2-60 0 0,5 2 29 0 0,1 0 0 0 0,-1 0 0 0 0,1 0 0 0 0,-1-1-1 0 0,1 1 1 0 0,0 0 0 0 0,0-1 0 0 0,0 0 0 0 0,0 1-1 0 0,0-1 1 0 0,0 0 0 0 0,0 0 0 0 0,1 0 0 0 0,-1 0-1 0 0,1 0 1 0 0,-1-1 0 0 0,1 1 0 0 0,0 0 0 0 0,0-1-1 0 0,0 1 1 0 0,-1-2-29 0 0,2 0 4 0 0,-1 0 0 0 0,1 0-1 0 0,0 0 1 0 0,0 0 0 0 0,0 0 0 0 0,0 0-1 0 0,1 0 1 0 0,0 0 0 0 0,-1 0-1 0 0,1 0 1 0 0,1 0 0 0 0,0-3-4 0 0,25-43-11 0 0,-17 33 1 0 0,14-24-1622 0 0,1 4-6406 0 0</inkml:trace>
  <inkml:trace contextRef="#ctx0" brushRef="#br0" timeOffset="2">2042 48 7136 0 0,'4'-19'571'0'0,"-3"8"559"0"0,-2 11-1085 0 0,0-1 0 0 0,0 1 0 0 0,0-1 0 0 0,0 1 1 0 0,0-1-1 0 0,0 1 0 0 0,0 0 0 0 0,0 0 0 0 0,0-1 1 0 0,0 1-1 0 0,0 0 0 0 0,0 0 0 0 0,0 0 0 0 0,0 0 1 0 0,0 0-1 0 0,-1 0-45 0 0,1 0 46 0 0,0 0 1 0 0,0 0 0 0 0,0 0 0 0 0,0 0-1 0 0,0 0 1 0 0,0 0 0 0 0,0-1 0 0 0,0 1-1 0 0,0 0 1 0 0,1-1 0 0 0,-1 1 0 0 0,0-1-1 0 0,0 1 1 0 0,0-1 0 0 0,0 0-47 0 0,0 1 31 0 0,0-1 0 0 0,0 0 0 0 0,0 1 0 0 0,0-1 0 0 0,-1 1 1 0 0,1-1-1 0 0,0 1 0 0 0,0-1 0 0 0,0 1 0 0 0,-1 0 0 0 0,1 0 0 0 0,0-1 0 0 0,0 1 1 0 0,-1 0-1 0 0,0 0-31 0 0,-34-1 232 0 0,22 0-168 0 0,0 0 1 0 0,0 1 0 0 0,0 1-1 0 0,-12 2-64 0 0,-5 1 274 0 0,-1-1-1 0 0,-7-1-273 0 0,-6 0 299 0 0,43-2-273 0 0,0 1 0 0 0,-1 0 0 0 0,1-1 0 0 0,0 1 1 0 0,0 0-1 0 0,-1 0 0 0 0,1 0 0 0 0,0 1 1 0 0,0-1-1 0 0,0 0 0 0 0,0 1 0 0 0,1-1 0 0 0,-1 1 1 0 0,0 0-1 0 0,1 0 0 0 0,-1 0-26 0 0,-17 14 190 0 0,14-14-148 0 0,1 1 0 0 0,0 0 0 0 0,0 1 0 0 0,0-1 1 0 0,0 1-1 0 0,0 0-42 0 0,-21 17 112 0 0,20-17-88 0 0,0 0-1 0 0,0 0 0 0 0,0 1 0 0 0,0 0 1 0 0,1 0-1 0 0,0 0 0 0 0,0 1 0 0 0,-1 1-23 0 0,-11 14 33 0 0,10-12 9 0 0,-1 0 0 0 0,2 1 0 0 0,-1 0 0 0 0,1 0 0 0 0,1 1 0 0 0,0-1 0 0 0,-1 6-42 0 0,4-15 1 0 0,-1 6-1 0 0,-2 1 1 0 0,1 1 0 0 0,0 0 0 0 0,1-1 0 0 0,0 1 0 0 0,1 0 0 0 0,-1 0 1 0 0,1 8-2 0 0,1 231-8 0 0,1-241 8 0 0,0 1 0 0 0,0-1 0 0 0,1 0 0 0 0,0 0 0 0 0,0 0 0 0 0,2 4 0 0 0,-2-4 0 0 0,1 0 0 0 0,-1 0 0 0 0,-1 0 0 0 0,1 1 0 0 0,-1-1 0 0 0,0 4 0 0 0,-1-8 3 0 0,1 0 0 0 0,-1 0 1 0 0,1 0-1 0 0,-1 0 1 0 0,1-1-1 0 0,0 1 0 0 0,0 0 1 0 0,1 0-4 0 0,-1 0 4 0 0,0 0 1 0 0,0 0 0 0 0,0 0-1 0 0,0 0 1 0 0,-1 0-1 0 0,1 0 1 0 0,-1 0 0 0 0,0 1-5 0 0,0-3 3 0 0,0 0 0 0 0,0-1 0 0 0,1 1 0 0 0,-1 0 0 0 0,0-1 0 0 0,0 1 0 0 0,0 0 1 0 0,1-1-1 0 0,-1 1 0 0 0,0 0 0 0 0,0-1 0 0 0,1 1 0 0 0,-1 0 0 0 0,1-1 1 0 0,-1 1-1 0 0,0-1 0 0 0,1 1 0 0 0,-1-1 0 0 0,1 1 0 0 0,0-1 0 0 0,-1 1 0 0 0,1-1 1 0 0,0 1-4 0 0,-1-1 2 0 0,1 0 1 0 0,-1 1 0 0 0,1-1 0 0 0,-1 1 0 0 0,1-1 0 0 0,-1 0-1 0 0,1 1 1 0 0,-1-1 0 0 0,0 1 0 0 0,1-1 0 0 0,-1 1 0 0 0,0-1 0 0 0,1 1-1 0 0,-1 0 1 0 0,0-1 0 0 0,0 1 0 0 0,0-1 0 0 0,1 1 0 0 0,-1 0-1 0 0,0-1 1 0 0,0 1 0 0 0,0-1 0 0 0,0 1-3 0 0,31 31 183 0 0,4-13 14 0 0,-21-13-32 0 0,-7-4-127 0 0,-1 0-1 0 0,0-1 1 0 0,1 0 0 0 0,-1-1-1 0 0,1 0 1 0 0,-1 0-1 0 0,1 0 1 0 0,-1 0-1 0 0,3-2-37 0 0,14 1 45 0 0,-11 0-24 0 0,0 0 0 0 0,0 0 0 0 0,0-2 0 0 0,5-1-21 0 0,-3 1 17 0 0,-1 0 0 0 0,1 1 0 0 0,3 0-17 0 0,-7 1-314 0 0,0 0 1 0 0,0-1 0 0 0,0 0 0 0 0,0-1 0 0 0,0 0 0 0 0,3-2 313 0 0,-10 4-9249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37:45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10152 0 0,'4'0'0'0'0,"3"0"0"0"0,-3 0 0 0 0,-4 0 632 0 0,0 0 16 0 0,0 0 0 0 0,0 0 0 0 0,0 0-192 0 0,0 0 0 0 0,0 0 0 0 0,0 0 16 0 0,0 0-40 0 0,0 0 8 0 0,0 0 0 0 0,0 0 0 0 0,0 0-392 0 0,0 0 15 0 0,0 0-12398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49:58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5720 0 0,'0'0'910'0'0,"0"0"-4"0"0,0 0 0 0 0,0 0-54 0 0,0 0-257 0 0,0 0-59 0 0,0 0 5 0 0,0 0-34 0 0,0 0-123 0 0,0 0-25 0 0,0 0 1 0 0,-3 7-20 0 0,-2 3-194 0 0,1 0 1 0 0,0 0 0 0 0,0 0 0 0 0,1 1 0 0 0,0-1 0 0 0,1 1-1 0 0,1 0 1 0 0,-1 5-147 0 0,2 13 78 0 0,-1-3 56 0 0,1 0 0 0 0,2 1 0 0 0,1-1 0 0 0,4 19-134 0 0,-2-19 191 0 0,-1 0 1 0 0,0 13-192 0 0,3 18 233 0 0,-2-15-15 0 0,-2 26-218 0 0,2 12 86 0 0,-1-31-82 0 0,14 102 24 0 0,-14-109 16 0 0,-4-33-21 0 0,1-1 0 0 0,0 1 1 0 0,0-1-1 0 0,1 0 0 0 0,0 1 1 0 0,1 2-24 0 0,-1-5 94 0 0,0-1 0 0 0,-1 1 1 0 0,0 0-1 0 0,0 0 0 0 0,0 4-94 0 0,-1-8 56 0 0,1 0-1 0 0,-1 0 1 0 0,0 1-1 0 0,-1-1 1 0 0,1 0-1 0 0,0 0 1 0 0,-1 0-1 0 0,1 0 1 0 0,-1 0-1 0 0,1 0 1 0 0,-1 0-1 0 0,0 0 1 0 0,0 0-1 0 0,0 0 1 0 0,0 0-1 0 0,-1 1-55 0 0,1-2 154 0 0,1-1 2 0 0,0 0-10 0 0,0 0-2 0 0,0-27 636 0 0,0 11-3230 0 0,0 14-9079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49:59.1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5624 0 0,'0'0'898'0'0,"0"0"10"0"0,0 0-2 0 0,0 0-69 0 0,0 0-266 0 0,0 0-67 0 0,0 0 1 0 0,0 0-52 0 0,0 0-225 0 0,0 0-49 0 0,0 0-7 0 0,0 0-13 0 0,0 0-62 0 0,0 0-12 0 0,21-3 365 0 0,-10 1-385 0 0,-1 0-1 0 0,1 1 1 0 0,0 1 0 0 0,-1-1 0 0 0,1 2 0 0 0,0-1 0 0 0,-1 1 0 0 0,1 1 0 0 0,4 1-65 0 0,12 4 125 0 0,-1 1-1 0 0,1 1 1 0 0,-1 2-125 0 0,-18-7 54 0 0,0 0 0 0 0,0 0 0 0 0,-1 1-1 0 0,0 0 1 0 0,0 0 0 0 0,0 0 0 0 0,-1 1 0 0 0,1 0-1 0 0,-1 1 1 0 0,-1-1 0 0 0,1 1 0 0 0,-1 0-54 0 0,10 17 109 0 0,-1 0 0 0 0,-1 0 1 0 0,0 4-110 0 0,13 24 5 0 0,-19-37 22 0 0,0 0-1 0 0,-1 1 1 0 0,2 9-27 0 0,-3-9 36 0 0,1 1 1 0 0,0-2-1 0 0,3 5-36 0 0,-4-11 9 0 0,-1 1 0 0 0,-1 0 0 0 0,1 0 0 0 0,-2 0 0 0 0,1 1-1 0 0,-1-1 1 0 0,-1 0 0 0 0,0 1 0 0 0,0 0 0 0 0,-1 0-9 0 0,-2 23 40 0 0,0 0 0 0 0,-5 15-40 0 0,5-39 1 0 0,-1 1-2 0 0,-1 1 0 0 0,0-1 0 0 0,-1 0 0 0 0,0 0 0 0 0,0-1 0 0 0,-1 0 0 0 0,-1 0 0 0 0,0 0 1 0 0,-3 3 0 0 0,-23 23-8 0 0,29-30 7 0 0,0-1 1 0 0,0-1 0 0 0,0 1-1 0 0,-1 0 1 0 0,0-1 0 0 0,0 0-1 0 0,0 0 1 0 0,0-1 0 0 0,-4 2 0 0 0,-54 26-5 0 0,38-20 5 0 0,22-10 7 0 0,0 1 0 0 0,0-1 0 0 0,0 0 0 0 0,0 0 0 0 0,0-1 0 0 0,-1 1 0 0 0,1-1 1 0 0,0 1-1 0 0,0-1 0 0 0,-1 0 0 0 0,1 0 0 0 0,0-1 0 0 0,-2 1-7 0 0,-3-2 41 0 0,1 0 0 0 0,-1-1 0 0 0,1 0 0 0 0,-5-2-41 0 0,-12-5 56 0 0,21 9-106 0 0,-1 0 0 0 0,1 0 0 0 0,0-1 1 0 0,0 1-1 0 0,0-1 0 0 0,0 1 1 0 0,0-1-1 0 0,0 0 0 0 0,0 0 1 0 0,1 0-1 0 0,-1 0 0 0 0,1-1 0 0 0,0 1 1 0 0,-1-1-1 0 0,1 0 0 0 0,0 1 1 0 0,0-1-1 0 0,1 0 0 0 0,-1 0 1 0 0,1 0-1 0 0,-1-1 0 0 0,1 1 0 0 0,0 0 1 0 0,0 0-1 0 0,0-1 0 0 0,1 1 1 0 0,-1 0-1 0 0,1-1 0 0 0,0 0 50 0 0,0 3-9806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49:59.7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7024 0 0,'18'-1'1411'0'0,"-18"0"-1360"0"0,1 1-1 0 0,-1 0 1 0 0,0 0-1 0 0,1 0 0 0 0,-1 0 1 0 0,0 0-1 0 0,1-1 1 0 0,-1 1-1 0 0,0 0 1 0 0,0 0-1 0 0,1 0 1 0 0,-1-1-1 0 0,0 1 1 0 0,1 0-1 0 0,-1-1 1 0 0,0 1-1 0 0,0 0 1 0 0,0 0-1 0 0,1-1 1 0 0,-1 1-1 0 0,0 0 1 0 0,0-1-1 0 0,0 1 1 0 0,0 0-1 0 0,0-1 1 0 0,0 1-1 0 0,0-1 0 0 0,1 1 1 0 0,-1 0-1 0 0,0-1 1 0 0,0 1-1 0 0,0-1-50 0 0,0 1 414 0 0,0 0 0 0 0,0 0-38 0 0,0 0-133 0 0,-1 0-226 0 0,1 0 1 0 0,0 1-1 0 0,0-1 0 0 0,0 0 1 0 0,-1 0-1 0 0,1 1 0 0 0,0-1 1 0 0,0 0-1 0 0,0 1 0 0 0,0-1 1 0 0,0 0-1 0 0,0 1 0 0 0,0-1 1 0 0,0 1-1 0 0,0-1 0 0 0,0 0 1 0 0,0 1-1 0 0,0-1 0 0 0,0 0 1 0 0,0 1-1 0 0,0-1 0 0 0,0 0 1 0 0,0 1-1 0 0,0-1 0 0 0,0 0 1 0 0,0 1-1 0 0,1-1 0 0 0,-1 0 1 0 0,0 0-1 0 0,0 1 0 0 0,0-1 1 0 0,1 0-1 0 0,-1 1 0 0 0,0-1 1 0 0,0 0-1 0 0,1 0 0 0 0,-1 0 1 0 0,0 1-18 0 0,10 9 84 0 0,-9-9-52 0 0,0 0 1 0 0,-1 0 0 0 0,1 0 0 0 0,0 0-1 0 0,0 0 1 0 0,-1 1 0 0 0,1-1 0 0 0,-1 0 0 0 0,1 1-1 0 0,-1-1 1 0 0,1 0 0 0 0,-1 1 0 0 0,0-1-1 0 0,0 0 1 0 0,0 1 0 0 0,0-1 0 0 0,0 1-1 0 0,0-1 1 0 0,0 0 0 0 0,0 1-33 0 0,3 20 155 0 0,1-10-86 0 0,-1-1 0 0 0,0 1 0 0 0,0-1-1 0 0,-1 1 1 0 0,-1 6-69 0 0,3 6 23 0 0,3 63 72 0 0,2 5 7 0 0,3-9 5 0 0,14 66 160 0 0,-19-116-154 0 0,-1-1 0 0 0,-2 1 0 0 0,-1 1 0 0 0,-1 5-113 0 0,-2-10-1644 0 0,0-29-7504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0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269 100 5920 0 0,'0'-2'179'0'0,"0"1"-1"0"0,0-1 1 0 0,0 1 0 0 0,-1-1-1 0 0,1 1 1 0 0,0 0 0 0 0,0-1 0 0 0,-1 1-1 0 0,1-1 1 0 0,-1 1 0 0 0,1 0 0 0 0,-1-1-1 0 0,0 1 1 0 0,0 0 0 0 0,1-1 0 0 0,-2 0-179 0 0,-1-2 278 0 0,-7-27 2097 0 0,6 28-2271 0 0,0-1 0 0 0,-1 1 0 0 0,1 0 0 0 0,-1 0 0 0 0,0 0 0 0 0,0 1 0 0 0,0-1 0 0 0,0 1 0 0 0,0 0 0 0 0,0 1 1 0 0,-6-2-105 0 0,-1-1 60 0 0,8 3-35 0 0,0 0 0 0 0,-1 1 1 0 0,1-1-1 0 0,0 1 0 0 0,0-1 0 0 0,-1 1 0 0 0,1 1 0 0 0,0-1 0 0 0,0 0 0 0 0,-1 1 0 0 0,1 0 1 0 0,0 0-1 0 0,0 0 0 0 0,0 1 0 0 0,0-1 0 0 0,0 1 0 0 0,0 0 0 0 0,0 0 0 0 0,1 1 0 0 0,-1-1 0 0 0,1 1 1 0 0,0-1-1 0 0,-1 1 0 0 0,1 0 0 0 0,0 0 0 0 0,1 1 0 0 0,-1-1 0 0 0,1 0 0 0 0,-1 2-25 0 0,-39 57 248 0 0,41-59-240 0 0,0 0-1 0 0,1 0 1 0 0,-1 0-1 0 0,1 0 1 0 0,-1 0-1 0 0,1 0 0 0 0,0 0 1 0 0,0 0-1 0 0,1 0 1 0 0,-1 0-1 0 0,1 0 1 0 0,-1 0-1 0 0,1 1-7 0 0,2 16 18 0 0,-3-10-12 0 0,1-1 0 0 0,1 1 0 0 0,0-1 0 0 0,0 0 1 0 0,1 0-1 0 0,0 0 0 0 0,0 0 0 0 0,1 0 0 0 0,3 5-6 0 0,9 15 17 0 0,21 28-17 0 0,-33-51 1 0 0,41 52 22 0 0,-28-36-16 0 0,0 0-1 0 0,5 11-6 0 0,-13-20 6 0 0,0 0 0 0 0,2 0 0 0 0,8 8-6 0 0,-10-12 9 0 0,-1 1 1 0 0,0-1-1 0 0,0 1 0 0 0,-1 1 0 0 0,-1-1 1 0 0,5 10-10 0 0,-9-15 3 0 0,1 0 0 0 0,0-1 1 0 0,0 0-1 0 0,0 1 1 0 0,1-1-1 0 0,0 1-3 0 0,15 22 50 0 0,-18-26-46 0 0,0 1-1 0 0,-1 0 0 0 0,1 0 1 0 0,-1 0-1 0 0,1 0 0 0 0,-1 0 1 0 0,0 0-1 0 0,0 0 0 0 0,0 0 1 0 0,0-1-1 0 0,0 1 0 0 0,0 0 1 0 0,-1 0-1 0 0,1 0 0 0 0,-1 0 1 0 0,1 0-1 0 0,-1 0 0 0 0,0 0 1 0 0,0-1-1 0 0,0 1-3 0 0,-2 4 19 0 0,-1 0 1 0 0,0 0-1 0 0,0-1 1 0 0,-1 0-1 0 0,0 0-19 0 0,-9 11 116 0 0,12-14-94 0 0,1 0-1 0 0,-1-1 1 0 0,0 1 0 0 0,0-1-1 0 0,0 1 1 0 0,0-1-1 0 0,0 0 1 0 0,0 0 0 0 0,0 0-1 0 0,-1 0 1 0 0,1 0-1 0 0,0 0 1 0 0,0-1 0 0 0,-1 1-1 0 0,1-1 1 0 0,-1 0-1 0 0,1 1-21 0 0,-46-1 180 0 0,30 0-80 0 0,-6 0-25 0 0,0-2 0 0 0,0 0 0 0 0,-8-3-75 0 0,1 3 82 0 0,26 2-77 0 0,1 0-1 0 0,-1 0 1 0 0,1-1 0 0 0,-1 1-1 0 0,1-1 1 0 0,0 0 0 0 0,-1 0-1 0 0,1 0 1 0 0,0-1 0 0 0,0 0 0 0 0,-1 0-5 0 0,-5-1 31 0 0,9 3-92 0 0,1 0 0 0 0,0 0 0 0 0,-1 0 0 0 0,1-1 0 0 0,0 1 0 0 0,0 0 0 0 0,-1 0 0 0 0,1 0 0 0 0,0 0 1 0 0,-1 0-1 0 0,1 0 0 0 0,0 0 0 0 0,-1-1 0 0 0,1 1 0 0 0,0 0 0 0 0,0 0 0 0 0,-1 0 0 0 0,1-1 0 0 0,0 1 0 0 0,0 0 0 0 0,0 0 0 0 0,-1-1 0 0 0,1 1 0 0 0,0 0 0 0 0,0 0 0 0 0,0-1 0 0 0,0 1 0 0 0,-1 0 0 0 0,1-1 0 0 0,0 1 0 0 0,0 0 1 0 0,0 0-1 0 0,0-1 61 0 0,0-1-9496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0.8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132 5 5624 0 0,'0'-1'310'0'0,"0"4"385"0"0,0-2 35 0 0,0-8-320 0 0,0 6-138 0 0,0 1-12 0 0,0 0-71 0 0,0 0-9 0 0,0 0-2 0 0,0 0 6 0 0,0 0 33 0 0,0 0 12 0 0,2 0-115 0 0,0 0 0 0 0,0 1 0 0 0,0-1 0 0 0,-1 0 0 0 0,1 1 0 0 0,0-1-1 0 0,0 1 1 0 0,0-1 0 0 0,-1 1 0 0 0,2 0-114 0 0,21 31 507 0 0,-17-24-400 0 0,0 1 0 0 0,-1 1 0 0 0,0-1 0 0 0,0 1-1 0 0,2 6-106 0 0,34 106 543 0 0,-10-26-110 0 0,-2-22-203 0 0,-4 1 0 0 0,6 33-230 0 0,-28-91 26 0 0,1-1 20 0 0,-1 1 1 0 0,-1-1 0 0 0,0 1-1 0 0,-2 0 1 0 0,1 0 0 0 0,-2 0-1 0 0,-1 13-46 0 0,0-26 44 0 0,0 0-1 0 0,-1 0 0 0 0,1-1 1 0 0,-1 1-1 0 0,0 0 1 0 0,0 0-1 0 0,0-1 0 0 0,0 1 1 0 0,-1-1-1 0 0,0 0 1 0 0,1 1-1 0 0,-1-1 0 0 0,0-1 1 0 0,-1 1-1 0 0,1 0 0 0 0,0-1 1 0 0,-1 0-1 0 0,1 1 1 0 0,-1-1-1 0 0,0-1 0 0 0,0 1 1 0 0,0 0-1 0 0,0-1 1 0 0,-3 1-44 0 0,3-2 16 0 0,1 1 0 0 0,-1-1 0 0 0,1 0 0 0 0,-1 0 0 0 0,1 0 1 0 0,-1-1-1 0 0,1 1 0 0 0,-1-1 0 0 0,1 0 0 0 0,0 0 0 0 0,-1 0 1 0 0,1 0-17 0 0,-13-3 46 0 0,-14-1 29 0 0,15 3-7 0 0,1-1 1 0 0,-1 0-1 0 0,1-1 1 0 0,-8-3-69 0 0,-14-6 133 0 0,28 11-110 0 0,1 0 0 0 0,0 0-1 0 0,-1-1 1 0 0,1 0 0 0 0,1-1-1 0 0,-1 1 1 0 0,0-1 0 0 0,1 0-1 0 0,0-1 1 0 0,0 0 0 0 0,0 0-1 0 0,-1-1-22 0 0,4 3-95 0 0,0 0 0 0 0,1 0 0 0 0,-1 0 0 0 0,1 0 0 0 0,-1 0 0 0 0,1 0 0 0 0,0-1 0 0 0,0 1 0 0 0,1-1 0 0 0,-1 1 0 0 0,1-1 0 0 0,-1 0 0 0 0,1 1 0 0 0,0-1 0 0 0,1 0 0 0 0,-1 0 0 0 0,1 0 0 0 0,-1 0 0 0 0,1-2 95 0 0,0 4-9773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1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4120 0 0,'3'80'1119'0'0,"4"1"0"0"0,13 54-1119 0 0,-10-72 378 0 0,-7-45-233 0 0,1-1 0 0 0,1 1 0 0 0,0-1 1 0 0,1 0-1 0 0,1 0 0 0 0,0-1 0 0 0,1 0 1 0 0,1 0-1 0 0,1-1 0 0 0,0 0 0 0 0,1 0 1 0 0,1-1-1 0 0,0-1 0 0 0,8 7-145 0 0,-14-15 141 0 0,2 4 22 0 0,0-1 0 0 0,1-1 0 0 0,0 0 0 0 0,0 0 0 0 0,1-1 0 0 0,0 0 0 0 0,0-1 0 0 0,4 2-163 0 0,-13-7 26 0 0,-1 0 0 0 0,1 0 0 0 0,0-1 0 0 0,-1 1-1 0 0,1 0 1 0 0,-1 0 0 0 0,1 0 0 0 0,-1 0 0 0 0,1-1-1 0 0,0 1 1 0 0,-1 0 0 0 0,1 0 0 0 0,-1-1 0 0 0,1 1-1 0 0,-1 0 1 0 0,1-1 0 0 0,-1 1 0 0 0,1-1 0 0 0,-1 1-1 0 0,0 0 1 0 0,1-1 0 0 0,-1 1 0 0 0,1-1-26 0 0,11-16 343 0 0,-8 12-54 0 0,-1 0-213 0 0,1-1 0 0 0,-1 0 1 0 0,0 1-1 0 0,0-1 1 0 0,-1 0-1 0 0,0-1 0 0 0,0 1 1 0 0,0 0-1 0 0,-1 0 1 0 0,0-1-1 0 0,0 1 0 0 0,0-5-76 0 0,-1-14 222 0 0,0-1-1 0 0,-3-14-221 0 0,2 26 106 0 0,-3-32 321 0 0,-1 0 1 0 0,-3 1-1 0 0,-1 0 0 0 0,-11-29-427 0 0,-1 29 333 0 0,17 38-253 0 0,0 1 0 0 0,1-1 0 0 0,-1 0 1 0 0,2 0-1 0 0,-1 0 0 0 0,1 0 0 0 0,0 0 1 0 0,1-1-1 0 0,-1-3-80 0 0,-6-45 1036 0 0,7 55-1011 0 0,1 0 0 0 0,0 0 0 0 0,0 0-1 0 0,0 0 1 0 0,0 0 0 0 0,1 0 0 0 0,-1 0 0 0 0,0 0 0 0 0,0 0 0 0 0,0 1 0 0 0,1-1 0 0 0,-1 0 0 0 0,0 0 0 0 0,1 0 0 0 0,-1 0-1 0 0,1 0 1 0 0,0 0-25 0 0,3-10 639 0 0,-4 10-495 0 0,0-1-2150 0 0,0 2-9355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1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93 580 5016 0 0,'0'0'393'0'0,"0"0"4"0"0,0 0-3 0 0,0 0-37 0 0,0 0-140 0 0,0 0-38 0 0,0 0 4 0 0,0 0 7 0 0,0 0 29 0 0,0 0 10 0 0,0 0-1 0 0,0 0 50 0 0,0 0 163 0 0,0 0 44 0 0,0-2-2 0 0,-26-81 1469 0 0,8 14-1339 0 0,6 29-48 0 0,3-1 0 0 0,1-1 0 0 0,0-9-565 0 0,3 1 577 0 0,2 29-248 0 0,1 1-1 0 0,1 0 0 0 0,1-1 0 0 0,0 1 1 0 0,3-12-329 0 0,-2 21 228 0 0,3-15 99 0 0,-4 25-297 0 0,0 0 0 0 0,1 0 0 0 0,-1 0 0 0 0,0 0-1 0 0,1 0 1 0 0,-1 0 0 0 0,1 0 0 0 0,-1 1 0 0 0,1-1 0 0 0,-1 0 0 0 0,1 0-1 0 0,-1 0 1 0 0,1 1 0 0 0,0-1 0 0 0,0 0 0 0 0,-1 1 0 0 0,1-1 0 0 0,0 0-1 0 0,0 1 1 0 0,0-1 0 0 0,0 1-30 0 0,3-6 198 0 0,-4 6-198 0 0,0-1 0 0 0,0 1 0 0 0,0 0 0 0 0,0 0 0 0 0,1-1 0 0 0,-1 1 0 0 0,0 0 0 0 0,0-1 0 0 0,0 1 0 0 0,0 0 0 0 0,0 0 0 0 0,0-1 0 0 0,0 1 0 0 0,1 0 0 0 0,-1 0 0 0 0,0-1 0 0 0,0 1 0 0 0,0 0 0 0 0,0 0 0 0 0,1 0 0 0 0,-1-1 0 0 0,0 1-1 0 0,0 0 1 0 0,1 0 0 0 0,-1 0 0 0 0,0 0 0 0 0,0-1 0 0 0,1 1 0 0 0,-1 0 0 0 0,0 0 0 0 0,1 0 0 0 0,-1 0 0 0 0,0 0 0 0 0,0 0 0 0 0,1 0 0 0 0,-1 0 0 0 0,0 0 0 0 0,1 0 0 0 0,-1 0 0 0 0,0 0 0 0 0,0 0 0 0 0,1 0 0 0 0,-1 0 0 0 0,0 0 0 0 0,1 0 0 0 0,-1 0 0 0 0,0 1 0 0 0,0-1 0 0 0,1 0 0 0 0,-1 0 0 0 0,0 0 0 0 0,0 0 0 0 0,1 1-1 0 0,-1-1 1 0 0,0 0 0 0 0,0 0 0 0 0,0 0 0 0 0,1 1 0 0 0,-1-1 0 0 0,0 0 0 0 0,0 0 0 0 0,0 1 0 0 0,0-1 0 0 0,0 0 0 0 0,1 1 0 0 0,16 25-21 0 0,-8-11-30 0 0,1 1 0 0 0,-2 0 1 0 0,6 13 50 0 0,-9-16-13 0 0,21 52-120 0 0,5 4 133 0 0,-21-49-34 0 0,1-1-1 0 0,0-1 1 0 0,1 0 0 0 0,1 0-1 0 0,13 12 35 0 0,10 11-61 0 0,-18-21 2 0 0,0 0-1 0 0,13 10 60 0 0,30 19-66 0 0,-43-34 64 0 0,-16-12 2 0 0,0-1 0 0 0,1 0 0 0 0,0 1 0 0 0,-1-1 0 0 0,1 0 0 0 0,0-1 0 0 0,0 1 0 0 0,0 0 0 0 0,1-1 0 0 0,-1 0 0 0 0,2 1 0 0 0,-2-1-1 0 0,0 0 0 0 0,1 0 0 0 0,-1 0-1 0 0,0-1 1 0 0,0 0 0 0 0,1 1-1 0 0,-1-1 1 0 0,4-1 1 0 0,-7 1 0 0 0,1 0-1 0 0,0-1 0 0 0,0 1 1 0 0,0 0-1 0 0,0-1 0 0 0,-1 1 1 0 0,1-1-1 0 0,0 1 1 0 0,-1-1-1 0 0,1 1 0 0 0,0-1 1 0 0,-1 0-1 0 0,1 1 1 0 0,0-1-1 0 0,-1 0 0 0 0,1 0 1 0 0,-1 1-1 0 0,1-1 0 0 0,-1 0 1 0 0,0 0-1 0 0,1 0 1 0 0,-1 0-1 0 0,0 1 0 0 0,0-1 1 0 0,1 0-1 0 0,-1 0 0 0 0,0 0 1 0 0,0 0-1 0 0,0 0 1 0 0,0 0-1 0 0,0 0 0 0 0,0 0 1 0 0,-1 0 0 0 0,0-27 8 0 0,-2 1 1 0 0,-1 0 0 0 0,-1 0-1 0 0,-2 1 1 0 0,-3-11-9 0 0,0 5 170 0 0,2-1 0 0 0,2 0 0 0 0,0-10-170 0 0,-5-7 239 0 0,1 10 23 0 0,9 33-191 0 0,1 0-1 0 0,0 0 0 0 0,0-1 0 0 0,0 1 1 0 0,1 0-1 0 0,1-2-70 0 0,1-27 370 0 0,-3 28-273 0 0,0 6-54 0 0,0 1 1 0 0,0-1 0 0 0,0 0-1 0 0,0 1 1 0 0,0-1 0 0 0,0 1-1 0 0,1-1 1 0 0,-1 0 0 0 0,0 1-1 0 0,1-1 1 0 0,-1 1-1 0 0,1-1-43 0 0,0 1 8 0 0,0 1-1 0 0,0-1 0 0 0,0 0 0 0 0,-1 1 0 0 0,1-1 0 0 0,0 1 0 0 0,0-1 1 0 0,0 1-1 0 0,0 0 0 0 0,1-1 0 0 0,-1 1 0 0 0,0 0 0 0 0,0 0 0 0 0,0-1 0 0 0,0 1 1 0 0,0 0-1 0 0,0 0 0 0 0,0 0 0 0 0,0 1 0 0 0,1-1-7 0 0,5 0-2416 0 0,-5 0-9714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2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50 6632 0 0,'1'-2'131'0'0,"-1"0"-1"0"0,0 0 1 0 0,-1 0 0 0 0,1 0 0 0 0,0 0 0 0 0,0 1-1 0 0,-1-1 1 0 0,1 0 0 0 0,-1 0 0 0 0,0 0 0 0 0,0 1 0 0 0,1-1-1 0 0,-1 0 1 0 0,0 1 0 0 0,0-1 0 0 0,0 0 0 0 0,-1 1-1 0 0,1 0 1 0 0,0-1 0 0 0,-1 1 0 0 0,1 0 0 0 0,-1-1-131 0 0,-1 1 245 0 0,0-1 1 0 0,0 1-1 0 0,0 0 1 0 0,0-1-1 0 0,0 1 1 0 0,0 1-1 0 0,0-1 1 0 0,-1 0-1 0 0,1 1 1 0 0,0 0-1 0 0,-1 0 1 0 0,-1 0-246 0 0,4 0 7 0 0,-4-1 33 0 0,0 1 0 0 0,0 0 0 0 0,-1 0-1 0 0,1 1 1 0 0,0 0 0 0 0,0 0 0 0 0,0 0 0 0 0,0 0 0 0 0,0 1 0 0 0,0 0 0 0 0,0 0 0 0 0,-2 1-40 0 0,-3 3 25 0 0,1 0 0 0 0,-1 0 0 0 0,1 1 0 0 0,1 0 0 0 0,-1 1 0 0 0,1 0-1 0 0,1 0 1 0 0,0 1 0 0 0,0 0 0 0 0,0 0 0 0 0,1 1 0 0 0,0 0-25 0 0,-9 23 34 0 0,2 0 0 0 0,1 1 0 0 0,2 0-1 0 0,1 1 1 0 0,-3 27-34 0 0,9-32 104 0 0,1 0-1 0 0,1 18-103 0 0,3-27 21 0 0,1 0 1 0 0,0 0-1 0 0,1 0 0 0 0,2 0 1 0 0,0-1-1 0 0,1 0 0 0 0,4 6-21 0 0,-8-20 10 0 0,0 0-1 0 0,1 0 1 0 0,0 0-1 0 0,0-1 1 0 0,1 0 0 0 0,-1 0-1 0 0,1 0 1 0 0,0 0-1 0 0,0-1 1 0 0,1 0-1 0 0,-1 0 1 0 0,1 0-1 0 0,2 0-9 0 0,19 15 47 0 0,-23-16-37 0 0,0-1 0 0 0,1 1 0 0 0,-1-1 0 0 0,1-1-1 0 0,-1 1 1 0 0,1-1 0 0 0,0 1 0 0 0,-1-1 0 0 0,1-1 0 0 0,0 1 0 0 0,0-1 0 0 0,0 1 0 0 0,0-1 0 0 0,-1-1-1 0 0,1 1 1 0 0,0-1 0 0 0,0 0 0 0 0,0 0 0 0 0,-1 0 0 0 0,1-1 0 0 0,0 0-10 0 0,36-11 51 0 0,-30 10 50 0 0,1-1-1 0 0,-1-1 0 0 0,0 1 0 0 0,0-2 0 0 0,6-3-100 0 0,15-8-1812 0 0,-29 16-7393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2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7232 0 0,'7'0'360'0'0,"-7"-1"-257"0"0,1 1 1 0 0,-1 0 0 0 0,1 0-1 0 0,0 0 1 0 0,-1-1 0 0 0,1 1-1 0 0,-1 0 1 0 0,1 0 0 0 0,-1 0-1 0 0,1 0 1 0 0,0 0 0 0 0,-1 0-1 0 0,1 0 1 0 0,-1 0 0 0 0,1 1-1 0 0,0-1 1 0 0,-1 0 0 0 0,1 0-1 0 0,-1 0 1 0 0,1 1 0 0 0,-1-1-1 0 0,1 0 1 0 0,-1 0 0 0 0,1 1-1 0 0,-1-1 1 0 0,1 0 0 0 0,-1 1-1 0 0,1-1 1 0 0,-1 1 0 0 0,0-1-1 0 0,1 1 1 0 0,-1-1 0 0 0,0 1-1 0 0,1-1 1 0 0,-1 1 0 0 0,0-1-1 0 0,0 1 1 0 0,1-1 0 0 0,-1 1-1 0 0,0-1 1 0 0,0 1 0 0 0,0 0-1 0 0,0-1 1 0 0,0 1 0 0 0,0-1-1 0 0,0 1 1 0 0,0-1 0 0 0,0 2-104 0 0,1 9 37 0 0,0 0 0 0 0,1 0 1 0 0,0-1-1 0 0,2 5-37 0 0,4 25 123 0 0,-1 38 124 0 0,-2-28 88 0 0,8 38-335 0 0,-1-27 361 0 0,-3-1 0 0 0,-2 15-361 0 0,-6-55 35 0 0,-1-16-17 0 0,0 0 1 0 0,0 1 0 0 0,0-1-1 0 0,1 0 1 0 0,0 0-1 0 0,-1 0 1 0 0,2 0 0 0 0,-1 1-1 0 0,0-1 1 0 0,1 0 0 0 0,1 2-19 0 0,-1 0 37 0 0,0 0 1 0 0,-1-1-1 0 0,0 1 1 0 0,0 0-1 0 0,0 1 1 0 0,0-1 0 0 0,-1 0-1 0 0,0 0 1 0 0,-1 0-1 0 0,0 3-37 0 0,1 12 374 0 0,-7-21-1927 0 0,7 0-8155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3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84 7328 0 0,'14'-11'654'0'0,"2"1"0"0"0,-1 0 0 0 0,11-4-654 0 0,-19 10 84 0 0,1 1 1 0 0,0 0 0 0 0,0 1 0 0 0,0 0 0 0 0,0 0 0 0 0,0 1 0 0 0,0 0 0 0 0,0 0 0 0 0,4 1-85 0 0,34 0 112 0 0,2 1 97 0 0,-1-2 0 0 0,34-6-209 0 0,-27 0 0 0 0,1 3 0 0 0,14 3 0 0 0,47 13 0 0 0,-92-12-1326 0 0,-19 0-5300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3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1 113 6328 0 0,'2'0'177'0'0,"0"0"1"0"0,0 0 0 0 0,0 0-1 0 0,0 0 1 0 0,0 0-1 0 0,0-1 1 0 0,0 1 0 0 0,0-1-1 0 0,0 1 1 0 0,0-1-1 0 0,-1 0 1 0 0,1 0 0 0 0,0 0-1 0 0,0 0 1 0 0,0 0-178 0 0,6-3 216 0 0,0 1 1 0 0,0-1-1 0 0,1 2 1 0 0,-1-1 0 0 0,1 1-1 0 0,-1 1 1 0 0,3-1-217 0 0,9-2 21 0 0,194-49 176 0 0,-173 44-30 0 0,-24 4 10 0 0,-1 1 0 0 0,1 1 1 0 0,1 1-1 0 0,-1 0 0 0 0,0 1 0 0 0,0 1 0 0 0,1 0 0 0 0,15 3-177 0 0,-11 2 22 0 0,32 6-256 0 0,-1 3 1 0 0,5 4 233 0 0,-55-17-8473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3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9440 0 0,'10'0'392'0'0,"14"1"2359"0"0,-23-1-2678 0 0,-1 1 0 0 0,1-1-1 0 0,0 0 1 0 0,0 1 0 0 0,-1-1 0 0 0,1 0 0 0 0,0 1 0 0 0,-1-1 0 0 0,1 1 0 0 0,-1-1-1 0 0,1 1 1 0 0,-1 0 0 0 0,1-1 0 0 0,-1 1 0 0 0,1-1 0 0 0,-1 1 0 0 0,1 0-1 0 0,-1-1 1 0 0,0 1 0 0 0,1 0 0 0 0,-1 0 0 0 0,0-1 0 0 0,0 1 0 0 0,1 0 0 0 0,-1 0-1 0 0,0 0 1 0 0,0 0-73 0 0,1 2 31 0 0,0 1-1 0 0,0-1 0 0 0,0 0 0 0 0,0 0 1 0 0,1 1-1 0 0,-1-1 0 0 0,1 0 0 0 0,0 0 1 0 0,1 0-31 0 0,-1 1 1 0 0,1 0 1 0 0,-1 0 0 0 0,0 0-1 0 0,0 0 1 0 0,0 1 0 0 0,1 2-2 0 0,8 47 31 0 0,2 40-31 0 0,-6-44 6 0 0,12 120-7 0 0,-6-55 4 0 0,22 94-3 0 0,-31-196 21 0 0,-2-6 106 0 0,0 1 1 0 0,-1-1-1 0 0,0 0 0 0 0,0 8-127 0 0,-1-15-25 0 0,0 1-1 0 0,0 0 1 0 0,0 0 0 0 0,0-1-1 0 0,0 1 1 0 0,1 0 0 0 0,-1 0-1 0 0,0-1 1 0 0,0 1 0 0 0,1 0-1 0 0,-1-1 1 0 0,0 1 0 0 0,1 0-1 0 0,-1-1 1 0 0,0 1-1 0 0,1 0 1 0 0,-1-1 0 0 0,1 1-1 0 0,-1-1 1 0 0,1 1 0 0 0,0-1-1 0 0,-1 1 1 0 0,1-1 0 0 0,-1 1-1 0 0,1-1 1 0 0,0 0 0 0 0,-1 1-1 0 0,1-1 1 0 0,0 0-1 0 0,0 0 1 0 0,-1 1 0 0 0,1-1-1 0 0,0 0 1 0 0,0 0 0 0 0,-1 0-1 0 0,1 0 1 0 0,0 0 0 0 0,0 0-1 0 0,-1 0 1 0 0,1 0-1 0 0,0 0 1 0 0,-1 0 0 0 0,1-1-1 0 0,0 1 1 0 0,0 0 0 0 0,-1 0-1 0 0,1-1 1 0 0,0 1 0 0 0,-1 0-1 0 0,1-1 1 0 0,0 1 0 0 0,-1-1 25 0 0,1 1-10068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3.8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96 6224 0 0,'-4'-6'584'0'0,"-1"-1"1"0"0,0 1-1 0 0,-1 0 1 0 0,0 0-1 0 0,-5-4-584 0 0,8 8 150 0 0,0-1-1 0 0,0 1 0 0 0,0 0 1 0 0,0-1-1 0 0,-1 2 0 0 0,1-1 1 0 0,0 0-1 0 0,-1 1 0 0 0,1-1 1 0 0,-1 1-1 0 0,0 0 0 0 0,-3 0-149 0 0,-18-8 926 0 0,10 7-743 0 0,14 2-182 0 0,0 0 1 0 0,-1 0 0 0 0,1 0-1 0 0,0 0 1 0 0,-1 0 0 0 0,1 0 0 0 0,0 0-1 0 0,-1 0 1 0 0,1 0 0 0 0,0 1-1 0 0,-1-1 1 0 0,1 0 0 0 0,0 1-1 0 0,0-1 1 0 0,-1 1 0 0 0,1-1-1 0 0,0 1 1 0 0,0 0 0 0 0,0 0-1 0 0,0-1 1 0 0,0 1 0 0 0,0 0-2 0 0,-39 20-4 0 0,23-7 1 0 0,1 1 0 0 0,0 1 0 0 0,2 0 0 0 0,0 1 0 0 0,0 1 0 0 0,2 0 0 0 0,0 0 0 0 0,-8 19 3 0 0,11-13 20 0 0,1 0 0 0 0,1 0 0 0 0,2 0-1 0 0,0 1 1 0 0,-1 22-20 0 0,6-41 7 0 0,-1 5 39 0 0,0 0 0 0 0,1 1 0 0 0,1-1 0 0 0,0 1 0 0 0,1-1 0 0 0,0 0 0 0 0,0 0 0 0 0,2 0 0 0 0,-1 0 0 0 0,1 0 0 0 0,1-1 0 0 0,0 1 0 0 0,0-1 0 0 0,1 0-1 0 0,0-1 1 0 0,1 1 0 0 0,0-1-46 0 0,3 3 62 0 0,0 0-1 0 0,1 0 1 0 0,1-1-1 0 0,0 0 1 0 0,0-1-1 0 0,1-1 1 0 0,1 0-1 0 0,-1-1 1 0 0,1 0-1 0 0,1-1 1 0 0,14 5-62 0 0,-20-9 29 0 0,0 0 1 0 0,0-1-1 0 0,1 0 1 0 0,-1-1-1 0 0,1 0 0 0 0,-1 0 1 0 0,1-1-1 0 0,-1 0 1 0 0,9-2-30 0 0,-13 1 21 0 0,0 1 0 0 0,-1-1 0 0 0,1-1 0 0 0,0 1 0 0 0,-1-1 0 0 0,1 0 0 0 0,-1 0 0 0 0,1 0 0 0 0,-1 0 0 0 0,0-1 0 0 0,0 0 0 0 0,0 0 0 0 0,0 0 0 0 0,-1 0 0 0 0,1-1 0 0 0,-1 1 0 0 0,0-1 0 0 0,0 0 0 0 0,0 0 0 0 0,0 0-21 0 0,4-8 50 0 0,0 0 0 0 0,-1 0 1 0 0,0-1-1 0 0,-1 0 0 0 0,-1 1 0 0 0,0-2 1 0 0,-1 1-1 0 0,0 0 0 0 0,-1-1 1 0 0,1-9-51 0 0,-3-16 234 0 0,-2-1 0 0 0,-1 1 1 0 0,-2 0-1 0 0,-9-31-234 0 0,5 23 296 0 0,2-1-1 0 0,2 0 1 0 0,2-1-1 0 0,2-5-295 0 0,1 15-1939 0 0,0 38-8769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04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51 781 7432 0 0,'-1'-11'349'0'0,"0"0"0"0"0,-1 0 0 0 0,0 1-1 0 0,-1-1 1 0 0,0 1 0 0 0,-1 0 0 0 0,-3-8-349 0 0,3 8 359 0 0,0 0 0 0 0,0 0-1 0 0,1 0 1 0 0,0-1 0 0 0,1 0-1 0 0,0 1 1 0 0,0-9-359 0 0,0-60 367 0 0,1 36-27 0 0,1-1 1 0 0,2-8-341 0 0,2 33 149 0 0,0 0 0 0 0,1 0 1 0 0,1 1-1 0 0,0 0 0 0 0,3-3-149 0 0,9-29 319 0 0,-14 38-203 0 0,11-29 325 0 0,-14 39-354 0 0,0-1 1 0 0,0 1-1 0 0,0 0 1 0 0,1 0 0 0 0,-1 0-1 0 0,1-1 1 0 0,-1 1-1 0 0,1 1 1 0 0,0-1-1 0 0,0 0 1 0 0,-1 0-1 0 0,1 1 1 0 0,3-2-88 0 0,-2 5 186 0 0,0 1-1 0 0,-1 0 1 0 0,1 0 0 0 0,0 0 0 0 0,-1 0-1 0 0,0 0 1 0 0,1 0-186 0 0,3 6 89 0 0,4 3-63 0 0,-1 1 0 0 0,-1 0 0 0 0,0 0 0 0 0,3 8-26 0 0,8 14 32 0 0,29 52 55 0 0,13 24 101 0 0,-35-69-135 0 0,-2-3 36 0 0,12 14-89 0 0,24 26-22 0 0,32 28 22 0 0,-77-91-53 0 0,1-1 0 0 0,0-1 1 0 0,1 0-1 0 0,7 3 53 0 0,-21-15 34 0 0,0-1 1 0 0,0 1-1 0 0,1-1 1 0 0,-1 0-1 0 0,0 0 0 0 0,1 0 1 0 0,-1 0-1 0 0,1-1 0 0 0,0 1 1 0 0,-1-1-1 0 0,1 0 0 0 0,-1 0 1 0 0,1 0-1 0 0,-1-1 1 0 0,1 1-1 0 0,-1-1 0 0 0,1 0 1 0 0,-1 0-1 0 0,1 0 0 0 0,-1 0 1 0 0,0-1-1 0 0,2 0-34 0 0,-3 0 30 0 0,0 0 1 0 0,0 1-1 0 0,0-1 0 0 0,0 0 0 0 0,-1 0 1 0 0,1-1-1 0 0,-1 1 0 0 0,0 0 0 0 0,0 0 1 0 0,1-1-1 0 0,-1 1 0 0 0,-1-1 1 0 0,1 1-1 0 0,0-1 0 0 0,-1 1 0 0 0,1-1 1 0 0,-1 1-1 0 0,0-2-30 0 0,1-5 43 0 0,0 1 0 0 0,-1-1 0 0 0,0 0 0 0 0,-2-8-43 0 0,-4-22 84 0 0,2 16-2 0 0,1 1 0 0 0,0-13-82 0 0,0-9 255 0 0,-6-23-255 0 0,3 24 247 0 0,1-27-247 0 0,4 28 24 0 0,-1-34 25 0 0,4-7-49 0 0,0 48 35 0 0,-2 18 4 0 0,1-1 1 0 0,1 1-1 0 0,1-1 1 0 0,0 1-1 0 0,2-3-39 0 0,-2 11 58 0 0,-1-1 0 0 0,0-1-1 0 0,-1 1 1 0 0,0 0 0 0 0,0 0 0 0 0,-1-6-58 0 0,1 15-162 0 0,11-3 523 0 0,-8 0-3090 0 0,-4 4-10310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2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3712 0 0,'0'0'273'0'0,"0"0"3"0"0,0 0-6 0 0,0 0 31 0 0,0 0 100 0 0,0 0 27 0 0,0 0-7 0 0,0 0-42 0 0,-1 5-199 0 0,-16 150 1155 0 0,15-139-1262 0 0,1 0 0 0 0,1 0 0 0 0,1 0 0 0 0,0 0 0 0 0,0 1 0 0 0,3 4-73 0 0,-1 3 312 0 0,0 1 0 0 0,-2 4-312 0 0,-1 148 2578 0 0,0-178-10874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3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3808 0 0,'0'0'633'0'0,"0"0"3"0"0,0 0 40 0 0,0 0 87 0 0,0 0-382 0 0,0 0-102 0 0,0 0-45 0 0,0 0-180 0 0,0 0-46 0 0,24 0 56 0 0,39-3 63 0 0,28-5-127 0 0,-27 1 271 0 0,1-3 96 0 0,-45 6-153 0 0,0 1 1 0 0,0 1-1 0 0,7 1-214 0 0,14 0 301 0 0,-23 0-127 0 0,0 1 0 0 0,0 0-1 0 0,0 1 1 0 0,0 1 0 0 0,-1 1 0 0 0,14 4-174 0 0,30 6-850 0 0,-58-13-5892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3.3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12 5016 0 0,'0'-3'98'0'0,"0"3"-21"0"0,0 0 0 0 0,0 0 0 0 0,0-1 0 0 0,0 1 1 0 0,0 0-1 0 0,0 0 0 0 0,0-1 0 0 0,0 1 0 0 0,0 0 0 0 0,0 0 1 0 0,0-1-1 0 0,0 1 0 0 0,0 0 0 0 0,0 0 0 0 0,0-1 1 0 0,0 1-1 0 0,0 0 0 0 0,0 0 0 0 0,0-1 0 0 0,0 1 1 0 0,0 0-1 0 0,0 0 0 0 0,0-1 0 0 0,-1 1 0 0 0,1 0 0 0 0,0 0 1 0 0,0 0-1 0 0,0-1 0 0 0,0 1 0 0 0,-1 0 0 0 0,1 0 1 0 0,0 0-1 0 0,0-1 0 0 0,0 1 0 0 0,-1 0 0 0 0,1 0 0 0 0,0 0 1 0 0,0 0-1 0 0,-1 0 0 0 0,1 0 0 0 0,0 0 0 0 0,0 0 1 0 0,-1-1-1 0 0,1 1 0 0 0,0 0 0 0 0,0 0 0 0 0,-1 0 1 0 0,1 0-1 0 0,0 0-77 0 0,-2 18 506 0 0,-16 58-437 0 0,12-57-55 0 0,1 1-1 0 0,1 0 1 0 0,-1 11-14 0 0,3 52 91 0 0,2-54 219 0 0,-1-1 1 0 0,-4 24-311 0 0,5-50 14 0 0,0 0 0 0 0,-1 1 0 0 0,1-1 0 0 0,0 0 0 0 0,0 0 0 0 0,1 0 0 0 0,-1 0 0 0 0,0 0 0 0 0,1 0 0 0 0,-1 0 0 0 0,1 0 0 0 0,-1 0 0 0 0,1 0 0 0 0,0 0 0 0 0,0 0 0 0 0,0 0 0 0 0,1 1-14 0 0,4 9 83 0 0,-5-10-48 0 0,-1 0-1 0 0,1 0 1 0 0,-1 1 0 0 0,1-1 0 0 0,-1 0-1 0 0,0 1 1 0 0,0-1 0 0 0,0 0 0 0 0,0 1-1 0 0,-1-1-34 0 0,1-1 31 0 0,0 0 0 0 0,-1 0 0 0 0,1 1-1 0 0,0-1 1 0 0,0 0 0 0 0,0 0-1 0 0,0 1 1 0 0,0-1 0 0 0,0 0 0 0 0,0 0-1 0 0,1 1 1 0 0,-1-1 0 0 0,0 0 0 0 0,1 0-1 0 0,-1 0 1 0 0,1 0 0 0 0,-1 1 0 0 0,1-1-1 0 0,-1 0 1 0 0,1 0 0 0 0,0 0-1 0 0,0 0 1 0 0,-1 0 0 0 0,1 0 0 0 0,0-1-1 0 0,0 1 1 0 0,0 0 0 0 0,0 0 0 0 0,0 0-31 0 0,0-1 12 0 0,-1 0 0 0 0,0 0 0 0 0,0 1 0 0 0,0-1 0 0 0,1 0 0 0 0,-1 0 0 0 0,0 1 0 0 0,0-1 0 0 0,0 0 0 0 0,0 1 0 0 0,0-1 0 0 0,1 0 0 0 0,-1 1-1 0 0,0-1 1 0 0,0 0 0 0 0,0 1 0 0 0,0-1 0 0 0,0 0 0 0 0,0 1 0 0 0,0-1 0 0 0,0 0 0 0 0,0 1 0 0 0,0-1 0 0 0,-1 0 0 0 0,1 0 0 0 0,0 1 0 0 0,0-1 0 0 0,0 0 0 0 0,0 1 0 0 0,0-1 0 0 0,0 0 0 0 0,-1 1 0 0 0,1-1-12 0 0,-1 4 146 0 0,7-6-25 0 0,3-1 44 0 0,-8 3-236 0 0,-1 0 0 0 0,1 0 1 0 0,-1 0-1 0 0,1 0 0 0 0,-1 0 0 0 0,1 0 0 0 0,-1 0 0 0 0,1 0 0 0 0,-1 0 0 0 0,0 0 0 0 0,1 0 1 0 0,-1-1-1 0 0,1 1 0 0 0,-1 0 0 0 0,1 0 0 0 0,-1-1 0 0 0,0 1 0 0 0,1 0 0 0 0,-1-1 0 0 0,0 1 1 0 0,1 0-1 0 0,-1-1 71 0 0,1 0-7892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3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6520 0 0,'2'9'345'0'0,"0"-12"418"0"0,-2 3-728 0 0,0-1-1 0 0,1 1 1 0 0,-1 0 0 0 0,0 0 0 0 0,0-1-1 0 0,0 1 1 0 0,0 0 0 0 0,0-1 0 0 0,0 1 0 0 0,0-1-1 0 0,0 1 1 0 0,0 0 0 0 0,0-1 0 0 0,0 1 0 0 0,0 0-1 0 0,0-1 1 0 0,0 1 0 0 0,0 0 0 0 0,0-1 0 0 0,0 1-1 0 0,0 0 1 0 0,0-1 0 0 0,0 1 0 0 0,-1 0-1 0 0,1-1 1 0 0,0 1 0 0 0,0 0 0 0 0,0-1 0 0 0,-1 1-1 0 0,1 0 1 0 0,0 0 0 0 0,0-1 0 0 0,-1 1-35 0 0,2 27 609 0 0,6 4-408 0 0,4 32-34 0 0,-8-38 35 0 0,1 0 1 0 0,3 5-203 0 0,-3-10 243 0 0,0 1-1 0 0,-1-1 1 0 0,0 21-243 0 0,-1-13 221 0 0,-1-21-167 0 0,0-1 0 0 0,-1 1 0 0 0,0-1 0 0 0,0 1 0 0 0,-1 2-54 0 0,1-6 22 0 0,0 0 1 0 0,0 0-1 0 0,0 1 0 0 0,0-1 0 0 0,1 0 1 0 0,-1 0-1 0 0,1 0 0 0 0,0 0 1 0 0,1 2-23 0 0,-2-3 18 0 0,1 1 1 0 0,0-1-1 0 0,0 0 0 0 0,-1 1 1 0 0,0-1-1 0 0,1 0 1 0 0,-1 1-1 0 0,0-1 0 0 0,0 1 1 0 0,0-1-1 0 0,0 0 1 0 0,-1 1-1 0 0,1-1 0 0 0,-1 0 1 0 0,1 1-1 0 0,-1-1 1 0 0,0 0-1 0 0,0 1-18 0 0,-4 19 198 0 0,5-19-168 0 0,0-1-1 0 0,-1 1 1 0 0,1-1 0 0 0,-1 1-1 0 0,0-1 1 0 0,1 1-1 0 0,-1-1 1 0 0,0 1 0 0 0,0-1-1 0 0,-1 0 1 0 0,1 1-30 0 0,-13 23-1432 0 0,13-24-6433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4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0 143 3808 0 0,'1'0'76'0'0,"0"0"0"0"0,0-1 0 0 0,-1 1 0 0 0,1 0 0 0 0,0 0 1 0 0,0 0-1 0 0,-1-1 0 0 0,1 1 0 0 0,0 0 0 0 0,-1-1 0 0 0,1 1 0 0 0,0 0 0 0 0,-1-1 0 0 0,1 1 1 0 0,-1-1-1 0 0,1 1 0 0 0,-1-1 0 0 0,1 0 0 0 0,-1 1 0 0 0,1-1 0 0 0,-1 1 0 0 0,1-1 0 0 0,-1 0 1 0 0,0 1-1 0 0,1-1 0 0 0,-1 0 0 0 0,0 1 0 0 0,0-1 0 0 0,1 0 0 0 0,-1 0 0 0 0,0 1 0 0 0,0-1 1 0 0,0 0-1 0 0,0 0 0 0 0,0 0-76 0 0,0 0 72 0 0,0 1 1 0 0,0-1-1 0 0,0 0 1 0 0,0 0-1 0 0,0 0 1 0 0,0 1-1 0 0,1-1 0 0 0,-1 0 1 0 0,0 0-1 0 0,1 1 1 0 0,-1-1-1 0 0,0 0 1 0 0,1 1-1 0 0,-1-1 1 0 0,1 0-1 0 0,-1 1 1 0 0,1-1-1 0 0,-1 0 0 0 0,1 1 1 0 0,-1-1-1 0 0,1 1 1 0 0,0-1-1 0 0,-1 1 1 0 0,1-1-1 0 0,0 1 1 0 0,-1 0-1 0 0,1-1 1 0 0,0 1-1 0 0,0 0 0 0 0,-1 0 1 0 0,1-1-1 0 0,0 1 1 0 0,0 0-1 0 0,0 0 1 0 0,0 0-73 0 0,11-14 504 0 0,-5 9-445 0 0,0 0 1 0 0,1 0 0 0 0,-1 1 0 0 0,1 0 0 0 0,7-3-60 0 0,19-9 174 0 0,-22 10-83 0 0,0 0 0 0 0,1 1 0 0 0,-1 1-1 0 0,1 0 1 0 0,0 1 0 0 0,7-1-91 0 0,76-8-1136 0 0,-91 11-5578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4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419 12 7136 0 0,'-9'-4'365'0'0,"3"2"-258"0"0,2-1-75 0 0,4 3-24 0 0,0 0 0 0 0,-1 0-1 0 0,1-1 1 0 0,0 1 0 0 0,-1 0 0 0 0,1 0 0 0 0,-1-1-1 0 0,1 1 1 0 0,0 0 0 0 0,-1 0 0 0 0,1 0-1 0 0,-1 0 1 0 0,1-1 0 0 0,-1 1 0 0 0,1 0-1 0 0,0 0 1 0 0,-1 0 0 0 0,1 0 0 0 0,-1 0 0 0 0,1 0-1 0 0,-1 0 1 0 0,1 1 0 0 0,0-1 0 0 0,-1 0-1 0 0,1 0 1 0 0,-1 0 0 0 0,1 0 0 0 0,-1 0 0 0 0,1 1-1 0 0,0-1 1 0 0,-1 0-8 0 0,-61 15 41 0 0,-8 2 5 0 0,-23 10-46 0 0,74-22 0 0 0,0 0 0 0 0,-1-1 0 0 0,-15 1 0 0 0,35-5 0 0 0,-1 0 0 0 0,0 0 0 0 0,1 0 0 0 0,-1 0 0 0 0,0 1 0 0 0,1-1 0 0 0,-1 0 0 0 0,1 1 0 0 0,-1-1 0 0 0,0 0 0 0 0,1 1 0 0 0,-1-1 1 0 0,1 1-1 0 0,-1-1 0 0 0,1 1 0 0 0,-1-1 0 0 0,1 1 0 0 0,0-1 0 0 0,-1 1 0 0 0,1-1 0 0 0,0 1 0 0 0,-1 0 0 0 0,1-1 0 0 0,0 1 1 0 0,-1-1-1 0 0,1 1 0 0 0,0-1 1 0 0,-1 1-1 0 0,1-1 1 0 0,0 1-1 0 0,-1-1 0 0 0,1 1 1 0 0,-1-1-1 0 0,1 0 0 0 0,0 1 1 0 0,-1-1-1 0 0,1 0 0 0 0,-1 1 1 0 0,1-1-1 0 0,-1 0 1 0 0,1 0-1 0 0,-1 0 0 0 0,1 1 1 0 0,-1-1-1 0 0,0 0 0 0 0,1 0 1 0 0,-1 0-1 0 0,1 0 0 0 0,-1 0 0 0 0,-1 0 11 0 0,1 0-1 0 0,-1 0 0 0 0,1 1 0 0 0,-1-1 1 0 0,1 0-1 0 0,-1 1 0 0 0,1-1 1 0 0,-1 1-1 0 0,1 0 0 0 0,0-1 0 0 0,-1 1 1 0 0,1 0-1 0 0,0 0 0 0 0,-1 0 0 0 0,1-1 1 0 0,0 1-1 0 0,0 1 0 0 0,0-1 0 0 0,0 0 1 0 0,0 0-1 0 0,0 0 0 0 0,0 1 0 0 0,0-1 1 0 0,1 0-1 0 0,-1 1 0 0 0,0-1-10 0 0,-2 4 28 0 0,2-2 29 0 0,-1-1 0 0 0,1 0 0 0 0,0 1 0 0 0,0-1 0 0 0,1 1 0 0 0,-1-1 0 0 0,0 1 0 0 0,1 0 0 0 0,-1-1 0 0 0,1 1 0 0 0,0-1 0 0 0,0 1 0 0 0,0 0 0 0 0,0-1 0 0 0,1 1 0 0 0,-1 0 0 0 0,1-1 0 0 0,-1 1-57 0 0,4 9 139 0 0,0-1 1 0 0,0 0 0 0 0,4 8-140 0 0,9 24 128 0 0,-5 8 77 0 0,2-1 0 0 0,3 2-205 0 0,5-17 160 0 0,-21-33-141 0 0,-1-1 1 0 0,1 0-1 0 0,0 1 1 0 0,-1-1-1 0 0,1 0 1 0 0,0 0-1 0 0,0 1 1 0 0,0-1-1 0 0,0 0 1 0 0,0 0-1 0 0,1 0 1 0 0,-1 0 0 0 0,0-1-1 0 0,0 1 1 0 0,1 0-1 0 0,-1 0 1 0 0,0-1-1 0 0,1 1 1 0 0,-1-1-1 0 0,1 1 1 0 0,-1-1-1 0 0,0 1 1 0 0,1-1-1 0 0,-1 0 1 0 0,1 0-1 0 0,-1 0 1 0 0,1 0-1 0 0,-1 0 1 0 0,1 0 0 0 0,-1 0-1 0 0,2-1-19 0 0,6 0 157 0 0,0-1-1 0 0,0 0 1 0 0,0-1-1 0 0,8-3-156 0 0,0 0-23 0 0,-5 0-96 0 0,0 1 0 0 0,-1-2 0 0 0,0 0-1 0 0,0 0 1 0 0,0-1 0 0 0,-1 0 0 0 0,5-6 119 0 0,-12 12-7702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7.9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358 156 3616 0 0,'0'0'368'0'0,"0"0"0"0"0,0 0 0 0 0,0 0 59 0 0,0 0 232 0 0,0 0 56 0 0,0 0 5 0 0,0 0-73 0 0,0 0-317 0 0,0 0-68 0 0,0 0 0 0 0,0 0-10 0 0,0 0-21 0 0,0 0-2 0 0,0 0-1 0 0,0 0-8 0 0,0 0-62 0 0,-5-6-5 0 0,-10-14-32 0 0,9 12-83 0 0,0 0-1 0 0,0 0 1 0 0,-1 0 0 0 0,0 1-1 0 0,0 0 1 0 0,-1 0 0 0 0,1 1-1 0 0,-2 0 1 0 0,1 0-38 0 0,-6 0 34 0 0,10 4-5 0 0,0 1 0 0 0,1 0 1 0 0,-1-1-1 0 0,1 0 1 0 0,-1 0-1 0 0,1 0 1 0 0,0 0-1 0 0,-1-1 0 0 0,1 1 1 0 0,1-1-1 0 0,-1 0 1 0 0,0 0-1 0 0,0-1-29 0 0,1 2 49 0 0,1 0 0 0 0,-1 0 0 0 0,1 1 0 0 0,-1-1 0 0 0,0 1 0 0 0,0-1-1 0 0,1 1 1 0 0,-1 0 0 0 0,0-1 0 0 0,0 1 0 0 0,-1 0-49 0 0,2 1 21 0 0,1-1 0 0 0,-1 1-1 0 0,0 0 1 0 0,0-1 0 0 0,1 1-1 0 0,-1 0 1 0 0,0 0 0 0 0,0 0 0 0 0,1 0-1 0 0,-1 0 1 0 0,0 0 0 0 0,0 0 0 0 0,1 0-1 0 0,-1 0 1 0 0,0 0 0 0 0,0 0 0 0 0,1 0-1 0 0,-1 1 1 0 0,0-1 0 0 0,0 0-1 0 0,1 0 1 0 0,-1 1 0 0 0,0-1 0 0 0,1 0-1 0 0,-1 1 1 0 0,1-1 0 0 0,-1 1 0 0 0,0 0-21 0 0,-70 69 694 0 0,60-56-614 0 0,1 1 1 0 0,1 0-1 0 0,1 1 0 0 0,0 0 0 0 0,1 0 1 0 0,-4 12-81 0 0,11-26 3 0 0,-6 11 38 0 0,1 1 0 0 0,1 0 0 0 0,0 0 0 0 0,1 0 0 0 0,0 1 0 0 0,1-1 0 0 0,1 9-41 0 0,1-15 22 0 0,-1 7 31 0 0,2-1 0 0 0,0 0-1 0 0,2 13-52 0 0,-1-22 12 0 0,-1 1 0 0 0,1-1 1 0 0,0 1-1 0 0,0-1 0 0 0,1 0 0 0 0,-1 0 0 0 0,1 0 0 0 0,0-1 0 0 0,1 1 0 0 0,-1-1 1 0 0,2 2-13 0 0,76 70 92 0 0,-71-68-91 0 0,-1-2 0 0 0,1 1 0 0 0,0-1 0 0 0,0-1 0 0 0,1 0 0 0 0,-1 0 1 0 0,4 0-2 0 0,-10-3 0 0 0,2 0 0 0 0,0 0 1 0 0,0-1 0 0 0,0 0 0 0 0,0 0 0 0 0,1 0 0 0 0,-1-1-1 0 0,0 0 1 0 0,5-1-1 0 0,52-7 4 0 0,-53 7-5 0 0,-6 0-147 0 0,0 1-1 0 0,0-1 1 0 0,-1 0 0 0 0,1 0 0 0 0,0 0 0 0 0,-1-1-1 0 0,1 1 1 0 0,-1-1 0 0 0,0 0 0 0 0,1 0 0 0 0,-1 0-1 0 0,2-2 149 0 0,-3 2-8806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4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8936 0 0,'0'0'0'0'0,"0"0"0"0"0,0-7 0 0 0,0 5 448 0 0,0 2 16 0 0,5-4-8 0 0,1-3 0 0 0,1 0-296 0 0,2 7 0 0 0,-2 0 8 0 0,17-18-8 0 0,14 1-152 0 0,3 3 8 0 0,1-1 0 0 0,12-5 8 0 0,-54 20-8640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5.1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9 5520 0 0,'-8'-8'575'0'0,"10"10"691"0"0,-1-1-1122 0 0,0 1-1 0 0,0-1 1 0 0,0 0-1 0 0,0 1 0 0 0,0-1 1 0 0,0 0-1 0 0,-1 1 0 0 0,1-1 1 0 0,0 1-1 0 0,-1-1 0 0 0,0 1 1 0 0,1-1-1 0 0,-1 2-143 0 0,1 9 15 0 0,0 1 1 0 0,1 0-1 0 0,0-1 1 0 0,2 6-16 0 0,7 38 25 0 0,2 36-79 0 0,-4-35-27 0 0,-3 0 0 0 0,-1 25 81 0 0,-5 2 353 0 0,0-84-346 0 0,0 1-1 0 0,0-1 1 0 0,0 0-1 0 0,0 0 1 0 0,0 0-1 0 0,0 0 1 0 0,0 0 0 0 0,0 0-1 0 0,0 0 1 0 0,0 1-1 0 0,0-1 1 0 0,0 0 0 0 0,0 0-1 0 0,0 0 1 0 0,0 0-1 0 0,0 0 1 0 0,0 0-1 0 0,0 0 1 0 0,0 0 0 0 0,0 0-1 0 0,0 1 1 0 0,1-1-1 0 0,-1 0 1 0 0,0 0-1 0 0,0 0 1 0 0,0 0 0 0 0,0 0-1 0 0,0 0 1 0 0,0 0-1 0 0,0 0 1 0 0,0 0-1 0 0,0 0 1 0 0,1 0 0 0 0,-1 0-1 0 0,0 0 1 0 0,0 0-1 0 0,0 0 1 0 0,0 0-1 0 0,0 0 1 0 0,0 0 0 0 0,0 0-1 0 0,1 0 1 0 0,-1 0-1 0 0,0 0 1 0 0,0 0-1 0 0,0 0 1 0 0,0 0 0 0 0,0 0-1 0 0,0 0 1 0 0,0 0-1 0 0,1 0 1 0 0,-1 0-1 0 0,0 0 1 0 0,0 0 0 0 0,0 0-1 0 0,0 0 1 0 0,0 0-1 0 0,0-1 1 0 0,0 1-1 0 0,0 0 1 0 0,0 0 0 0 0,0 0-7 0 0,2 0-601 0 0,-2 0-6007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5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5520 0 0,'0'-1'72'0'0,"0"1"1"0"0,0-1-1 0 0,0 0 0 0 0,0 1 1 0 0,0-1-1 0 0,0 0 1 0 0,1 0-1 0 0,-1 1 1 0 0,0-1-1 0 0,0 0 0 0 0,1 1 1 0 0,-1-1-1 0 0,0 1 1 0 0,1-1-1 0 0,-1 0 0 0 0,0 1 1 0 0,1-1-1 0 0,-1 1 1 0 0,1-1-1 0 0,-1 1 1 0 0,1-1-1 0 0,0 1 0 0 0,-1-1 1 0 0,1 1-1 0 0,-1 0 1 0 0,1-1-1 0 0,0 1 0 0 0,-1 0 1 0 0,1-1-73 0 0,0 1 97 0 0,0 0 0 0 0,-1-1 0 0 0,1 1 1 0 0,0-1-1 0 0,0 1 0 0 0,-1-1 0 0 0,1 1 0 0 0,0-1 0 0 0,-1 0 1 0 0,1 1-1 0 0,-1-1 0 0 0,1 0 0 0 0,0 1 0 0 0,-1-1 1 0 0,0 0-1 0 0,1 0 0 0 0,-1 1 0 0 0,1-1-97 0 0,0-1 70 0 0,0 1 0 0 0,0 0-1 0 0,1 0 1 0 0,-1-1 0 0 0,1 1 0 0 0,-1 0-1 0 0,1 0 1 0 0,-1 1 0 0 0,1-1 0 0 0,-1 0-1 0 0,1 0 1 0 0,0 1 0 0 0,-1-1 0 0 0,1 1-1 0 0,0 0 1 0 0,0-1 0 0 0,-1 1 0 0 0,3 0-70 0 0,8-3 283 0 0,-2 0-237 0 0,1 0 1 0 0,0 1-1 0 0,0 0 0 0 0,0 0 1 0 0,0 1-1 0 0,0 1 1 0 0,0 0-1 0 0,0 0 1 0 0,0 1-1 0 0,0 0 0 0 0,0 1 1 0 0,0 1-1 0 0,0-1 1 0 0,0 2-1 0 0,-1 0 1 0 0,0 0-1 0 0,0 0 1 0 0,0 1-1 0 0,0 1 0 0 0,-1 0 1 0 0,1 0-1 0 0,-2 1 1 0 0,1 0-1 0 0,-1 1 1 0 0,0-1-1 0 0,0 2 0 0 0,-1-1 1 0 0,0 1-1 0 0,5 9-46 0 0,1 3 149 0 0,-2 1-1 0 0,0 0 1 0 0,5 15-149 0 0,-12-26 50 0 0,0 0 1 0 0,-1 0 0 0 0,-1 0-1 0 0,0 1 1 0 0,0-1 0 0 0,-1 1-1 0 0,-1 0 1 0 0,0 6-51 0 0,0-14 5 0 0,-1-1 0 0 0,1 0-1 0 0,-1 1 1 0 0,0-1 0 0 0,0 0 0 0 0,0 0 0 0 0,0 1 0 0 0,0-1 0 0 0,-1 0-1 0 0,1 0 1 0 0,-1-1 0 0 0,0 1 0 0 0,-2 2-5 0 0,-2 1 23 0 0,0 0 1 0 0,0-1-1 0 0,0 1 0 0 0,-5 1-23 0 0,-20 18 43 0 0,25-20-38 0 0,0 0 0 0 0,-1-1 1 0 0,1 0-1 0 0,-1 0 0 0 0,0 0 0 0 0,0-1 1 0 0,0-1-1 0 0,-1 1 0 0 0,1-1 1 0 0,-1 0-1 0 0,0-1 0 0 0,-5 1-5 0 0,-11 4 15 0 0,17-5-12 0 0,0 0-1 0 0,1-1 0 0 0,-1 1 1 0 0,0-1-1 0 0,0-1 0 0 0,1 1 0 0 0,-1-1 1 0 0,0 0-1 0 0,-1-1-2 0 0,-59-19 18 0 0,27 8-14 0 0,38 12-80 0 0,1 0 0 0 0,0 1 0 0 0,0-1 0 0 0,-1 0 0 0 0,1 0 0 0 0,0 1 0 0 0,0-1-1 0 0,0 0 1 0 0,0 0 0 0 0,0 0 0 0 0,0 0 0 0 0,0-1 0 0 0,1 1 0 0 0,-1 0 0 0 0,0 0 0 0 0,0 0 0 0 0,1-1 0 0 0,-1 1 0 0 0,1 0 0 0 0,-1-1 0 0 0,1 1 0 0 0,0-1 76 0 0,-1 1-8400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5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5120 0 0,'0'1'90'0'0,"0"-1"1"0"0,1 0-1 0 0,-1 1 1 0 0,0-1-1 0 0,0 0 1 0 0,0 1 0 0 0,0-1-1 0 0,1 0 1 0 0,-1 0-1 0 0,0 1 1 0 0,0-1-1 0 0,1 0 1 0 0,-1 0-1 0 0,0 1 1 0 0,0-1-1 0 0,1 0 1 0 0,-1 0-1 0 0,0 0 1 0 0,0 1-1 0 0,1-1 1 0 0,-1 0 0 0 0,0 0-1 0 0,1 0 1 0 0,-1 0-1 0 0,0 0 1 0 0,1 0-1 0 0,-1 0 1 0 0,1 0-1 0 0,-1 0 1 0 0,0 0-1 0 0,1 0 1 0 0,-1 0-1 0 0,0 0 1 0 0,1 0-1 0 0,-1 0 1 0 0,0 0-1 0 0,1 0 1 0 0,-1 0 0 0 0,0 0-1 0 0,1 0 1 0 0,-1 0-1 0 0,0-1 1 0 0,1 1-1 0 0,-1 0 1 0 0,0 0-1 0 0,0 0 1 0 0,1-1-1 0 0,-1 1 1 0 0,0 0-1 0 0,0 0 1 0 0,1-1-1 0 0,-1 1 1 0 0,0 0-1 0 0,0-1 1 0 0,0 1 0 0 0,0 0-1 0 0,1-1 1 0 0,-1 1-1 0 0,0 0 1 0 0,0-1-91 0 0,-1 27 724 0 0,0-19-701 0 0,1 1 1 0 0,0 0-1 0 0,0 0 0 0 0,2 7-23 0 0,1 28 46 0 0,-2 0 1 0 0,-1 0-1 0 0,-3 10-46 0 0,2-38 28 0 0,2-4 4 0 0,-1-1 1 0 0,2 0-1 0 0,-1 1 1 0 0,1-1-1 0 0,1 0 1 0 0,0 0-33 0 0,1 7 62 0 0,15 22 254 0 0,-9-36-131 0 0,-10-4-150 0 0,3-1-1515 0 0,-2 2-6273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6.2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0 6928 0 0,'-16'5'857'0'0,"1"-1"124"0"0,1-4-755 0 0,0 1-1 0 0,1 0 1 0 0,-1 1 0 0 0,1 0-1 0 0,-1 1 1 0 0,-7 3-226 0 0,8-3 43 0 0,-19 6 32 0 0,31-9-49 0 0,0 1 1 0 0,0-1 0 0 0,0 0 0 0 0,0 1-1 0 0,0-1 1 0 0,0 1 0 0 0,0-1 0 0 0,1 1-1 0 0,-1-1 1 0 0,0 1 0 0 0,0-1 0 0 0,1 1-1 0 0,-1 0 1 0 0,0 0 0 0 0,1-1 0 0 0,-1 1-1 0 0,0 0 1 0 0,1 0 0 0 0,-1 0 0 0 0,1 0-1 0 0,0-1 1 0 0,-1 1 0 0 0,1 0 0 0 0,0 0-1 0 0,-1 1-26 0 0,-1 9 199 0 0,1-10-197 0 0,1 0-1 0 0,0 1 1 0 0,-1-1-1 0 0,1 0 1 0 0,0 0-1 0 0,-1 0 1 0 0,1 0-1 0 0,0 0 1 0 0,0 0-1 0 0,0 1 1 0 0,0-1-1 0 0,0 0 1 0 0,0 0-1 0 0,1 0 1 0 0,-1 0-1 0 0,0 0 1 0 0,1 1-1 0 0,-1-1 1 0 0,0 0-1 0 0,1 0 1 0 0,-1 0-1 0 0,1 0 1 0 0,0 0-1 0 0,0 0-1 0 0,10 17 58 0 0,-9-14-48 0 0,0-1 1 0 0,1 1 0 0 0,-1-1 0 0 0,1 1 0 0 0,0-1 0 0 0,-1 0-1 0 0,4 3-10 0 0,78 51 18 0 0,-69-46 17 0 0,1-1 0 0 0,0-1 0 0 0,1-1 1 0 0,0 0-1 0 0,0-1 0 0 0,4 0-35 0 0,20 9 193 0 0,57 33 440 0 0,-97-48-612 0 0,0-1 0 0 0,1 1 0 0 0,-1 0 0 0 0,0-1 1 0 0,1 1-1 0 0,-1 0 0 0 0,0 0 0 0 0,0 0 0 0 0,0 0 0 0 0,0 0 0 0 0,0 0 0 0 0,0 0 0 0 0,0 0 1 0 0,0 0-1 0 0,0 0 0 0 0,0 1 0 0 0,0-1 0 0 0,-1 0 0 0 0,1 1 0 0 0,-1-1 0 0 0,1 1 1 0 0,-1-1-1 0 0,1 0 0 0 0,-1 1 0 0 0,0-1 0 0 0,0 1 0 0 0,0-1 0 0 0,0 1 0 0 0,0-1 0 0 0,0 1 1 0 0,0 0-22 0 0,-1-1 10 0 0,0 1 0 0 0,-1-1 0 0 0,1 1 0 0 0,-1-1 0 0 0,1 0 0 0 0,-1 1 0 0 0,0-1 0 0 0,1 0 0 0 0,-1 0 0 0 0,-1 0-10 0 0,-4 4 29 0 0,-2 2-3 0 0,-1 0 1 0 0,0-1-1 0 0,0 0 0 0 0,-1 0 1 0 0,0-1-1 0 0,-8 3-26 0 0,-72 19 65 0 0,48-15-25 0 0,20-5 35 0 0,-1-1 0 0 0,1-1 1 0 0,-7-1-76 0 0,23-3-152 0 0,-1 0 1 0 0,1-1 0 0 0,-1-1 0 0 0,1 1-1 0 0,0-1 1 0 0,-1 0 0 0 0,1 0-1 0 0,0-1 1 0 0,0 0 0 0 0,0-1 0 0 0,0 1-1 0 0,-1-2 152 0 0,6 3-8426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6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246 0 96 0 0,'0'0'777'0'0,"0"0"6"0"0,0 23 2318 0 0,2 98-2315 0 0,0-19-175 0 0,-6 28-611 0 0,3-102 154 0 0,0-12-26 0 0,0 0-1 0 0,-1 1 1 0 0,-4 14-128 0 0,5-26 40 0 0,-1 0 1 0 0,0 0 0 0 0,0 0-1 0 0,0 0 1 0 0,-1 0 0 0 0,1-1 0 0 0,-1 1-1 0 0,0-1 1 0 0,-1 1 0 0 0,1-1-1 0 0,-1 0 1 0 0,0-1 0 0 0,-4 5-41 0 0,3-4 133 0 0,0 0-1 0 0,0 0 1 0 0,-1 0 0 0 0,0 0 0 0 0,0-1-1 0 0,0 0 1 0 0,0 0 0 0 0,0-1 0 0 0,-1 0-1 0 0,1 0 1 0 0,-1 0 0 0 0,1-1 0 0 0,-1 0-1 0 0,0 0 1 0 0,1 0 0 0 0,-1-1 0 0 0,0 0-1 0 0,0-1 1 0 0,1 1 0 0 0,-1-1 0 0 0,0-1-1 0 0,1 1 1 0 0,-5-2-133 0 0,9 2 49 0 0,0-1 1 0 0,0 1-1 0 0,1 0 0 0 0,-1 0 0 0 0,0-1 1 0 0,1 1-1 0 0,-1-1 0 0 0,1 1 0 0 0,0-1 1 0 0,-1 0-1 0 0,1 0 0 0 0,0 0 0 0 0,0 1 1 0 0,0-1-1 0 0,0 0 0 0 0,0 0 0 0 0,1-1-49 0 0,-11-34 508 0 0,10 28-631 0 0,1 1 1 0 0,0-1-1 0 0,0 1 0 0 0,1-1 0 0 0,0 0 0 0 0,0 1 1 0 0,1-1-1 0 0,0 0 123 0 0,-1 5-7596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7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0 6520 0 0,'0'0'27'0'0,"-1"1"-1"0"0,1-1 1 0 0,0 0 0 0 0,-1 0 0 0 0,1 0 0 0 0,-1 1 0 0 0,1-1-1 0 0,0 0 1 0 0,-1 1 0 0 0,1-1 0 0 0,0 0 0 0 0,-1 1 0 0 0,1-1-1 0 0,0 1 1 0 0,0-1 0 0 0,-1 0 0 0 0,1 1 0 0 0,0-1 0 0 0,0 1-1 0 0,0-1 1 0 0,-1 1 0 0 0,1-1 0 0 0,0 1 0 0 0,0-1 0 0 0,0 1-1 0 0,0-1 1 0 0,0 1 0 0 0,0-1 0 0 0,0 1 0 0 0,0-1-1 0 0,0 1-26 0 0,0 22 1327 0 0,1-14-1031 0 0,-1 30-79 0 0,2-1 1 0 0,4 16-218 0 0,-3-36 13 0 0,0 0 0 0 0,2-1 1 0 0,0 1-1 0 0,1-1 1 0 0,0 0-1 0 0,3 4-13 0 0,-3-9 32 0 0,1 0-1 0 0,0 0 0 0 0,0 0 1 0 0,3 1-32 0 0,-7-9 47 0 0,1 0 0 0 0,0 0 0 0 0,0-1 0 0 0,0 0 0 0 0,0 0 0 0 0,0 0 0 0 0,1 0 0 0 0,0 0-1 0 0,-1-1 1 0 0,1 0 0 0 0,0 0 0 0 0,1 0-47 0 0,11 4 179 0 0,-15-4-159 0 0,1-1 0 0 0,0 0 0 0 0,0 0 0 0 0,0 0 0 0 0,0 0-1 0 0,0 0 1 0 0,0 0 0 0 0,0-1 0 0 0,0 0 0 0 0,0 1 0 0 0,0-1 0 0 0,0 0 0 0 0,0-1 0 0 0,0 1 0 0 0,0 0 0 0 0,1-1 0 0 0,-1 0-20 0 0,-3 1 3 0 0,10-3 91 0 0,0-1 0 0 0,0 1 0 0 0,0-2 0 0 0,0 0 0 0 0,-1 0 0 0 0,0-1-1 0 0,0 0 1 0 0,0-1-94 0 0,-1 0 147 0 0,0-1-1 0 0,0 0 0 0 0,-1 0 0 0 0,0-1 0 0 0,0 0 0 0 0,3-6-146 0 0,-8 10 44 0 0,0 0 0 0 0,0 0 0 0 0,0-1 0 0 0,-1 1 0 0 0,0 0 0 0 0,0-1 0 0 0,0 1 0 0 0,0 0 0 0 0,-1-1 0 0 0,0 1 0 0 0,0-1-1 0 0,0 1 1 0 0,-1-1 0 0 0,-1-3-44 0 0,-2-11 196 0 0,-2 0 0 0 0,0 1 0 0 0,-4-6-196 0 0,-12-42 542 0 0,21 47-2018 0 0,1 18-7528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7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0 370 7528 0 0,'11'6'1358'0'0,"-8"-4"-15"0"0,-8-5-548 0 0,5-30 1630 0 0,-1-51-2224 0 0,3-90 189 0 0,-2 171-379 0 0,0 0 0 0 0,1 0 1 0 0,-1 1-1 0 0,1-1 0 0 0,0 0 1 0 0,0 1-1 0 0,0-1 0 0 0,0 1 1 0 0,1-1-1 0 0,-1 1 0 0 0,1 0 1 0 0,-1-1-1 0 0,1 1 0 0 0,0 0 1 0 0,1-2-12 0 0,8-9 86 0 0,-9 10-60 0 0,1 0 0 0 0,-1 1 1 0 0,1-1-1 0 0,0 1 1 0 0,0 0-1 0 0,-1 0 1 0 0,2 0-1 0 0,-1 0 1 0 0,0 0-1 0 0,0 1 1 0 0,1 0-1 0 0,-1-1 1 0 0,2 1-27 0 0,-1 2 57 0 0,0-1 0 0 0,0 1 1 0 0,0 0-1 0 0,0 1 0 0 0,0-1 1 0 0,0 1-1 0 0,0 0 0 0 0,0 0 1 0 0,0 0-1 0 0,-1 0 0 0 0,2 1-57 0 0,-2 0 48 0 0,1 0-1 0 0,-1 0 1 0 0,0 1-1 0 0,0-1 1 0 0,0 1-1 0 0,-1 0 1 0 0,1 0-48 0 0,5 7 41 0 0,1 1 11 0 0,-1 1 0 0 0,-1 0 0 0 0,0 0 0 0 0,4 12-52 0 0,-4-9 26 0 0,1 0-1 0 0,0-1 1 0 0,5 6-26 0 0,1 0 28 0 0,-10-14 13 0 0,0 0-1 0 0,1 0 1 0 0,0-1 0 0 0,1 1-1 0 0,-1-1 1 0 0,2 1-41 0 0,9 7 84 0 0,-13-10-71 0 0,1-1-1 0 0,-1 1 1 0 0,1-1 0 0 0,0 0 0 0 0,0 0-1 0 0,0-1 1 0 0,0 1 0 0 0,0-1-1 0 0,1 0 1 0 0,-1 0 0 0 0,3 1-13 0 0,-5-3 1 0 0,0 1 0 0 0,-1-1 0 0 0,1 1 1 0 0,0-1-1 0 0,0 0 0 0 0,0 1 0 0 0,-1-1 0 0 0,1 0 0 0 0,0 0 1 0 0,0-1-1 0 0,0 1 0 0 0,1-1-1 0 0,2 1 0 0 0,7-2-15 0 0,-11 2 8 0 0,1 0 0 0 0,0 0-1 0 0,-1 0 1 0 0,1 0 0 0 0,-1 0-1 0 0,1-1 1 0 0,0 1 0 0 0,-1 0-1 0 0,1-1 1 0 0,-1 1 0 0 0,1-1-1 0 0,-1 0 1 0 0,1 0 0 0 0,-1 1-1 0 0,1-1 1 0 0,-1 0 0 0 0,0 0-1 0 0,1 0 1 0 0,-1 0 0 0 0,0-1-1 0 0,0 1 1 0 0,0 0 0 0 0,0 0-1 0 0,0-1 1 0 0,0 1 0 0 0,0-1-1 0 0,0 1 1 0 0,-1-1 0 0 0,1 1-1 0 0,0-1 1 0 0,-1 1 0 0 0,1-1-1 0 0,-1 0 8 0 0,1-1-14 0 0,0-1-1 0 0,1 1 0 0 0,-1 0 1 0 0,1 0-1 0 0,0 0 0 0 0,0 0 1 0 0,0 1-1 0 0,2-3 15 0 0,-2 3-9 0 0,0-1-1 0 0,0 1 1 0 0,-1 0-1 0 0,1 0 1 0 0,-1-1-1 0 0,1 1 1 0 0,-1-1 0 0 0,0 1-1 0 0,0-1 1 0 0,0 0-1 0 0,0 1 1 0 0,0-1-1 0 0,-1 0 1 0 0,1 0 0 0 0,-1 1-1 0 0,0-2 10 0 0,-1-16-21 0 0,0 0 0 0 0,-1 0-1 0 0,-2 0 1 0 0,0 0 0 0 0,-6-18 21 0 0,6 8 671 0 0,7 12-2989 0 0,-2 17-7795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8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232 21 5224 0 0,'0'-1'247'0'0,"0"0"0"0"0,-1 0 0 0 0,1 1 0 0 0,0-1 1 0 0,0 0-1 0 0,0 0 0 0 0,0 1 0 0 0,-1-1 0 0 0,1 0 0 0 0,0 1 0 0 0,-1-1 1 0 0,1 0-1 0 0,0 1 0 0 0,-1-1 0 0 0,1 1 0 0 0,-1-1 0 0 0,1 1 1 0 0,-1-1-1 0 0,1 1 0 0 0,-1-1 0 0 0,1 1 0 0 0,-1-1 0 0 0,0 1 0 0 0,0-1-247 0 0,-1 0 166 0 0,0 0 0 0 0,0 1 0 0 0,0-1 0 0 0,0 0-1 0 0,0 1 1 0 0,0 0 0 0 0,0-1 0 0 0,-1 1-1 0 0,0 0-165 0 0,-2 0-26 0 0,1 0-1 0 0,0 1 1 0 0,0-1-1 0 0,0 1 1 0 0,0 0-1 0 0,-1 0 1 0 0,1 0-1 0 0,0 0 1 0 0,1 1-1 0 0,-4 1 27 0 0,-3 3 6 0 0,-1 1 0 0 0,2-1 0 0 0,-1 2 0 0 0,1 0 0 0 0,0 0 0 0 0,1 0 0 0 0,0 1-1 0 0,0 1 1 0 0,1-1 0 0 0,0 1 0 0 0,0 0 0 0 0,1 1 0 0 0,1-1 0 0 0,0 1 0 0 0,0 0 0 0 0,1 1-1 0 0,1-1 1 0 0,0 1 0 0 0,0 3-6 0 0,-2 9 128 0 0,-4 41 60 0 0,9-59-173 0 0,0 0 0 0 0,0 0-1 0 0,0 0 1 0 0,0-1 0 0 0,1 1-1 0 0,0 0 1 0 0,1 0 0 0 0,-1 0-1 0 0,2 1-14 0 0,-1-2 22 0 0,0 1-1 0 0,1-1 1 0 0,0 0-1 0 0,1 0 0 0 0,-1 0 1 0 0,1 0-1 0 0,0-1 1 0 0,0 0-1 0 0,0 1 0 0 0,0-1 1 0 0,1-1-1 0 0,0 1 1 0 0,0-1-1 0 0,0 0 1 0 0,0 0-1 0 0,0 0 0 0 0,1-1 1 0 0,-1 1-1 0 0,1-1 1 0 0,-1-1-1 0 0,1 1 0 0 0,0-1 1 0 0,0 0-1 0 0,0 0 1 0 0,0-1-1 0 0,0 0 1 0 0,0 0-1 0 0,-1 0 0 0 0,1-1 1 0 0,0 1-1 0 0,1-2-21 0 0,4 0-266 0 0,1-1-1 0 0,-1-1 0 0 0,0 0 1 0 0,0-1-1 0 0,-1 0 0 0 0,9-5 267 0 0,-16 8-8582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8.4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6520 0 0,'0'0'630'0'0,"0"0"-3"0"0,0 0 4 0 0,0 0-41 0 0,0 0-163 0 0,0 0-35 0 0,3 9 336 0 0,7 17-709 0 0,-2 0 1 0 0,-1 0-1 0 0,-1 1 1 0 0,1 13-20 0 0,1 0-29 0 0,9 18 46 0 0,-13-47 117 0 0,0 1 1 0 0,-1 0-1 0 0,0-1 0 0 0,-1 1 1 0 0,0 0-1 0 0,0 0 1 0 0,-2 0-1 0 0,1 1-134 0 0,-3-4 101 0 0,-1 1 0 0 0,0-1 0 0 0,0 0 0 0 0,-1 0 0 0 0,0 0 0 0 0,0 0 0 0 0,-1-1 0 0 0,0 0 0 0 0,-1 0 0 0 0,0 0 0 0 0,0 0-101 0 0,-9 3-1568 0 0,14-10-6461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8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 8840 0 0,'0'-9'23'0'0,"1"-7"-28"0"0,-1 16 35 0 0,0 0 1 0 0,0-1-1 0 0,0 1 0 0 0,1-1 0 0 0,-1 1 1 0 0,0 0-1 0 0,1-1 0 0 0,-1 1 0 0 0,0 0 1 0 0,1-1-1 0 0,-1 1 0 0 0,1 0 1 0 0,-1-1-1 0 0,1 1 0 0 0,-1 0 0 0 0,0 0 1 0 0,1 0-1 0 0,-1-1 0 0 0,1 1 0 0 0,-1 0 1 0 0,1 0-1 0 0,-1 0 0 0 0,1 0 0 0 0,-1 0 1 0 0,1 0-1 0 0,-1 0 0 0 0,1 0 0 0 0,-1 0 1 0 0,1 0-31 0 0,1-2 280 0 0,1 0-1 0 0,-1 0 1 0 0,1 0 0 0 0,-1 0 0 0 0,0-1 0 0 0,0 1-1 0 0,0-1 1 0 0,1-1-280 0 0,5-3 132 0 0,-8 7-126 0 0,1 0 0 0 0,-1-1 1 0 0,1 1-1 0 0,-1 0 1 0 0,1-1-1 0 0,-1 1 1 0 0,1 0-1 0 0,-1-1 1 0 0,0 1-1 0 0,1-1 0 0 0,-1 1 1 0 0,0-1-1 0 0,1 1 1 0 0,-1-1-1 0 0,0 1 1 0 0,0-1-1 0 0,1 1 1 0 0,-1-1-1 0 0,0 1 1 0 0,0-1-1 0 0,0 1 0 0 0,0-1 1 0 0,0 1-1 0 0,0-1 1 0 0,0 0-1 0 0,0 1 1 0 0,0-1-7 0 0,0 1 33 0 0,0 0 4 0 0,0 0-1557 0 0,0 0-6214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8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7736 0 0,'19'-1'853'0'0,"0"-1"0"0"0,-1-1 0 0 0,19-4-853 0 0,-1 0 617 0 0,27-7-523 0 0,23-9-94 0 0,-3-1 26 0 0,88-17 204 0 0,-156 38-301 0 0,1 1 0 0 0,-1 0 0 0 0,1 2-1 0 0,-1-1 1 0 0,1 2 0 0 0,-1 0 0 0 0,1 1-1 0 0,-1 1 1 0 0,14 3 71 0 0,-27-5-7589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9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5824 0 0,'-1'18'133'0'0,"4"54"1958"0"0,6-24-1190 0 0,-2 1-839 0 0,-6-39-52 0 0,0-1-1 0 0,0 0 1 0 0,1 1-1 0 0,2 7-9 0 0,-2-11 13 0 0,-1-1 0 0 0,1 1-1 0 0,-1 0 1 0 0,-1-1 0 0 0,1 1 0 0 0,-1 2-13 0 0,0-3 61 0 0,0 0 1 0 0,0 0-1 0 0,1 0 0 0 0,0-1 1 0 0,0 1-1 0 0,0 0 1 0 0,0 0-1 0 0,2 1-61 0 0,0 20 512 0 0,-3-25-453 0 0,0 1 0 0 0,0-1 0 0 0,0 1 0 0 0,0-1 0 0 0,0 1 0 0 0,0-1 0 0 0,0 1 0 0 0,0-1 0 0 0,1 1 0 0 0,-1-1 0 0 0,0 0 0 0 0,1 1 0 0 0,0-1 1 0 0,-1 1-1 0 0,1-1 0 0 0,0 0 0 0 0,-1 0 0 0 0,1 1 0 0 0,0-1 0 0 0,0 0 0 0 0,1 1-59 0 0,0-1-58 0 0,-2-1 50 0 0,0 0 0 0 0,0 0 0 0 0,0 0 0 0 0,0 0 0 0 0,0 0 0 0 0,0 0 0 0 0,0 0 0 0 0,0 0 1 0 0,0 0-1 0 0,0 0 0 0 0,0 0 0 0 0,0 0 0 0 0,1 0 0 0 0,-1 0 0 0 0,0 0 0 0 0,0-1 0 0 0,0 1 1 0 0,0 0-1 0 0,0 0 0 0 0,0 0 0 0 0,0 0 0 0 0,0 0 0 0 0,0 0 0 0 0,0 0 0 0 0,0 0 0 0 0,0 0 1 0 0,0 0-1 0 0,0 0 0 0 0,0 0 0 0 0,0 0 0 0 0,0 0 0 0 0,0 0 0 0 0,0 0 0 0 0,0 0 0 0 0,1 0 1 0 0,-1 0-1 0 0,0 0 0 0 0,0 0 0 0 0,0 0 0 0 0,0 0 0 0 0,0 0 0 0 0,0 0 0 0 0,0 0 0 0 0,0 0 1 0 0,0 0-1 0 0,0 0 0 0 0,0 0 0 0 0,0 0 0 0 0,0 0 0 0 0,0 0 0 0 0,0 0 0 0 0,1 0 0 0 0,-1 0 1 0 0,0 0-1 0 0,0 0 0 0 0,0 0 0 0 0,0 0 0 0 0,0 0 8 0 0,0-1-7749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9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41 6128 0 0,'-1'-1'81'0'0,"1"-1"-1"0"0,0 0 1 0 0,-1 0 0 0 0,1 1 0 0 0,-1-1 0 0 0,0 0-1 0 0,0 1 1 0 0,1-1 0 0 0,-1 1 0 0 0,0-1 0 0 0,0 1-1 0 0,-1-1 1 0 0,1 1 0 0 0,0 0 0 0 0,0-1 0 0 0,-1 1-1 0 0,1 0 1 0 0,-1 0 0 0 0,1 0 0 0 0,-1 0 0 0 0,1 0-1 0 0,-1 0 1 0 0,1 1 0 0 0,-1-1 0 0 0,0 1-1 0 0,0-1 1 0 0,1 1 0 0 0,-2-1-81 0 0,-3 0 253 0 0,1-1-1 0 0,0 1 0 0 0,-1 0 1 0 0,0 1-1 0 0,1-1 1 0 0,-1 1-1 0 0,1 1 1 0 0,-1-1-1 0 0,-1 1-252 0 0,0 1 5 0 0,0 0 0 0 0,-1 1 0 0 0,1 0 0 0 0,1 0-1 0 0,-1 0 1 0 0,0 1 0 0 0,-5 4-5 0 0,-15 9 8 0 0,19-13-8 0 0,1 1 1 0 0,0 0-1 0 0,1 0 1 0 0,0 1 0 0 0,-1 0-1 0 0,2 0 1 0 0,-1 0-1 0 0,1 1 1 0 0,0-1 0 0 0,0 1-1 0 0,1 1 1 0 0,0-1-1 0 0,0 1 1 0 0,-1 3-1 0 0,1-2 1 0 0,1 0 0 0 0,-1 1 1 0 0,2-1-1 0 0,-1 1 0 0 0,1 0 0 0 0,1 0 0 0 0,0 0 1 0 0,0 0-1 0 0,1 0 0 0 0,0 0 0 0 0,1-1 0 0 0,0 2-1 0 0,0-7 9 0 0,0 0-1 0 0,1 0 0 0 0,-1 0 0 0 0,1 0 1 0 0,0 0-1 0 0,1 0 0 0 0,-1 0 1 0 0,1 0-1 0 0,-1-1 0 0 0,1 0 0 0 0,0 1 1 0 0,0-1-1 0 0,0 0 0 0 0,1 0 1 0 0,-1-1-1 0 0,1 1 0 0 0,0-1 0 0 0,0 1 1 0 0,-1-1-1 0 0,1-1 0 0 0,1 1 0 0 0,-1 0 1 0 0,0-1-1 0 0,0 0 0 0 0,4 1-8 0 0,5 1 67 0 0,1-1-1 0 0,-1 0 1 0 0,1-1-1 0 0,-1 0 0 0 0,1-1 1 0 0,-1-1-1 0 0,10-1-66 0 0,-9 0 83 0 0,0-2 0 0 0,-1 1 0 0 0,0-2 0 0 0,0 0 0 0 0,0 0 0 0 0,0-1 1 0 0,-1-1-1 0 0,0 0 0 0 0,0-1 0 0 0,-1 0 0 0 0,6-5-83 0 0,-12 7 60 0 0,1 0-1 0 0,-1 0 1 0 0,0 0 0 0 0,-1 0 0 0 0,0-1 0 0 0,0 1 0 0 0,0-1 0 0 0,-1 0 0 0 0,1 0 0 0 0,-2-1-1 0 0,1 0-59 0 0,8-19 194 0 0,-9 25-180 0 0,-1 0 1 0 0,0-1 0 0 0,-1 1 0 0 0,1 0 0 0 0,0 0 0 0 0,-1 0-1 0 0,1-1 1 0 0,-1 1 0 0 0,1 0 0 0 0,-1-1 0 0 0,0 1 0 0 0,0 0-1 0 0,0 0 1 0 0,0-1 0 0 0,-1 1 0 0 0,1 0 0 0 0,-1-1-1 0 0,1 1 1 0 0,-1 0 0 0 0,0 0 0 0 0,0 0 0 0 0,0 0 0 0 0,0-1-1 0 0,0 1 1 0 0,-1 0-15 0 0,-1-2 21 0 0,0 0 0 0 0,1 0 0 0 0,-1 1-1 0 0,1-2 1 0 0,0 1 0 0 0,-1-3-21 0 0,-12-20 54 0 0,-3 6-1737 0 0,0-2-6915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0:19.8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1 446 4816 0 0,'10'7'340'0'0,"-8"-5"-80"0"0,0 0-1 0 0,0-1 0 0 0,1 1 1 0 0,-1-1-1 0 0,0 0 0 0 0,1 0 1 0 0,0 0-1 0 0,-1 0 0 0 0,1 0 1 0 0,-1 0-1 0 0,1-1 0 0 0,0 1 1 0 0,0-1-1 0 0,-1 1 0 0 0,1-1 1 0 0,0 0-1 0 0,0-1-259 0 0,-1 1 93 0 0,1 0-1 0 0,-1 0 1 0 0,0 0 0 0 0,1-1-1 0 0,-1 1 1 0 0,0-1 0 0 0,0 1-1 0 0,1-1 1 0 0,-1 0 0 0 0,0 0 0 0 0,0 0-1 0 0,0 0 1 0 0,0 0 0 0 0,0-1-1 0 0,0 1 1 0 0,0-1 0 0 0,0 1-1 0 0,-1-1 1 0 0,1 0 0 0 0,-1 0-1 0 0,1 1 1 0 0,-1-1 0 0 0,0 0-1 0 0,1 0 1 0 0,-1 0 0 0 0,0-1-1 0 0,0 1 1 0 0,-1 0 0 0 0,1 0-1 0 0,0-1 1 0 0,-1 1 0 0 0,1 0 0 0 0,-1-1-93 0 0,2-11 170 0 0,0-1 0 0 0,-1 0 1 0 0,-1 1-1 0 0,0-1 1 0 0,-1-4-171 0 0,0-16 202 0 0,8-109 497 0 0,-6 127-576 0 0,1 1-1 0 0,1 0 1 0 0,1 0 0 0 0,0 0-1 0 0,5-11-122 0 0,-7 23 68 0 0,0 1-1 0 0,1 0 1 0 0,-1 1 0 0 0,0-1-1 0 0,1 0 1 0 0,0 1 0 0 0,0-1-1 0 0,-1 1 1 0 0,1 0-1 0 0,1 0 1 0 0,-1 0 0 0 0,0 0-1 0 0,0 0 1 0 0,1 1 0 0 0,-1 0-1 0 0,1-1 1 0 0,-1 1 0 0 0,1 0-68 0 0,-1 2 25 0 0,1-1 0 0 0,-1 1 0 0 0,0 0 0 0 0,0-1 0 0 0,0 1 0 0 0,0 0 0 0 0,0 1 1 0 0,-1-1-1 0 0,1 1 0 0 0,0-1 0 0 0,0 1 0 0 0,-1 0 0 0 0,1 0 0 0 0,-1 0 0 0 0,0 0 0 0 0,1 0 1 0 0,-1 0-1 0 0,0 1 0 0 0,0-1 0 0 0,0 2-25 0 0,8 10 4 0 0,-1 1 0 0 0,-1 0-1 0 0,3 9-3 0 0,5 8 40 0 0,-15-32-40 0 0,19 37 23 0 0,2-2 0 0 0,1-1 0 0 0,23 25-23 0 0,-2-2 12 0 0,8 9-35 0 0,-46-60 13 0 0,0 0 0 0 0,1 0-1 0 0,0 0 1 0 0,0 0 0 0 0,0-1-1 0 0,1-1 1 0 0,-1 1 0 0 0,2-1 10 0 0,38 17-58 0 0,-44-20 57 0 0,1 0-1 0 0,-1-1 1 0 0,1 0-1 0 0,0 1 0 0 0,-1-1 1 0 0,1-1-1 0 0,0 1 0 0 0,-1-1 1 0 0,1 1-1 0 0,-1-1 1 0 0,1 0-1 0 0,-1 0 0 0 0,1 0 1 0 0,-1-1-1 0 0,0 1 0 0 0,0-1 1 0 0,0 0-1 0 0,3-2 2 0 0,0-2 40 0 0,0 1-1 0 0,0-1 1 0 0,-1-1 0 0 0,0 1-1 0 0,0-1 1 0 0,-1 0 0 0 0,1 0-1 0 0,-2 0 1 0 0,1-1 0 0 0,0-1-40 0 0,1-6 112 0 0,0-1-1 0 0,-2 0 1 0 0,1 0 0 0 0,0-13-112 0 0,-2 10 106 0 0,0-1 0 0 0,-1 1-1 0 0,-1-1 1 0 0,-1 1 0 0 0,0-1 0 0 0,-2-4-106 0 0,-5-83 558 0 0,0 90-463 0 0,4 13-2467 0 0,3 4-9358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0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173 39 3112 0 0,'0'0'312'0'0,"0"0"1"0"0,-3-3 6 0 0,2 0-99 0 0,-10-13 190 0 0,10 16-172 0 0,0-1 1 0 0,0 1 0 0 0,1-1-1 0 0,-1 1 1 0 0,0-1-1 0 0,0 1 1 0 0,0 0-1 0 0,0-1 1 0 0,0 1-1 0 0,1 0 1 0 0,-1-1-1 0 0,0 1 1 0 0,0 0-1 0 0,0 0 1 0 0,0 0-239 0 0,-15-6 1728 0 0,15 5-1695 0 0,1 1 1 0 0,0-1-1 0 0,0 1 0 0 0,-1 0 0 0 0,1-1 1 0 0,-1 1-1 0 0,1 0 0 0 0,0-1 1 0 0,-1 1-1 0 0,1 0 0 0 0,-1 0 0 0 0,1 0 1 0 0,0-1-1 0 0,-1 1 0 0 0,1 0 1 0 0,-1 0-1 0 0,1 0 0 0 0,-1 0 1 0 0,1 0-1 0 0,-1 0 0 0 0,1 0 0 0 0,-1 0 1 0 0,1 0-1 0 0,-1 0 0 0 0,1 0 1 0 0,-1 0-1 0 0,1 0 0 0 0,0 0 1 0 0,-1 0-1 0 0,1 0 0 0 0,-1 0 0 0 0,1 1 1 0 0,-1-1-1 0 0,1 0 0 0 0,0 0 1 0 0,-1 1-1 0 0,1-1 0 0 0,-1 0 0 0 0,1 1 1 0 0,0-1-1 0 0,-1 0 0 0 0,1 1 1 0 0,0-1-34 0 0,-7 10 270 0 0,-1 0 0 0 0,0-1 0 0 0,0 1 0 0 0,-3 0-270 0 0,2 0 52 0 0,0 0 0 0 0,1 0 0 0 0,-3 4-52 0 0,8-10 23 0 0,1 0 0 0 0,0 1 0 0 0,0-1 0 0 0,0 0 0 0 0,0 0 0 0 0,1 1 0 0 0,0-1 0 0 0,-1 1 0 0 0,2 0 0 0 0,-1-1 0 0 0,0 4-23 0 0,-5 40 222 0 0,4-38-178 0 0,0 0 0 0 0,1 0-1 0 0,1 0 1 0 0,-1 0 0 0 0,2 9-44 0 0,2 1 37 0 0,0-1-1 0 0,2 1 0 0 0,0-1 0 0 0,2 1 1 0 0,6 12-37 0 0,-10-25-18 0 0,1 0 0 0 0,1 0 0 0 0,-1 0 0 0 0,5 3 18 0 0,9 14-54 0 0,-14-19 34 0 0,0-1 1 0 0,1 1-1 0 0,-1-1 0 0 0,1 0 0 0 0,0-1 0 0 0,0 1 1 0 0,1-1-1 0 0,-1 0 0 0 0,1 0 0 0 0,-1-1 0 0 0,1 0 0 0 0,0 0 1 0 0,0 0-1 0 0,0 0 0 0 0,6 0 20 0 0,-5-2-2 0 0,-1 0 0 0 0,1-1 0 0 0,-1 0 0 0 0,0 0 0 0 0,1 0-1 0 0,-1-1 1 0 0,0 0 0 0 0,0 0 0 0 0,0 0 0 0 0,0-1 0 0 0,0 0 0 0 0,4-3 2 0 0,-1 1 0 0 0,-3 2 23 0 0,-1-1 0 0 0,0 0 0 0 0,0 0 0 0 0,-1 0 0 0 0,1-1 1 0 0,-1 0-1 0 0,0 0 0 0 0,0 0 0 0 0,-1 0 0 0 0,1 0 0 0 0,-1-1 0 0 0,0 0 1 0 0,-1 1-1 0 0,1-1 0 0 0,-1 0 0 0 0,-1-1 0 0 0,1 1 0 0 0,-1 0 1 0 0,0-1-24 0 0,3-11 193 0 0,-3 15-154 0 0,-1-1-1 0 0,1 1 0 0 0,0 0 1 0 0,-1-1-1 0 0,0 1 0 0 0,0 0 1 0 0,0-1-1 0 0,0 1 0 0 0,-1-3-38 0 0,-3-8 152 0 0,0-1 0 0 0,-1 1 0 0 0,-1-1 0 0 0,0 2 0 0 0,-1-1 0 0 0,-7-11-152 0 0,2 5 184 0 0,8 12-85 0 0,-1 0-1 0 0,0 1 1 0 0,0 0 0 0 0,-1 0 0 0 0,-1-1-99 0 0,-22-19 1389 0 0,-22-16-1389 0 0,50 42 3 0 0,1 1 1 0 0,-1 0-1 0 0,1-1 0 0 0,0 0 1 0 0,-1 1-1 0 0,1-1 1 0 0,-1 1-1 0 0,1-1 0 0 0,0 1 1 0 0,0-1-1 0 0,-1 0 0 0 0,1 1 1 0 0,0-1-1 0 0,0 0 1 0 0,0 1-1 0 0,0-1 0 0 0,0 0 1 0 0,0 1-1 0 0,0-1 1 0 0,0 0-1 0 0,0 1 0 0 0,0-1 1 0 0,0 0-1 0 0,0 1 0 0 0,0-1 1 0 0,0 1-1 0 0,1-1 1 0 0,-1 0-1 0 0,0 1 0 0 0,0-1 1 0 0,1 0-1 0 0,-1 1 1 0 0,0-1-1 0 0,1 1 0 0 0,-1-1 1 0 0,1 1-1 0 0,-1-1-3 0 0,4-7-2310 0 0,-4 7-8318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1.3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8240 0 0,'8'26'3801'0'0,"7"-13"-3376"0"0,-11-3-382 0 0,0 0 0 0 0,0 0 0 0 0,-1 1 0 0 0,-1-1-1 0 0,0 1 1 0 0,0 0 0 0 0,-1-1 0 0 0,0 1 0 0 0,-1 8-43 0 0,2 10 70 0 0,2 26 97 0 0,-1-4 170 0 0,7 24-337 0 0,-2-13 84 0 0,-6-21-50 0 0,1-37-1722 0 0,-3-4-6784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1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 7328 0 0,'10'0'1008'0'0,"5"-2"-99"0"0,12-1-122 0 0,6-2-126 0 0,-28 4-606 0 0,1 0 0 0 0,-1 0 0 0 0,1 0 0 0 0,0 1 0 0 0,3 0-55 0 0,119-1 313 0 0,-41 10-276 0 0,-48-6-1451 0 0,-25 0-5666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2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6128 0 0,'8'8'267'0'0,"7"4"820"0"0,-9-8-759 0 0,-5-3-278 0 0,0 0-1 0 0,0-1 1 0 0,0 1-1 0 0,0 0 1 0 0,0-1 0 0 0,0 1-1 0 0,0-1 1 0 0,0 1-1 0 0,0-1 1 0 0,0 1-1 0 0,0-1 1 0 0,0 0-1 0 0,0 1 1 0 0,0-1 0 0 0,0 0-1 0 0,0 0 1 0 0,0 0-1 0 0,0 0 1 0 0,1 0-50 0 0,123-14 970 0 0,-53 8-915 0 0,-50 5 14 0 0,0-1 1 0 0,-1 0-1 0 0,16-5-69 0 0,-8 0-1125 0 0,2 3-5199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2.4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4616 0 0,'-8'64'3806'0'0,"4"-23"-3071"0"0,3-33-642 0 0,0 1 0 0 0,0 0 0 0 0,1 0 0 0 0,0 8-93 0 0,0 95 711 0 0,1-98-615 0 0,-1-1 0 0 0,0 0 0 0 0,-2 8-96 0 0,0 35 176 0 0,1-16-57 0 0,0-30-47 0 0,1 0 0 0 0,0-1 1 0 0,0 1-1 0 0,1 0 0 0 0,1 4-72 0 0,16 89 726 0 0,-14-83-566 0 0,-4-18-122 0 0,1 1 0 0 0,-1 0 0 0 0,1 0 1 0 0,0 0-1 0 0,0 0 0 0 0,0 0 0 0 0,0 0 0 0 0,0-1 0 0 0,1 1 1 0 0,-1 0-39 0 0,5 8 204 0 0,0-1 269 0 0,-5-10-525 0 0,-1 0 0 0 0,0 0 0 0 0,1 0 0 0 0,-1 0 0 0 0,1 0 0 0 0,-1 0 0 0 0,0 0 0 0 0,1 0 0 0 0,-1 0 0 0 0,1-1 0 0 0,-1 1 0 0 0,0 0 0 0 0,1 0 0 0 0,-1 0 0 0 0,0-1 0 0 0,1 1 0 0 0,-1 0 0 0 0,0 0 0 0 0,1-1 0 0 0,-1 1 0 0 0,0 0 0 0 0,0-1 0 0 0,1 1 0 0 0,-1 0 0 0 0,0-1 0 0 0,0 1 0 0 0,0-1 0 0 0,1 1 0 0 0,-1 0 0 0 0,0-1 52 0 0,0 0-8273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2.8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72 28 6520 0 0,'2'-2'243'0'0,"-1"1"-1"0"0,1 0 1 0 0,-1 0 0 0 0,1-1 0 0 0,0 1 0 0 0,0 0 0 0 0,-1 0 0 0 0,1 1-1 0 0,0-1 1 0 0,0 0 0 0 0,0 1 0 0 0,0-1 0 0 0,0 1 0 0 0,0-1-1 0 0,0 1 1 0 0,1 0-243 0 0,5-2 13 0 0,0-1-14 0 0,0 1-1 0 0,0 0 1 0 0,1 1-1 0 0,-1-1 1 0 0,0 1-1 0 0,1 1 1 0 0,-1 0-1 0 0,1 0 1 0 0,-1 1-1 0 0,0 0 1 0 0,1 0-1 0 0,-1 1 1 0 0,0 0-1 0 0,0 0 1 0 0,0 1-1 0 0,0 0 1 0 0,0 1-1 0 0,-1 0 1 0 0,1 0-1 0 0,-1 0 1 0 0,0 1-1 0 0,-1 0 1 0 0,1 0 0 0 0,-1 1-1 0 0,1 1 2 0 0,19 17 45 0 0,-17-15 152 0 0,1-1-1 0 0,-1 1 1 0 0,-1 1-1 0 0,0 0 1 0 0,6 9-197 0 0,-3 7 456 0 0,-11-25-436 0 0,0 0 1 0 0,0 0-1 0 0,0-1 0 0 0,0 1 1 0 0,0 0-1 0 0,0 0 1 0 0,0 0-1 0 0,0 0 1 0 0,0 0-1 0 0,0 0 1 0 0,0 0-1 0 0,0 0 0 0 0,-1 0 1 0 0,1 0-1 0 0,0 0 1 0 0,-1 0-1 0 0,1-1 1 0 0,-1 1-1 0 0,1 0 0 0 0,-1 0 1 0 0,1 0-1 0 0,-1-1 1 0 0,0 1-1 0 0,1 0 1 0 0,-1 0-21 0 0,-3 2 10 0 0,-1-1 0 0 0,1 1 0 0 0,-1-1 1 0 0,1 0-1 0 0,-1 0 0 0 0,0-1 1 0 0,1 1-1 0 0,-6 0-10 0 0,-12 5 7 0 0,9-2-1 0 0,0 0 1 0 0,0-1-1 0 0,-1-1 0 0 0,1 0 0 0 0,-1-1 1 0 0,0 0-1 0 0,-12 0-6 0 0,-42 1 3 0 0,44-1-6 0 0,0-1-1 0 0,-5-2 4 0 0,12 1-5 0 0,15 1 2 0 0,0-1-1 0 0,1 0 1 0 0,-1 0 0 0 0,0 0 0 0 0,1 0 0 0 0,-1 0 0 0 0,0 0 0 0 0,0 0-1 0 0,1-1 1 0 0,-1 1 0 0 0,0-1 0 0 0,1 1 0 0 0,-1-1 0 0 0,0 1-1 0 0,1-1 1 0 0,-1 0 0 0 0,1 0 0 0 0,-1 0 0 0 0,1 0 0 0 0,0 0 0 0 0,-1 0-1 0 0,1 0 1 0 0,0 0 0 0 0,0-1 0 0 0,-1 1 0 0 0,1-1 0 0 0,0 1 0 0 0,0-1 3 0 0,-2-2-120 0 0,3 3 43 0 0,-1 1 0 0 0,1-1 0 0 0,-1 1 0 0 0,1-1 0 0 0,-1 0-1 0 0,1 1 1 0 0,0-1 0 0 0,-1 1 0 0 0,1-1 0 0 0,0 0-1 0 0,-1 1 1 0 0,1-1 0 0 0,0 0 0 0 0,0 1 0 0 0,0-1 0 0 0,0 0-1 0 0,-1 1 1 0 0,1-1 0 0 0,0 0 0 0 0,0 1 0 0 0,0-2 77 0 0,1 2-7632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9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15 3616 0 0,'1'-4'975'0'0,"1"-5"1645"0"0,-2 9-2596 0 0,0 0 1 0 0,0 0 0 0 0,0 0 0 0 0,0 0-1 0 0,0 0 1 0 0,0 0 0 0 0,0 0 0 0 0,0 0-1 0 0,0-1 1 0 0,0 1 0 0 0,0 0 0 0 0,0 0-1 0 0,0 0 1 0 0,0 0 0 0 0,0 0 0 0 0,0 0-1 0 0,0 0 1 0 0,0 0 0 0 0,0 0 0 0 0,1 0-1 0 0,-1 0 1 0 0,0 0 0 0 0,0 0 0 0 0,0 0 0 0 0,0-1-1 0 0,0 1 1 0 0,0 0 0 0 0,0 0 0 0 0,0 0-1 0 0,0 0 1 0 0,0 0 0 0 0,0 0 0 0 0,1 0-1 0 0,-1 0 1 0 0,0 0 0 0 0,0 0 0 0 0,0 0-1 0 0,0 0 1 0 0,0 0 0 0 0,0 0 0 0 0,0 0-1 0 0,0 0 1 0 0,0 0 0 0 0,1 0 0 0 0,-1 0-1 0 0,0 0 1 0 0,0 0 0 0 0,0 1 0 0 0,0-1 0 0 0,0 0-1 0 0,0 0 1 0 0,0 0 0 0 0,0 0 0 0 0,0 0-1 0 0,0 0 1 0 0,0 0 0 0 0,0 0 0 0 0,0 0-1 0 0,1 0 1 0 0,-1 0 0 0 0,0 0 0 0 0,0 0-1 0 0,0 1 1 0 0,0-1 0 0 0,0 0 0 0 0,0 0-1 0 0,0 0 1 0 0,0 0 0 0 0,0 0 0 0 0,0 0-25 0 0,2 6 347 0 0,-1 0-1 0 0,0 0 1 0 0,0 0 0 0 0,0 0 0 0 0,0 0 0 0 0,-1 0 0 0 0,0 0-1 0 0,0 0 1 0 0,-1 0 0 0 0,0 1-347 0 0,0 15 181 0 0,-10 154 498 0 0,10-123-520 0 0,-1-29-104 0 0,2 0-1 0 0,0 0 1 0 0,2 0-1 0 0,1 0 1 0 0,0 0-1 0 0,3 3-54 0 0,-1-4 36 0 0,0 1 0 0 0,-1-1-1 0 0,-2 1 1 0 0,-1 0 0 0 0,0 5-36 0 0,-2-4 37 0 0,0-18-23 0 0,1 0 1 0 0,0 0 0 0 0,0 0 0 0 0,0 0 0 0 0,1 0 0 0 0,0-1 0 0 0,0 1 0 0 0,1 0 0 0 0,-1 0 0 0 0,2-1 0 0 0,-1 1 0 0 0,1-1 0 0 0,2 5-15 0 0,-4-10 3 0 0,-1 0 0 0 0,1 1 1 0 0,-1-1-1 0 0,0 0 0 0 0,1 1 1 0 0,-1-1-1 0 0,0 0 1 0 0,0 1-1 0 0,0-1 0 0 0,0 0 1 0 0,0 1-1 0 0,0-1 0 0 0,0 1 1 0 0,0-1-4 0 0,-1 0 3 0 0,1 0 0 0 0,0 0 0 0 0,0 0 0 0 0,0 0 0 0 0,0 0 0 0 0,0 0 0 0 0,0 0 0 0 0,0 0 1 0 0,0 0-1 0 0,0 0 0 0 0,1 0 0 0 0,-1 0 0 0 0,0 0 0 0 0,1 0 0 0 0,-1 0 0 0 0,0-1 0 0 0,1 1 0 0 0,-1 0 0 0 0,1 0 0 0 0,0 0 1 0 0,0 0-4 0 0,9 10 50 0 0,-9-11-37 0 0,-1 1-1 0 0,1 0 1 0 0,0 0-1 0 0,0 0 1 0 0,0-1-1 0 0,-1 1 1 0 0,1 0-1 0 0,0-1 1 0 0,0 1-1 0 0,0 0 1 0 0,0-1-1 0 0,0 1 1 0 0,0-1-1 0 0,0 0 1 0 0,0 1-1 0 0,1-1 1 0 0,-1 0-1 0 0,0 0 1 0 0,0 0-1 0 0,0 0 1 0 0,0 0-1 0 0,0 0 1 0 0,0 0-1 0 0,1 0-12 0 0,19-1 364 0 0,0-1 0 0 0,0-1-1 0 0,19-6-363 0 0,13-2 319 0 0,-41 9-204 0 0,0-2 1 0 0,-1 1 0 0 0,1-2 0 0 0,-1 0 0 0 0,7-4-116 0 0,-6 3 91 0 0,-1 1-1 0 0,1 0 1 0 0,0 1 0 0 0,5-1-91 0 0,-14 4 22 0 0,0 0 1 0 0,0 0-1 0 0,0 0 0 0 0,0 0 1 0 0,0 0-1 0 0,0-1 0 0 0,-1 1 1 0 0,1-1-1 0 0,0 0 0 0 0,-1 0 1 0 0,0 0-1 0 0,1 0 0 0 0,-1 0 1 0 0,1-2-23 0 0,10-9 144 0 0,-11 11-103 0 0,0 1 0 0 0,0-1-1 0 0,1 1 1 0 0,-1 0 0 0 0,0 0-1 0 0,1 0 1 0 0,-1 0-1 0 0,1 0 1 0 0,0 0-41 0 0,-2 1-114 0 0,1-1 0 0 0,-1 1 0 0 0,1-1-1 0 0,-1 1 1 0 0,1-1 0 0 0,-1 1 0 0 0,0-1 0 0 0,1 0 0 0 0,-1 0 0 0 0,0 0-1 0 0,0 0 1 0 0,1 0 0 0 0,-1 0 0 0 0,0 0 0 0 0,0 0 0 0 0,0 0 0 0 0,0-1-1 0 0,0 1 1 0 0,-1 0 0 0 0,1-1 114 0 0,0 1-11090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3.2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7936 0 0,'0'1'1'0'0,"1"18"419"0"0,0-17-382 0 0,-1-1 0 0 0,1 0 0 0 0,-1 0 0 0 0,1 0 1 0 0,-1 0-1 0 0,1 0 0 0 0,-1 0 0 0 0,1 0 0 0 0,0 0 0 0 0,0 0 1 0 0,0 0-1 0 0,0 0 0 0 0,-1 0 0 0 0,1 0 0 0 0,0-1 0 0 0,0 1 1 0 0,0 0-1 0 0,1-1 0 0 0,-1 1 0 0 0,0-1 0 0 0,0 1-38 0 0,4 3 84 0 0,-1 0 0 0 0,1 1-1 0 0,-1-1 1 0 0,-1 1 0 0 0,1 0-1 0 0,0 0 1 0 0,-1 0-1 0 0,0 1 1 0 0,-1-1 0 0 0,1 1-1 0 0,0 3-83 0 0,6 10 136 0 0,-3-7-31 0 0,-1 1-1 0 0,-1 0 0 0 0,0 1 0 0 0,-1-1 1 0 0,0 0-1 0 0,-1 1 0 0 0,-1 0 0 0 0,0-1 1 0 0,-1 1-1 0 0,0 0 0 0 0,-2 10-104 0 0,5 17 461 0 0,1-13-177 0 0,-3-9-92 0 0,-1 18 207 0 0,2 1-62 0 0,1-9 159 0 0,-3-29-473 0 0,0 0-8 0 0,0-4-1695 0 0,0 4-6816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3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7136 0 0,'3'0'0'0'0,"-3"0"-5360"0"0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4.0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 8160 0 0,'1'1'13'0'0,"-1"-1"0"0"0,1 1 0 0 0,-1-1 1 0 0,1 1-1 0 0,0-1 0 0 0,-1 1 0 0 0,1-1 0 0 0,0 0 1 0 0,-1 1-1 0 0,1-1 0 0 0,0 0 0 0 0,0 1 1 0 0,-1-1-1 0 0,1 0 0 0 0,0 0 0 0 0,0 0 0 0 0,-1 0 1 0 0,1 0-1 0 0,0 0 0 0 0,0 0 0 0 0,-1 0 0 0 0,1 0 1 0 0,0 0-1 0 0,0 0 0 0 0,0-1 0 0 0,-1 1 1 0 0,1 0-1 0 0,0 0 0 0 0,-1-1 0 0 0,1 1 0 0 0,0 0 1 0 0,0-1-14 0 0,29-15 655 0 0,-24 12-548 0 0,9-4 92 0 0,0 0 0 0 0,1 1 0 0 0,0 1-199 0 0,-10 4 44 0 0,0 0-1 0 0,0 1 1 0 0,0-1-1 0 0,0 1 1 0 0,0 0 0 0 0,0 1-1 0 0,1 0 1 0 0,-1 0-1 0 0,6 1-43 0 0,18-2 167 0 0,-27 0-136 0 0,0 1 0 0 0,0-1 0 0 0,0 1 0 0 0,0 0 0 0 0,0 0 1 0 0,0 0-1 0 0,0 1 0 0 0,0-1 0 0 0,0 1 0 0 0,0-1 0 0 0,0 1 1 0 0,0 0-1 0 0,0 0 0 0 0,2 1-31 0 0,19 9 229 0 0,-19-10-199 0 0,-1 1 0 0 0,0-1 0 0 0,0 1 0 0 0,-1 0 0 0 0,1 0 0 0 0,0 0 0 0 0,-1 1 0 0 0,1-1 0 0 0,-1 1 0 0 0,0 0 0 0 0,1 0-30 0 0,4 7 155 0 0,0 0 1 0 0,0 0 0 0 0,-1 1 0 0 0,4 8-156 0 0,-9-16 33 0 0,-1 1 1 0 0,1-1-1 0 0,-1 0 0 0 0,0 1 1 0 0,0-1-1 0 0,0 1 1 0 0,0-1-1 0 0,0 1 1 0 0,-1-1-1 0 0,0 1 1 0 0,0 0-1 0 0,0-1 1 0 0,0 1-1 0 0,0-1 0 0 0,-1 1 1 0 0,1 0-1 0 0,-1-1 1 0 0,0 1-1 0 0,-1 1-33 0 0,-1 1 12 0 0,0-1 0 0 0,0 0 0 0 0,-1 0 0 0 0,0 0 1 0 0,1 0-1 0 0,-2 0 0 0 0,1-1 0 0 0,-1 0 0 0 0,1 0 0 0 0,-1 0 0 0 0,0 0 0 0 0,-1-1 0 0 0,0 0-12 0 0,-13 7 48 0 0,0 0 0 0 0,-1-2 1 0 0,-4 1-49 0 0,-9-1-4 0 0,27-8 4 0 0,0 2-1 0 0,0-1 1 0 0,0 1-1 0 0,0 0 1 0 0,0 0-1 0 0,-6 3 1 0 0,4 7-12 0 0,8-12 22 0 0,0 0 0 0 0,0 1 0 0 0,0-1 1 0 0,0 0-1 0 0,0 1 0 0 0,0-1 0 0 0,0 0 1 0 0,0 1-1 0 0,-1-1 0 0 0,1 0 0 0 0,0 1 1 0 0,0-1-1 0 0,0 0 0 0 0,0 0 0 0 0,-1 1 1 0 0,1-1-1 0 0,0 0 0 0 0,0 0 0 0 0,-1 1 1 0 0,1-1-1 0 0,0 0 0 0 0,-1 0 1 0 0,1 0-1 0 0,0 1 0 0 0,-1-1 0 0 0,1 0 1 0 0,0 0-1 0 0,-1 0 0 0 0,1 0 0 0 0,0 0 1 0 0,-1 0-1 0 0,1 0 0 0 0,0 0 0 0 0,-1 0 1 0 0,1 0-11 0 0,25 10 173 0 0,0 1 1 0 0,15 10-174 0 0,-15-8 44 0 0,1-1-1 0 0,12 3-43 0 0,22 9 82 0 0,14 4 63 0 0,23 7 95 0 0,-73-28-197 0 0,-16-4-32 0 0,0 0 1 0 0,0-1-1 0 0,0 0 0 0 0,3 0-11 0 0,5 4 58 0 0,-16-6-140 0 0,1 1 1 0 0,0-1-1 0 0,-1 0 0 0 0,1 1 0 0 0,0-1 0 0 0,-1 1 0 0 0,1-1 0 0 0,0 0 0 0 0,-1 0 0 0 0,1 0 1 0 0,0 1-1 0 0,0-1 0 0 0,-1 0 0 0 0,1 0 0 0 0,0 0 0 0 0,0 0 0 0 0,-1 0 0 0 0,1 0 1 0 0,0 0-1 0 0,0 0 0 0 0,-1-1 0 0 0,1 1 0 0 0,0 0 0 0 0,0 0 0 0 0,-1-1 0 0 0,1 1 82 0 0,0-1-8810 0 0</inkml:trace>
  <inkml:trace contextRef="#ctx0" brushRef="#br0" timeOffset="1">930 142 6424 0 0,'3'0'0'0'0,"-3"0"-4824"0"0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4.3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132 0 7904 0 0,'1'2'467'0'0,"-7"-1"519"0"0,-6 3 118 0 0,4 0-1055 0 0,0 0 1 0 0,1 1-1 0 0,-1 0 1 0 0,1 0-1 0 0,1 0 1 0 0,-1 1-1 0 0,1 0 1 0 0,0 1-1 0 0,0-1 1 0 0,1 1-1 0 0,0 0 1 0 0,0 0-1 0 0,0 1 1 0 0,1 0-1 0 0,0-1 0 0 0,1 2 1 0 0,0-1-1 0 0,0 0 1 0 0,1 0-1 0 0,0 1 1 0 0,0-1-1 0 0,1 1 1 0 0,0 0-1 0 0,1-1 1 0 0,-1 1-1 0 0,2 7-49 0 0,0-4 60 0 0,0-1 1 0 0,0 1-1 0 0,1-1 0 0 0,1 0 0 0 0,0 0 0 0 0,1 0 1 0 0,0 0-1 0 0,0-1 0 0 0,1 1 0 0 0,0-1 1 0 0,1 0-1 0 0,0-1 0 0 0,1 1 0 0 0,0-1 0 0 0,0-1 1 0 0,1 1-1 0 0,0-1 0 0 0,1 0 0 0 0,0-1 1 0 0,3 2-61 0 0,-4-4 29 0 0,0-1 0 0 0,0 0 0 0 0,1 0 1 0 0,-1-1-1 0 0,1 0 0 0 0,0-1 0 0 0,0 0 1 0 0,0 0-1 0 0,5 0-29 0 0,4-1 58 0 0,0 0 0 0 0,0-2-1 0 0,0 0 1 0 0,5-1-58 0 0,72-20 152 0 0,-89 21-128 0 0,-1-1 0 0 0,1 1 0 0 0,-1-1-1 0 0,1-1 1 0 0,-1 1 0 0 0,0-1 0 0 0,0 0-1 0 0,0 0 1 0 0,0-1 0 0 0,-1 1 0 0 0,1-1-1 0 0,-1 0 1 0 0,0 0 0 0 0,0 0 0 0 0,0-1-1 0 0,-1 0 1 0 0,1 0 0 0 0,-1 1 0 0 0,0-2-1 0 0,-1 1 1 0 0,1 0 0 0 0,-1-1 0 0 0,0 1 0 0 0,-1-1-1 0 0,1 1 1 0 0,-1-1 0 0 0,0 0 0 0 0,0 0-24 0 0,-1-4 41 0 0,0 1 1 0 0,0-1 0 0 0,-1 1 0 0 0,0 0 0 0 0,-1-1-1 0 0,0 1 1 0 0,-1 0 0 0 0,1 0 0 0 0,-2 0 0 0 0,1 0-1 0 0,-1 1 1 0 0,-1-1 0 0 0,1 1 0 0 0,-2 0 0 0 0,1 1-1 0 0,-1-1 1 0 0,0 1 0 0 0,0 0 0 0 0,-1 0 0 0 0,-2-1-42 0 0,-6-5 96 0 0,-1 1 0 0 0,-1 0 0 0 0,0 1 0 0 0,0 1 0 0 0,-1 0 0 0 0,0 1 1 0 0,0 1-1 0 0,-1 1 0 0 0,-5 0-96 0 0,13 3 22 0 0,-1 2 0 0 0,0-1-1 0 0,0 1 1 0 0,-1 1 0 0 0,1 0 0 0 0,0 1 0 0 0,0 0 0 0 0,-1 1 0 0 0,1 0 0 0 0,-9 3-22 0 0,-34 15-2151 0 0,53-18-7882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4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9848 0 0,'3'2'96'0'0,"1"1"0"0"0,-1 0 0 0 0,0-1 0 0 0,0 1 0 0 0,0 0 0 0 0,0 0 0 0 0,-1 1 0 0 0,1-1 0 0 0,-1 1 0 0 0,0-1 0 0 0,0 1 0 0 0,0 0 0 0 0,0 0 0 0 0,0 3-96 0 0,2 5 343 0 0,0 0 1 0 0,-1 0-1 0 0,0 0 0 0 0,0 4-343 0 0,2 28 107 0 0,0 18-107 0 0,4 15 0 0 0,-2-6-16 0 0,0-53-6 0 0,-7-18 14 0 0,0 0 1 0 0,0 1-1 0 0,0-1 0 0 0,0 0 1 0 0,0 0-1 0 0,0 1 1 0 0,0-1-1 0 0,0 0 0 0 0,0 0 1 0 0,0 1-1 0 0,0-1 1 0 0,1 0-1 0 0,-1 0 0 0 0,0 0 1 0 0,0 1-1 0 0,0-1 1 0 0,0 0-1 0 0,0 0 0 0 0,1 0 1 0 0,-1 1-1 0 0,0-1 0 0 0,0 0 1 0 0,0 0-1 0 0,0 0 1 0 0,1 0-1 0 0,-1 0 0 0 0,0 0 1 0 0,0 1-1 0 0,1-1 1 0 0,-1 0-1 0 0,0 0 0 0 0,0 0 1 0 0,0 0-1 0 0,1 0 1 0 0,-1 0-1 0 0,0 0 0 0 0,0 0 1 0 0,1 0-1 0 0,-1 0 0 0 0,0 0 1 0 0,0 0-1 0 0,1 0 8 0 0,-1-9-1606 0 0,0 8-6054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5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7232 0 0,'0'-1'22'0'0,"0"0"1"0"0,0 0-1 0 0,0 0 0 0 0,1 0 1 0 0,-1 0-1 0 0,0 0 0 0 0,1 0 1 0 0,-1 0-1 0 0,0 1 1 0 0,1-1-1 0 0,-1 0 0 0 0,1 0 1 0 0,-1 0-1 0 0,1 0 1 0 0,0 1-1 0 0,-1-1 0 0 0,1 0 1 0 0,0 1-1 0 0,0-1 1 0 0,-1 0-1 0 0,1 1 0 0 0,0-1 1 0 0,0 1-1 0 0,0-1 0 0 0,0 1 1 0 0,0 0-1 0 0,0-1 1 0 0,0 1-1 0 0,-1 0 0 0 0,1 0 1 0 0,0-1-1 0 0,1 1-22 0 0,39-3 1201 0 0,-17 2-833 0 0,-4-1-325 0 0,1 0 1 0 0,0 2-1 0 0,-1 1 0 0 0,15 1-43 0 0,-27 0 111 0 0,0 0 0 0 0,0 0 0 0 0,1 1-1 0 0,-1 0 1 0 0,-1 0 0 0 0,1 1 0 0 0,0 0-1 0 0,-1 0 1 0 0,0 1 0 0 0,0 0 0 0 0,0 0-1 0 0,-1 0 1 0 0,0 1 0 0 0,0 0 0 0 0,0 1-1 0 0,3 4-110 0 0,-8-9 59 0 0,1 1 50 0 0,0 0 1 0 0,0 0 0 0 0,0 0 0 0 0,0 1-1 0 0,-1-1 1 0 0,0 1 0 0 0,1 2-110 0 0,-2-5 16 0 0,0 0-1 0 0,1 0 1 0 0,-1 0 0 0 0,-1 0 0 0 0,1 1-1 0 0,0-1 1 0 0,0 0 0 0 0,0 0 0 0 0,0 0-1 0 0,-1 0 1 0 0,1 0 0 0 0,0 0 0 0 0,-1 0-1 0 0,1 0 1 0 0,-1 0 0 0 0,1-1 0 0 0,-1 1-1 0 0,0 0 1 0 0,1 0 0 0 0,-1 0 0 0 0,0-1-1 0 0,0 1 1 0 0,1 0 0 0 0,-1 0 0 0 0,0-1-1 0 0,0 1 1 0 0,0-1 0 0 0,0 1 0 0 0,0-1-1 0 0,0 1 1 0 0,0-1 0 0 0,0 0-16 0 0,-40 22 206 0 0,24-12-90 0 0,-1-1 1 0 0,-12 4-117 0 0,-72 30 29 0 0,98-41-29 0 0,0 0-1 0 0,-1 0 1 0 0,1 1-1 0 0,0-1 1 0 0,0 1-1 0 0,1 0 1 0 0,-3 2 0 0 0,3-2-5 0 0,1-1-1 0 0,-1 0 1 0 0,0 1 0 0 0,0-1-1 0 0,0 0 1 0 0,0-1 0 0 0,0 1 0 0 0,-1 0-1 0 0,1-1 1 0 0,-1 0 0 0 0,1 0-1 0 0,-3 1 6 0 0,3-1-1681 0 0,2-1-6552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7:59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297 2 5720 0 0,'0'0'505'0'0,"0"0"4"0"0,0 0-2 0 0,-4 1 10 0 0,-14 5 479 0 0,12-5-759 0 0,-1 1 0 0 0,0 0 0 0 0,1 0 0 0 0,-1 1 0 0 0,1 0 0 0 0,-5 3-237 0 0,-32 19-9 0 0,32-20 10 0 0,0 1-1 0 0,0 1 1 0 0,-4 3-1 0 0,-3 1 5 0 0,15-9-5 0 0,-1 0 0 0 0,1 0 1 0 0,0 0-1 0 0,0 0 0 0 0,0 0 0 0 0,1 0 0 0 0,-1 1 0 0 0,0 0 0 0 0,1-1 1 0 0,0 1-1 0 0,-1 1 0 0 0,-17 25 5 0 0,-19 30 87 0 0,36-54-67 0 0,0 0-1 0 0,0 1 0 0 0,1 0 1 0 0,0-1-1 0 0,0 1 0 0 0,1 0 1 0 0,0 0-1 0 0,0 0 1 0 0,0 0-1 0 0,1 1-24 0 0,-2 25 172 0 0,1-26-131 0 0,1 0 0 0 0,-1 0 0 0 0,1 1 0 0 0,0-1 0 0 0,1 0 0 0 0,0 1 0 0 0,0-1 0 0 0,0 0 0 0 0,0 0 0 0 0,1 0 0 0 0,0 0 0 0 0,1 0 0 0 0,2 5-41 0 0,-1-4 34 0 0,0 0-1 0 0,1-1 1 0 0,0 1 0 0 0,0-1-1 0 0,0 0 1 0 0,1 0-1 0 0,0-1 1 0 0,0 0-1 0 0,1 0 1 0 0,-1 0-1 0 0,1-1 1 0 0,0 0-1 0 0,0 0 1 0 0,1-1 0 0 0,-1 0-1 0 0,1 0 1 0 0,-1 0-1 0 0,1-1 1 0 0,0-1-1 0 0,0 1 1 0 0,0-1-1 0 0,0-1 1 0 0,0 1-1 0 0,0-1 1 0 0,6-1-34 0 0,-3 0 19 0 0,-1 0 2 0 0,1 0 1 0 0,0 0-1 0 0,0-1 0 0 0,0 0 1 0 0,-1-1-1 0 0,1 0 1 0 0,-1-1-1 0 0,0 0 1 0 0,0-1-1 0 0,6-3-21 0 0,-8 2 18 0 0,0 0 1 0 0,-1-1-1 0 0,1 1 0 0 0,-1-2 0 0 0,-1 1 0 0 0,1-1 1 0 0,1-3-19 0 0,22-24 120 0 0,-24 28-93 0 0,-1 0 0 0 0,1 0 0 0 0,-2-1 0 0 0,1 1 1 0 0,-1-1-1 0 0,0 0 0 0 0,0 0 0 0 0,-1-1 0 0 0,-1 1 0 0 0,1-1 0 0 0,-1 1 0 0 0,0-1 0 0 0,-1 0 0 0 0,0 0 0 0 0,-1 0 0 0 0,0 1 0 0 0,0-1 0 0 0,-1 0 0 0 0,0 0 0 0 0,0 0 0 0 0,-1 1 0 0 0,-2-9-27 0 0,1 8 58 0 0,0-1-1 0 0,-1 0 0 0 0,0 1 0 0 0,0 0 1 0 0,-1 0-1 0 0,0 0 0 0 0,-1 0 0 0 0,1 1 0 0 0,-2 0 1 0 0,1 0-1 0 0,-1 1 0 0 0,0 0 0 0 0,-1 0 1 0 0,0 1-1 0 0,0-1 0 0 0,0 2 0 0 0,-1-1 1 0 0,0 1-1 0 0,-8-3-57 0 0,9 6-79 0 0,0 0 1 0 0,0 1-1 0 0,0 0 1 0 0,0 1-1 0 0,0-1 1 0 0,0 2-1 0 0,0-1 0 0 0,0 1 1 0 0,0 0-1 0 0,1 1 1 0 0,-1-1-1 0 0,-1 2 79 0 0,-3 1-9490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0.6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214 1 7232 0 0,'-5'2'790'0'0,"2"-1"-575"0"0,-1 0-1 0 0,1 0 0 0 0,-1 0 0 0 0,0 0 1 0 0,1-1-1 0 0,-1 1 0 0 0,0-1 0 0 0,1 0 1 0 0,-1 0-1 0 0,0 0 0 0 0,1-1 0 0 0,-1 1 1 0 0,-1-1-215 0 0,-35 16 1945 0 0,27-13-1769 0 0,7-1-153 0 0,0 0 0 0 0,-1 0 0 0 0,1 1-1 0 0,0-1 1 0 0,0 2 0 0 0,1-1 0 0 0,-1 0 0 0 0,-1 2-23 0 0,1 0-12 0 0,3-3-7 0 0,-1 1 0 0 0,2 0 0 0 0,-1 0 0 0 0,0 0 1 0 0,0 0-1 0 0,1 1 0 0 0,-1-1 0 0 0,1 1 0 0 0,0-1 1 0 0,-2 4 18 0 0,2-5-13 0 0,1 1 0 0 0,0 0 0 0 0,0 0 0 0 0,0 0 0 0 0,0-1 1 0 0,0 1-1 0 0,1 0 0 0 0,-1 0 0 0 0,0 0 0 0 0,1 0 1 0 0,-1 0-1 0 0,1 1 0 0 0,0-1 0 0 0,0 0 0 0 0,0 0 0 0 0,0 0 1 0 0,0 0-1 0 0,0 0 0 0 0,1 0 0 0 0,-1 0 0 0 0,1 0 0 0 0,-1 0 1 0 0,1 0-1 0 0,0 0 0 0 0,0 0 0 0 0,0 0 0 0 0,0 0 0 0 0,0 0 1 0 0,0-1-1 0 0,0 1 0 0 0,0 0 0 0 0,1-1 0 0 0,-1 1 0 0 0,1-1 1 0 0,-1 1-1 0 0,2 0 13 0 0,8 5-27 0 0,-1 0 0 0 0,1 0 0 0 0,0-1 0 0 0,0-1 0 0 0,12 5 27 0 0,-5-3-35 0 0,21 9-1 0 0,-27-12 19 0 0,0 1 0 0 0,-1 0 0 0 0,0 1 0 0 0,0 0 1 0 0,8 5 16 0 0,-11-5-19 0 0,-1 0-2 0 0,1 0 0 0 0,0 0 0 0 0,0-1 0 0 0,1-1-1 0 0,-1 1 1 0 0,1-1 0 0 0,4 1 21 0 0,-10-4-5 0 0,1 0 1 0 0,-1 1-1 0 0,0-1 0 0 0,0 1 1 0 0,0 0-1 0 0,0 0 0 0 0,0 0 1 0 0,-1 0-1 0 0,1 0 0 0 0,-1 1 1 0 0,1-1-1 0 0,-1 1 0 0 0,0-1 1 0 0,0 1-1 0 0,0 0 0 0 0,0 0 1 0 0,0 0-1 0 0,-1 0 0 0 0,0 0 1 0 0,1 1-1 0 0,-1-1 0 0 0,0 0 1 0 0,0 1-1 0 0,0 2 5 0 0,-2-5-4 0 0,1 0 0 0 0,-1 0 0 0 0,1 1 0 0 0,-1-1-1 0 0,1 0 1 0 0,-1 0 0 0 0,0 0 0 0 0,1 0 0 0 0,-1 0 0 0 0,0 0 0 0 0,0 0 0 0 0,0 0 0 0 0,0 0 0 0 0,0 0 0 0 0,0 0-1 0 0,0 0 1 0 0,0-1 0 0 0,-1 1 0 0 0,1 0 0 0 0,0-1 0 0 0,0 1 0 0 0,-1-1 4 0 0,-35 14-28 0 0,28-11 23 0 0,-3 1 19 0 0,0-1 0 0 0,-1-1 0 0 0,1 0 0 0 0,-7 0-14 0 0,2 0 32 0 0,11-1 26 0 0,1-1 0 0 0,-1 0 0 0 0,0 0 0 0 0,0-1 0 0 0,1 1 0 0 0,-1-1 0 0 0,1 0 0 0 0,-1-1 0 0 0,1 0 0 0 0,-1 1 0 0 0,1-2 0 0 0,0 1 0 0 0,-4-2-58 0 0,4 0-97 0 0,3 3 67 0 0,0 0 0 0 0,1 0 0 0 0,-1 0 0 0 0,0 0 0 0 0,1-1 0 0 0,-1 1-1 0 0,1 0 1 0 0,-1-1 0 0 0,1 1 0 0 0,0-1 0 0 0,0 1 0 0 0,-1-1 0 0 0,1 0 0 0 0,0 1 0 0 0,1-1 0 0 0,-1 0 0 0 0,0 0 0 0 0,0 0 0 0 0,0-1 30 0 0,1 3-8524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1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4912 0 0,'1'0'32'0'0,"-1"1"0"0"0,1-1 0 0 0,-1 0 1 0 0,0 0-1 0 0,1 0 0 0 0,-1 0 0 0 0,1 0 0 0 0,-1 0 0 0 0,1 1 1 0 0,-1-1-1 0 0,1 0 0 0 0,-1 0 0 0 0,0 1 0 0 0,1-1 0 0 0,-1 0 1 0 0,0 1-1 0 0,1-1 0 0 0,-1 0 0 0 0,0 1 0 0 0,1-1 1 0 0,-1 1-1 0 0,0-1 0 0 0,0 0 0 0 0,0 1 0 0 0,1-1 0 0 0,-1 1 1 0 0,0-1-1 0 0,0 1 0 0 0,0-1 0 0 0,0 1 0 0 0,0-1-32 0 0,2 23 2199 0 0,-10 22 1043 0 0,2-16-3058 0 0,1-1-1 0 0,2 1 0 0 0,0 0 1 0 0,2 17-184 0 0,2-29 49 0 0,0 0 0 0 0,1 0 0 0 0,1 1 0 0 0,1-2 0 0 0,1 3-49 0 0,-1-6 84 0 0,0 0-1 0 0,1-1 1 0 0,0 1-1 0 0,1-1 1 0 0,1-1-1 0 0,1 3-83 0 0,0-3-1426 0 0,-8-11-6722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1.3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7232 0 0,'0'0'53'0'0,"0"1"0"0"0,0-1 0 0 0,0 0 1 0 0,0 0-1 0 0,0 1 0 0 0,0-1 0 0 0,1 0 0 0 0,-1 0 1 0 0,0 0-1 0 0,0 0 0 0 0,0 1 0 0 0,0-1 0 0 0,1 0 1 0 0,-1 0-1 0 0,0 0 0 0 0,0 0 0 0 0,1 0 0 0 0,-1 1 1 0 0,0-1-1 0 0,0 0 0 0 0,0 0 0 0 0,1 0 0 0 0,-1 0 1 0 0,0 0-1 0 0,0 0 0 0 0,1 0 0 0 0,-1 0 0 0 0,0 0 1 0 0,0 0-1 0 0,1 0 0 0 0,-1 0 0 0 0,0 0-53 0 0,0 0 58 0 0,1 0-1 0 0,-1 0 0 0 0,0 0 1 0 0,0 0-1 0 0,1 0 0 0 0,-1 0 1 0 0,0 0-1 0 0,0 0 0 0 0,0 0 1 0 0,1 0-1 0 0,-1 0 0 0 0,0 0 1 0 0,0 0-1 0 0,0 0 0 0 0,1 0 1 0 0,-1 0-1 0 0,0 1 0 0 0,0-1 1 0 0,0 0-1 0 0,1 0 0 0 0,-1 0 1 0 0,0 0-1 0 0,0 0 0 0 0,0 1 1 0 0,0-1-1 0 0,1 0 0 0 0,-1 0 1 0 0,0 0-1 0 0,0 1 0 0 0,0-1 1 0 0,0 0-1 0 0,0 0 0 0 0,0 0 1 0 0,0 1-1 0 0,0-1 0 0 0,0 0 1 0 0,0 0-58 0 0,18 21 1316 0 0,-16-15-1264 0 0,0 1 0 0 0,-1-1 0 0 0,0 1 0 0 0,0 0 1 0 0,0-1-1 0 0,-1 1 0 0 0,0 0 0 0 0,0 0 0 0 0,-1-1 1 0 0,0 6-53 0 0,-2 32 220 0 0,3-21-109 0 0,-1 1 1 0 0,-1-1-1 0 0,-3 12-111 0 0,1-8 152 0 0,4-19-79 0 0,-1 0 1 0 0,2 1-1 0 0,-1-1 1 0 0,2 7-74 0 0,1 14 116 0 0,-2-19-82 0 0,1 0-1 0 0,0 0 0 0 0,0 0 1 0 0,2 4-34 0 0,5 22 264 0 0,-9 7-1864 0 0,0-43-7560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9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14 226 9344 0 0,'-1'0'10'0'0,"1"0"1"0"0,-1 0 0 0 0,0 0 0 0 0,1 0-1 0 0,-1 0 1 0 0,1-1 0 0 0,-1 1 0 0 0,1 0-1 0 0,-1 0 1 0 0,1 0 0 0 0,-1-1 0 0 0,1 1 0 0 0,-1 0-1 0 0,1-1 1 0 0,-1 1 0 0 0,1 0 0 0 0,-1-1-1 0 0,1 1 1 0 0,0-1 0 0 0,-1 1 0 0 0,1 0-1 0 0,0-1 1 0 0,-1 1 0 0 0,1-1 0 0 0,0 1-1 0 0,-1-1 1 0 0,1 1 0 0 0,0-1 0 0 0,0 0-1 0 0,0 1 1 0 0,0-1 0 0 0,0 1 0 0 0,0-1-1 0 0,-1 1 1 0 0,1-1 0 0 0,0 0 0 0 0,0 1-1 0 0,1-1-10 0 0,2-29 699 0 0,0 15-462 0 0,-3 58-377 0 0,0 33 32 0 0,3 4 108 0 0,-1-54 16 0 0,1-1 0 0 0,2 0 1 0 0,0 0-1 0 0,2 0 0 0 0,3 8-16 0 0,-8-29 4 0 0,3 10 32 0 0,0 0 0 0 0,1-1 0 0 0,1 0 0 0 0,6 9-36 0 0,-3-8 39 0 0,-5-5-7 0 0,0-1 1 0 0,1 0-1 0 0,0-1 1 0 0,1 1-1 0 0,0-1 1 0 0,0 0-1 0 0,0-1 1 0 0,1 0-1 0 0,0 0 1 0 0,2 1-33 0 0,15 6 166 0 0,-22-10-116 0 0,1-1 0 0 0,1 1 1 0 0,-1-1-1 0 0,0 0 0 0 0,1 0 0 0 0,-1 0 1 0 0,1-1-1 0 0,-1 0 0 0 0,1 1 0 0 0,0-2 1 0 0,0 1-1 0 0,-1 0 0 0 0,1-1 0 0 0,0 0 0 0 0,0 0 1 0 0,0-1-1 0 0,2 0-50 0 0,14-2 196 0 0,-14 3-154 0 0,-1-1-1 0 0,1 0 1 0 0,-1-1 0 0 0,0 0 0 0 0,1 1 0 0 0,-1-2-1 0 0,0 1 1 0 0,0-1 0 0 0,2-1-42 0 0,11-11 188 0 0,0 0 0 0 0,-1-1 0 0 0,0-1 0 0 0,-1 0 0 0 0,9-14-188 0 0,-16 17 116 0 0,0 0 1 0 0,0-1-1 0 0,-2-1 0 0 0,0 1 1 0 0,0-2-1 0 0,-2 1 1 0 0,4-12-117 0 0,-7 17 117 0 0,1 1-1 0 0,1 0 1 0 0,0 0 0 0 0,3-5-117 0 0,12-25 469 0 0,-18 32-373 0 0,0-1 0 0 0,-1 1 1 0 0,-1 0-1 0 0,1-1 1 0 0,-2 1-1 0 0,1 0 1 0 0,-1-1-1 0 0,0 1 1 0 0,0 0-1 0 0,-2-4-96 0 0,-2-19 254 0 0,3 18-163 0 0,-1 0 0 0 0,-1 0-1 0 0,0 0 1 0 0,0 1 0 0 0,-1-1 0 0 0,-1 1-1 0 0,-1-1-90 0 0,0-2 77 0 0,0-1-1 0 0,0 1 0 0 0,2-1 0 0 0,-1-3-76 0 0,3 7 38 0 0,2 10-30 0 0,1 1 1 0 0,-1-1-1 0 0,1 1 0 0 0,-1-1 1 0 0,1 1-1 0 0,0-1 1 0 0,0 1-1 0 0,-1-1 1 0 0,1 1-1 0 0,0-1 1 0 0,1 0-1 0 0,-1 1 1 0 0,0-1-1 0 0,0 1 0 0 0,1-1 1 0 0,-1 1-1 0 0,0-1 1 0 0,1 1-1 0 0,0-1 1 0 0,-1 1-1 0 0,1-1 1 0 0,0 1-1 0 0,0-1-8 0 0,0-4-2234 0 0,-1 5-8822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1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0 896 0 0,'0'2'396'0'0,"0"1"0"0"0,0-1 0 0 0,0 0 1 0 0,0 1-1 0 0,0-1 0 0 0,1 0 0 0 0,-1 0 0 0 0,1 1 0 0 0,-1-1 1 0 0,1 0-1 0 0,0 0 0 0 0,0 0 0 0 0,0 1 0 0 0,1 0-396 0 0,0-1 43 0 0,-1-1 0 0 0,1 0-1 0 0,0 0 1 0 0,0 0-1 0 0,0 0 1 0 0,0 0-1 0 0,0-1 1 0 0,0 1 0 0 0,0 0-1 0 0,0-1 1 0 0,0 0-1 0 0,0 1 1 0 0,0-1 0 0 0,0 0-1 0 0,1 0 1 0 0,-1 0-1 0 0,2-1-42 0 0,71 0 1663 0 0,46-8-1663 0 0,-49-1 536 0 0,-14 2 9 0 0,1 3-1 0 0,9 1-544 0 0,-18 1 269 0 0,-34 1-153 0 0,1 1 1 0 0,-1 0 0 0 0,13 2-117 0 0,27 2-1201 0 0,-51-4-5847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2.0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5720 0 0,'0'2'134'0'0,"1"-1"0"0"0,-1 0 1 0 0,1 1-1 0 0,0-1 0 0 0,0 0 1 0 0,0 1-1 0 0,-1-1 0 0 0,1 0 1 0 0,0 0-1 0 0,0 0 0 0 0,1 0 1 0 0,-1 0-1 0 0,0 0 0 0 0,0 0 1 0 0,0 0-1 0 0,1 0 0 0 0,-1-1-134 0 0,17 18 1042 0 0,-13-9-947 0 0,-1 0 0 0 0,0 0 0 0 0,-1 1 0 0 0,0 0 0 0 0,0-1 0 0 0,-1 1 0 0 0,0 0 0 0 0,0 8-95 0 0,-1 4 151 0 0,-1 0-1 0 0,0-1 1 0 0,-3 13-151 0 0,2-21 44 0 0,1 1-1 0 0,0-1 1 0 0,1 1-1 0 0,0-1 1 0 0,2 3-44 0 0,-1-3 37 0 0,-1 17 13 0 0,-2-26-30 0 0,1 0-1 0 0,0 0 0 0 0,1 0 1 0 0,-1 0-1 0 0,1 0 1 0 0,-1 0-1 0 0,1 0 0 0 0,0 0 1 0 0,0 0-1 0 0,1 0 1 0 0,1 3-20 0 0,6 8-1275 0 0,-9-15-5522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2.4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159 0 3808 0 0,'0'0'656'0'0,"0"0"0"0"0,0 0 1 0 0,0 0-29 0 0,0 0-136 0 0,0 0-31 0 0,-7 16 1445 0 0,0-12-1873 0 0,0 0 0 0 0,-1 1 1 0 0,2 0-1 0 0,-1 1 0 0 0,1 0 1 0 0,0 0-1 0 0,0 0 0 0 0,0 0 1 0 0,1 1-1 0 0,0 0 0 0 0,-3 6-33 0 0,-34 51 275 0 0,40-60-265 0 0,0 0 1 0 0,0 0-1 0 0,1 0 1 0 0,0 0-1 0 0,-1 0 1 0 0,2 0-1 0 0,-1 0-10 0 0,0 0 11 0 0,0-1 0 0 0,0 1-1 0 0,0 0 1 0 0,0-1 0 0 0,-1 1-1 0 0,1-1 1 0 0,-2 2-11 0 0,1-1 23 0 0,0-1 0 0 0,1 1 0 0 0,0 0 0 0 0,-1-1 0 0 0,2 1 0 0 0,-1 0 0 0 0,0 0 0 0 0,1 0 0 0 0,-1 0 0 0 0,1 0 0 0 0,0 0 0 0 0,0-1 0 0 0,1 1 0 0 0,-1 0 0 0 0,1 0 0 0 0,0 0 0 0 0,0 0 0 0 0,2 3-23 0 0,0 2 25 0 0,0 0 0 0 0,1-1 0 0 0,0 1 0 0 0,1-1 0 0 0,0 0 0 0 0,0 0 0 0 0,2 1-25 0 0,-3-4 21 0 0,1 0-1 0 0,0 0 0 0 0,-1-1 0 0 0,1 0 1 0 0,1 0-1 0 0,-1 0 0 0 0,1 0 1 0 0,-1-1-1 0 0,1 0 0 0 0,0 0 0 0 0,0-1 1 0 0,0 0-1 0 0,1 0 0 0 0,-1 0 0 0 0,7 0-20 0 0,-9-1 15 0 0,1-1 0 0 0,0 1 0 0 0,0-1 0 0 0,-1-1-1 0 0,1 1 1 0 0,0 0 0 0 0,-1-1 0 0 0,1 0 0 0 0,0 0-1 0 0,-1-1 1 0 0,1 1 0 0 0,-1-1 0 0 0,0 0-1 0 0,1 0 1 0 0,-1-1 0 0 0,0 1 0 0 0,0-1 0 0 0,-1 0-1 0 0,1 0 1 0 0,-1 0 0 0 0,3-3-15 0 0,0 0 21 0 0,-1 0 0 0 0,0 0 0 0 0,0-1 1 0 0,0 1-1 0 0,-1-1 0 0 0,0 0 0 0 0,-1 0 0 0 0,1-1 0 0 0,-2 1 1 0 0,1-1-1 0 0,-1 0 0 0 0,0 1 0 0 0,0-1 0 0 0,-1 0 0 0 0,0 0 0 0 0,0 0 1 0 0,-1 0-1 0 0,0 0 0 0 0,-1 0 0 0 0,0 0 0 0 0,0 0 0 0 0,-2-8-21 0 0,1 7 50 0 0,-1 0 0 0 0,0 1 0 0 0,0-1 0 0 0,0 1 0 0 0,-1 0 0 0 0,-1 0 0 0 0,1 0 0 0 0,-1 1 0 0 0,0-1-1 0 0,-1 1 1 0 0,0 0 0 0 0,0 1 0 0 0,-1-1 0 0 0,1 1 0 0 0,-1 1 0 0 0,-4-3-50 0 0,11 8 5 0 0,-7-6 81 0 0,-1 2 0 0 0,1-1 0 0 0,-1 1 0 0 0,-3-1-86 0 0,9 4 31 0 0,0 1 0 0 0,-1-1-1 0 0,1 0 1 0 0,0 1 0 0 0,-1-1 0 0 0,1 1-1 0 0,-1 0 1 0 0,1 0 0 0 0,0 0 0 0 0,-1 0-1 0 0,1 0 1 0 0,0 0 0 0 0,-1 1 0 0 0,1-1-1 0 0,-1 1 1 0 0,1 0 0 0 0,0-1 0 0 0,-1 2-31 0 0,-1-1-1623 0 0,3 0-6810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3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1 382 4512 0 0,'2'1'68'0'0,"0"0"0"0"0,1 0 1 0 0,-1 0-1 0 0,1 0 0 0 0,-1 0 0 0 0,1-1 0 0 0,-1 1 1 0 0,1-1-1 0 0,0 0 0 0 0,-1 0 0 0 0,1 0 1 0 0,-1 0-1 0 0,1 0 0 0 0,0 0 0 0 0,-1-1 0 0 0,1 1 1 0 0,-1-1-1 0 0,3 0-68 0 0,-1-1 246 0 0,-1 0-1 0 0,1 0 1 0 0,-1 0 0 0 0,0 0 0 0 0,0-1 0 0 0,0 1-1 0 0,0-1 1 0 0,0 0 0 0 0,0 0 0 0 0,-1 0-1 0 0,3-3-245 0 0,1-3 494 0 0,-1 0 0 0 0,0 0-1 0 0,0-1 1 0 0,-1 0 0 0 0,0 0 0 0 0,-1 0-1 0 0,0-1 1 0 0,2-8-494 0 0,-1-38 98 0 0,-4 45 29 0 0,1-1 1 0 0,0 1 0 0 0,1-1-1 0 0,0 1 1 0 0,3-6-128 0 0,2-12 294 0 0,-6 23-180 0 0,0 0 0 0 0,1 0-1 0 0,0 0 1 0 0,1 1 0 0 0,2-7-114 0 0,0 0 185 0 0,-5 11-164 0 0,0 1 1 0 0,1-1-1 0 0,-1 1 1 0 0,1-1-1 0 0,-1 1 0 0 0,1 0 1 0 0,0-1-1 0 0,-1 1 1 0 0,1 0-1 0 0,0-1 0 0 0,0 1 1 0 0,0 0-1 0 0,0 0 1 0 0,0 0-1 0 0,0 0 0 0 0,0 0 1 0 0,0 0-1 0 0,1 0 1 0 0,-1 0-22 0 0,4-1 44 0 0,-4 1-5 0 0,0 1-1 0 0,-1 0 1 0 0,1 0-1 0 0,0 0 1 0 0,-1-1-1 0 0,1 1 1 0 0,0 0 0 0 0,0 0-1 0 0,-1 0 1 0 0,1 0-1 0 0,0 0 1 0 0,-1 0 0 0 0,1 0-1 0 0,0 1 1 0 0,-1-1-1 0 0,1 0 1 0 0,0 0-1 0 0,0 0 1 0 0,-1 1 0 0 0,1-1-1 0 0,0 0-38 0 0,2 2 19 0 0,1-1 0 0 0,-1 1 0 0 0,0 0 0 0 0,1 0 0 0 0,-1 0 0 0 0,0 0 0 0 0,0 1 0 0 0,0-1 0 0 0,-1 1 0 0 0,1 0 0 0 0,-1 0 0 0 0,1 0 0 0 0,-1 0 0 0 0,0 0-19 0 0,6 11 19 0 0,0 0 1 0 0,5 14-20 0 0,-8-17 3 0 0,1 0-1 0 0,0 0 1 0 0,0 0 0 0 0,4 4-3 0 0,17 22 51 0 0,-22-27-39 0 0,2-2 1 0 0,-1 1 0 0 0,1 0-1 0 0,0-1 1 0 0,1-1 0 0 0,4 4-13 0 0,35 29 26 0 0,-22-18-8 0 0,1-1 0 0 0,1-1 0 0 0,20 11-18 0 0,27 10 7 0 0,-56-30-34 0 0,-17-10 25 0 0,1 1-1 0 0,-1-1 1 0 0,1 0 0 0 0,-1 0-1 0 0,1 0 1 0 0,-1 0-1 0 0,1-1 1 0 0,-1 1 0 0 0,1 0-1 0 0,0-1 1 0 0,0 1-1 0 0,-1-1 1 0 0,1 0 0 0 0,0 1-1 0 0,0-1 1 0 0,0 0-1 0 0,-1 0 1 0 0,1 0 0 0 0,0 0 2 0 0,12 0-39 0 0,-13 0 39 0 0,-1 0 1 0 0,1 0-1 0 0,0 0 1 0 0,-1 0-1 0 0,1 0 0 0 0,-1 0 1 0 0,1 0-1 0 0,0 0 1 0 0,-1 0-1 0 0,1 0 0 0 0,0 0 1 0 0,-1 0-1 0 0,1 0 1 0 0,-1 0-1 0 0,1 0 1 0 0,0-1-1 0 0,-1 1 0 0 0,1 0 1 0 0,-1 0-1 0 0,1-1 1 0 0,-1 1-1 0 0,1 0 0 0 0,-1-1 1 0 0,1 1-1 0 0,-1-1 1 0 0,1 1-1 0 0,-1 0 1 0 0,1-1-1 0 0,-1 1 0 0 0,0-1 1 0 0,1 1-1 0 0,-1-1 1 0 0,0 0-1 0 0,1 1 1 0 0,-1-1-1 0 0,0 1 0 0 0,0-1 1 0 0,0 0-1 0 0,1 1 1 0 0,-1-1-1 0 0,0 1 0 0 0,0-1 1 0 0,0 0-1 0 0,0 1 1 0 0,0-1-1 0 0,0 0 1 0 0,0 1-1 0 0,0-1 0 0 0,-1 1 1 0 0,1-1-1 0 0,0 0 0 0 0,-2-23 165 0 0,-1 1 1 0 0,0-1-1 0 0,-2 1 0 0 0,-1-1 0 0 0,-1 1 0 0 0,-1 1 0 0 0,-1 0 0 0 0,-5-10-165 0 0,-21-60 512 0 0,30 65-367 0 0,3 8-48 0 0,1 18-85 0 0,1-1 0 0 0,-1 1 0 0 0,1 0 0 0 0,-1-1 0 0 0,1 1-1 0 0,0-1 1 0 0,0 1 0 0 0,0-1 0 0 0,0 1 0 0 0,0-1 0 0 0,0 1 0 0 0,1-1 0 0 0,-1 1 0 0 0,0-1 0 0 0,1 1 0 0 0,-1-1 0 0 0,1 1 0 0 0,-1 0 0 0 0,1-1 0 0 0,0 1 0 0 0,0 0 0 0 0,-1 0 0 0 0,1-1 0 0 0,0 1 0 0 0,0 0-1 0 0,0 0 1 0 0,0 0 0 0 0,1 0 0 0 0,-1 0 0 0 0,0 0 0 0 0,0 0 0 0 0,0 1 0 0 0,1-1 0 0 0,-1 0 0 0 0,0 1 0 0 0,1-1 0 0 0,-1 1 0 0 0,2-1-12 0 0,4-1-421 0 0,1 0 1 0 0,0 1 0 0 0,-1-1 0 0 0,1 2-1 0 0,-1-1 1 0 0,6 1 420 0 0,3 0-11357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3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163 71 4120 0 0,'1'1'81'0'0,"-1"-1"-1"0"0,1 0 1 0 0,0 1 0 0 0,-1-1-1 0 0,1 0 1 0 0,-1 1 0 0 0,1-1-1 0 0,0 0 1 0 0,-1 1 0 0 0,1-1-1 0 0,0 0 1 0 0,-1 0 0 0 0,1 0-1 0 0,0 0 1 0 0,-1 0 0 0 0,1 0-1 0 0,0 0 1 0 0,-1 0 0 0 0,1 0 0 0 0,0 0-1 0 0,-1 0 1 0 0,1 0 0 0 0,0 0-1 0 0,-1-1 1 0 0,1 1 0 0 0,0 0-1 0 0,-1 0 1 0 0,1-1 0 0 0,-1 1-1 0 0,1-1 1 0 0,-1 1 0 0 0,1 0-1 0 0,0-1 1 0 0,-1 0-81 0 0,2 0 161 0 0,-1 0 0 0 0,0 0 0 0 0,0 0 0 0 0,0 0 0 0 0,-1 0 1 0 0,1 0-1 0 0,0 0 0 0 0,0 0 0 0 0,-1-1 0 0 0,1 1 0 0 0,-1 0 0 0 0,1-1 0 0 0,-1 1 0 0 0,1 0 0 0 0,-1-1 0 0 0,0 1 0 0 0,1-1 0 0 0,-1 1-161 0 0,0-1 52 0 0,0 1-1 0 0,0-1 0 0 0,-1 0 0 0 0,1 1 0 0 0,0-1 0 0 0,-1 0 1 0 0,1 1-1 0 0,-1-1 0 0 0,1 1 0 0 0,-1-1 0 0 0,0 0 0 0 0,0 1 1 0 0,1 0-1 0 0,-1-1 0 0 0,0 1 0 0 0,0 0 0 0 0,-1-1 1 0 0,1 1-1 0 0,0 0 0 0 0,-1-1-51 0 0,0 1 57 0 0,-1-1 0 0 0,0 0 1 0 0,0 1-1 0 0,0-1 0 0 0,1 1 0 0 0,-1 0 0 0 0,0 0 1 0 0,-1 0-1 0 0,1 1 0 0 0,-2-1-57 0 0,-4 0 154 0 0,-1 1-1 0 0,1-1 1 0 0,0 2-1 0 0,0-1 1 0 0,0 1-1 0 0,1 1 1 0 0,-7 1-154 0 0,12-2 50 0 0,0 0 0 0 0,1 0 1 0 0,-1 1-1 0 0,1-1 0 0 0,-1 1 0 0 0,1-1 1 0 0,0 1-1 0 0,-2 1-50 0 0,-16 10 374 0 0,18-12-334 0 0,0 1-1 0 0,0-1 1 0 0,0 1 0 0 0,0-1 0 0 0,1 1-1 0 0,-1 0 1 0 0,1 0 0 0 0,-1 0-1 0 0,1 0 1 0 0,0 0 0 0 0,0 0 0 0 0,-1 0-1 0 0,2 0 1 0 0,-1 1 0 0 0,0-1-1 0 0,0 0 1 0 0,1 1 0 0 0,-1-1 0 0 0,1 0-1 0 0,0 1 1 0 0,-1-1-40 0 0,1 2 37 0 0,0 0-12 0 0,0 1 1 0 0,1-1-1 0 0,-1 1 0 0 0,1-1 1 0 0,1 1-1 0 0,-1-1 1 0 0,0 1-1 0 0,1-1 1 0 0,0 0-1 0 0,1 2-25 0 0,0 0 16 0 0,1 1-1 0 0,0-1 0 0 0,1 0 0 0 0,-1 0 1 0 0,1 0-1 0 0,0-1 0 0 0,0 0 1 0 0,1 0-1 0 0,1 1-15 0 0,13 9 43 0 0,1 0 1 0 0,2-1-44 0 0,26 18 33 0 0,14 5 19 0 0,-10-6 14 0 0,19 12 1 0 0,-52-34-54 0 0,-18-9-12 0 0,0 1 0 0 0,0 0 1 0 0,0 0-1 0 0,0-1 1 0 0,0 1-1 0 0,-1 1 1 0 0,1-1-1 0 0,0 0 1 0 0,0 0-1 0 0,-1 1 1 0 0,1-1-1 0 0,-1 1 0 0 0,1-1 1 0 0,-1 1-1 0 0,0 0 1 0 0,0-1-1 0 0,1 2-1 0 0,-2-3 0 0 0,4 8 13 0 0,-4-8-12 0 0,0 1 1 0 0,0-1-1 0 0,0 0 0 0 0,0 0 0 0 0,1 0 1 0 0,-1 0-1 0 0,0 1 0 0 0,0-1 0 0 0,0 0 1 0 0,0 0-1 0 0,0 0 0 0 0,0 1 0 0 0,0-1 0 0 0,0 0 1 0 0,0 0-1 0 0,0 0 0 0 0,0 0 0 0 0,0 1 1 0 0,0-1-1 0 0,0 0 0 0 0,0 0 0 0 0,0 0 1 0 0,-1 1-1 0 0,1-1 0 0 0,0 0 0 0 0,0 0 1 0 0,0 0-1 0 0,0 0 0 0 0,0 1 0 0 0,0-1 1 0 0,0 0-1 0 0,0 0 0 0 0,-1 0 0 0 0,1 0 0 0 0,0 0 1 0 0,0 0-1 0 0,0 0 0 0 0,0 1 0 0 0,-1-1 1 0 0,1 0-1 0 0,0 0 0 0 0,0 0 0 0 0,0 0 1 0 0,0 0-1 0 0,-1 0 0 0 0,1 0 0 0 0,0 0 1 0 0,0 0-1 0 0,0 0 0 0 0,-1 0 0 0 0,1 0-1 0 0,-20 11 198 0 0,8-8-133 0 0,0 0 0 0 0,-1-1 0 0 0,1 0 0 0 0,-1-1 0 0 0,-2 0-65 0 0,0 0 33 0 0,0 0 0 0 0,0 1 0 0 0,-1 1-33 0 0,-7 2 124 0 0,-1-2 0 0 0,0-1 1 0 0,0-1-1 0 0,-11-1-124 0 0,-33-12-1845 0 0,51 13-8271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4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9240 0 0,'1'0'110'0'0,"0"0"0"0"0,0 0 1 0 0,0 0-1 0 0,0 0 0 0 0,0 0 0 0 0,0 0 1 0 0,0 0-1 0 0,0 0 0 0 0,0 1 0 0 0,0-1 1 0 0,0 0-1 0 0,0 1 0 0 0,0-1 1 0 0,0 0-1 0 0,0 1 0 0 0,0 0 0 0 0,0-1 1 0 0,-1 1-1 0 0,1-1 0 0 0,0 1 0 0 0,0 0 1 0 0,0 0-1 0 0,-1-1 0 0 0,1 1 1 0 0,0 0-1 0 0,-1 0 0 0 0,1 0 0 0 0,-1 0 1 0 0,1 0-1 0 0,-1 0 0 0 0,0-1 0 0 0,1 1 1 0 0,-1 0-1 0 0,0 0 0 0 0,1 1 1 0 0,-1-1-1 0 0,0 0 0 0 0,0 0-110 0 0,4 12 539 0 0,0-1-564 0 0,-2 0 1 0 0,1 0 0 0 0,-2 0-1 0 0,1 0 1 0 0,-2 6 24 0 0,2 2-89 0 0,1 35-184 0 0,-1 1 0 0 0,-3-1-1 0 0,-3 1 1 0 0,-5 17 273 0 0,1 29-224 0 0,5-42 208 0 0,2-56 16 0 0,1 1 0 0 0,0 0-1 0 0,0 0 1 0 0,0-1 0 0 0,1 1 0 0 0,0 0 0 0 0,-1 0-1 0 0,2-1 1 0 0,-1 1 0 0 0,0-1 0 0 0,1 1-1 0 0,0-1 1 0 0,2 4 0 0 0,-2 6 211 0 0,-1-29-74 0 0,0-6-1719 0 0,-1 16-6414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5.0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6328 0 0,'1'-1'16'0'0,"-1"-1"0"0"0,0 0-1 0 0,1 0 1 0 0,-1 0 0 0 0,1 1 0 0 0,-1-1 0 0 0,1 0 0 0 0,0 1 0 0 0,0-1 0 0 0,0 0 0 0 0,0 1-1 0 0,0-1 1 0 0,0 1 0 0 0,0-1 0 0 0,0 1 0 0 0,1 0 0 0 0,-1 0 0 0 0,0-1 0 0 0,1 1 0 0 0,-1 0-1 0 0,1 0 1 0 0,-1 0 0 0 0,1 1 0 0 0,0-1 0 0 0,-1 0 0 0 0,1 1 0 0 0,0-1 0 0 0,0 1 0 0 0,0-1-1 0 0,-1 1 1 0 0,1 0 0 0 0,0-1 0 0 0,1 1-16 0 0,8-1 131 0 0,0 0-1 0 0,0 1 1 0 0,1 1-1 0 0,9 0-130 0 0,-9 2-1 0 0,-1-1 0 0 0,0 2 0 0 0,0-1 0 0 0,0 1 0 0 0,0 1 0 0 0,2 1 1 0 0,25 11 8 0 0,-29-13 80 0 0,-1 0 0 0 0,1 1-1 0 0,-1 1 1 0 0,0-1 0 0 0,-1 1 0 0 0,1 1 0 0 0,-1-1 0 0 0,0 1 0 0 0,-1 1 0 0 0,0-1 0 0 0,0 1-1 0 0,4 7-87 0 0,-9-12 58 0 0,0 0-1 0 0,0 0 0 0 0,0 1 0 0 0,0-1 1 0 0,-1 0-1 0 0,1 0 0 0 0,-1 1 1 0 0,0-1-1 0 0,0 0 0 0 0,0 1 0 0 0,0-1 1 0 0,-1 0-1 0 0,1 1 0 0 0,-1-1 0 0 0,0 0 1 0 0,0 0-1 0 0,0 0 0 0 0,-1 0 1 0 0,1 0-1 0 0,-1 0 0 0 0,1 0 0 0 0,-2 1-57 0 0,-7 11 271 0 0,9-12-231 0 0,-1 0 1 0 0,0 0-1 0 0,0 0 1 0 0,0-1 0 0 0,-1 1-1 0 0,1-1 1 0 0,0 1-1 0 0,-1-1 1 0 0,0 0-1 0 0,-1 1-40 0 0,-9 5 125 0 0,0-1 0 0 0,-1 0 0 0 0,-1-1-1 0 0,-11 4-124 0 0,23-9 13 0 0,-62 24 291 0 0,61-24-284 0 0,0 0 0 0 0,0-1 0 0 0,0 1 0 0 0,0-1 0 0 0,0 1 0 0 0,0-1 0 0 0,0 0-1 0 0,0-1 1 0 0,0 1 0 0 0,0-1 0 0 0,-4-1-20 0 0,-28-1 599 0 0,33 3-762 0 0,-1 0 0 0 0,1 0 0 0 0,-1-1 0 0 0,1 1 0 0 0,-1-1 1 0 0,1 0-1 0 0,-2-1 163 0 0,5 2-7756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7.8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0 340 3000 0 0,'0'0'337'0'0,"0"0"5"0"0,2 3-4 0 0,-1-1-160 0 0,-1-1-113 0 0,0 0 1 0 0,1 0 0 0 0,-1 0-1 0 0,0 0 1 0 0,1 0 0 0 0,-1-1 0 0 0,1 1-1 0 0,-1 0 1 0 0,1 0 0 0 0,0 0-1 0 0,-1 0 1 0 0,1-1 0 0 0,0 1 0 0 0,-1 0-1 0 0,1 0 1 0 0,0-1 0 0 0,0 1 0 0 0,0-1-1 0 0,0 1 1 0 0,-1-1 0 0 0,1 1-1 0 0,0-1 1 0 0,0 0 0 0 0,0 1-66 0 0,-1 8 2694 0 0,-1-7-2456 0 0,4-11-94 0 0,34-105 1026 0 0,-25 82-696 0 0,2 2-1 0 0,1-1 0 0 0,1 2 1 0 0,2 0-1 0 0,6-6-473 0 0,17-30 1049 0 0,-41 66-1037 0 0,0-1-1 0 0,0 0 1 0 0,0 0 0 0 0,0 1-1 0 0,0-1 1 0 0,0 0 0 0 0,0 0-1 0 0,0 1 1 0 0,0-1-1 0 0,1 0 1 0 0,-1 0 0 0 0,0 0-1 0 0,0 1 1 0 0,0-1 0 0 0,0 0-1 0 0,0 0 1 0 0,1 0-1 0 0,-1 1 1 0 0,0-1 0 0 0,0 0-1 0 0,0 0 1 0 0,1 0-1 0 0,-1 0 1 0 0,0 0 0 0 0,0 1-1 0 0,1-1 1 0 0,-1 0 0 0 0,0 0-1 0 0,0 0 1 0 0,1 0-1 0 0,-1 0 1 0 0,0 0 0 0 0,0 0-1 0 0,1 0 1 0 0,-1 0 0 0 0,0 0-1 0 0,0 0 1 0 0,1 0-1 0 0,-1 0 1 0 0,0 0 0 0 0,0 0-1 0 0,1 0 1 0 0,-1 0-1 0 0,0 0 1 0 0,0-1 0 0 0,1 1-1 0 0,-1 0 1 0 0,0 0 0 0 0,0 0-1 0 0,0 0 1 0 0,1 0-1 0 0,-1-1 1 0 0,0 1 0 0 0,0 0-1 0 0,0 0 1 0 0,0 0 0 0 0,1 0-1 0 0,-1-1 1 0 0,0 1-1 0 0,0 0 1 0 0,0 0 0 0 0,0-1-1 0 0,0 1 1 0 0,0 0-1 0 0,0 0 1 0 0,1-1 0 0 0,-1 1-1 0 0,0 0 1 0 0,0 0-12 0 0,3 20 383 0 0,-3-19-437 0 0,19 77 199 0 0,-17-69-123 0 0,1-1 1 0 0,-1 1-1 0 0,1-1 0 0 0,0 1 0 0 0,4 4-22 0 0,6 20 44 0 0,10 13 8 0 0,-6-14 0 0 0,7 14 20 0 0,-15-29 55 0 0,0 0 0 0 0,-1 0 0 0 0,-1 1 0 0 0,4 18-127 0 0,-8-26 205 0 0,-2-1-1 0 0,1 1 1 0 0,-2-1 0 0 0,1 8-205 0 0,-7-9-1894 0 0,5-7-8452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8.2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6128 0 0,'1'0'36'0'0,"-1"0"0"0"0,1 1 0 0 0,-1-1 0 0 0,1 1 1 0 0,-1-1-1 0 0,1 0 0 0 0,-1 1 0 0 0,1-1 0 0 0,-1 0 0 0 0,1 0 0 0 0,0 1 1 0 0,-1-1-1 0 0,1 0 0 0 0,-1 0 0 0 0,1 0 0 0 0,0 0 0 0 0,-1 0 0 0 0,1 0 1 0 0,0 0-1 0 0,-1 0 0 0 0,1 0 0 0 0,-1 0 0 0 0,1 0 0 0 0,0 0 1 0 0,-1 0-1 0 0,1-1 0 0 0,-1 1 0 0 0,1 0 0 0 0,0 0-36 0 0,26-11 1934 0 0,-8 4-942 0 0,25-7-186 0 0,-1 0-417 0 0,-19 9-364 0 0,-1 2 1 0 0,1 0-1 0 0,-1 2 0 0 0,4 1-25 0 0,52-6-1578 0 0,-51 6-5442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8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35 271 3712 0 0,'2'-2'3459'0'0,"-2"2"-3393"0"0,1 0-1 0 0,-1 0 1 0 0,0 0-1 0 0,1 0 1 0 0,-1 0-1 0 0,0 1 0 0 0,0-1 1 0 0,1 0-1 0 0,-1 0 1 0 0,0 0-1 0 0,0 0 1 0 0,1 0-1 0 0,-1 0 0 0 0,0 1 1 0 0,0-1-1 0 0,1 0 1 0 0,-1 0-1 0 0,0 0 1 0 0,0 1-1 0 0,0-1 1 0 0,1 0-1 0 0,-1 0 0 0 0,0 1 1 0 0,0-1-1 0 0,0 0 1 0 0,0 0-1 0 0,0 1 1 0 0,1-1-1 0 0,-1 0-65 0 0,-2-16 500 0 0,0-1 0 0 0,0 1 0 0 0,-2 0 0 0 0,-4-13-500 0 0,2 4 333 0 0,0 7-109 0 0,4 14-157 0 0,0 0 1 0 0,1 0-1 0 0,0 0 1 0 0,0 0-1 0 0,0 0 1 0 0,1 0-1 0 0,-1-1-67 0 0,-1-18 247 0 0,1 19-180 0 0,0-1 0 0 0,1 1 0 0 0,-1-1 0 0 0,1 1 0 0 0,0-1 1 0 0,0 1-1 0 0,1-1 0 0 0,-1 1 0 0 0,1 0 0 0 0,0-1 0 0 0,0 1 0 0 0,1-2-67 0 0,-1 4 53 0 0,-1 1 0 0 0,1-1 0 0 0,0 1-1 0 0,0-1 1 0 0,0 1 0 0 0,-1 0 0 0 0,1-1 0 0 0,0 1-1 0 0,1 0 1 0 0,-1 0 0 0 0,0-1 0 0 0,0 1-1 0 0,0 0 1 0 0,1 0 0 0 0,-1 0-53 0 0,1 1 20 0 0,-1 0 0 0 0,0 0 0 0 0,0 0 1 0 0,0 0-1 0 0,0 0 0 0 0,1 0 0 0 0,-1 0 0 0 0,0 0 0 0 0,0 0 0 0 0,0 0 0 0 0,0 1 1 0 0,1-1-1 0 0,-1 0 0 0 0,0 1 0 0 0,0-1 0 0 0,0 1 0 0 0,0-1 0 0 0,0 1 1 0 0,0 0-1 0 0,0 0 0 0 0,0-1 0 0 0,0 1-20 0 0,7 6 32 0 0,0 0 1 0 0,-1 1-1 0 0,1 0 1 0 0,-1 0-1 0 0,-1 0 1 0 0,0 1-1 0 0,0 0 0 0 0,4 9-32 0 0,12 17 65 0 0,3 2 26 0 0,22 24-91 0 0,-36-49 12 0 0,0-1 0 0 0,1 1 0 0 0,0-2 0 0 0,0 0 0 0 0,1 0 0 0 0,9 3-12 0 0,1 5 2 0 0,-20-15-1 0 0,0 0-1 0 0,1-1 1 0 0,-1 1 0 0 0,1-1-1 0 0,-1 1 1 0 0,1-1-1 0 0,0-1 1 0 0,0 1 0 0 0,2 0-1 0 0,13 6 1 0 0,-17-6-1 0 0,1-1 1 0 0,-1 0-1 0 0,1 0 1 0 0,-1 0-1 0 0,1 0 0 0 0,-1 0 1 0 0,1-1-1 0 0,0 1 1 0 0,0-1-1 0 0,-1 0 0 0 0,-1 0 0 0 0,0-1 0 0 0,0 1 0 0 0,0 0 1 0 0,0-1-1 0 0,1 1 0 0 0,-1-1 0 0 0,0 1 0 0 0,0-1 0 0 0,0 1 1 0 0,0-1-1 0 0,0 0 0 0 0,0 1 0 0 0,-1-1 0 0 0,1 0 0 0 0,0 0 1 0 0,0 0-1 0 0,0 0 0 0 0,-1 0 0 0 0,1 0 0 0 0,0 0 0 0 0,-1 0 1 0 0,1 0-1 0 0,-1 0 0 0 0,1-1 0 0 0,3-8 25 0 0,0 0-1 0 0,-1 0 1 0 0,0 0 0 0 0,0-1 0 0 0,-1 1-1 0 0,-1-1 1 0 0,1-9-25 0 0,-1-19 473 0 0,-2-20-473 0 0,0 36 163 0 0,-2-52 212 0 0,10 34-78 0 0,-7 41-251 0 0,15-8-2078 0 0,-15 8-8248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19.9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5120 0 0,'2'2'241'0'0,"0"0"0"0"0,0 0 1 0 0,-1 1-1 0 0,1-1 0 0 0,0 1 1 0 0,-1-1-1 0 0,0 1 0 0 0,1 0 0 0 0,-1 0 1 0 0,0-1-1 0 0,-1 1 0 0 0,1 0 1 0 0,0 2-242 0 0,0 40 704 0 0,-1-23-484 0 0,-1 45 90 0 0,0-6-107 0 0,2 0 0 0 0,4 7-203 0 0,-2-36 586 0 0,-2 27-586 0 0,0 14 835 0 0,9-31-353 0 0,-8-36-383 0 0,0 1 0 0 0,0-1 0 0 0,-1 1-1 0 0,0 0 1 0 0,0 0 0 0 0,0 1-99 0 0,-1-4 69 0 0,0 0 0 0 0,1 0 0 0 0,0-1 0 0 0,-1 1-1 0 0,2 0 1 0 0,-1-1 0 0 0,1 4-69 0 0,4 9 141 0 0,-6-13-56 0 0,1 0 1 0 0,-1 0-1 0 0,1-1 1 0 0,-1 1-1 0 0,0 0 1 0 0,0 0-1 0 0,-1 0 1 0 0,1-1-1 0 0,-1 1 1 0 0,1 0-1 0 0,-1 0 1 0 0,0-1-1 0 0,0 1 1 0 0,0 0-1 0 0,-1 1-85 0 0,1 13-1660 0 0,1-17-7370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09.3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7 204 7936 0 0,'5'83'746'0'0,"1"2"64"0"0,-6-84-662 0 0,0-1 26 0 0,-8-18 372 0 0,5 5-414 0 0,0-1 1 0 0,2 1-1 0 0,0 0 1 0 0,0 0-1 0 0,1-1 1 0 0,1 1-1 0 0,0-3-132 0 0,0-45 477 0 0,-1 52-388 0 0,1-1 0 0 0,-1 1 0 0 0,2 0 1 0 0,-1 0-1 0 0,1 0 0 0 0,2-4-89 0 0,-3 7 49 0 0,1 1 1 0 0,0-1-1 0 0,0 1 0 0 0,0 0 0 0 0,1 0 1 0 0,0 0-1 0 0,0 0 0 0 0,0 1 0 0 0,1-1 1 0 0,-1 1-1 0 0,2-1-49 0 0,-3 4 7 0 0,3-5 78 0 0,1 1 0 0 0,-1 0-1 0 0,1 1 1 0 0,1 0 0 0 0,-1 0 0 0 0,1 0-1 0 0,-1 1 1 0 0,1-1 0 0 0,0 2 0 0 0,1-1-85 0 0,2 0 89 0 0,-1 0 0 0 0,0 1-1 0 0,1 1 1 0 0,0 0 0 0 0,-1 0 0 0 0,1 0 0 0 0,0 1 0 0 0,0 1 0 0 0,-1 0 0 0 0,1 0 0 0 0,-1 1 0 0 0,1 0 0 0 0,-1 1 0 0 0,1 0 0 0 0,-1 0 0 0 0,0 1 0 0 0,-1 0 0 0 0,1 0 0 0 0,-1 1 0 0 0,1 0 0 0 0,-1 1 0 0 0,4 4-89 0 0,38 26 254 0 0,-38-29-177 0 0,-2 0 0 0 0,1 1 0 0 0,-1 0 1 0 0,0 1-1 0 0,-1 0 0 0 0,9 9-77 0 0,-9-6 129 0 0,1 1 1 0 0,-2 0-1 0 0,0 1 0 0 0,2 5-129 0 0,-7-14 11 0 0,-1 1 0 0 0,0-1 0 0 0,-1 1-1 0 0,0-1 1 0 0,1 1 0 0 0,-2-1 0 0 0,1 1 0 0 0,-1 0-1 0 0,0 0 1 0 0,0-1 0 0 0,0 1 0 0 0,-1 0-1 0 0,-1 4-10 0 0,1-5 0 0 0,0 0-1 0 0,-1 0 0 0 0,0-1 0 0 0,0 1 0 0 0,0 0 0 0 0,0-1 0 0 0,-1 0 0 0 0,0 1 0 0 0,0-1 1 0 0,0 0-1 0 0,0-1 0 0 0,-1 1 0 0 0,1 0 0 0 0,-1-1 0 0 0,-4 3 1 0 0,-6 3-45 0 0,-1 0 0 0 0,0 0 0 0 0,0-2 0 0 0,-2 1 45 0 0,-8 3-140 0 0,19-9 118 0 0,1 0 0 0 0,-1 0 0 0 0,0 0 0 0 0,0-1 0 0 0,0 0 0 0 0,0 0 0 0 0,-4-1 22 0 0,3 1-13 0 0,1-1 0 0 0,0 1-1 0 0,0 0 1 0 0,0 0 0 0 0,0 1 0 0 0,0 0-1 0 0,-2 1 15 0 0,4-1-3 0 0,-1-1 1 0 0,1 0-1 0 0,-1 1 1 0 0,1-2 0 0 0,-1 1-1 0 0,0 0 1 0 0,0-1-1 0 0,1 0 1 0 0,-1 0 0 0 0,0 0-1 0 0,1-1 1 0 0,-4 0 1 0 0,-33-1-15 0 0,35 3-331 0 0,0-1 0 0 0,0 0 1 0 0,0 0-1 0 0,0-1 1 0 0,0 0-1 0 0,-5-1 346 0 0,6 1-10254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0.1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266 130 6328 0 0,'-13'-37'959'0'0,"12"31"-743"0"0,0 0 0 0 0,-1 1 0 0 0,0 0 0 0 0,0-1 1 0 0,0 1-1 0 0,-1 0 0 0 0,0 0 0 0 0,-2-3-216 0 0,1 3 200 0 0,1 0-37 0 0,-1 1-1 0 0,0-1 1 0 0,0 1 0 0 0,0 0 0 0 0,-4-3-163 0 0,7 6 34 0 0,-1 0 0 0 0,1 0 0 0 0,-1 1 0 0 0,0-1 0 0 0,1 0 0 0 0,-1 1 0 0 0,1-1 0 0 0,-1 1 0 0 0,0-1 0 0 0,0 1 0 0 0,1 0 0 0 0,-1-1 0 0 0,0 1 0 0 0,1 0 0 0 0,-1 0 0 0 0,0 1 0 0 0,0-1 0 0 0,1 0 0 0 0,-1 0 0 0 0,0 1 0 0 0,0-1 0 0 0,1 1-34 0 0,-9 2 105 0 0,4-1-51 0 0,1 0 1 0 0,-1 0 0 0 0,1 0 0 0 0,0 1-1 0 0,-1 0 1 0 0,1 0 0 0 0,0 0 0 0 0,1 1 0 0 0,-1-1-1 0 0,0 1-54 0 0,-3 5 108 0 0,-1-1-1 0 0,1 1 0 0 0,1 1 1 0 0,-1 0-1 0 0,2-1 0 0 0,-1 2 1 0 0,2-1-1 0 0,-1 1 0 0 0,1 0 1 0 0,1 0-1 0 0,0 1 0 0 0,-2 10-107 0 0,2-9 102 0 0,2-7-61 0 0,1 0-1 0 0,-1 0 1 0 0,1 0-1 0 0,0 1 1 0 0,0-1-1 0 0,1 0 1 0 0,-1 1-1 0 0,2-1 1 0 0,-1 1-1 0 0,1-1 1 0 0,0 0-1 0 0,1 7-40 0 0,0-8 14 0 0,0 3 12 0 0,1 0 0 0 0,0 0 1 0 0,0-1-1 0 0,3 6-26 0 0,-4-10 9 0 0,0-1 0 0 0,0 1 1 0 0,0 0-1 0 0,1-1 0 0 0,-1 0 0 0 0,1 0 1 0 0,-1 1-1 0 0,1-1 0 0 0,0-1 0 0 0,0 1 0 0 0,-1 0 1 0 0,1-1-1 0 0,1 1-9 0 0,0 0 12 0 0,4 2 13 0 0,0-1-1 0 0,-1 0 1 0 0,1 0-1 0 0,1-1 1 0 0,-1 1-1 0 0,0-2 1 0 0,6 1-25 0 0,1 0 22 0 0,-9-1-13 0 0,0 0 0 0 0,0-1 0 0 0,0 0 0 0 0,0 0 0 0 0,0 0 0 0 0,0-1 0 0 0,-1 0 0 0 0,1 0 0 0 0,0 0 0 0 0,0-1-9 0 0,28-6 19 0 0,-28 7-15 0 0,1-1 1 0 0,-1 1 0 0 0,0-1 0 0 0,0 0 0 0 0,0 0 0 0 0,0 0-1 0 0,0-1 1 0 0,-1 0 0 0 0,1 0 0 0 0,-1-1 0 0 0,2-1-5 0 0,1-3 10 0 0,-6 5-3 0 0,1 0 1 0 0,0 0-1 0 0,0 1 0 0 0,0-1 0 0 0,0 1 0 0 0,4-3-7 0 0,-5 4 3 0 0,0 0 0 0 0,0 0-1 0 0,0-1 1 0 0,0 1 0 0 0,0-1-1 0 0,0 0 1 0 0,-1 1 0 0 0,1-1 0 0 0,0 0-1 0 0,-1 0 1 0 0,0 0 0 0 0,1 0-1 0 0,-1 0 1 0 0,0 0 0 0 0,0-1-1 0 0,0 1 1 0 0,0 0 0 0 0,-1 0 0 0 0,1-1-1 0 0,0 1 1 0 0,-1-2-3 0 0,2-3 3 0 0,20-33 43 0 0,-5-24 74 0 0,-8 44-91 0 0,-4 14 131 0 0,-3 11 437 0 0,-13 156-156 0 0,8-93-348 0 0,2-54-93 0 0,-2-1 1 0 0,1 0-1 0 0,-2 0 1 0 0,-2 9-1 0 0,1-7 2 0 0,1 0 0 0 0,0 1 0 0 0,1 1-2 0 0,-1 5 12 0 0,0 0 0 0 0,-4 7-12 0 0,2-8 24 0 0,1 0 0 0 0,0 9-24 0 0,1-8 13 0 0,3-16-6 0 0,0 0 0 0 0,0 0 0 0 0,0 0 1 0 0,1 0-1 0 0,0 0 0 0 0,0-1 0 0 0,0 1 0 0 0,1 2-7 0 0,4 30 50 0 0,-5-33-30 0 0,0 0 1 0 0,0 0-1 0 0,0 0 1 0 0,1-1-1 0 0,0 1 1 0 0,0 0-1 0 0,0 0 1 0 0,1 0-1 0 0,0-1 1 0 0,0 1-1 0 0,0-1 1 0 0,0 0-1 0 0,1 1 1 0 0,-1-1-1 0 0,1 0 1 0 0,0 0-1 0 0,0-1 1 0 0,1 1-21 0 0,0 0 32 0 0,2 1 35 0 0,0 1 0 0 0,0-1 0 0 0,0 0 1 0 0,6 3-68 0 0,-9-7 11 0 0,-1 1 0 0 0,1-1 1 0 0,0 0-1 0 0,0 0 0 0 0,0 0 1 0 0,0-1-1 0 0,0 1 1 0 0,0-1-1 0 0,0 1 0 0 0,0-1 1 0 0,0 0-1 0 0,0 0 0 0 0,0-1 1 0 0,2 1-12 0 0,4-2 29 0 0,0 0-1 0 0,0 0 1 0 0,0-1 0 0 0,-1 0-1 0 0,1-1 1 0 0,-1 0 0 0 0,1 0 0 0 0,-1 0-1 0 0,-1-1 1 0 0,1-1 0 0 0,-1 1-1 0 0,0-1 1 0 0,6-6-29 0 0,10-5 122 0 0,-17 13-77 0 0,-1 0 1 0 0,0 0-1 0 0,0 0 1 0 0,0 0-1 0 0,2-4-45 0 0,-4 5 11 0 0,-1 0 0 0 0,1 1-1 0 0,0-1 1 0 0,0 1 0 0 0,0 0-1 0 0,0 0 1 0 0,1 0-1 0 0,-1 0 1 0 0,2-1-11 0 0,8-4-2202 0 0,-10 6-8635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3.6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5624 0 0,'0'0'753'0'0,"0"0"4"0"0,0 0-3 0 0,0 0-32 0 0,0 0-116 0 0,0 0-30 0 0,0 0-2 0 0,0 0-50 0 0,0 0-181 0 0,0 0-42 0 0,0 0-2 0 0,0 0-16 0 0,0 0-78 0 0,0 0-16 0 0,0 0-2 0 0,4 3-26 0 0,-1 0-153 0 0,0-1-1 0 0,-1 0 1 0 0,1 1-1 0 0,0-1 0 0 0,-1 1 1 0 0,0 0-1 0 0,0 0 1 0 0,0 0-1 0 0,0 0 0 0 0,0 0 1 0 0,-1 0-1 0 0,1 1 1 0 0,-1-1-1 0 0,0 0 1 0 0,0 1-1 0 0,1 2-7 0 0,2 25 330 0 0,2 1 0 0 0,6 15-330 0 0,-8-34 70 0 0,1 0-1 0 0,1 0 1 0 0,1 0-1 0 0,-1-1 1 0 0,5 4-70 0 0,-5-4 22 0 0,-6-11-18 0 0,1 1 0 0 0,-1-1 0 0 0,1 0 0 0 0,-1 0-1 0 0,1 0 1 0 0,-1 0 0 0 0,1 0 0 0 0,0 0 0 0 0,0 0 0 0 0,0 0 0 0 0,0 0 0 0 0,-1 0 0 0 0,1-1-1 0 0,0 1 1 0 0,0 0 0 0 0,1 0 0 0 0,-1-1 0 0 0,0 1 0 0 0,1 0-4 0 0,11 17-1599 0 0,-12-17-7323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4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241 35 8536 0 0,'-18'-12'3794'0'0,"-62"-2"-2594"0"0,26 6-1185 0 0,52 8-11 0 0,0-1-1 0 0,0 1 1 0 0,0 0-1 0 0,0 1 1 0 0,0-1 0 0 0,0 0-1 0 0,0 0 1 0 0,0 1 0 0 0,0-1-1 0 0,0 1 1 0 0,0 0 0 0 0,0 0-1 0 0,0 0 1 0 0,0 0-1 0 0,0 0 1 0 0,0 0-4 0 0,-15 7 158 0 0,16-7-129 0 0,-1 0 0 0 0,1 1 0 0 0,0-1 0 0 0,-1 1 0 0 0,1 0 0 0 0,0-1 0 0 0,0 1 0 0 0,0 0 0 0 0,0 0 0 0 0,0-1 0 0 0,0 1 0 0 0,1 0 0 0 0,-1 0 0 0 0,1 0 0 0 0,-1 0 0 0 0,1 0-29 0 0,26 8 112 0 0,16 18-68 0 0,8 3 28 0 0,26 16 157 0 0,17 7-191 0 0,-90-52-38 0 0,0-1 0 0 0,0 1 0 0 0,-1 0 0 0 0,1 1 0 0 0,-1-1 0 0 0,1 0 0 0 0,-1 1 0 0 0,0-1 0 0 0,0 1 0 0 0,0-1 0 0 0,0 1 0 0 0,0 1 0 0 0,8 10 0 0 0,-10-13-1 0 0,0 0 1 0 0,0 0 0 0 0,1 0 0 0 0,-1-1-1 0 0,0 1 1 0 0,0 0 0 0 0,0 0 0 0 0,0 0 0 0 0,0 0-1 0 0,0 0 1 0 0,-1 0 0 0 0,1 0 0 0 0,0 0 0 0 0,0 0-1 0 0,-1-1 1 0 0,1 1 0 0 0,0 0 0 0 0,-1 0 0 0 0,1 0-1 0 0,-1 0 1 0 0,1-1 0 0 0,-1 1 0 0 0,1 0-1 0 0,-1-1 1 0 0,0 1 0 0 0,1 0 0 0 0,-1-1 0 0 0,0 1-1 0 0,0-1 1 0 0,0 1 0 0 0,-22 18-8 0 0,16-16 7 0 0,-1 1 1 0 0,0-1-1 0 0,0-1 0 0 0,0 0 1 0 0,0 0-1 0 0,0 0 0 0 0,0-1 1 0 0,-2 0 0 0 0,-68 2-4 0 0,71-3 4 0 0,-9 0 8 0 0,0 0 1 0 0,0-2-1 0 0,0 1 1 0 0,0-2-1 0 0,0 0 1 0 0,1-1 0 0 0,-5-2-9 0 0,18 6-62 0 0,1-1 1 0 0,-1 1 0 0 0,1-1-1 0 0,-1 0 1 0 0,1 1 0 0 0,-1-1 0 0 0,1 0-1 0 0,-1 0 1 0 0,1 0 0 0 0,0 0 0 0 0,0 0-1 0 0,0 0 1 0 0,-1 0 0 0 0,1 0-1 0 0,0 0 1 0 0,0-1 0 0 0,0 1 0 0 0,1 0-1 0 0,-1-1 1 0 0,0 1 0 0 0,0-1 0 0 0,1 1-1 0 0,-1-1 62 0 0,1 1-9538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6.8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6224 0 0,'0'0'256'0'0,"1"5"1"0"0,5 16-37 0 0,-1-5 743 0 0,0 0 0 0 0,-1 1 0 0 0,-1 4-963 0 0,2 52 2303 0 0,-4 47-2303 0 0,-2-62 379 0 0,2-25-202 0 0,-1 0 126 0 0,-1 0-1 0 0,-2 7-302 0 0,2-11 368 0 0,1-27-346 0 0,0-1 0 0 0,0 0 1 0 0,0 0-1 0 0,0 0 0 0 0,1 1 0 0 0,-1-1 0 0 0,1 0 0 0 0,-1 0 0 0 0,1 0 0 0 0,-1 0 0 0 0,1 0 1 0 0,-1 0-1 0 0,1 1 0 0 0,0-1 0 0 0,0-1 0 0 0,-1 1 0 0 0,1 0 0 0 0,0 0 0 0 0,1 1-22 0 0,-1-2 27 0 0,-1 0-7 0 0,-1-11-1757 0 0,0 10-7127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7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 7632 0 0,'0'-2'90'0'0,"0"1"1"0"0,0-1-1 0 0,1 1 1 0 0,-1-1-1 0 0,0 1 1 0 0,0-1 0 0 0,1 1-1 0 0,-1-1 1 0 0,1 1-1 0 0,0 0 1 0 0,-1-1-1 0 0,1 1 1 0 0,0-1-91 0 0,4-8 416 0 0,7 8-219 0 0,18 1-426 0 0,-14 4 300 0 0,-1 1 0 0 0,0 0 0 0 0,0 2 0 0 0,0 0-1 0 0,-1 0 1 0 0,0 1 0 0 0,10 7-71 0 0,-13-8 84 0 0,7 5 38 0 0,-1 0-1 0 0,0 2 1 0 0,-1 0 0 0 0,0 1-1 0 0,-1 0 1 0 0,-1 1 0 0 0,0 1-1 0 0,-1 1 1 0 0,-1-1 0 0 0,0 2-1 0 0,-1 0 1 0 0,7 17-122 0 0,-3-5 127 0 0,-2-5 22 0 0,-2 1 0 0 0,3 8-149 0 0,-11-25 43 0 0,0 1 0 0 0,-1 0 0 0 0,0 0 0 0 0,-1 0 0 0 0,0 0-1 0 0,0 0 1 0 0,-1 1 0 0 0,0 2-43 0 0,-1-9 24 0 0,0 1 1 0 0,0-1-1 0 0,0 1 1 0 0,0-1-1 0 0,-1 1 1 0 0,1-1-1 0 0,-1 0 1 0 0,0 0-1 0 0,-1 0 1 0 0,1 0-1 0 0,-1 0 1 0 0,-2 3-25 0 0,-2 1 56 0 0,0-1 0 0 0,-1 1 1 0 0,0-1-1 0 0,0 0 1 0 0,-2 0-57 0 0,-3-1 38 0 0,-1 0-1 0 0,0 0 1 0 0,0-1 0 0 0,0-1-1 0 0,0-1 1 0 0,-9 2-38 0 0,19-5 10 0 0,-5 2 38 0 0,1 0 0 0 0,-1-1 0 0 0,0 0 0 0 0,0-1-1 0 0,0 0 1 0 0,-5-1-48 0 0,10 1-115 0 0,0-1 1 0 0,-1 0-1 0 0,1 0 0 0 0,0 0 0 0 0,0-1 0 0 0,0 1 0 0 0,0-1 0 0 0,1 0 0 0 0,-1 0 0 0 0,0 0 0 0 0,1-1 0 0 0,-1 1 1 0 0,1-1-1 0 0,-2-1 115 0 0,5 3-8212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7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193 22 5624 0 0,'24'-15'2523'0'0,"-13"9"-1558"0"0,-7 8 97 0 0,-4-2-1047 0 0,0 0 1 0 0,0 0-1 0 0,0 0 0 0 0,0 0 1 0 0,0 0-1 0 0,0 0 0 0 0,-1 0 1 0 0,1 0-1 0 0,0 0 0 0 0,0 0 1 0 0,0 0-1 0 0,0 0 0 0 0,0 0 1 0 0,0 0-1 0 0,-1 0 0 0 0,1 0 1 0 0,0 0-1 0 0,0 0 0 0 0,0 0 1 0 0,0 0-1 0 0,0 0 0 0 0,0 0 1 0 0,0 0-1 0 0,-1 0 0 0 0,1 0 1 0 0,0 1-1 0 0,0-1 0 0 0,0 0 1 0 0,0 0-1 0 0,0 0 0 0 0,0 0 1 0 0,0 0-1 0 0,0 0 0 0 0,0 0 1 0 0,0 1-1 0 0,0-1 0 0 0,0 0 1 0 0,0 0-1 0 0,0 0 0 0 0,0 0 1 0 0,0 0-1 0 0,0 0 1 0 0,0 1-1 0 0,0-1 0 0 0,0 0 1 0 0,0 0-1 0 0,0 0 0 0 0,0 0 1 0 0,0 0-1 0 0,0 0 0 0 0,0 1 1 0 0,0-1-1 0 0,0 0 0 0 0,0 0 1 0 0,0 0-1 0 0,0 0 0 0 0,0 0 1 0 0,0 0-1 0 0,0 0 0 0 0,0 0 1 0 0,0 1-1 0 0,1-1 0 0 0,-1 0 1 0 0,0 0-1 0 0,0 0 0 0 0,0 0 1 0 0,0 0-1 0 0,0 0-15 0 0,-3 1 93 0 0,0 0 0 0 0,1 0 0 0 0,-1 1 0 0 0,0-1 0 0 0,1 1 0 0 0,-1-1 0 0 0,1 1 0 0 0,-3 2-93 0 0,-2 1 81 0 0,-15 7 143 0 0,-2-1 0 0 0,-4 1-224 0 0,-25 12 158 0 0,34-17-38 0 0,-4 4 249 0 0,12-5-179 0 0,11-6-178 0 0,-1 0-1 0 0,0 1 1 0 0,1-1 0 0 0,-1 0 0 0 0,1 1 0 0 0,-1-1 0 0 0,0 0 0 0 0,1 1-1 0 0,-1-1 1 0 0,1 1 0 0 0,-1-1 0 0 0,1 1 0 0 0,-1-1 0 0 0,1 1 0 0 0,0 0 0 0 0,-1-1-1 0 0,1 1 1 0 0,0-1 0 0 0,-1 1 0 0 0,1 0 0 0 0,0-1 0 0 0,0 1 0 0 0,0 0-12 0 0,-2 2 60 0 0,1 0 0 0 0,0 0 1 0 0,0 0-1 0 0,1 0 0 0 0,-1 0 1 0 0,1 0-1 0 0,-1 0 1 0 0,1 0-1 0 0,0 0 0 0 0,0 0 1 0 0,1 0-1 0 0,-1 0 0 0 0,1 0 1 0 0,-1 0-1 0 0,1 0 1 0 0,0 0-1 0 0,0 0 0 0 0,1 1-60 0 0,0 3 35 0 0,10 35 99 0 0,0 2 218 0 0,2 0 1 0 0,5 6-353 0 0,1 2 0 0 0,-11-36-9 0 0,0 2-38 0 0,1 0 0 0 0,8 9 47 0 0,-16-24-4 0 0,0 0-7 0 0,0 0 0 0 0,1 0 0 0 0,-1 0 0 0 0,1 0 0 0 0,0-1 0 0 0,0 1 0 0 0,1 0 11 0 0,-3-2-2 0 0,1 0 0 0 0,-1 0 0 0 0,1 0 0 0 0,-1 0 0 0 0,1 0 0 0 0,0-1 0 0 0,-1 1 0 0 0,1 0 0 0 0,0-1 0 0 0,-1 0 0 0 0,1 1 0 0 0,0-1 0 0 0,0 0 0 0 0,-1 0 0 0 0,1 0 1 0 0,0 0-1 0 0,0 0 0 0 0,-1 0 0 0 0,1-1 0 0 0,0 1 0 0 0,-1 0 0 0 0,1-1 0 0 0,0 0 0 0 0,-1 1 0 0 0,1-1 0 0 0,0 0 0 0 0,-1 0 0 0 0,1 0 0 0 0,-1 0 0 0 0,0 0 0 0 0,1 0 0 0 0,-1 0 1 0 0,2-2 1 0 0,9-7-13 0 0,0-1 0 0 0,1 1 0 0 0,1 1 0 0 0,0 0 1 0 0,1 1 12 0 0,0 3-19 0 0,-14 4-122 0 0,1 1 0 0 0,-1-1 0 0 0,1 1 0 0 0,-1-1 0 0 0,1 1 0 0 0,-1-1 0 0 0,1 0 0 0 0,-1 0 0 0 0,1 0 0 0 0,-1 1 0 0 0,0-1 0 0 0,0-1 0 0 0,1 1 0 0 0,-1 0 0 0 0,0-1 141 0 0,0 1-9378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8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0 107 9040 0 0,'14'4'814'0'0,"-13"-3"-764"0"0,0-1 0 0 0,-1 1-1 0 0,1-1 1 0 0,-1 0 0 0 0,1 0-1 0 0,-1 1 1 0 0,1-1 0 0 0,0 0-1 0 0,-1 0 1 0 0,1 0-1 0 0,0 1 1 0 0,-1-1 0 0 0,1 0-1 0 0,0 0 1 0 0,-1 0 0 0 0,1 0-1 0 0,0 0 1 0 0,-1-1 0 0 0,1 1-1 0 0,0 0 1 0 0,-1 0-1 0 0,1 0 1 0 0,0 0 0 0 0,-1-1-1 0 0,1 1 1 0 0,-1 0 0 0 0,1-1-1 0 0,-1 1 1 0 0,1 0-1 0 0,-1-1 1 0 0,1 1 0 0 0,-1-1-1 0 0,1 1 1 0 0,-1-1 0 0 0,1 1-50 0 0,26-22 344 0 0,-21 15-306 0 0,1 1 0 0 0,0 0-1 0 0,1 1 1 0 0,-1 0 0 0 0,1 0 0 0 0,0 0-1 0 0,1 1 1 0 0,-1 0 0 0 0,1 1 0 0 0,0 0 0 0 0,3-1-38 0 0,67-13 73 0 0,-71 15-44 0 0,0 1-1 0 0,0 0 1 0 0,1 0 0 0 0,2 1-29 0 0,-2 0 33 0 0,-1-1 0 0 0,1 1 0 0 0,-1-2 0 0 0,7-1-33 0 0,-12 2 21 0 0,1 1 0 0 0,0-1 1 0 0,0 1-1 0 0,0 0 1 0 0,0 0-1 0 0,-1 0 0 0 0,1 1 1 0 0,1 0-22 0 0,12 0-1646 0 0,-15-1-6359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8.6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10 377 7328 0 0,'0'-22'2555'0'0,"-1"7"-1742"0"0,-1-11-291 0 0,-2-24-502 0 0,3 18 443 0 0,0 7-210 0 0,1 17-132 0 0,-1 1 1 0 0,1-1 0 0 0,1 0-1 0 0,-1 1 1 0 0,1-1 0 0 0,0 1 0 0 0,1-1-1 0 0,0 1 1 0 0,1-3-122 0 0,4-9 276 0 0,-6 15-209 0 0,0 1 0 0 0,0 0 0 0 0,0 0 0 0 0,0 0 0 0 0,0 0 0 0 0,1 0 0 0 0,-1 0 0 0 0,1 0 0 0 0,0 0 0 0 0,0 1 0 0 0,0-1 1 0 0,0 1-1 0 0,1-1 0 0 0,-1 1 0 0 0,1 0 0 0 0,-1 0 0 0 0,3-1-67 0 0,-3 2 68 0 0,0 0 1 0 0,1 1-1 0 0,-1-1 1 0 0,0 1-1 0 0,0-1 1 0 0,1 1-1 0 0,-1 0 1 0 0,0 0-1 0 0,1 0 1 0 0,-1 0-1 0 0,0 1 1 0 0,0-1-1 0 0,1 1 1 0 0,-1-1-1 0 0,0 1 0 0 0,0 0 1 0 0,0 0-1 0 0,0-1 1 0 0,1 2-1 0 0,-1-1 1 0 0,-1 0-1 0 0,1 0 1 0 0,0 1-1 0 0,0-1 1 0 0,0 1-1 0 0,-1-1 1 0 0,1 1-1 0 0,0 0-68 0 0,45 65 320 0 0,-3-3-190 0 0,-33-46-90 0 0,1-1 1 0 0,1 0 0 0 0,2 1-41 0 0,10 11 106 0 0,2-2 0 0 0,1-1 1 0 0,0-2-1 0 0,2 0 0 0 0,31 18-106 0 0,-46-32 14 0 0,16 9-4 0 0,-30-18-39 0 0,0 0 0 0 0,1-1 0 0 0,-1 1 0 0 0,1-1 0 0 0,-1 1 0 0 0,1-1-1 0 0,-1 0 1 0 0,1 1 0 0 0,-1-1 0 0 0,1 0 0 0 0,-1 0 0 0 0,1 0-1 0 0,-1 0 1 0 0,1 0 0 0 0,0 0 0 0 0,-1-1 0 0 0,1 1 0 0 0,-1 0-1 0 0,2-1 30 0 0,-3 0 0 0 0,1 1 0 0 0,-1 0 0 0 0,1-1-1 0 0,-1 1 1 0 0,0-1 0 0 0,1 1 0 0 0,-1-1-1 0 0,1 1 1 0 0,-1-1 0 0 0,0 1 0 0 0,0-1-1 0 0,1 0 1 0 0,-1 1 0 0 0,0-1 0 0 0,0 1-1 0 0,0-1 1 0 0,1 0 0 0 0,-1 1 0 0 0,0-1-1 0 0,0 0 1 0 0,0 1 0 0 0,0-1-1 0 0,0 1 1 0 0,0-1 0 0 0,0 0 0 0 0,-3-20 64 0 0,1 10-31 0 0,-15-75 290 0 0,9 54-91 0 0,2 1 0 0 0,0-20-232 0 0,0-45 440 0 0,3 76-342 0 0,3 17-80 0 0,-1 0-1 0 0,0-1 0 0 0,1 1 0 0 0,0 0 1 0 0,0 0-1 0 0,0 0 0 0 0,0 0 0 0 0,0-1 0 0 0,1 1 1 0 0,-1 0-1 0 0,1 0 0 0 0,0-2-17 0 0,4-7 66 0 0,-4 9-46 0 0,0 0 0 0 0,0 0 1 0 0,0 0-1 0 0,1 0 0 0 0,0 0 1 0 0,-1 0-1 0 0,2-1-20 0 0,3-5 44 0 0,-5 8-42 0 0,-1 0 1 0 0,1 1-1 0 0,-1-1 1 0 0,1 0-1 0 0,-1 0 1 0 0,1 0-1 0 0,0 1 1 0 0,-1-1-1 0 0,1 0 1 0 0,0 1-1 0 0,-1-1 1 0 0,1 0-1 0 0,0 1 1 0 0,0-1 0 0 0,0 1-1 0 0,0 0 1 0 0,0-1-1 0 0,-1 1 1 0 0,1 0-1 0 0,0-1 1 0 0,0 1-1 0 0,0 0 1 0 0,0 0-1 0 0,0 0 1 0 0,0 0-1 0 0,1 0-2 0 0,23-9 9 0 0,-16 4-2436 0 0,-7 4-9346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7 6928 0 0,'7'3'1795'0'0,"-6"-4"-521"0"0,-5-2-613 0 0,2 2-613 0 0,0 0 1 0 0,0 0-1 0 0,0 0 0 0 0,0 1 0 0 0,-1-1 0 0 0,1 1 0 0 0,0-1 0 0 0,0 1 0 0 0,0 0 0 0 0,-1 0 0 0 0,1 0 0 0 0,0 0 0 0 0,0 1 1 0 0,-1-1-1 0 0,1 1 0 0 0,0-1 0 0 0,0 1 0 0 0,-1 0-48 0 0,-1 1 46 0 0,0 0 0 0 0,0 0 0 0 0,0 0 0 0 0,0 1 0 0 0,0 0 1 0 0,1-1-1 0 0,-1 1 0 0 0,1 1 0 0 0,-1 0-46 0 0,-2 2 43 0 0,1 0-1 0 0,0 1 1 0 0,1-1 0 0 0,-1 1 0 0 0,1 0-1 0 0,1 1 1 0 0,-1-1 0 0 0,1 1 0 0 0,0-1-1 0 0,0 6-42 0 0,-2 8 94 0 0,2-8-39 0 0,0 0 0 0 0,1-1 1 0 0,1 1-1 0 0,0 0 0 0 0,0 6-55 0 0,2 6 62 0 0,-2-18-36 0 0,1-1 0 0 0,0 1 0 0 0,1-1-1 0 0,0 1 1 0 0,0 0 0 0 0,0-1 0 0 0,0 1 0 0 0,1-1 0 0 0,0 0 0 0 0,2 4-26 0 0,2-1 29 0 0,0 1 0 0 0,1-2 0 0 0,0 1 0 0 0,0-1 0 0 0,0 0-1 0 0,1-1 1 0 0,1 0 0 0 0,1 1-29 0 0,-6-4 4 0 0,1-1 0 0 0,-1 0 0 0 0,1-1 0 0 0,0 1 1 0 0,0-1-1 0 0,0 0 0 0 0,0 0 0 0 0,1-1 0 0 0,-1 0 0 0 0,0 1 0 0 0,1-2 0 0 0,-1 1 0 0 0,1-1 0 0 0,-1 1 0 0 0,0-2 0 0 0,1 1 0 0 0,2-1-4 0 0,16-2 67 0 0,-20 3-51 0 0,0 0 0 0 0,0-1 0 0 0,-1 1 0 0 0,1-1 0 0 0,0 0 0 0 0,0 0 0 0 0,0-1 0 0 0,0 1 0 0 0,-1-1 0 0 0,1 1 0 0 0,-1-1 0 0 0,1 0 0 0 0,-1-1 0 0 0,0 1 0 0 0,0 0 0 0 0,3-3-16 0 0,-3 2 41 0 0,-1-1 0 0 0,1 1 0 0 0,0 0-1 0 0,-1-1 1 0 0,0 1 0 0 0,0-1 0 0 0,0 0 0 0 0,0 0 0 0 0,-1 0 0 0 0,1 0 0 0 0,-1 0 0 0 0,0 0 0 0 0,0 0 0 0 0,-1-1 0 0 0,1 1 0 0 0,-1 0 0 0 0,0 0 0 0 0,0-1 0 0 0,0 1 0 0 0,-1 0 0 0 0,0-4-41 0 0,-2-3 90 0 0,0 0 0 0 0,0-1 0 0 0,-1 1 0 0 0,-1 0 0 0 0,0 1 0 0 0,-1-1 0 0 0,-2-3-90 0 0,-19-30 104 0 0,-21-36 52 0 0,46 77-253 0 0,0-1 0 0 0,-1 0 0 0 0,0 1 0 0 0,1 0 0 0 0,-1 0 0 0 0,-2-2 97 0 0,1 2-1307 0 0,3 1-8370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0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386 1 7024 0 0,'-1'3'122'0'0,"-1"0"0"0"0,0 0 0 0 0,0 0 0 0 0,0 0 0 0 0,0 0 0 0 0,-1-1 0 0 0,1 1 1 0 0,-1-1-1 0 0,0 1-122 0 0,-44 42 1953 0 0,11-12-1124 0 0,1 5-830 0 0,20-21 3 0 0,0-1 0 0 0,-1-1 1 0 0,-1-1-1 0 0,0 1-2 0 0,4-5 53 0 0,1 0 0 0 0,0 1 0 0 0,-6 9-53 0 0,-28 25 216 0 0,44-43-194 0 0,0 0 0 0 0,0 0 0 0 0,0 0 1 0 0,0 0-1 0 0,1 1 0 0 0,-1-1 0 0 0,1 0 1 0 0,-1 1-1 0 0,1-1 0 0 0,0 1 0 0 0,0 0 1 0 0,0 1-23 0 0,0-2 29 0 0,0-1-2 0 0,0 1 1 0 0,0-1-1 0 0,0 0 0 0 0,0 0 1 0 0,-1 0-1 0 0,1 0 1 0 0,0 0-1 0 0,-1 0 1 0 0,1 0-1 0 0,-1 0 0 0 0,1-1 1 0 0,-1 1-1 0 0,0 0-27 0 0,1-1 30 0 0,0 0 1 0 0,0 1-1 0 0,-1-1 0 0 0,1 1 0 0 0,0-1 1 0 0,0 1-1 0 0,0 0 0 0 0,0-1 0 0 0,0 1 1 0 0,0 0-1 0 0,0 0 0 0 0,0 0 0 0 0,0 0 1 0 0,0 0-1 0 0,0 0 0 0 0,0 0 0 0 0,1 0 0 0 0,-1 0 1 0 0,0 0-1 0 0,0 1-30 0 0,0 5 823 0 0,1-6-815 0 0,-1 0-1 0 0,1 0 1 0 0,0 0-1 0 0,-1 0 1 0 0,1 0-1 0 0,0 0 1 0 0,0 0-1 0 0,0 0 1 0 0,0-1-1 0 0,0 1 1 0 0,0 0-1 0 0,0 0 1 0 0,0 0-1 0 0,0 0 1 0 0,0 0-1 0 0,1 0 1 0 0,-1 0-1 0 0,0 0 1 0 0,1 0-1 0 0,-1 0 1 0 0,1 0-1 0 0,-1-1 1 0 0,1 1-1 0 0,-1 0 1 0 0,1 0-1 0 0,-1-1 1 0 0,1 1-1 0 0,0 0-7 0 0,11 7 37 0 0,0 0 0 0 0,1-1-1 0 0,0-1 1 0 0,0 0-1 0 0,1-1 1 0 0,0 0 0 0 0,0-1-1 0 0,0 0-36 0 0,32 5 254 0 0,42 2-254 0 0,-86-11 4 0 0,34 9 286 0 0,-30-7-237 0 0,0 0-1 0 0,1-1 1 0 0,-1 1 0 0 0,0-2 0 0 0,0 1 0 0 0,1 0-53 0 0,0-2 8 0 0,-6 1-5 0 0,1 0 0 0 0,-1 0 0 0 0,1 0 1 0 0,-1 0-1 0 0,0 0 0 0 0,1 0 0 0 0,-1 0 0 0 0,1 0 0 0 0,-1 0 0 0 0,1 0 0 0 0,-1 1 0 0 0,1-1 0 0 0,-1 1 0 0 0,0-1 0 0 0,1 1 1 0 0,-1 0-1 0 0,0-1 0 0 0,0 1 0 0 0,1 0 0 0 0,-1 0 0 0 0,0 0 0 0 0,0 0 0 0 0,0 0 0 0 0,0 0-3 0 0,1 1 31 0 0,0 0 0 0 0,-1-1 0 0 0,1 1 0 0 0,0-1 0 0 0,0 1 0 0 0,0-1 0 0 0,0 0 0 0 0,0 0 0 0 0,1 0 0 0 0,-1 0-1 0 0,0 0 1 0 0,0-1 0 0 0,1 1 0 0 0,-1-1 0 0 0,0 1 0 0 0,1-1 0 0 0,-1 0 0 0 0,0 0 0 0 0,1 0 0 0 0,-1 0 0 0 0,1 0-31 0 0,0 0 44 0 0,1 0 1 0 0,-1 0 0 0 0,0 1 0 0 0,1-1-1 0 0,-1 1 1 0 0,0 0 0 0 0,1 0-1 0 0,-1 0 1 0 0,0 0 0 0 0,0 0 0 0 0,1 1-45 0 0,-2 0-50 0 0,0-1 1 0 0,1 1-1 0 0,-1-1 1 0 0,0 0 0 0 0,1 0-1 0 0,-1 0 1 0 0,1 0 0 0 0,-1-1-1 0 0,1 1 1 0 0,-1-1 0 0 0,1 1-1 0 0,-1-1 1 0 0,1 0 0 0 0,-1 0-1 0 0,1 0 1 0 0,-1 0 0 0 0,1-1-1 0 0,0 1 1 0 0,-1-1 0 0 0,1 1-1 0 0,1-2 50 0 0,0 1-659 0 0,14-1-9533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9.3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6224 0 0,'1'0'199'0'0,"0"0"1"0"0,0 0 0 0 0,0 1-1 0 0,0-1 1 0 0,0 0 0 0 0,0 1-1 0 0,0-1 1 0 0,0 0 0 0 0,0 1-1 0 0,0-1 1 0 0,0 1 0 0 0,0 0-1 0 0,0-1 1 0 0,0 1 0 0 0,0 0-1 0 0,0 0-199 0 0,0 0 133 0 0,1 0 0 0 0,-1 1 0 0 0,0-1-1 0 0,0 0 1 0 0,-1 1 0 0 0,1-1 0 0 0,0 1-1 0 0,0-1 1 0 0,-1 1 0 0 0,1-1 0 0 0,-1 1-1 0 0,1-1 1 0 0,-1 1 0 0 0,0 0 0 0 0,1-1-1 0 0,-1 1-132 0 0,1 7 135 0 0,0 1 0 0 0,1-1 1 0 0,0 0-1 0 0,0 0 0 0 0,1 0 0 0 0,0-1 0 0 0,4 7-135 0 0,5 17 16 0 0,0 12-1 0 0,5 36-15 0 0,-13-55 1 0 0,-1 18 77 0 0,-3-35-52 0 0,0-1 0 0 0,1 1 0 0 0,0-1 0 0 0,0 1 0 0 0,0 0-26 0 0,3 8 127 0 0,-2-1 1 0 0,0 0 0 0 0,-1 1-1 0 0,0 12-127 0 0,3-17 34 0 0,-1 0 374 0 0,-3-10-460 0 0,0-1 1 0 0,0 0-1 0 0,-1 1 1 0 0,1-1-1 0 0,0 0 0 0 0,0 1 1 0 0,-1-1-1 0 0,1 0 0 0 0,0 0 1 0 0,-1 1-1 0 0,1-1 0 0 0,0 0 1 0 0,-1 0-1 0 0,1 1 1 0 0,0-1-1 0 0,-1 0 0 0 0,1 0 1 0 0,-1 0-1 0 0,1 0 0 0 0,0 0 1 0 0,-1 0-1 0 0,1 1 0 0 0,-1-1 1 0 0,1 0-1 0 0,0 0 0 0 0,-1 0 1 0 0,1 0-1 0 0,-1 0 1 0 0,1-1-1 0 0,0 1 0 0 0,-1 0 1 0 0,1 0 51 0 0,-1 0-8596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19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75 5520 0 0,'2'-1'0'0'0,"2"-2"0"0"0,14-5 0 0 0,3 0 144 0 0,1-2 0 0 0,6 5 0 0 0,18-9 8 0 0,-3 3-104 0 0,-6 6 8 0 0,4 2 0 0 0,-1-4 8 0 0,-40 7-4816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20.1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0 6728 0 0,'0'0'46'0'0,"0"0"-3"0"0,-5 5 1916 0 0,1-6-1812 0 0,1 0 0 0 0,0 1 0 0 0,0 0 0 0 0,0-1 0 0 0,-1 1 1 0 0,1 0-1 0 0,0 1 0 0 0,-1-1 0 0 0,-1 1-147 0 0,-3 0 222 0 0,-12 2 86 0 0,0 1 1 0 0,0 0-1 0 0,0 2 0 0 0,-1 1-308 0 0,5-2 263 0 0,-5 8 444 0 0,5-2-383 0 0,13-9-269 0 0,0 1 0 0 0,0-1 0 0 0,0 1 0 0 0,0 0 0 0 0,1 0 0 0 0,-1 0 0 0 0,1 0 0 0 0,0 0 0 0 0,0 1 0 0 0,0-1 0 0 0,0 0 0 0 0,1 1 0 0 0,0 0 0 0 0,-1-1 0 0 0,1 1 0 0 0,0 0-55 0 0,-5 13 248 0 0,4-9-209 0 0,1-1-1 0 0,0 1 1 0 0,1-1 0 0 0,0 1-1 0 0,0-1 1 0 0,0 0 0 0 0,1 1-1 0 0,1 1-38 0 0,0 3 47 0 0,2 0 0 0 0,0-1 0 0 0,0 1 0 0 0,1-1 0 0 0,4 7-47 0 0,5 6 100 0 0,-2 0 0 0 0,7 18-100 0 0,-7-22 28 0 0,-10-18-24 0 0,-1 0 0 0 0,1 0 0 0 0,-1 0-1 0 0,1 1 1 0 0,-1-1 0 0 0,0 0 0 0 0,0 1 0 0 0,0-1 0 0 0,0 3-4 0 0,2 7 45 0 0,1 0 1 0 0,0-1 0 0 0,1 1 0 0 0,5 8-46 0 0,-1-1 337 0 0,-6-10-206 0 0,-2-8-117 0 0,-1 0 0 0 0,0 0 0 0 0,1 0 0 0 0,-1 0 0 0 0,1 0 0 0 0,-1 0 0 0 0,1 0 0 0 0,-1 0 0 0 0,1 0 0 0 0,0-1 0 0 0,-1 1 0 0 0,1 0 0 0 0,0 0 0 0 0,0-1 0 0 0,0 1 0 0 0,-1 0 0 0 0,1-1 0 0 0,0 1 0 0 0,0-1 0 0 0,0 1 0 0 0,0-1 1 0 0,1 1-15 0 0,0-1 33 0 0,1 1 1 0 0,0 0 0 0 0,-1-1 0 0 0,1 1 0 0 0,0-1 0 0 0,-1 0 0 0 0,1 0 0 0 0,0 0 0 0 0,-1 0 0 0 0,1-1 0 0 0,0 1 0 0 0,-1-1 0 0 0,1 0 0 0 0,-1 1 0 0 0,1-1 0 0 0,-1 0 0 0 0,1 0 0 0 0,-1-1 0 0 0,0 1 0 0 0,2-1-34 0 0,5-4-559 0 0,1-1 1 0 0,-1 0-1 0 0,0 0 1 0 0,1-2 558 0 0,5-6-10141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20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8640 0 0,'7'1'0'0'0,"8"3"0"0"0,-2-4 0 0 0,-7-1 432 0 0,-3-2 8 0 0,-3 3 0 0 0,8 0 0 0 0,7-4-272 0 0,0 0 16 0 0,2 0-8 0 0,17-14 8 0 0,0 3-208 0 0,-5 4 8 0 0,-6 0-8288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20.9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1 200 4912 0 0,'11'20'501'0'0,"3"19"851"0"0,-11-30-1157 0 0,20 84 883 0 0,-11-42-634 0 0,-2-20 254 0 0,-8-25-420 0 0,0 0 0 0 0,0 0 0 0 0,0 0 0 0 0,-1 0 0 0 0,0 0 0 0 0,0 0 0 0 0,0 5-278 0 0,-4-1 791 0 0,-3-12-12 0 0,-7-15-141 0 0,9 7-534 0 0,1 1 1 0 0,0-1-1 0 0,1 0 0 0 0,0 0 0 0 0,0 0 0 0 0,1-5-104 0 0,-4-23 251 0 0,2 22-103 0 0,2 0 0 0 0,0-1 0 0 0,0 1 0 0 0,2-1-1 0 0,0 1 1 0 0,1 0 0 0 0,0-1 0 0 0,3-3-148 0 0,1-1 180 0 0,1 1 0 0 0,1 1 0 0 0,1-1 0 0 0,4-5-180 0 0,-10 20 16 0 0,0 1 1 0 0,0 0-1 0 0,0 0 1 0 0,0 0 0 0 0,1 0-1 0 0,0 0 1 0 0,1-1-17 0 0,16-15 91 0 0,-17 14-1 0 0,1 1 0 0 0,1 0 0 0 0,-1 0 0 0 0,1 1 0 0 0,0 0 1 0 0,0 0-1 0 0,3-1-90 0 0,16-13 227 0 0,-22 17-208 0 0,0 0 0 0 0,-1-1-1 0 0,1 1 1 0 0,0 0 0 0 0,0 1-1 0 0,0-1 1 0 0,0 1 0 0 0,0-1-1 0 0,-1 1 1 0 0,1 0 0 0 0,0 0-1 0 0,0 0 1 0 0,0 0 0 0 0,2 1-19 0 0,0-1 26 0 0,1 1 1 0 0,0 0-1 0 0,-1 0 0 0 0,1 1 1 0 0,-1-1-1 0 0,1 1 1 0 0,0 1-27 0 0,42 21 211 0 0,60 34 83 0 0,-86-43-256 0 0,-1 0 1 0 0,-1 1-1 0 0,2 4-38 0 0,-6-6 58 0 0,-8-6-23 0 0,1 0 0 0 0,-1 0 0 0 0,0 1 0 0 0,-1 0 0 0 0,0 1 0 0 0,-1 0 0 0 0,3 4-35 0 0,-7-9 13 0 0,1-1 1 0 0,-1 1 0 0 0,0 0-1 0 0,-1 0 1 0 0,1 0-1 0 0,-1 0 1 0 0,0 0 0 0 0,0 0-1 0 0,0 0 1 0 0,-1 0-1 0 0,0 1 1 0 0,0-1 0 0 0,0 0-1 0 0,-1 0 1 0 0,0 0 0 0 0,0 0-1 0 0,0 1 1 0 0,-1-1-14 0 0,0 1-21 0 0,0-1 1 0 0,0 0-1 0 0,-1 1 1 0 0,0-1-1 0 0,0 0 1 0 0,-1-1 0 0 0,1 1-1 0 0,-1 0 1 0 0,0-1-1 0 0,0 0 1 0 0,-1 0-1 0 0,1 0 1 0 0,-5 2 20 0 0,1-1-24 0 0,-1 0 0 0 0,1-1 1 0 0,-1 0-1 0 0,0 0 0 0 0,-1-1 0 0 0,1 0 1 0 0,-1-1-1 0 0,-1 1 24 0 0,-13 2-48 0 0,-9 2-202 0 0,-28 2 250 0 0,38-7-1 0 0,14 0 0 0 0,1-1 0 0 0,-1-1 0 0 0,0 0 0 0 0,0 0 0 0 0,1-1 0 0 0,-1 0 0 0 0,-1 0 1 0 0,1-1-2254 0 0,7 2-9019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23.0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8640 0 0,'14'10'816'0'0,"5"13"984"0"0,10 38-134 0 0,-23-49-1717 0 0,0 0 0 0 0,0 0 0 0 0,-1 1 0 0 0,0 0 0 0 0,-1 1 51 0 0,16 41-138 0 0,31 49-73 0 0,-42-84 216 0 0,-1-1 0 0 0,2 9-5 0 0,-7-16 91 0 0,0-1 1 0 0,1 0-1 0 0,1-1 1 0 0,0 1-1 0 0,0-1 0 0 0,1 0 1 0 0,1 0-1 0 0,-1-1 0 0 0,6 6-91 0 0,-5-7 129 0 0,-6-7-84 0 0,0 0 0 0 0,-1-1 0 0 0,1 1 1 0 0,0 0-1 0 0,0 0 0 0 0,0 0 1 0 0,0-1-1 0 0,0 1 0 0 0,0 0 0 0 0,0-1 1 0 0,0 1-1 0 0,0-1 0 0 0,0 1 0 0 0,0-1 1 0 0,0 0-1 0 0,0 1 0 0 0,0-1 0 0 0,0 0 1 0 0,0 0-1 0 0,0 0 0 0 0,1 1 0 0 0,-1-1 1 0 0,0-1-1 0 0,1 1-45 0 0,-2 0 18 0 0,0 0 0 0 0,0 0 0 0 0,-1 0 0 0 0,1-1 0 0 0,0 1 0 0 0,0 0 0 0 0,0 0-1 0 0,0 0 1 0 0,0 0 0 0 0,0-1 0 0 0,0 1 0 0 0,0 0 0 0 0,0 0 0 0 0,0 0 0 0 0,0-1 0 0 0,0 1 0 0 0,0 0 0 0 0,0 0 0 0 0,0 0 0 0 0,0 0 0 0 0,0-1 0 0 0,1 1 0 0 0,-1 0 0 0 0,0 0 0 0 0,0 0-1 0 0,0 0 1 0 0,0-1 0 0 0,0 1 0 0 0,0 0 0 0 0,0 0 0 0 0,0 0 0 0 0,1 0 0 0 0,-1 0 0 0 0,0-1 0 0 0,0 1 0 0 0,0 0 0 0 0,0 0 0 0 0,1 0 0 0 0,-1 0 0 0 0,0 0 0 0 0,0 0 0 0 0,0 0 0 0 0,0 0 0 0 0,1 0-1 0 0,-1 0 1 0 0,0 0-18 0 0,8-7 275 0 0,-6 6-240 0 0,-1 0 0 0 0,0 0 0 0 0,1 0 0 0 0,-1 0 0 0 0,0 0 1 0 0,1 0-1 0 0,-1-1 0 0 0,0 1 0 0 0,0 0 0 0 0,0-1 0 0 0,0 1 0 0 0,0-1 0 0 0,0 1 1 0 0,-1-1-1 0 0,1 1 0 0 0,0-1-35 0 0,9-32 638 0 0,-2 7-277 0 0,-1 11-178 0 0,-3 7-80 0 0,0 0-1 0 0,1-1 1 0 0,0 1-1 0 0,0 1 0 0 0,1-1 1 0 0,0 1-1 0 0,4-5-102 0 0,-1 4 130 0 0,-1 0 1 0 0,-1-1-1 0 0,6-8-130 0 0,19-24 216 0 0,2 0 16 0 0,-27 32-151 0 0,1 0 0 0 0,0 1 1 0 0,6-6-82 0 0,-7 8 65 0 0,-1-1-1 0 0,1 0 1 0 0,4-8-65 0 0,-5 8 17 0 0,0 0 0 0 0,0 1 0 0 0,0 0 0 0 0,6-5-17 0 0,7-9 20 0 0,-17 17-20 0 0,0 1 0 0 0,1 0 1 0 0,-1-1-1 0 0,1 1 0 0 0,0 0 1 0 0,0 1-1 0 0,1-1 0 0 0,-1 1 1 0 0,0-1-1 0 0,4-1 0 0 0,-6 4-1 0 0,-1 0-1 0 0,1 0 1 0 0,0-1 0 0 0,0 1-1 0 0,-1 0 1 0 0,1-1-1 0 0,0 1 1 0 0,-1-1 0 0 0,1 1-1 0 0,0-1 1 0 0,-1 1 0 0 0,1-1-1 0 0,-1 1 1 0 0,1-1 0 0 0,0 0-1 0 0,-1 1 1 0 0,0-1-1 0 0,1 0 1 0 0,-1 1 0 0 0,1-1-1 0 0,-1 0 1 0 0,0 1 0 0 0,1-2 1 0 0,4-8-73 0 0,-5 10 68 0 0,0 0-1 0 0,0 0 1 0 0,0 0 0 0 0,0-1-1 0 0,0 1 1 0 0,0 0 0 0 0,1 0-1 0 0,-1 0 1 0 0,0 0 0 0 0,0 0-1 0 0,0-1 1 0 0,0 1 0 0 0,0 0-1 0 0,0 0 1 0 0,0 0 0 0 0,0 0-1 0 0,1 0 1 0 0,-1 0-1 0 0,0 0 1 0 0,0 0 0 0 0,0 0-1 0 0,0-1 1 0 0,0 1 0 0 0,1 0-1 0 0,-1 0 1 0 0,0 0 0 0 0,0 0-1 0 0,0 0 1 0 0,0 0 0 0 0,1 0-1 0 0,-1 0 1 0 0,0 0 0 0 0,0 0-1 0 0,0 0 1 0 0,0 0 0 0 0,0 0-1 0 0,1 0 1 0 0,-1 0 0 0 0,0 0-1 0 0,0 0 1 0 0,0 1-1 0 0,0-1 1 0 0,1 0 0 0 0,-1 0-1 0 0,0 0 1 0 0,0 0 0 0 0,0 0-1 0 0,0 0 1 0 0,0 0 0 0 0,0 0-1 0 0,0 0 1 0 0,1 1 0 0 0,-1-1-1 0 0,0 0 1 0 0,0 0 0 0 0,0 0-1 0 0,0 0 1 0 0,0 0 0 0 0,0 1-1 0 0,0-1 6 0 0,0 0-13 0 0,0 0 0 0 0,0 1-1 0 0,0-1 1 0 0,0 0 0 0 0,0 1 0 0 0,0-1-1 0 0,-1 0 1 0 0,1 0 0 0 0,0 1-1 0 0,0-1 1 0 0,0 0 0 0 0,0 1 0 0 0,-1-1-1 0 0,1 0 1 0 0,0 0 0 0 0,0 0 0 0 0,-1 1-1 0 0,1-1 1 0 0,0 0 0 0 0,0 0-1 0 0,-1 0 1 0 0,1 1 0 0 0,0-1 0 0 0,-1 0-1 0 0,1 0 1 0 0,0 0 0 0 0,0 0-1 0 0,-1 0 1 0 0,1 0 0 0 0,0 0 0 0 0,-1 0-1 0 0,1 0 1 0 0,0 0 0 0 0,-1 0 0 0 0,1 0-1 0 0,0 0 1 0 0,-1 0 0 0 0,1 0-1 0 0,0 0 14 0 0,-1 0-28 0 0,1 0-1 0 0,-1 1 0 0 0,1-1 0 0 0,-1 0 0 0 0,1 1 0 0 0,-1-1 1 0 0,1 0-1 0 0,0 1 0 0 0,-1-1 0 0 0,1 0 0 0 0,0 1 0 0 0,-1-1 1 0 0,1 1-1 0 0,0-1 0 0 0,0 1 0 0 0,-1-1 0 0 0,1 1 0 0 0,0-1 1 0 0,0 1-1 0 0,0-1 0 0 0,-1 1 0 0 0,1-1 0 0 0,0 1 0 0 0,0-1 1 0 0,0 1 28 0 0,0 2-1883 0 0,-1-2-9377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28.4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5 8840 0 0,'0'0'593'0'0,"0"0"6"0"0,1 4 1 0 0,2 8-260 0 0,-2-6-127 0 0,0 0 0 0 0,-1-1 0 0 0,0 1 1 0 0,0 0-1 0 0,0-1 0 0 0,0 1 0 0 0,-1-1 0 0 0,0 1 1 0 0,0 0-1 0 0,-1-1 0 0 0,0 3-213 0 0,-1 0 29 0 0,1-1 0 0 0,1 1-1 0 0,-1 0 1 0 0,2 0 0 0 0,-1-1 0 0 0,1 1 0 0 0,0 0 0 0 0,0 0-1 0 0,2 7-28 0 0,-1 9 66 0 0,9 109 660 0 0,-6-50-373 0 0,-3-71-270 0 0,0 0 0 0 0,0 0 0 0 0,1-1 0 0 0,1 1 0 0 0,2 8-83 0 0,-1-9 35 0 0,-1 0 0 0 0,-1 0 0 0 0,0 1-1 0 0,-1-1 1 0 0,0 1 0 0 0,-1 0-35 0 0,1 0 10 0 0,0 0 1 0 0,0-1-1 0 0,1 1 0 0 0,0 0-10 0 0,4 23-49 0 0,-6-36 96 0 0,-7-19 393 0 0,-12-128 366 0 0,18 138-703 0 0,0 1-1 0 0,0-1 1 0 0,1 0 0 0 0,1-7-103 0 0,0 7 113 0 0,-1 0 1 0 0,-1 0 0 0 0,1 0-1 0 0,-2-4-113 0 0,1 7 46 0 0,1 0-1 0 0,-1 0 0 0 0,1 0 0 0 0,1 0 0 0 0,0 0 0 0 0,0 0 1 0 0,2-7-46 0 0,2-28 210 0 0,-3 27-156 0 0,0 1 0 0 0,0-1 0 0 0,2 1 0 0 0,0 0 1 0 0,0 0-1 0 0,1 0 0 0 0,4-6-54 0 0,5-4 65 0 0,-11 19-49 0 0,0 0 0 0 0,-1 0-1 0 0,1 0 1 0 0,-1 0 0 0 0,2-6-16 0 0,-2 4 11 0 0,1 0 0 0 0,1 0 0 0 0,-1 0-1 0 0,1 1 1 0 0,0-1 0 0 0,0 1 0 0 0,1 0 0 0 0,4-5-11 0 0,0 0 31 0 0,-5 8-21 0 0,-1 0 0 0 0,0 0 0 0 0,1 1 0 0 0,-1-1 0 0 0,1 1 0 0 0,0 0 0 0 0,0 0-1 0 0,0 0 1 0 0,0 0 0 0 0,0 1 0 0 0,1-1 0 0 0,-1 1 0 0 0,0 0 0 0 0,1 1-1 0 0,-1-1-9 0 0,2 1 4 0 0,-1 0 0 0 0,1 1-1 0 0,-1 0 1 0 0,1 0-1 0 0,-1 0 1 0 0,0 0 0 0 0,1 1-1 0 0,-1 0 1 0 0,0 0-1 0 0,0 0 1 0 0,0 1-1 0 0,0-1 1 0 0,2 3-4 0 0,2 1 29 0 0,-1 1-1 0 0,0 0 1 0 0,0 0 0 0 0,-1 1-1 0 0,0 0 1 0 0,5 6-29 0 0,6 19 88 0 0,-15-26-77 0 0,0-1-1 0 0,1 1 1 0 0,0-1 0 0 0,3 5-11 0 0,-5-9 2 0 0,0 0 0 0 0,-1 0 0 0 0,1 0-1 0 0,-1 0 1 0 0,0 0 0 0 0,0 0 0 0 0,0 0 0 0 0,0 1 0 0 0,0-1 0 0 0,0 0 0 0 0,0 1 0 0 0,-1-1 0 0 0,1 1 0 0 0,-1-1 0 0 0,0 0 0 0 0,0 1 0 0 0,0-1 0 0 0,0 1-1 0 0,0-1 1 0 0,-1 2-2 0 0,1 19 1 0 0,1-21-3 0 0,-1 0 0 0 0,1 0-1 0 0,-1 0 1 0 0,0 0 0 0 0,0 0 0 0 0,0 0 0 0 0,0 0 0 0 0,-1 0-1 0 0,1 0 1 0 0,0 0 0 0 0,-1 0 0 0 0,0 0 0 0 0,1 0-1 0 0,-1 0 1 0 0,0 0 0 0 0,0 0 0 0 0,0 0 0 0 0,0 0-1 0 0,0-1 1 0 0,0 1 0 0 0,-1 0 0 0 0,1-1 0 0 0,-1 1-1 0 0,0 0 3 0 0,-13 9-24 0 0,0 0-1 0 0,-1-1 1 0 0,0-1-1 0 0,0-1 0 0 0,-5 1 25 0 0,14-6-9 0 0,-1 0 0 0 0,0-1-1 0 0,-1 0 1 0 0,1 0-1 0 0,0-1 1 0 0,0 0 0 0 0,-1-1-1 0 0,1 1 1 0 0,-1-2-1 0 0,1 1 1 0 0,0-1-1 0 0,-6-1 10 0 0,5 0 511 0 0,3 2-3387 0 0,6 0-8950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8:29.4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65 5520 0 0,'-1'-4'440'0'0,"-1"-1"1"0"0,0 1-1 0 0,0-1 1 0 0,0 1-1 0 0,0 0 1 0 0,-1-1-1 0 0,0 1 1 0 0,0 0 0 0 0,0 1-1 0 0,0-1 1 0 0,0 1-1 0 0,-1-1 1 0 0,0 1-1 0 0,1 0 1 0 0,-5-2-441 0 0,6 5 44 0 0,1 0 1 0 0,-1 0 0 0 0,0 0 0 0 0,1 0 0 0 0,-1 0-1 0 0,0 0 1 0 0,1 1 0 0 0,-1-1 0 0 0,1 0-1 0 0,-1 1 1 0 0,1 0 0 0 0,-1-1 0 0 0,1 1 0 0 0,-1 0-1 0 0,1 0 1 0 0,-1 0 0 0 0,1 0 0 0 0,0 0-1 0 0,-1 0 1 0 0,1 0 0 0 0,0 0 0 0 0,-1 1-45 0 0,-25 29 359 0 0,1 2-50 0 0,20-26-279 0 0,0 0-1 0 0,0 0 1 0 0,1 1-1 0 0,0-1 1 0 0,1 1-1 0 0,-3 5-29 0 0,7-12 2 0 0,-5 9 54 0 0,2-1 0 0 0,-1 1 0 0 0,1 0 0 0 0,1 0 1 0 0,-1 0-1 0 0,1 3-56 0 0,0 8 36 0 0,0-10 87 0 0,1-1-1 0 0,0 1 1 0 0,1 0-1 0 0,0 8-122 0 0,0-16 26 0 0,1-1 0 0 0,-1 1 0 0 0,1 0 0 0 0,-1 0 0 0 0,1-1 0 0 0,0 1 0 0 0,0 0 0 0 0,1-1 0 0 0,-1 1 0 0 0,0-1 0 0 0,1 1 0 0 0,-1-1-1 0 0,1 0 1 0 0,0 1 0 0 0,0-1 0 0 0,0 0 0 0 0,0 0 0 0 0,0 0 0 0 0,0-1 0 0 0,1 1-26 0 0,1 0 16 0 0,0-1 0 0 0,0 0-1 0 0,0 0 1 0 0,0 0 0 0 0,0-1-1 0 0,0 1 1 0 0,0-1 0 0 0,0 0-1 0 0,0 0 1 0 0,0 0 0 0 0,0-1-1 0 0,0 1 1 0 0,0-1 0 0 0,0 0-16 0 0,17-2 63 0 0,-17 3-44 0 0,1-1 0 0 0,0 0 0 0 0,-1 0 0 0 0,1 0 0 0 0,-1 0 0 0 0,1-1 0 0 0,-1 0 0 0 0,0 0 0 0 0,0 0 0 0 0,0 0 0 0 0,0-1 0 0 0,3-2-19 0 0,5-6 58 0 0,0 1 0 0 0,-1-2 1 0 0,2-2-59 0 0,17-16 66 0 0,-25 25-58 0 0,1-1 0 0 0,-1 1 1 0 0,-1-1-1 0 0,1 0 0 0 0,-1 0 0 0 0,0-1 0 0 0,0 1 0 0 0,-1-1 0 0 0,0 0 0 0 0,0 1 0 0 0,0-2 1 0 0,0-4-9 0 0,-1 8 1 0 0,-1 0 0 0 0,1-1 1 0 0,0 1-1 0 0,0 0 1 0 0,0 0-1 0 0,0 0 1 0 0,1 1-1 0 0,-1-1 1 0 0,1 0-1 0 0,0 1 1 0 0,3-2-2 0 0,-6 4 4 0 0,1 0 1 0 0,-1 1-1 0 0,1-1 1 0 0,-1 0 0 0 0,1 0-1 0 0,-1 1 1 0 0,1-1-1 0 0,-1 0 1 0 0,0 0 0 0 0,0 1-1 0 0,1-1 1 0 0,-1 0-1 0 0,0 0 1 0 0,0 0 0 0 0,0 1-1 0 0,0-1 1 0 0,0 0 0 0 0,0 0-5 0 0,0-1 167 0 0,-1 14-50 0 0,0 18-12 0 0,0-20-91 0 0,1 0 0 0 0,0 0-1 0 0,0 0 1 0 0,1 0 0 0 0,1 4-14 0 0,-1-7 4 0 0,0-1 0 0 0,-1 1 1 0 0,1 0-1 0 0,-1 0 0 0 0,-1 7-4 0 0,1 29-11 0 0,1-32-3 0 0,-1 1 0 0 0,0 0 0 0 0,-2 10 14 0 0,1 25-95 0 0,0-15 9 0 0,-2-1-1 0 0,-6 32 87 0 0,4-29-58 0 0,1 1 0 0 0,1 17 58 0 0,1-9-51 0 0,1-23 1 0 0,1 0 0 0 0,1 11 50 0 0,0-24-11 0 0,0 0 0 0 0,0-1-1 0 0,1 1 1 0 0,0-1 0 0 0,0 1 0 0 0,1-1-1 0 0,-1 0 1 0 0,1 1 0 0 0,2 2 11 0 0,9 20-45 0 0,-12-24 38 0 0,-1 0 0 0 0,1 0 1 0 0,1 0-1 0 0,-1-1 0 0 0,1 1 1 0 0,0-1-1 0 0,0 0 0 0 0,0 0 1 0 0,1 1 6 0 0,0-1-5 0 0,0 0 0 0 0,1 0 1 0 0,0 0-1 0 0,0-1 0 0 0,0 1 1 0 0,1-1-1 0 0,-1 0 0 0 0,1-1 1 0 0,-1 1-1 0 0,4 0 5 0 0,-5-2 37 0 0,-1-1 0 0 0,0 1 0 0 0,1-1 0 0 0,-1 0 0 0 0,1 0 0 0 0,-1 0-1 0 0,1 0 1 0 0,-1-1 0 0 0,0 1 0 0 0,1-1 0 0 0,-1 0 0 0 0,0 0 0 0 0,1 0 0 0 0,-1-1 0 0 0,0 1-1 0 0,0-1 1 0 0,0 0 0 0 0,0 1 0 0 0,2-3-37 0 0,9-7 348 0 0,-11 8-250 0 0,1 0 0 0 0,-1 0 0 0 0,1 1 0 0 0,0 0 0 0 0,0-1 0 0 0,1 1-98 0 0,18-13 446 0 0,-21 13-378 0 0,0 0-1 0 0,1 0 1 0 0,-1 0 0 0 0,1 0 0 0 0,-1 1 0 0 0,1-1 0 0 0,0 1 0 0 0,-1 0 0 0 0,3-1-68 0 0,6-4 258 0 0,-10 5-248 0 0,-1 1-1 0 0,1-1 1 0 0,-1 1 0 0 0,1 0 0 0 0,0-1 0 0 0,-1 1 0 0 0,1 0 0 0 0,0-1 0 0 0,-1 1 0 0 0,1 0 0 0 0,0-1 0 0 0,-1 1-1 0 0,1 0 1 0 0,0 0 0 0 0,-1 0 0 0 0,1 0 0 0 0,0 0 0 0 0,0 0 0 0 0,-1 0 0 0 0,1 0 0 0 0,0 0-10 0 0,6-2 225 0 0,-5 1-2610 0 0,-1 0-9712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0.3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37 5520 0 0,'0'0'593'0'0,"0"0"6"0"0,0 0 1 0 0,0 0-96 0 0,0 0-384 0 0,0 0-96 0 0,0 0 1 0 0,0 0 51 0 0,0 0 184 0 0,0 0 51 0 0,0 0 2 0 0,2 5-54 0 0,-1-2-262 0 0,0 0-1 0 0,0 0 1 0 0,-1 1 0 0 0,1-1 0 0 0,-1 1 0 0 0,0-1 0 0 0,0 1 0 0 0,0-1-1 0 0,0 0 1 0 0,0 1 0 0 0,-1-1 0 0 0,0 4 3 0 0,-16 48-50 0 0,2-8 62 0 0,3 28 17 0 0,8-48 11 0 0,-1 0 1 0 0,-1-1-1 0 0,-4 13-40 0 0,-5 21 82 0 0,14-57 45 0 0,0 1 1 0 0,0-1-1 0 0,1 1 1 0 0,-1-1-1 0 0,1 1 0 0 0,0-1 1 0 0,0 1-1 0 0,0-1 1 0 0,1 0-1 0 0,-1 1-127 0 0,12-25 710 0 0,4-23-539 0 0,50-154 264 0 0,-33 90-361 0 0,-32 106-74 0 0,0 0 1 0 0,0 0-1 0 0,0 0 1 0 0,0 0-1 0 0,1 0 1 0 0,-1 0-1 0 0,0 0 1 0 0,1 0-1 0 0,0 0 0 0 0,-1 1 0 0 0,1-1-1 0 0,-1 1 0 0 0,0-1 0 0 0,0 0 1 0 0,0 1-1 0 0,0-1 0 0 0,0 0 0 0 0,0 0 1 0 0,0 1-1 0 0,0-2 1 0 0,0-1-8 0 0,-1 2-4 0 0,1 0 1 0 0,-1 0-1 0 0,1 0 1 0 0,0 0 0 0 0,-1 0-1 0 0,1 0 1 0 0,0 0-1 0 0,0 1 1 0 0,0-1-1 0 0,1 0 1 0 0,-1 1-1 0 0,0-1 1 0 0,2-1 11 0 0,-3 2-52 0 0,1-1 0 0 0,0 1 0 0 0,-1-1-1 0 0,0 0 1 0 0,1 1 0 0 0,-1-1 0 0 0,0 0 0 0 0,1 1 0 0 0,-1-1 0 0 0,0 0 0 0 0,0 1 0 0 0,-1-1 0 0 0,1 0 0 0 0,0 0 52 0 0,-1-4-230 0 0,1 5 210 0 0,0-5 8 0 0,0 2 177 0 0,1 6-21 0 0,1 3-103 0 0,1-1-1 0 0,0 0 1 0 0,1 0-1 0 0,-1 0 1 0 0,1 0-1 0 0,-1 0 1 0 0,1-1-1 0 0,2 2-40 0 0,8 8 54 0 0,79 85 259 0 0,-79-82-232 0 0,0 1 0 0 0,-1 0 0 0 0,-1 1 0 0 0,-1 0-1 0 0,-1 1 1 0 0,5 12-81 0 0,-10-19 137 0 0,0 1-1 0 0,-1-1 0 0 0,-1 1 0 0 0,0 0 1 0 0,0 4-137 0 0,0 39 410 0 0,-3-11-1762 0 0,0-45-7290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0.6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 6928 0 0,'0'0'64'0'0,"1"0"1"0"0,0 1 0 0 0,-1-1-1 0 0,1 0 1 0 0,0 0-1 0 0,-1 0 1 0 0,1 0 0 0 0,0 0-1 0 0,0 1 1 0 0,-1-1-1 0 0,1-1 1 0 0,0 1 0 0 0,0 0-1 0 0,-1 0 1 0 0,1 0 0 0 0,0 0-1 0 0,-1 0 1 0 0,1-1-1 0 0,0 1 1 0 0,-1 0 0 0 0,1-1-1 0 0,0 1 1 0 0,-1 0-1 0 0,1-1 1 0 0,-1 1 0 0 0,1-1-1 0 0,-1 1 1 0 0,1-1-65 0 0,0 0 99 0 0,0 1 0 0 0,0-1 0 0 0,0 0 1 0 0,0 1-1 0 0,0-1 0 0 0,0 1 0 0 0,0-1 1 0 0,0 1-1 0 0,0-1 0 0 0,0 1 0 0 0,0 0 1 0 0,0 0-1 0 0,1-1 0 0 0,-1 1 0 0 0,0 0 0 0 0,0 0 1 0 0,0 0-100 0 0,14 3 292 0 0,1 0 0 0 0,-1-2 0 0 0,1 0 0 0 0,11 0-292 0 0,-7-1 29 0 0,0 1 0 0 0,1 1 0 0 0,-2 0 0 0 0,4 3-29 0 0,22 1-1512 0 0,-41-5-5780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8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6016 0 0,'1'-1'89'0'0,"1"1"1"0"0,-1 0-1 0 0,0 0 1 0 0,0-1 0 0 0,0 1-1 0 0,0-1 1 0 0,0 1-1 0 0,0-1 1 0 0,0 1-1 0 0,0-1 1 0 0,0 0-1 0 0,0 1 1 0 0,0-1 0 0 0,0 0-90 0 0,14-7 835 0 0,-12 7-764 0 0,-1 0 1 0 0,1 0-1 0 0,-1 0 0 0 0,0 0 0 0 0,0 0 1 0 0,0-1-1 0 0,1 1 0 0 0,-1-1 1 0 0,-1 1-1 0 0,2-2-71 0 0,10-6 154 0 0,15-5 13 0 0,1 0 0 0 0,0 3 1 0 0,1 0-1 0 0,1 2 0 0 0,8-1-167 0 0,70-22 134 0 0,-94 27-84 0 0,0 1-1 0 0,1 1 0 0 0,14-1-49 0 0,3-1 168 0 0,-16 3-60 0 0,-1 1 0 0 0,1 0 0 0 0,0 2 0 0 0,0 0 0 0 0,-1 1 0 0 0,1 1 0 0 0,-1 0 0 0 0,12 4-108 0 0,-20-4 19 0 0,-1 0 0 0 0,1 0 0 0 0,-1 1 0 0 0,0 0 0 0 0,0 0 0 0 0,0 1 0 0 0,-1-1-1 0 0,1 1 1 0 0,-1 1 0 0 0,-1-1 0 0 0,1 1 0 0 0,-1 0 0 0 0,0 1 0 0 0,0-1 0 0 0,0 1 0 0 0,-1 0-1 0 0,0 0 1 0 0,0 3-19 0 0,-3-9 2 0 0,3 7 23 0 0,-1 1 0 0 0,0-1 0 0 0,0 0 0 0 0,1 7-25 0 0,10 22 5 0 0,-7 37-2 0 0,11 66 1 0 0,-17-131-5 0 0,-1 0 0 0 0,1 1 0 0 0,-1-1 0 0 0,-1 2 1 0 0,1-4 0 0 0,-1-1-1 0 0,1 1 1 0 0,1 0-1 0 0,-1-1 0 0 0,1 1 1 0 0,0-1-1 0 0,0 1 1 0 0,2 2 0 0 0,1 5 15 0 0,0 0 0 0 0,0 1 0 0 0,-2 0 0 0 0,0-1 0 0 0,-1 1 0 0 0,0 0 0 0 0,-1 6-15 0 0,0-18 37 0 0,1 1-1 0 0,-1-1 1 0 0,1 0 0 0 0,0 1 0 0 0,0-1-1 0 0,1 0 1 0 0,-1 0 0 0 0,1 1 0 0 0,1 1-37 0 0,-1-2 61 0 0,-1 1 0 0 0,1-1 1 0 0,0 0-1 0 0,-1 1 0 0 0,0 0 1 0 0,0-1-1 0 0,0 1 0 0 0,0-1 1 0 0,-1 1-1 0 0,0 0-61 0 0,1-3 12 0 0,-1 0 1 0 0,0 0-1 0 0,0 0 1 0 0,0 0 0 0 0,1 1-1 0 0,-1-1 1 0 0,0 0-1 0 0,1 0 1 0 0,-1 0-1 0 0,1 0 1 0 0,0 0-1 0 0,-1 0 1 0 0,1-1-1 0 0,0 1-12 0 0,0 0 16 0 0,-1 1 0 0 0,1-1 0 0 0,0 0 0 0 0,-1 0 0 0 0,1 0 0 0 0,-1 0 0 0 0,1 0 0 0 0,-1 1 0 0 0,1-1 0 0 0,-1 0 0 0 0,0 1 0 0 0,1-1 0 0 0,-1 0 0 0 0,0 1-16 0 0,0 0-94 0 0,1 0 0 0 0,-1 0 1 0 0,1 0-1 0 0,0 0 0 0 0,0 0 0 0 0,0 0 1 0 0,0 0-1 0 0,0 0 0 0 0,0 0 1 0 0,0-1-1 0 0,1 1 0 0 0,-1 0 1 0 0,1-1-1 0 0,-1 1 0 0 0,1-1 94 0 0,-1-1-8298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0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381 8 9240 0 0,'0'0'7'0'0,"0"0"0"0"0,0 0 0 0 0,0 0 0 0 0,0-1 0 0 0,0 1 0 0 0,0 0 1 0 0,0-1-1 0 0,0 1 0 0 0,0 0 0 0 0,0 0 0 0 0,0-1 0 0 0,0 1 0 0 0,0 0 0 0 0,0 0 0 0 0,0-1 1 0 0,0 1-1 0 0,0 0 0 0 0,0 0 0 0 0,-1-1 0 0 0,1 1 0 0 0,0 0 0 0 0,0 0 0 0 0,0 0 0 0 0,0-1 1 0 0,0 1-1 0 0,-1 0 0 0 0,1 0 0 0 0,0 0 0 0 0,0 0 0 0 0,0-1 0 0 0,-1 1 0 0 0,1 0 0 0 0,0 0 1 0 0,0 0-1 0 0,-1 0 0 0 0,1 0 0 0 0,0 0 0 0 0,0-1 0 0 0,-1 1 0 0 0,1 0 0 0 0,0 0 1 0 0,0 0-1 0 0,-1 0 0 0 0,1 0 0 0 0,0 0 0 0 0,0 0 0 0 0,-1 0 0 0 0,1 0 0 0 0,0 0 0 0 0,0 0 1 0 0,-1 1-1 0 0,1-1 0 0 0,0 0 0 0 0,0 0 0 0 0,-1 0 0 0 0,1 0 0 0 0,0 0 0 0 0,0 0-7 0 0,-16 1 258 0 0,13-1-224 0 0,1 0-1 0 0,0 0 0 0 0,-1 1 1 0 0,1-1-1 0 0,0 0 0 0 0,0 1 1 0 0,-1 0-1 0 0,1 0 0 0 0,0-1 0 0 0,0 1 1 0 0,-1 1-34 0 0,-20 4 140 0 0,11-5-137 0 0,0 0 0 0 0,0 1 1 0 0,0 0-1 0 0,1 1 0 0 0,-1 0 0 0 0,1 1 0 0 0,-10 5-3 0 0,-38 10 13 0 0,44-15 129 0 0,0 0 1 0 0,1 1 0 0 0,-1 1-1 0 0,-7 4-142 0 0,19-8 78 0 0,1 0 0 0 0,-1 0-1 0 0,1 0 1 0 0,0 0 0 0 0,0 0 0 0 0,-1 0-1 0 0,2 1 1 0 0,-1-1 0 0 0,0 1 0 0 0,0-1-1 0 0,1 1 1 0 0,0 0 0 0 0,-1-1-1 0 0,1 1 1 0 0,0 0 0 0 0,0 0 0 0 0,0 2-78 0 0,1-1 31 0 0,-1 0 1 0 0,0-1-1 0 0,1 1 1 0 0,-1-1-1 0 0,-1 1 1 0 0,1-1-1 0 0,0 0 1 0 0,-1 1-1 0 0,0 0-31 0 0,0 0 31 0 0,0 0-1 0 0,0 0 0 0 0,1 0 1 0 0,-1 0-1 0 0,1 0 0 0 0,0 1 1 0 0,0 0-31 0 0,-5 70 561 0 0,6 156-96 0 0,0-227-456 0 0,1 0 0 0 0,0 0-1 0 0,0 0 1 0 0,0 0 0 0 0,0-1-1 0 0,1 1 1 0 0,-1 0 0 0 0,1-1-1 0 0,0 1 1 0 0,0-1 0 0 0,0 1-1 0 0,0-1 1 0 0,1 0 0 0 0,0 0-1 0 0,-1 0 1 0 0,1-1 0 0 0,0 1-1 0 0,0 0 1 0 0,0-1 0 0 0,1 0-1 0 0,-1 0 1 0 0,1 0-9 0 0,7 13 104 0 0,-8-14-95 0 0,0 1 0 0 0,0 0 0 0 0,0-1 0 0 0,0 0 0 0 0,1 1 0 0 0,-1-1 0 0 0,0 0 0 0 0,1-1 0 0 0,-1 1 1 0 0,0-1-1 0 0,1 1 0 0 0,-1-1 0 0 0,1 0 0 0 0,-1 0 0 0 0,2-1-9 0 0,11 1 18 0 0,1 0-1 0 0,-1-2 1 0 0,0 0 0 0 0,15-3-18 0 0,-11-1-211 0 0,-1-1-1 0 0,1-1 1 0 0,-1 0 0 0 0,0-1 0 0 0,-1-1 0 0 0,0-1 0 0 0,0-1 211 0 0,-15 10-9210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1.0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1 348 6520 0 0,'0'0'102'0'0,"1"0"0"0"0,0 0 0 0 0,-1 0 1 0 0,1 0-1 0 0,0 0 0 0 0,-1 1 0 0 0,1-1 1 0 0,-1 0-1 0 0,1 0 0 0 0,0 0 0 0 0,-1 1 0 0 0,1-1 1 0 0,-1 0-1 0 0,1 1 0 0 0,-1-1 0 0 0,1 0 1 0 0,-1 1-1 0 0,1-1 0 0 0,-1 1 0 0 0,1-1 0 0 0,-1 0 1 0 0,1 1-1 0 0,-1-1 0 0 0,0 1 0 0 0,1 0 1 0 0,-1-1-1 0 0,0 1-102 0 0,0-1 31 0 0,0 0 1 0 0,0 0 0 0 0,0 0-1 0 0,0 0 1 0 0,0-1 0 0 0,0 1-1 0 0,1 0 1 0 0,-1 0 0 0 0,0 0-1 0 0,0 0 1 0 0,0 0 0 0 0,0 0-1 0 0,0 0 1 0 0,0 0 0 0 0,0-1-1 0 0,0 1 1 0 0,0 0 0 0 0,0 0-1 0 0,0 0 1 0 0,0 0 0 0 0,0 0-1 0 0,1 0 1 0 0,-1 0 0 0 0,0 0-1 0 0,0 0 1 0 0,0 0 0 0 0,0 0-1 0 0,0 0 1 0 0,0 0 0 0 0,0 0-1 0 0,0 0 1 0 0,1 0 0 0 0,-1 0-1 0 0,0 0 1 0 0,0 0 0 0 0,0 0-1 0 0,0 0 1 0 0,0 0 0 0 0,0 0-1 0 0,0 0 1 0 0,1 0 0 0 0,-1 0-1 0 0,0 0 1 0 0,0 0 0 0 0,0 0-1 0 0,0 0 1 0 0,0 0-1 0 0,0 0 1 0 0,0 0 0 0 0,0 0-1 0 0,1 0 1 0 0,-1 0 0 0 0,0 0-1 0 0,0 0 1 0 0,0 0 0 0 0,0 0-1 0 0,0 1 1 0 0,0-1 0 0 0,0 0-1 0 0,0 0 1 0 0,0 0 0 0 0,0 0-1 0 0,0 0 1 0 0,0 0 0 0 0,0 0-1 0 0,0 0 1 0 0,0 1-32 0 0,3-5 208 0 0,-2 3-153 0 0,0 0-1 0 0,-1 0 0 0 0,1 0 1 0 0,0 0-1 0 0,-1 0 0 0 0,1-1 1 0 0,-1 1-1 0 0,1 0 0 0 0,-1 0 1 0 0,0 0-1 0 0,0 0 0 0 0,1 0 1 0 0,-1-1-1 0 0,0 1 0 0 0,0 0 1 0 0,0 0-1 0 0,0 0 1 0 0,0-1-1 0 0,0 1 0 0 0,-1 0 1 0 0,1 0-1 0 0,0-1-54 0 0,-9-55 723 0 0,4 31-518 0 0,1 0-1 0 0,2 0 1 0 0,0-1-205 0 0,2 25 20 0 0,1 0 1 0 0,-1 0-1 0 0,0 0 0 0 0,1 0 0 0 0,0 1 0 0 0,-1-1 0 0 0,1 0 1 0 0,0 0-1 0 0,0 0 0 0 0,0 1 0 0 0,0-1 0 0 0,0 0 0 0 0,0 1 1 0 0,0-1-1 0 0,1 1 0 0 0,-1 0 0 0 0,1-1 0 0 0,0 1-20 0 0,28-19 536 0 0,-30 20-527 0 0,1 0 0 0 0,0 0 1 0 0,0 0-1 0 0,-1 0 0 0 0,1 0 1 0 0,0 0-1 0 0,-1 0 0 0 0,1 0 1 0 0,0 0-1 0 0,-1 0 0 0 0,1 0 1 0 0,0 1-1 0 0,-1-1 0 0 0,1 0 1 0 0,0 0-1 0 0,-1 1 0 0 0,1-1 1 0 0,0 1-1 0 0,-1-1 0 0 0,1 0 0 0 0,-1 1 1 0 0,1 0-10 0 0,15 13 107 0 0,-11-9-86 0 0,12 10 1 0 0,-1 1 0 0 0,-1 1 0 0 0,0 0 0 0 0,7 13-22 0 0,10 7 103 0 0,-26-31-77 0 0,0 1 0 0 0,0-1 0 0 0,-1 1 0 0 0,0 1 1 0 0,1 1-27 0 0,51 76 417 0 0,-53-80-348 0 0,-1 0 1 0 0,1 0-1 0 0,-1 0 1 0 0,1 0-1 0 0,1-1 1 0 0,-1 1-1 0 0,1-1 1 0 0,-1 0-1 0 0,1-1 0 0 0,2 2-69 0 0,-6-5 20 0 0,0 1-1 0 0,0-1 1 0 0,0 0-1 0 0,0 1 0 0 0,0-1 1 0 0,0 0-1 0 0,0 0 0 0 0,0 0 1 0 0,0 0-1 0 0,0 0 0 0 0,0 0 1 0 0,0 0-1 0 0,0 0 0 0 0,0 0 1 0 0,0 0-1 0 0,0-1 0 0 0,0 1 1 0 0,0 0-1 0 0,0-1 0 0 0,0 1 1 0 0,-1 0-1 0 0,1-1 0 0 0,0 0 1 0 0,0 1-1 0 0,0-1 0 0 0,-1 1 1 0 0,1-1-1 0 0,0 0 0 0 0,0 1 1 0 0,-1-1-1 0 0,1 0 0 0 0,-1 0 1 0 0,1 0-1 0 0,-1 0 0 0 0,1 1 1 0 0,-1-1-1 0 0,1 0-19 0 0,1-5 2 0 0,1 0 1 0 0,-1 1-1 0 0,-1-1 0 0 0,1 0 0 0 0,0-3-2 0 0,-1 3 39 0 0,23-117 187 0 0,-17 88-148 0 0,-4 23-48 0 0,0-1 1 0 0,-1 1 0 0 0,0-9-31 0 0,-1-3 25 0 0,-1 13-14 0 0,0 0-1 0 0,1 0 0 0 0,0 1 0 0 0,0-1 1 0 0,1 0-1 0 0,1 1 0 0 0,0 0 0 0 0,0-1 1 0 0,1 1-1 0 0,1-1-10 0 0,-2-2 15 0 0,-3 13-16 0 0,0-1 0 0 0,0 0 1 0 0,0 0-1 0 0,0 1 0 0 0,0-1 1 0 0,0 0-1 0 0,0 1 0 0 0,1-1 0 0 0,-1 0 1 0 0,0 1-1 0 0,0-1 0 0 0,1 1 1 0 0,-1-1-1 0 0,0 0 0 0 0,1 1 0 0 0,-1-1 1 0 0,1 1-1 0 0,-1-1 0 0 0,0 1 1 0 0,1-1-1 0 0,-1 1 0 0 0,1-1 0 0 0,0 1 1 0 0,-1 0 4 0 0,0 0 0 0 0,0 0-1 0 0,0-1 1 0 0,0 1 0 0 0,1 0-1 0 0,-1 0 1 0 0,0 0 0 0 0,0 0-1 0 0,0 0 1 0 0,0 0 0 0 0,0 0-1 0 0,0 0 1 0 0,0-1 0 0 0,0 1-1 0 0,0 0 1 0 0,0 0 0 0 0,1 0-1 0 0,-1 0 1 0 0,0 0 0 0 0,0-1-1 0 0,0 1 1 0 0,0 0-1 0 0,0 0 1 0 0,0 0 0 0 0,0 0-1 0 0,0 0 1 0 0,0-1 0 0 0,0 1-1 0 0,0 0 1 0 0,0 0 0 0 0,0 0-1 0 0,0 0 1 0 0,0 0 0 0 0,-1-1-1 0 0,1 1 1 0 0,0 0 0 0 0,0 0-1 0 0,0 0 1 0 0,0 0 0 0 0,0 0-1 0 0,0 0 1 0 0,0-1 0 0 0,0 1-1 0 0,0 0-3 0 0,0 0-94 0 0,0 0 0 0 0,0 0 0 0 0,0 0 0 0 0,0 0-1 0 0,0 1 1 0 0,0-1 0 0 0,0 0 0 0 0,0 0 0 0 0,0 0 0 0 0,0 0-1 0 0,0 0 1 0 0,-1 0 0 0 0,1 0 0 0 0,0 0 0 0 0,0 0 0 0 0,0 0-1 0 0,0 0 1 0 0,0 0 0 0 0,0 0 0 0 0,0 0 0 0 0,0 0 0 0 0,0 0-1 0 0,0 0 1 0 0,0 1 0 0 0,0-1 0 0 0,0 0 0 0 0,0 0 0 0 0,0 0 94 0 0,0 0-11172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1.5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0 155 8840 0 0,'4'11'575'0'0,"10"6"191"0"0,-2-1-314 0 0,-8-7-317 0 0,-1 1 0 0 0,0 0 0 0 0,-1-1 1 0 0,0 1-1 0 0,0 1-135 0 0,-1-1 39 0 0,1-1 0 0 0,0 0 0 0 0,0-1 1 0 0,1 1-1 0 0,3 7-39 0 0,-1-3 159 0 0,0 0 0 0 0,-2 0 0 0 0,1 1 0 0 0,-2-1 0 0 0,1 7-159 0 0,2 9 378 0 0,-5-32-64 0 0,-8-37 593 0 0,5 21-772 0 0,0-1 1 0 0,2 0-1 0 0,0-3-135 0 0,1-23 339 0 0,-1 32-212 0 0,1 0 1 0 0,1 0-1 0 0,0 0 1 0 0,0 0-1 0 0,2 0 1 0 0,1-6-128 0 0,0-2 158 0 0,-3 18-118 0 0,-1-1 0 0 0,1 0 0 0 0,0 1 0 0 0,1-1 0 0 0,-1 1 0 0 0,1-1 0 0 0,-1 1 0 0 0,1 0 0 0 0,0 0 0 0 0,1 0 1 0 0,0-1-41 0 0,7-8 145 0 0,-7 8-88 0 0,0 1-1 0 0,1-1 1 0 0,-1 1 0 0 0,1 0-1 0 0,0 0 1 0 0,0 0 0 0 0,1 1-1 0 0,-1-1 1 0 0,1 1-1 0 0,3-2-56 0 0,10-1 132 0 0,-11 2-72 0 0,0 1-1 0 0,1 0 0 0 0,-1 1 1 0 0,1 0-1 0 0,-1 0 0 0 0,1 1 0 0 0,0 0 1 0 0,0 0-1 0 0,0 1 0 0 0,0 0 0 0 0,3 0-59 0 0,-10 0 5 0 0,13 2 32 0 0,1 0-1 0 0,-1 1 0 0 0,0 1 1 0 0,0 0-1 0 0,12 5-36 0 0,7 7 45 0 0,0 1 1 0 0,0 2-1 0 0,-2 1 0 0 0,-1 1 1 0 0,0 2-1 0 0,-2 1 0 0 0,6 7-45 0 0,-27-24-3 0 0,0 0-1 0 0,0 1 1 0 0,-1-1-1 0 0,5 9 4 0 0,-9-13-1 0 0,0 0 0 0 0,0 1 0 0 0,-1-1-1 0 0,1 0 1 0 0,-1 1 0 0 0,0-1-1 0 0,0 1 1 0 0,0-1 0 0 0,-1 1 0 0 0,1 0-1 0 0,-1-1 1 0 0,0 1 0 0 0,0 0-1 0 0,0 2 2 0 0,0 17-8 0 0,0-21 7 0 0,1-1 1 0 0,-1 1-1 0 0,0 0 1 0 0,0-1-1 0 0,0 1 0 0 0,0-1 1 0 0,0 1-1 0 0,0-1 1 0 0,-1 1-1 0 0,1-1 0 0 0,0 1 1 0 0,-1-1-1 0 0,1 1 1 0 0,-1-1-1 0 0,0 1 0 0 0,1-1 1 0 0,-1 1-1 0 0,0-1 1 0 0,0 0-1 0 0,0 0 0 0 0,0 1 1 0 0,0-1-1 0 0,0 0 1 0 0,0 0-1 0 0,0 0 0 0 0,-1 0 1 0 0,-9 9 3 0 0,-1 0-1 0 0,0 0 1 0 0,-1-2 0 0 0,0 0-1 0 0,0 0 1 0 0,-1-1-1 0 0,0 0 1 0 0,0-2-1 0 0,-14 5-2 0 0,-13 5 4 0 0,28-10-4 0 0,1 0-1 0 0,-1-1 1 0 0,0 0-1 0 0,-1-1 0 0 0,-12 1 1 0 0,0-3-2258 0 0,3 0-8971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2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 11 5320 0 0,'-11'24'4992'0'0,"9"-10"-4915"0"0,1 0 0 0 0,0-1 0 0 0,1 1 0 0 0,1 0 0 0 0,0-1 0 0 0,0 1 0 0 0,1-1 1 0 0,2 4-78 0 0,5 41 93 0 0,-4 55 631 0 0,1-60-473 0 0,-7-31-73 0 0,-5 25 477 0 0,10-19-185 0 0,-2-15-114 0 0,-6-24 100 0 0,-7-64-309 0 0,7 38-133 0 0,-1 6-1 0 0,2 6 20 0 0,-1 1 1 0 0,-5-16-34 0 0,-2-28 91 0 0,9 58-81 0 0,1 0 0 0 0,0-1 0 0 0,0 1 0 0 0,1-1 1 0 0,1 1-1 0 0,0-7-10 0 0,1 11 4 0 0,-1 1 0 0 0,1 0 0 0 0,0 0 0 0 0,0 0 0 0 0,1 0 0 0 0,0 0 0 0 0,-1 1 0 0 0,2-1 0 0 0,-1 1 0 0 0,0 0 0 0 0,1 0 0 0 0,0 0 0 0 0,0 0 0 0 0,0 0-4 0 0,1 0 3 0 0,0 0 0 0 0,0 1 0 0 0,0-1 1 0 0,0 1-1 0 0,1 0 0 0 0,-1 1 0 0 0,1-1 0 0 0,0 1 1 0 0,0 0-1 0 0,0 1 0 0 0,0-1 0 0 0,0 1 0 0 0,0 0 1 0 0,1 1-4 0 0,13-1 28 0 0,0 1 1 0 0,1 1 0 0 0,11 3-29 0 0,-5-2 34 0 0,-22-1-17 0 0,0 0 0 0 0,0 0 0 0 0,1 1 0 0 0,-1 0 0 0 0,0-1-1 0 0,-1 2 1 0 0,1-1 0 0 0,0 1 0 0 0,3 2-17 0 0,23 10 96 0 0,-28-13-77 0 0,1-1-1 0 0,0 1 1 0 0,-1 0 0 0 0,1 0-1 0 0,-1 0 1 0 0,1 0-1 0 0,-1 1 1 0 0,0 0-1 0 0,0-1 1 0 0,0 1 0 0 0,0 0-1 0 0,-1 0 1 0 0,1 1-1 0 0,-1-1 1 0 0,2 3-19 0 0,-3-3 5 0 0,0-1 1 0 0,0 1 0 0 0,0-1-1 0 0,0 1 1 0 0,0 0-1 0 0,-1 0 1 0 0,1-1-1 0 0,-1 1 1 0 0,1 0 0 0 0,-1 0-1 0 0,0 0 1 0 0,0 0-1 0 0,-1-1 1 0 0,1 1-1 0 0,0 0 1 0 0,-1 0 0 0 0,0-1-1 0 0,0 1 1 0 0,0 0-1 0 0,0-1 1 0 0,0 1 0 0 0,0 0-6 0 0,-6 9 2 0 0,0 0 1 0 0,-1 0 0 0 0,0-1-1 0 0,0 0 1 0 0,-1 0 0 0 0,-1-1-1 0 0,0 0 1 0 0,0-1 0 0 0,-4 2-3 0 0,-107 85-40 0 0,87-60-46 0 0,33-35 83 0 0,0 0 0 0 0,0 0 0 0 0,1 1 0 0 0,-1-1 0 0 0,0 0 0 0 0,0 1 0 0 0,1-1 0 0 0,-1 1-1 0 0,0-1 1 0 0,1 0 0 0 0,0 1 0 0 0,-1 0 0 0 0,1-1 0 0 0,0 1 0 0 0,0-1 0 0 0,0 1 0 0 0,0-1 0 0 0,0 1 0 0 0,0-1-1 0 0,0 1 1 0 0,0-1 0 0 0,1 1 0 0 0,-1 0 3 0 0,1 10-11 0 0,0-11 11 0 0,-1 0 0 0 0,0 0 0 0 0,1 0 0 0 0,-1-1 0 0 0,1 1 0 0 0,0 0 0 0 0,-1-1 0 0 0,1 1 0 0 0,-1-1 0 0 0,1 1 0 0 0,0-1 0 0 0,0 1 0 0 0,-1-1 0 0 0,1 1 0 0 0,0-1 0 0 0,0 1 0 0 0,0-1 0 0 0,-1 0 0 0 0,2 1 0 0 0,23 8 0 0 0,-15-6 0 0 0,60 23 78 0 0,6-2-78 0 0,-49-15 16 0 0,6 2-860 0 0,0 2 0 0 0,17 9 844 0 0,-49-21-9718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3.0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20 8536 0 0,'2'-7'696'0'0,"-2"7"-642"0"0,0-1 1 0 0,0 1 0 0 0,0 0-1 0 0,1 0 1 0 0,-1-1-1 0 0,0 1 1 0 0,0 0-1 0 0,0 0 1 0 0,0-1-1 0 0,0 1 1 0 0,0 0-1 0 0,1-1 1 0 0,-1 1-1 0 0,0 0 1 0 0,0 0 0 0 0,0-1-1 0 0,0 1 1 0 0,0 0-1 0 0,0-1 1 0 0,0 1-1 0 0,0 0 1 0 0,0-1-1 0 0,-1 1 1 0 0,1 0-1 0 0,0 0 1 0 0,0-1-1 0 0,0 1 1 0 0,0 0 0 0 0,0-1-1 0 0,0 1 1 0 0,-1 0-1 0 0,1 0 1 0 0,0-1-1 0 0,0 1 1 0 0,0 0-1 0 0,-1 0 1 0 0,1 0-1 0 0,0-1 1 0 0,0 1-1 0 0,-1 0 1 0 0,1 0 0 0 0,0 0-1 0 0,0 0 1 0 0,-1-1-1 0 0,1 1 1 0 0,0 0-1 0 0,0 0 1 0 0,-1 0-1 0 0,1 0 1 0 0,0 0-1 0 0,-1 0 1 0 0,1 0-1 0 0,0 0 1 0 0,-1 0-55 0 0,1 0 461 0 0,0 0-29 0 0,-22 0 850 0 0,3 1-1176 0 0,0 0 0 0 0,1 2 0 0 0,-1 0 1 0 0,1 1-1 0 0,0 1 0 0 0,0 1 1 0 0,-15 7-107 0 0,27-11 96 0 0,1 1 0 0 0,-1 0 0 0 0,1 0 0 0 0,0 0 0 0 0,0 1 0 0 0,0-1 0 0 0,0 1 0 0 0,0 0 0 0 0,0 1-96 0 0,3-2-3 0 0,0 0 0 0 0,0 0 0 0 0,0 1 0 0 0,0-1 0 0 0,1 0 0 0 0,-1 1 0 0 0,1-1 0 0 0,0 1 0 0 0,0-1-1 0 0,0 1 1 0 0,0-1 0 0 0,1 1 0 0 0,-1 0 0 0 0,1-1 0 0 0,0 5 3 0 0,1 9-34 0 0,1 1 0 0 0,3 14 34 0 0,-2-14-11 0 0,-1-1 1 0 0,0 16 10 0 0,5 19 3 0 0,0-10 1 0 0,-7-39-1 0 0,1 0 0 0 0,-1 0 0 0 0,1-1 0 0 0,0 1 1 0 0,0 0-1 0 0,0 0 0 0 0,0-1 0 0 0,0 1 0 0 0,0-1 1 0 0,1 1-1 0 0,-1-1 0 0 0,1 1 0 0 0,0-1 0 0 0,0 0 1 0 0,0 0-1 0 0,0 0 0 0 0,0 0 0 0 0,0 0 0 0 0,0 0 1 0 0,1 0-1 0 0,-1-1 0 0 0,1 0 0 0 0,-1 1 0 0 0,1-1 1 0 0,0 0-1 0 0,-1 0 0 0 0,1 0 0 0 0,0 0 0 0 0,0-1 1 0 0,0 1-4 0 0,8 0-16 0 0,0 0 0 0 0,0-1 0 0 0,-1-1 0 0 0,1 1 0 0 0,0-2 0 0 0,0 1 0 0 0,-1-2 0 0 0,1 1 0 0 0,-1-1 0 0 0,11-5 16 0 0,21-4-47 0 0,-30 8-391 0 0,0 1 1 0 0,-1-2-1 0 0,1 1 1 0 0,-1-2-1 0 0,3-1 438 0 0,-11 5-9677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3.4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 9344 0 0,'0'0'17'0'0,"0"1"0"0"0,0-1-1 0 0,0 0 1 0 0,0 1 0 0 0,1-1 0 0 0,-1 1 0 0 0,0-1 0 0 0,0 1 0 0 0,0-1 0 0 0,0 1 0 0 0,0-1 0 0 0,1 1 0 0 0,-1-1 0 0 0,0 0 0 0 0,0 1 0 0 0,1-1-1 0 0,-1 0 1 0 0,0 1 0 0 0,1-1 0 0 0,-1 1 0 0 0,0-1 0 0 0,1 0 0 0 0,-1 0 0 0 0,1 1 0 0 0,-1-1 0 0 0,1 0 0 0 0,-1 0 0 0 0,1 1-17 0 0,16 0 1097 0 0,24-10 1022 0 0,-34 7-1961 0 0,29-7-80 0 0,1 0 0 0 0,0 3 1 0 0,1 1-1 0 0,-1 2 1 0 0,8 1-79 0 0,-18 1-1699 0 0,3-1-6794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3.7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1 461 8240 0 0,'1'0'68'0'0,"0"0"1"0"0,1-1-1 0 0,-1 1 1 0 0,0 0 0 0 0,1-1-1 0 0,-1 0 1 0 0,0 1-1 0 0,0-1 1 0 0,1 0 0 0 0,-1 1-1 0 0,0-1 1 0 0,0 0-1 0 0,0 0 1 0 0,0 0-1 0 0,0 0 1 0 0,0 0 0 0 0,0 0-1 0 0,-1 0 1 0 0,1 0-1 0 0,0 0 1 0 0,-1-1 0 0 0,1 1-1 0 0,0-1-68 0 0,14-37 2563 0 0,-10 23-1923 0 0,22-64 1194 0 0,-19 60-1521 0 0,-2-1 0 0 0,0 0 0 0 0,-2-2-313 0 0,7-22 399 0 0,-6 27-169 0 0,0 1 0 0 0,1-1 0 0 0,1 1 0 0 0,0 0 0 0 0,10-14-230 0 0,-12 21 94 0 0,-5 7-69 0 0,1 1 1 0 0,0-1-1 0 0,0 1 1 0 0,0 0-1 0 0,1-1 1 0 0,-1 1-1 0 0,1 0 1 0 0,-1 0-1 0 0,1 0 1 0 0,0 0-1 0 0,0 0 1 0 0,-1 0-1 0 0,1 1 1 0 0,1-1-1 0 0,-1 1-25 0 0,10-6 117 0 0,-11 6-115 0 0,0 0-1 0 0,-1 0 0 0 0,1 1 1 0 0,0-1-1 0 0,0 0 0 0 0,1 1 1 0 0,-1-1-1 0 0,0 1 0 0 0,0 0 1 0 0,0-1-1 0 0,0 1 0 0 0,0 0 1 0 0,0-1-1 0 0,1 1 0 0 0,-1 0 1 0 0,0 0-1 0 0,0 0-1 0 0,2 0 2 0 0,0 1 1 0 0,0-1-1 0 0,0 1 0 0 0,0 0 0 0 0,0 0 1 0 0,0 0-1 0 0,-1 0 0 0 0,1 0 1 0 0,0 1-1 0 0,-1-1 0 0 0,1 1 0 0 0,-1 0 1 0 0,1 0-1 0 0,-1 0 0 0 0,0 0 0 0 0,0 0 1 0 0,0 0-1 0 0,2 2-2 0 0,5 9 33 0 0,0-1-1 0 0,-1 1 1 0 0,2 5-33 0 0,3 4 53 0 0,0-2 9 0 0,0 0 1 0 0,2 0-1 0 0,3 2-62 0 0,79 98 438 0 0,-55-73-236 0 0,-30-28-192 0 0,-12-17-9 0 0,1-1 0 0 0,0 1-1 0 0,-1-1 1 0 0,1 1 0 0 0,0-1 0 0 0,0 0 0 0 0,0 1-1 0 0,0-1 1 0 0,0 0 0 0 0,0 0 0 0 0,0 0 0 0 0,0 1-1 0 0,0-1 1 0 0,1 0-1 0 0,-1 0 2 0 0,0 0-1 0 0,0 0 1 0 0,-1 1-1 0 0,1-1 1 0 0,0 0-1 0 0,-1 1 1 0 0,1-1-1 0 0,-1 0 1 0 0,0 1-1 0 0,1-1 1 0 0,-1 0-1 0 0,0 1 1 0 0,0-1-1 0 0,0 1 1 0 0,0-1-1 0 0,0 1 1 0 0,0-1-1 0 0,0 0 1 0 0,0 1-1 0 0,-1-1 1 0 0,1 1-1 0 0,0-1 1 0 0,-1 1-2 0 0,1-2-23 0 0,-7 0-2869 0 0,7 0-8634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4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84 10544 0 0,'1'1'47'0'0,"1"0"0"0"0,0 0 0 0 0,0-1 0 0 0,0 1 0 0 0,0 0 0 0 0,0-1 0 0 0,0 0 1 0 0,0 1-1 0 0,0-1 0 0 0,1 0-47 0 0,0-1 157 0 0,0 1 0 0 0,0-1-1 0 0,1 1 1 0 0,-1-1 0 0 0,0 0 0 0 0,0-1 0 0 0,0 1 0 0 0,1-1-157 0 0,8-3 178 0 0,25-8-34 0 0,0 1 0 0 0,36-6-144 0 0,-27 6 83 0 0,-34 7-42 0 0,1 2 0 0 0,0 0 1 0 0,0 0-1 0 0,0 1 0 0 0,2 1-41 0 0,5 0-1613 0 0,-1-1-6543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4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5520 0 0,'2'24'1090'0'0,"1"-1"0"0"0,1 1 1 0 0,1 0-1 0 0,8 21-1090 0 0,-8-28-123 0 0,1 0 0 0 0,0 0 0 0 0,2 0 0 0 0,0 0 1 0 0,0-1-1 0 0,11 13 123 0 0,-11-19 2 0 0,-4-5 10 0 0,0 0 0 0 0,0 1-1 0 0,-1-1 1 0 0,0 1-1 0 0,0-1 1 0 0,1 4-12 0 0,1 1 345 0 0,-4-9-264 0 0,-1 0 0 0 0,1 0 0 0 0,-1 0 1 0 0,1 1-1 0 0,-1-1 0 0 0,0 0 0 0 0,1 0 0 0 0,-1 0 0 0 0,0 1 0 0 0,0-1 0 0 0,0 0 1 0 0,0 0-1 0 0,0 1-81 0 0,0-2 177 0 0,0 0-5 0 0,0 0-43 0 0,0 0-14 0 0,0 0 2 0 0,0 0-2 0 0,0 0 5 0 0,0 0 4 0 0,-6-7-1373 0 0,5 6-6211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04.7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78 4512 0 0,'0'-1'54'0'0,"-1"0"1"0"0,1 1 0 0 0,-1-1-1 0 0,1 0 1 0 0,0 0 0 0 0,0 0-1 0 0,-1 0 1 0 0,1 0 0 0 0,0 0-1 0 0,0 0 1 0 0,0 0-1 0 0,0 0 1 0 0,0 0 0 0 0,0 0-1 0 0,0 0 1 0 0,0 0 0 0 0,0 0-1 0 0,1 0 1 0 0,-1 0-1 0 0,0 0 1 0 0,1 0 0 0 0,-1 0-1 0 0,1 0 1 0 0,-1 1 0 0 0,1-1-1 0 0,-1 0 1 0 0,1 0 0 0 0,-1 0-1 0 0,1 1 1 0 0,0-1-1 0 0,-1 0 1 0 0,1 1 0 0 0,0-1-1 0 0,0 0 1 0 0,0 1 0 0 0,0-1-1 0 0,-1 1 1 0 0,2-1-55 0 0,3-2 364 0 0,0 1 1 0 0,0-1 0 0 0,1 1-1 0 0,-1 0 1 0 0,1 0 0 0 0,1 0-365 0 0,21-6 238 0 0,-11 3-125 0 0,0 1 0 0 0,0 1 0 0 0,0 0 0 0 0,2 1-113 0 0,-18 2 7 0 0,14-2 164 0 0,-1 1 0 0 0,0 1 0 0 0,1 0-1 0 0,-1 1 1 0 0,0 1 0 0 0,10 2-171 0 0,-9 0 172 0 0,-8-3-81 0 0,-1 0 0 0 0,0 1 0 0 0,0 0 0 0 0,0 0 0 0 0,0 0 0 0 0,-1 1 0 0 0,1 0 0 0 0,4 3-91 0 0,12 9 280 0 0,-11-8-129 0 0,0 1 0 0 0,-1 0-1 0 0,0 0 1 0 0,-1 1 0 0 0,8 8-151 0 0,4 7 397 0 0,2-1 0 0 0,21 17-397 0 0,-20-19 172 0 0,-9-6-73 0 0,0 0 0 0 0,-2 1 0 0 0,0 1 0 0 0,0 0 0 0 0,-2 1 0 0 0,8 15-99 0 0,-17-30 13 0 0,-1 0 0 0 0,0 0 0 0 0,0 1 0 0 0,0-1 0 0 0,0 1 0 0 0,-1-1 0 0 0,1 1 0 0 0,-1-1 0 0 0,0 1 1 0 0,0 0-1 0 0,0-1 0 0 0,0 1 0 0 0,-1-1 0 0 0,0 4-13 0 0,0-5 15 0 0,1 1 1 0 0,-1 0-1 0 0,0-1 0 0 0,0 1 0 0 0,0-1 1 0 0,0 1-1 0 0,0-1 0 0 0,-1 0 1 0 0,1 1-1 0 0,-1-1 0 0 0,1 0 1 0 0,-1 0-1 0 0,0 0 0 0 0,0 0 0 0 0,0 0 1 0 0,0-1-1 0 0,0 1 0 0 0,0 0 1 0 0,-1-1-1 0 0,1 0-15 0 0,-22 8 120 0 0,-1-1-1 0 0,0-1 1 0 0,0-1 0 0 0,0-2 0 0 0,-24 2-120 0 0,29-6-174 0 0,0-1 0 0 0,0-1 0 0 0,0-1 0 0 0,1 0 0 0 0,-1-2 0 0 0,1 0 0 0 0,-3-2 174 0 0,17 5-404 0 0,-1 0-9214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0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9536 0 0,'0'0'262'0'0,"0"0"-3"0"0,3 0 4 0 0,20 5 922 0 0,-22-3-996 0 0,1 0 0 0 0,0 1-1 0 0,-1-1 1 0 0,1 1 0 0 0,-1-1 0 0 0,1 1 0 0 0,-1-1-1 0 0,0 1 1 0 0,0 0 0 0 0,0 2-189 0 0,7 29 177 0 0,-1 0 0 0 0,1 20-177 0 0,6 29 142 0 0,-1-8-2 0 0,-2 18-140 0 0,-10-85 9 0 0,17 93 117 0 0,-16-75-58 0 0,-2-20-43 0 0,0 0 1 0 0,1 0-1 0 0,0 0 1 0 0,0-1-1 0 0,0 1 1 0 0,2 2-26 0 0,-2-1 18 0 0,1-1 1 0 0,-1 0-1 0 0,0 1 1 0 0,-1-1-1 0 0,0 1 1 0 0,0-1 0 0 0,0 1-1 0 0,0-1 1 0 0,-2 6-19 0 0,2-5 232 0 0,-3-17-16 0 0,2 5-216 0 0,0-1 1 0 0,1 0 0 0 0,-1 0 0 0 0,1 1 0 0 0,0-1 0 0 0,0 0 0 0 0,2-5-1 0 0,-1-8 2 0 0,0-24-1878 0 0,2 2-7504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1.2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80 7832 0 0,'0'0'398'0'0,"0"0"-4"0"0,23-7 2207 0 0,-11 6-2533 0 0,0 0-1 0 0,1-2 1 0 0,-1 1-1 0 0,0-1 1 0 0,0-1-1 0 0,2-1-67 0 0,27-7 107 0 0,0 1 0 0 0,8 1-107 0 0,18-4 212 0 0,-52 11-147 0 0,0 1 0 0 0,0 1 0 0 0,0 0 0 0 0,0 2 0 0 0,1-1-65 0 0,14 1-5 0 0,-24-1-105 0 0,0 1 0 0 0,0 0 0 0 0,0 0 0 0 0,-1 1 0 0 0,1-1 0 0 0,-1 1 0 0 0,1 0 0 0 0,-1 1 0 0 0,0-1 0 0 0,0 1 0 0 0,0 0 0 0 0,0 1 0 0 0,0-1 0 0 0,2 3 110 0 0,-5-4-7740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1.1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 6824 0 0,'0'0'641'0'0,"0"0"4"0"0,15 3 1613 0 0,13 5-2221 0 0,-21-5-42 0 0,1-1 0 0 0,-1 1 0 0 0,1-1-1 0 0,-1-1 1 0 0,1 1 0 0 0,0-1 0 0 0,-1-1 0 0 0,2 1 5 0 0,2-1 48 0 0,0 2 0 0 0,0-1 1 0 0,0 2-1 0 0,1 0-48 0 0,6 2 144 0 0,-1 1-1 0 0,0 1 1 0 0,0 0-1 0 0,-1 2 1 0 0,0 0 0 0 0,-1 1-1 0 0,15 11-143 0 0,-28-20 8 0 0,0 1-1 0 0,1 0 0 0 0,-1 1 0 0 0,0-1 1 0 0,0 0-1 0 0,-1 1 0 0 0,1-1 0 0 0,0 1 1 0 0,-1-1-1 0 0,1 1 0 0 0,-1 0 0 0 0,0-1 1 0 0,0 1-1 0 0,0 0 0 0 0,0 0 1 0 0,-1 0-1 0 0,1 0 0 0 0,-1 0 0 0 0,0 0 1 0 0,0 0-1 0 0,0 0 0 0 0,0 0 0 0 0,0 0 1 0 0,0 0-1 0 0,-1 0 0 0 0,0 0 0 0 0,1 0 1 0 0,-1 0-1 0 0,0-1 0 0 0,-1 1 0 0 0,1 0 1 0 0,0-1-1 0 0,-1 1 0 0 0,1 0 1 0 0,-1-1-1 0 0,0 0 0 0 0,0 1 0 0 0,-1 0-7 0 0,-7 8 17 0 0,-1-1-1 0 0,0 0 0 0 0,0-1 0 0 0,-1 0 0 0 0,-1 0 1 0 0,1-2-1 0 0,-1 1 0 0 0,0-2 0 0 0,-12 5-16 0 0,0-2-11 0 0,0-1 0 0 0,0-1 0 0 0,-1-1 0 0 0,0-2 0 0 0,-2 0 11 0 0,-31 3-80 0 0,47-9 41 0 0,11 2 33 0 0,1 0 0 0 0,0 0 0 0 0,0 0 0 0 0,-1-1 0 0 0,1 1 0 0 0,0 0 0 0 0,-1 0 0 0 0,1 0 0 0 0,0 0 0 0 0,0 0-1 0 0,-1 0 1 0 0,1 0 0 0 0,0 0 0 0 0,-1 0 0 0 0,1 0 0 0 0,0 0 0 0 0,-1 0 0 0 0,1 0 0 0 0,0 0 0 0 0,-1 0 0 0 0,1 0 0 0 0,0 0 0 0 0,0 0 0 0 0,-1 0 0 0 0,1 0 0 0 0,0 1 0 0 0,-1-1 0 0 0,1 0 0 0 0,0 0 0 0 0,0 0 0 0 0,-1 0 0 0 0,1 1 0 0 0,0-1-1 0 0,0 0 1 0 0,0 0 0 0 0,-1 1 0 0 0,1-1 6 0 0,-1 0-1518 0 0,1 0-5678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1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8536 0 0,'3'7'620'0'0,"3"9"-192"0"0,-5 13 356 0 0,0-20-685 0 0,0 1-1 0 0,-2-1 1 0 0,1 1-1 0 0,-1 1-98 0 0,-2 17-367 0 0,1 1 0 0 0,2 8 367 0 0,0-37-7172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2.0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8840 0 0,'0'0'0'0'0,"0"0"0"0"0,2 0 0 0 0,3 6 496 0 0,-1 8 0 0 0,-2 1 0 0 0,0 1 8 0 0,-2-2-288 0 0,-2-6 8 0 0,2 6 0 0 0,2-5 0 0 0,1 1-200 0 0,-3-2 8 0 0,0 0-8 0 0,0 2 16 0 0,0-10-8928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2.4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58 6424 0 0,'-19'-12'361'0'0,"15"11"-252"0"0,1-1 0 0 0,-1 1-1 0 0,1 0 1 0 0,-1 0-1 0 0,0 0 1 0 0,0 0-1 0 0,-2 1-108 0 0,-18 4 613 0 0,18-4-522 0 0,0 1 0 0 0,0 1 0 0 0,0-1 0 0 0,1 1 0 0 0,-1 0 0 0 0,0 1 0 0 0,1-1 0 0 0,-1 1 0 0 0,1 0 0 0 0,-4 4-91 0 0,1-2 149 0 0,1 0 0 0 0,-1 1-1 0 0,1 0 1 0 0,1 1 0 0 0,-1 0 0 0 0,1 0 0 0 0,1 0 0 0 0,-1 1 0 0 0,1-1 0 0 0,0 1 0 0 0,1 1 0 0 0,0-1 0 0 0,0 1 0 0 0,0 1-149 0 0,-2 9 157 0 0,1 0 0 0 0,1 0 1 0 0,1 0-1 0 0,1 1 1 0 0,0-1-1 0 0,1 4-157 0 0,-1 10 200 0 0,0-18-92 0 0,1 1 0 0 0,1-1-1 0 0,1 0 1 0 0,1 8-108 0 0,-2-19 22 0 0,1 0-1 0 0,0 0 0 0 0,0 0 1 0 0,0 0-1 0 0,1 0 1 0 0,-1 0-1 0 0,1 0 0 0 0,0 0 1 0 0,0-1-1 0 0,0 1 0 0 0,1-1 1 0 0,-1 0-1 0 0,1 1 0 0 0,0-1 1 0 0,0 0-1 0 0,0-1 1 0 0,0 1-1 0 0,3 1-21 0 0,-3-2 11 0 0,0-1 0 0 0,-1 1 1 0 0,1-1-1 0 0,1 1 0 0 0,-1-1 0 0 0,0 0 0 0 0,0-1 1 0 0,0 1-1 0 0,1 0 0 0 0,-1-1 0 0 0,0 0 0 0 0,0 0 1 0 0,1 0-1 0 0,-1 0 0 0 0,0 0 0 0 0,1-1 1 0 0,-1 1-12 0 0,9-3 32 0 0,0-1 0 0 0,-1 1 0 0 0,1-2 0 0 0,0 0-32 0 0,26-10 102 0 0,-14 8 42 0 0,-1-2 0 0 0,22-11-144 0 0,-35 15 64 0 0,0-1 1 0 0,-1 1-1 0 0,1-2 1 0 0,-1 1-1 0 0,-1-1 0 0 0,1-1 1 0 0,6-7-65 0 0,-5 3 58 0 0,-5 7-20 0 0,0 0 0 0 0,-1 0 0 0 0,0 0 1 0 0,0-1-1 0 0,0 0 0 0 0,-1 0 0 0 0,1 0 0 0 0,-2 0 0 0 0,1 0 0 0 0,-1 0 0 0 0,2-7-38 0 0,-1-2 140 0 0,-1-1 0 0 0,-1 1-1 0 0,-1-1 1 0 0,-1-8-140 0 0,1 18 62 0 0,-1 0 1 0 0,0 1-1 0 0,0-1 1 0 0,-1 0 0 0 0,0 1-1 0 0,0 0 1 0 0,0-1-1 0 0,-1 1 1 0 0,0 0-1 0 0,1 0 1 0 0,-2 0 0 0 0,1 0-1 0 0,-4-3-62 0 0,-45-46 1083 0 0,-10-5-1083 0 0,49 42-2177 0 0,13 17-8563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3.1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 8336 0 0,'1'0'60'0'0,"0"1"0"0"0,0-1 0 0 0,0 1-1 0 0,-1-1 1 0 0,1 1 0 0 0,0 0 0 0 0,0-1 0 0 0,0 1 0 0 0,0 0 0 0 0,-1 0 0 0 0,1 0 0 0 0,0 0 0 0 0,-1-1 0 0 0,1 1 0 0 0,-1 0 0 0 0,1 0 0 0 0,-1 0-1 0 0,1 0 1 0 0,-1 0 0 0 0,0 0 0 0 0,1 1 0 0 0,-1-1 0 0 0,0 0 0 0 0,0 0 0 0 0,0 0 0 0 0,0 0 0 0 0,0 0 0 0 0,0 1-60 0 0,2 36 938 0 0,-2-37-1013 0 0,0 36 213 0 0,-1-23-126 0 0,0 0 0 0 0,1 0 0 0 0,1 0 1 0 0,1 0-1 0 0,0 0 0 0 0,0 0 0 0 0,2-1-12 0 0,4 21 54 0 0,-1-1 0 0 0,-1 1 0 0 0,0 26-54 0 0,-4-41 99 0 0,-1 49 1428 0 0,-1-68-1439 0 0,0 0 1 0 0,0 0 3 0 0,0 0-9 0 0,0 0-3 0 0,-1-13 86 0 0,-4-46 26 0 0,-3-29 354 0 0,3-70-546 0 0,6 147 43 0 0,0 1 1 0 0,0 0-1 0 0,1 0 0 0 0,1 0 1 0 0,0 1-1 0 0,0-1 1 0 0,1 1-1 0 0,0-1 1 0 0,1 1-1 0 0,0 0 1 0 0,0 1-1 0 0,1-1 1 0 0,0 1-1 0 0,0 0 1 0 0,1 1-1 0 0,0-1 1 0 0,0 1-1 0 0,1 0-43 0 0,4-3 75 0 0,-9 7-47 0 0,0-1 0 0 0,0 1 1 0 0,0 1-1 0 0,1-1 0 0 0,-1 0 0 0 0,1 1 1 0 0,0 0-1 0 0,0 0 0 0 0,0 0 0 0 0,0 0 1 0 0,0 1-29 0 0,27-11 190 0 0,-25 9-161 0 0,0 1 1 0 0,0-1-1 0 0,0 1 1 0 0,0 0-1 0 0,0 1 1 0 0,0 0-1 0 0,1 0 1 0 0,-1 0 0 0 0,1 1-30 0 0,1 0 25 0 0,39-2 222 0 0,-44 2-231 0 0,0 0 0 0 0,1 0 0 0 0,-1 0 0 0 0,0 0 1 0 0,1 1-1 0 0,-1 0 0 0 0,0-1 0 0 0,0 1 1 0 0,0 1-1 0 0,0-1 0 0 0,1 0 0 0 0,-2 1 1 0 0,1-1-1 0 0,3 3-16 0 0,1 0-12 0 0,0 1 0 0 0,-1 1 0 0 0,1-1 0 0 0,-1 1 0 0 0,2 2 13 0 0,-5-5-21 0 0,-1-1 1 0 0,1 1-1 0 0,-1 0 1 0 0,1 0 0 0 0,-1 0-1 0 0,0 0 1 0 0,0 0 0 0 0,0 1-1 0 0,0-1 1 0 0,-1 1-1 0 0,0-1 1 0 0,1 1 0 0 0,-1-1-1 0 0,-1 1 1 0 0,1 0 0 0 0,0 0-1 0 0,-1-1 1 0 0,0 1 0 0 0,0 4 19 0 0,0-4 26 0 0,-1 1 0 0 0,0-1 0 0 0,0 0 1 0 0,0 1-1 0 0,-1-1 0 0 0,1 0 0 0 0,-1 1 1 0 0,0-1-1 0 0,0 0 0 0 0,-1-1 0 0 0,1 1 1 0 0,-1 0-1 0 0,0-1 0 0 0,0 1 0 0 0,0-1 0 0 0,-2 2-26 0 0,-6 5 117 0 0,0-1 0 0 0,0 0 0 0 0,-1-1 0 0 0,-8 5-117 0 0,-56 32 176 0 0,38-22 48 0 0,34-22-176 0 0,0 1 0 0 0,0 1 0 0 0,1-1 0 0 0,-1 0 0 0 0,0 1 0 0 0,1 0 0 0 0,0 0 0 0 0,-1 1-48 0 0,3-4 1 0 0,1 1-1 0 0,-1 0 0 0 0,1 0 0 0 0,-1-1 0 0 0,1 1 1 0 0,0 0-1 0 0,-1 0 0 0 0,1 0 0 0 0,0-1 0 0 0,0 1 0 0 0,0 0 1 0 0,-1 0-1 0 0,1 0 0 0 0,0 0 0 0 0,0 0 0 0 0,0-1 0 0 0,0 1 1 0 0,1 0-1 0 0,-1 0 0 0 0,0 0 0 0 0,0 0 0 0 0,0-1 0 0 0,1 1 1 0 0,-1 0-1 0 0,0 0 0 0 0,1 0 0 0 0,-1-1 0 0 0,1 1 1 0 0,-1 0-1 0 0,1-1 0 0 0,-1 1 0 0 0,1 0 0 0 0,0-1 0 0 0,-1 1 1 0 0,1 0-1 0 0,0-1 0 0 0,-1 1 0 0 0,1-1 0 0 0,0 0 0 0 0,0 1 1 0 0,-1-1-1 0 0,1 0 0 0 0,0 1 0 0 0,0-1 0 0 0,0 0 0 0 0,7 4-40 0 0,1-2 1 0 0,-1 1-1 0 0,1-1 0 0 0,5 1 40 0 0,-2-1-35 0 0,13 5-2 0 0,-12-3 18 0 0,1-1 1 0 0,-1 0 0 0 0,11 0 18 0 0,-15-2 2 0 0,0 1-1 0 0,1 0 1 0 0,-1 1 0 0 0,0 0 0 0 0,-1 0 0 0 0,1 1-1 0 0,0 0 1 0 0,-1 0-2 0 0,3 2 0 0 0,0-1 0 0 0,1 0 0 0 0,10 2 0 0 0,40 18-1 0 0,-55-23-1 0 0,-1 0 1 0 0,1 1-1 0 0,0 0 0 0 0,-1 0 1 0 0,5 4 1 0 0,-6-4-4 0 0,0 0 0 0 0,0 0 0 0 0,0-1 0 0 0,1 0 0 0 0,-1 0 0 0 0,0 0 0 0 0,1 0 0 0 0,3 0 4 0 0,21 6-2397 0 0,-28-8-8252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3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10248 0 0,'3'1'201'0'0,"0"-1"0"0"0,0 1 0 0 0,0 0 1 0 0,-1 0-1 0 0,1 0 0 0 0,0 0 0 0 0,0 1 1 0 0,-1-1-1 0 0,1 1 0 0 0,0 0 1 0 0,-1 0-1 0 0,0 0 0 0 0,1 0 0 0 0,-1 0 1 0 0,0 0-1 0 0,0 0 0 0 0,0 1 0 0 0,0-1 1 0 0,-1 1-1 0 0,1 0-201 0 0,4 7 100 0 0,0 0-1 0 0,0 1 1 0 0,-1 0 0 0 0,3 8-100 0 0,5 13-21 0 0,7 25-261 0 0,-18-52-1562 0 0,-1-4-7113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4.1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8032 0 0,'0'2'136'0'0,"0"0"1"0"0,1 0 0 0 0,-1 0 0 0 0,1 0-1 0 0,0-1 1 0 0,0 1 0 0 0,-1 0-1 0 0,1-1 1 0 0,0 1 0 0 0,0 0-1 0 0,1-1 1 0 0,-1 1 0 0 0,0-1-1 0 0,0 0 1 0 0,1 1 0 0 0,0 0-137 0 0,12 15 1107 0 0,-6-4-1272 0 0,-1 1 0 0 0,0 0-1 0 0,-1 0 1 0 0,-1 1 0 0 0,0 0-1 0 0,2 12 166 0 0,-7-26-7382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14.8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195 1 6824 0 0,'-15'2'1862'0'0,"-1"5"-458"0"0,-5 2-556 0 0,17-7-800 0 0,0-1 0 0 0,1 1-1 0 0,-1-1 1 0 0,0 1-1 0 0,1 0 1 0 0,-1 0 0 0 0,1 1-1 0 0,0-1 1 0 0,0 1-1 0 0,0 0 1 0 0,0 0 0 0 0,-1 0-48 0 0,-31 42-43 0 0,28-36 78 0 0,0 1-31 0 0,1 0-1 0 0,0 0 1 0 0,0 1-1 0 0,1 0 0 0 0,0 0 1 0 0,1 0-1 0 0,0 0 1 0 0,1 1-1 0 0,0 0 1 0 0,1 0-1 0 0,0 0 0 0 0,1 0 1 0 0,0 0-1 0 0,1 8-3 0 0,0 4 2 0 0,0-19-2 0 0,0 0 0 0 0,0 0 0 0 0,0 1 0 0 0,1-1 0 0 0,0 0 0 0 0,1 4 0 0 0,-1-7 0 0 0,-1 0 0 0 0,1 0 0 0 0,0 0 0 0 0,0 0 0 0 0,1 0 0 0 0,-1-1 0 0 0,0 1 0 0 0,1 0 0 0 0,-1-1 0 0 0,1 1 0 0 0,-1-1 0 0 0,1 1 1 0 0,0-1-1 0 0,-1 0 0 0 0,1 0 0 0 0,0 0 0 0 0,0 0 0 0 0,0 0 0 0 0,1 0 0 0 0,4 2 5 0 0,1-1 0 0 0,-1 0 0 0 0,1 0 0 0 0,-1-1 0 0 0,1 0 0 0 0,0-1 1 0 0,-1 1-1 0 0,1-1 0 0 0,0-1 0 0 0,-1 1 0 0 0,1-2 0 0 0,0 1-5 0 0,3-1 18 0 0,-1-1 1 0 0,0 0-1 0 0,0 0 0 0 0,0-1 1 0 0,-1 0-1 0 0,1-1 1 0 0,-1 0-1 0 0,5-4-18 0 0,-4 2 35 0 0,-1 1 27 0 0,0 0 0 0 0,0-1 0 0 0,-1 0-1 0 0,0-1 1 0 0,4-4-62 0 0,-5 3 100 0 0,-5 8-72 0 0,0-1 0 0 0,-1 0 0 0 0,1 1 0 0 0,-1-1 0 0 0,0 0 1 0 0,1 0-1 0 0,-1 0 0 0 0,0 0 0 0 0,0 0 0 0 0,0 0 0 0 0,-1 0 0 0 0,1 0 0 0 0,0 0 0 0 0,-1 0 0 0 0,0 0 0 0 0,1-1 0 0 0,-1 1 0 0 0,0 0-28 0 0,4-26 408 0 0,-2 23-326 0 0,-1 0 0 0 0,-1 0-1 0 0,1 0 1 0 0,-1 0 0 0 0,0 0 0 0 0,0-3-82 0 0,3-42 1052 0 0,-3 50-977 0 0,0 0-19 0 0,0 0-2 0 0,0 0-3 0 0,0 0 4 0 0,0 0 1 0 0,0 0-2 0 0,0 0-6 0 0,0 0-6 0 0,0 0-1 0 0,0 0 6 0 0,0 0-6 0 0,0 0-25 0 0,0 0-1 0 0,1 32 49 0 0,5 29-85 0 0,-4-1 1 0 0,-2 1 0 0 0,-3-1-1 0 0,-5 18 21 0 0,6-38-50 0 0,2 37 50 0 0,0-18-19 0 0,0-39 26 0 0,0 0-1 0 0,1 0 1 0 0,1-1 0 0 0,1 1-1 0 0,2 4-6 0 0,-3-17 53 0 0,0 1 0 0 0,1-1 0 0 0,0 0 0 0 0,0 0 0 0 0,0 0 0 0 0,1 0 0 0 0,0 0 0 0 0,1-1 0 0 0,-1 0 0 0 0,1 0 0 0 0,0 0 0 0 0,1 0 0 0 0,-1-1 0 0 0,6 4-53 0 0,-8-6 56 0 0,0-1 1 0 0,1 1-1 0 0,-1-1 1 0 0,1 1-1 0 0,0-1 1 0 0,0 0 0 0 0,0-1-1 0 0,0 1 1 0 0,0-1-1 0 0,0 1 1 0 0,0-1 0 0 0,0-1-1 0 0,1 1 1 0 0,-1 0-1 0 0,0-1 1 0 0,1 0-1 0 0,-1 0 1 0 0,0 0 0 0 0,1-1-1 0 0,-1 0 1 0 0,0 1-1 0 0,0-1 1 0 0,1-1 0 0 0,-1 1-1 0 0,1-1-56 0 0,4-2 110 0 0,11-3 73 0 0,0-2 0 0 0,-1 0 0 0 0,0-1 0 0 0,0-1 0 0 0,-1-1 0 0 0,14-11-183 0 0,-16 11 132 0 0,0 0-1 0 0,0 2 1 0 0,1 0-1 0 0,2 0-131 0 0,16-10 141 0 0,-17 10-173 0 0,-13 7-413 0 0,1 0 0 0 0,-1 0 0 0 0,0 0 1 0 0,0-1-1 0 0,4-4 445 0 0,-6 5-12169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20.6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40 11552 0 0,'0'0'441'0'0,"0"0"4"0"0,0 0 89 0 0,0 0 294 0 0,0 0-199 0 0,0 0-80 0 0,0 0-23 0 0,0 0-126 0 0,0 0-32 0 0,0 0-1 0 0,-2-4-87 0 0,2 3-381 0 0,-2-4-315 0 0,1 1 0 0 0,0 0 1 0 0,-1 0-1 0 0,2-1 0 0 0,-1 1 1 0 0,0-3 415 0 0,1 6-10236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3.3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7232 0 0,'0'0'609'0'0,"0"0"4"0"0,0 0-2 0 0,0 0-64 0 0,0 0-271 0 0,3 5-68 0 0,3 4-238 0 0,0 1 607 0 0,0 1 1 0 0,-1-1-1 0 0,0 1 1 0 0,-1 1-578 0 0,0 0 235 0 0,14 57 138 0 0,17 222 971 0 0,-33-271-1264 0 0,4 148 382 0 0,-7-64-890 0 0,1-105-9886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1.6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0,'0'16'607'0'0,"2"-1"1"0"0,0 0-1 0 0,1 3-607 0 0,0-2 659 0 0,0-1 0 0 0,-2 0-1 0 0,0 4-658 0 0,-2 19 1711 0 0,-5 25-1711 0 0,1-47-1409 0 0,4-15-6475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7.2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1896 0 0,'0'0'504'0'0,"0"0"0"0"0,0 0 1 0 0,0 0-5 0 0,0 0-40 0 0,0 0-5 0 0,0 0 2 0 0,0 0-14 0 0,0 0-77 0 0,5 2-8 0 0,-2-1-221 0 0,0 0-92 0 0,-1-1 0 0 0,0 1-1 0 0,0 0 1 0 0,1 0 0 0 0,-1 0 0 0 0,0 0 0 0 0,0 0 0 0 0,0 0-1 0 0,0 1 1 0 0,0-1 0 0 0,0 1 0 0 0,0-1 0 0 0,0 1-45 0 0,-2-1 0 0 0,1 0 1 0 0,0-1-1 0 0,-1 1 0 0 0,1-1 1 0 0,0 1-1 0 0,0-1 1 0 0,-1 1-1 0 0,1-1 0 0 0,0 1 1 0 0,0-1-1 0 0,0 0 0 0 0,0 0 1 0 0,0 1-1 0 0,-1-1 1 0 0,1 0-1 0 0,1 0 0 0 0,13 7 10 0 0,-13-6-3 0 0,0 0 0 0 0,-1-1 0 0 0,1 1-1 0 0,0 0 1 0 0,-1-1 0 0 0,1 1 0 0 0,0-1 0 0 0,0 1 0 0 0,0-1 0 0 0,-1 0 0 0 0,1 0 0 0 0,0 0 0 0 0,0 0 0 0 0,0 0 0 0 0,-1 0 0 0 0,1-1-7 0 0,32-4 145 0 0,-32 5-137 0 0,2-1 5 0 0,6-1 52 0 0,1 0 1 0 0,-1 0 0 0 0,1 1-1 0 0,-1 1 1 0 0,4 0-66 0 0,-6 0 47 0 0,0 0 1 0 0,0-1-1 0 0,0 0 0 0 0,0 0 0 0 0,0-1 1 0 0,7-2-48 0 0,-5 1 55 0 0,0 0-1 0 0,1 1 1 0 0,7 0-55 0 0,-13 2 34 0 0,0-1 0 0 0,0 1 0 0 0,0-1 1 0 0,0 0-1 0 0,0 0 0 0 0,0-1 0 0 0,0 0 0 0 0,0 0 0 0 0,-1 0 0 0 0,3-1-34 0 0,-6 2 22 0 0,0 1 0 0 0,1-1-1 0 0,-1 1 1 0 0,0-1 0 0 0,0 1-1 0 0,1 0 1 0 0,-1 0-1 0 0,0 0 1 0 0,1 0 0 0 0,-1 0-1 0 0,0 0 1 0 0,1 0 0 0 0,-1 0-1 0 0,0 0 1 0 0,1 0 0 0 0,-1 1-1 0 0,1 0-21 0 0,10 1-1044 0 0,-10-2-4602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7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8240 0 0,'1'0'26'0'0,"-1"0"0"0"0,0 0 0 0 0,0 0 0 0 0,0 0 0 0 0,1 0 0 0 0,-1 0 0 0 0,0 0 0 0 0,0 0 0 0 0,1 0 0 0 0,-1 0 0 0 0,0 0 0 0 0,0 0 0 0 0,1 0 0 0 0,-1 0 0 0 0,0 0 0 0 0,0 0 0 0 0,0 0 0 0 0,1 0 0 0 0,-1 0 0 0 0,0 0 0 0 0,0 0 0 0 0,0 0 0 0 0,1 0 1 0 0,-1 1-1 0 0,0-1 0 0 0,0 0 0 0 0,0 0 0 0 0,1 0 0 0 0,-1 0 0 0 0,0 0 0 0 0,0 1 0 0 0,0-1 0 0 0,0 0 0 0 0,0 0 0 0 0,0 0 0 0 0,1 1 0 0 0,-1-1 0 0 0,0 0 0 0 0,0 0-26 0 0,3 4 1109 0 0,12-2-473 0 0,155-2 1870 0 0,-127 0-3875 0 0,-29 0-7304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8.0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16 6328 0 0,'-40'-15'5040'0'0,"29"33"-4024"0"0,7-12-891 0 0,-2 0 0 0 0,1-1 0 0 0,-1 0 1 0 0,-3 3-126 0 0,4-3 59 0 0,-1-1 1 0 0,1 1 0 0 0,1 0 0 0 0,-1 0 0 0 0,-2 4-60 0 0,-2 5 60 0 0,2-1 0 0 0,-1 1 0 0 0,2 0 0 0 0,0 0 0 0 0,1 1 0 0 0,0 0 0 0 0,1 0 0 0 0,1 0 0 0 0,0 0 0 0 0,1 1 0 0 0,1-1 0 0 0,0 15-60 0 0,1-23 11 0 0,0 52 247 0 0,4 3-258 0 0,-2-41 44 0 0,0-1 0 0 0,2 0 1 0 0,1 0-1 0 0,0-1 0 0 0,2 2-44 0 0,-5-16 7 0 0,0 1 0 0 0,1-1 0 0 0,0 0 0 0 0,-1 0 0 0 0,2-1 0 0 0,-1 1 0 0 0,0-1 0 0 0,1 1 0 0 0,0-1 0 0 0,0 0 0 0 0,0 0 0 0 0,1-1 0 0 0,-1 1 0 0 0,1-1 0 0 0,0 0 0 0 0,0 0 0 0 0,0-1 0 0 0,0 0 0 0 0,1 1-7 0 0,1-1 37 0 0,1 0 0 0 0,-1 0 0 0 0,1 0 0 0 0,0-1 0 0 0,-1 0 1 0 0,1-1-1 0 0,0 0 0 0 0,0 0 0 0 0,-1-1 0 0 0,1 1 0 0 0,0-2 0 0 0,-1 1 0 0 0,4-2-37 0 0,-6 2 9 0 0,-1-1 1 0 0,0 1 0 0 0,0-1-1 0 0,-1 0 1 0 0,1 0-1 0 0,0 0 1 0 0,-1-1 0 0 0,1 1-1 0 0,-1-1 1 0 0,0 0-1 0 0,0 0 1 0 0,0 0-1 0 0,0 0 1 0 0,0-1 0 0 0,-1 1-1 0 0,1-1 1 0 0,-1 0-1 0 0,2-3-9 0 0,1-6 89 0 0,0-1 0 0 0,0 0 0 0 0,-2 0 0 0 0,3-14-89 0 0,-1 6 61 0 0,-4 16-26 0 0,0 0 0 0 0,-1 0 0 0 0,1 0 0 0 0,-1 0 0 0 0,-1 1-1 0 0,1-1 1 0 0,-1 0 0 0 0,0 0 0 0 0,0 0 0 0 0,0 1 0 0 0,-2-4-35 0 0,-3-7 141 0 0,-1 0 1 0 0,0 1-1 0 0,-3-3-141 0 0,-15-31 161 0 0,20 39-102 0 0,0 0 0 0 0,-1 0 0 0 0,-1 0 0 0 0,0 1-1 0 0,0 0 1 0 0,-1 0 0 0 0,0 1 0 0 0,-2-2-59 0 0,-16-17 283 0 0,25 26-413 0 0,1 0 1 0 0,-1 0-1 0 0,0-1 1 0 0,1 1-1 0 0,-1 0 1 0 0,1 0-1 0 0,0-1 1 0 0,-1 1-1 0 0,1 0 1 0 0,0 0-1 0 0,0-1 1 0 0,-1 1-1 0 0,1 0 1 0 0,0-1 129 0 0,0 2-11084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8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7936 0 0,'3'0'48'0'0,"-1"0"1"0"0,1 0-1 0 0,0 1 1 0 0,-1-1-1 0 0,1 1 0 0 0,-1-1 1 0 0,1 1-1 0 0,-1 0 1 0 0,0 0-1 0 0,1 0 1 0 0,-1 0-1 0 0,0 1 0 0 0,0-1 1 0 0,0 1-1 0 0,0-1 1 0 0,0 1-1 0 0,0 0 1 0 0,0 0-1 0 0,0 0 1 0 0,-1 0-1 0 0,2 1-48 0 0,3 6 343 0 0,-1 0 0 0 0,-1 0 0 0 0,0 0-1 0 0,0 1 1 0 0,0 0-343 0 0,12 28 539 0 0,-8-22-604 0 0,0 1 1 0 0,-2 1-1 0 0,0-1 0 0 0,-1 1 0 0 0,0 0 0 0 0,1 15 65 0 0,-1-6 57 0 0,1 0-1 0 0,5 10-56 0 0,14 53 756 0 0,-20-71-561 0 0,-4-14-130 0 0,0 0 0 0 0,0 0 0 0 0,1 0 0 0 0,0-1 0 0 0,0 1 0 0 0,0 0 0 0 0,0-1 0 0 0,1 1 0 0 0,1 0-65 0 0,2 12 312 0 0,-5-16-287 0 0,-1 0-1 0 0,0 0 1 0 0,0 1 0 0 0,0-1-1 0 0,1 0 1 0 0,-1 0-1 0 0,1 0 1 0 0,-1 0-1 0 0,1 0 1 0 0,-1-1 0 0 0,1 1-1 0 0,-1 0 1 0 0,1 0-1 0 0,0 0 1 0 0,0 0 0 0 0,0 0-25 0 0,0 0 30 0 0,3 2 316 0 0,-5-5-15 0 0,-7-13-193 0 0,5 3-124 0 0,-11-28 140 0 0,3-1 1 0 0,1-1-1 0 0,1 0 1 0 0,3-3-155 0 0,2 19 104 0 0,3 18-72 0 0,-1 0 0 0 0,1 0-1 0 0,1 0 1 0 0,-1 0-1 0 0,1 1 1 0 0,1-1-1 0 0,0 0 1 0 0,0 0-1 0 0,0 0 1 0 0,2-3-32 0 0,0 2 27 0 0,0-1 57 0 0,0-1 0 0 0,1 1 0 0 0,1 0 0 0 0,-1 0 0 0 0,2 0 1 0 0,-1 0-1 0 0,2 1 0 0 0,0-1-84 0 0,-1 3 75 0 0,2-1 0 0 0,-1 1-1 0 0,1 0 1 0 0,0 1 0 0 0,0 0 0 0 0,0 0 0 0 0,5-2-75 0 0,11-4 245 0 0,1 0 0 0 0,2 1-245 0 0,-4 2 99 0 0,-20 8-83 0 0,1 0 0 0 0,-1 0 0 0 0,1 0 0 0 0,-1 1 0 0 0,1-1 0 0 0,0 1 0 0 0,-1 0 0 0 0,1 0 0 0 0,2 1-16 0 0,22-3 80 0 0,-25 2-74 0 0,-1-1-1 0 0,1 1 1 0 0,0 0-1 0 0,0 0 0 0 0,-1 0 1 0 0,1 0-1 0 0,0 0 1 0 0,0 0-1 0 0,-1 1 1 0 0,1 0-1 0 0,0-1 1 0 0,0 1-1 0 0,-1 0 1 0 0,1 0-1 0 0,-1 1 1 0 0,1-1-1 0 0,-1 0 1 0 0,0 1-1 0 0,1-1 0 0 0,-1 1-5 0 0,-1 0-22 0 0,0-1-1 0 0,0 1 0 0 0,-1 0 0 0 0,1-1 0 0 0,0 1 0 0 0,-1 0 0 0 0,1-1 0 0 0,-1 1 0 0 0,1 0 0 0 0,-1 0 0 0 0,0 0 0 0 0,0-1 0 0 0,0 1 0 0 0,0 0 1 0 0,0 0-1 0 0,0 0 0 0 0,-1-1 0 0 0,1 1 23 0 0,-7 36-172 0 0,4-29 140 0 0,-1-1-1 0 0,0 1 0 0 0,0-1 1 0 0,-1 0-1 0 0,0-1 0 0 0,0 1 1 0 0,-1-1-1 0 0,-1 1 33 0 0,-17 24-97 0 0,17-22 72 0 0,-3 5 6 0 0,1 0 0 0 0,0 1 1 0 0,-3 10 18 0 0,-10 14-8 0 0,17-34 9 0 0,1 1 0 0 0,0 0 1 0 0,0 0-1 0 0,1 0 0 0 0,0 0 1 0 0,0 1-1 0 0,1-1-1 0 0,-6 14 45 0 0,7-19-15 0 0,0 0 0 0 0,0 0 1 0 0,0 0-1 0 0,1 1 0 0 0,-1-1 1 0 0,0 0-1 0 0,1 0 0 0 0,0 0 1 0 0,-1 0-1 0 0,1 1 0 0 0,0-1 1 0 0,0 0-1 0 0,0 0 0 0 0,1 3-30 0 0,-1-3 44 0 0,1 0 0 0 0,0 0 0 0 0,-1 0 0 0 0,1 0 0 0 0,0 0 0 0 0,0 0 0 0 0,0-1 0 0 0,0 1 0 0 0,1 0 0 0 0,-1 0 0 0 0,0-1 0 0 0,1 1 0 0 0,-1-1 0 0 0,1 1 0 0 0,-1-1 0 0 0,1 0 0 0 0,0 1 0 0 0,0-1 0 0 0,0 0 0 0 0,-1 0 0 0 0,1 0 0 0 0,0-1 0 0 0,0 1 0 0 0,2 0-44 0 0,6 2 38 0 0,0-1-1 0 0,1-1 1 0 0,-1 0 0 0 0,9 0-38 0 0,15 2 124 0 0,-25 0-89 0 0,0-2 1 0 0,1 0 0 0 0,-1 0-1 0 0,1-1 1 0 0,-1 0-1 0 0,1 0 1 0 0,6-2-36 0 0,-6 1-15 0 0,-1 0 0 0 0,1 1 1 0 0,0 0-1 0 0,2 1 15 0 0,-3 0-17 0 0,-1-1 1 0 0,1 0 0 0 0,0 0-1 0 0,-1-1 1 0 0,5-1 16 0 0,-1 0-22 0 0,-1 1 1 0 0,1 0 0 0 0,0 1-1 0 0,3 0 22 0 0,9 0-37 0 0,22-11-2535 0 0,-29 12-8450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9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1 572 6328 0 0,'8'-3'1639'0'0,"6"9"0"0"0,2 1 209 0 0,-15-11-1651 0 0,0 0 0 0 0,-1 0-1 0 0,1 0 1 0 0,-1 0 0 0 0,0 0 0 0 0,0 0-1 0 0,-1 0 1 0 0,1 0 0 0 0,-1-1-197 0 0,0-16 79 0 0,6-13 32 0 0,0-14 62 0 0,-4-107 912 0 0,-1 139-860 0 0,1-1 0 0 0,2-14-225 0 0,1-10 303 0 0,-2 33-215 0 0,-1-1 1 0 0,1 1-1 0 0,0 0 0 0 0,1-1 0 0 0,2-5-88 0 0,8-27 345 0 0,-13 37-307 0 0,1 1 1 0 0,0 0 0 0 0,1 0 0 0 0,-1 0 0 0 0,0 0 0 0 0,1 0-1 0 0,0 0 1 0 0,0 0 0 0 0,0 0 0 0 0,0 1 0 0 0,0-1 0 0 0,0 1 0 0 0,1-1-1 0 0,-1 1 1 0 0,1 0 0 0 0,0 0 0 0 0,0 0-39 0 0,13-12 246 0 0,-15 12-218 0 0,0 1-1 0 0,1-1 0 0 0,0 1 1 0 0,-1 0-1 0 0,1-1 1 0 0,0 1-1 0 0,0 0 1 0 0,-1 0-1 0 0,1 0 0 0 0,0 0 1 0 0,0 0-1 0 0,0 1 1 0 0,0-1-1 0 0,0 1 1 0 0,1-1-1 0 0,-1 1 1 0 0,0 0-1 0 0,0 0 0 0 0,0 0 1 0 0,0 0-1 0 0,0 0 1 0 0,0 0-1 0 0,0 0 1 0 0,1 1-1 0 0,-1-1 0 0 0,0 1-27 0 0,13 5 81 0 0,-14-6-75 0 0,1 0 0 0 0,-1 1 1 0 0,1-1-1 0 0,-1 1 0 0 0,1 0 1 0 0,-1-1-1 0 0,1 1 0 0 0,-1 0 1 0 0,0 0-1 0 0,1 0 0 0 0,-1 0 1 0 0,0 0-1 0 0,0 0 0 0 0,0 0 0 0 0,0 0 1 0 0,1 2-7 0 0,45 72 164 0 0,-34-57-70 0 0,-1 1 1 0 0,0 1-1 0 0,-2-1 1 0 0,0 2-1 0 0,-1 0 1 0 0,-1 0-1 0 0,0 4-94 0 0,25 85 511 0 0,-11-40-318 0 0,-15-54-150 0 0,-6-14-41 0 0,0 1-1 0 0,0-1 0 0 0,0 1 1 0 0,-1-1-1 0 0,1 1 1 0 0,0-1-1 0 0,-1 1 1 0 0,0-1-1 0 0,1 1 0 0 0,-1 0-1 0 0,0 1-197 0 0,0 15 554 0 0,0-12-2863 0 0,0-7-9819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9.5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0 109 8336 0 0,'16'-7'577'0'0,"3"1"336"0"0,51-22 535 0 0,11 0-1448 0 0,-55 19 275 0 0,-11 5-45 0 0,-1 1 0 0 0,1 0 1 0 0,9 0-231 0 0,18-4 318 0 0,-26 4-148 0 0,1 1 0 0 0,13 0-170 0 0,8-1-1656 0 0,-34 2-6378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39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0 6424 0 0,'-4'8'334'0'0,"3"-7"-214"0"0,0 0 0 0 0,1 0 0 0 0,-1 0 0 0 0,0 0 0 0 0,1 1 0 0 0,-1-1 0 0 0,1 0 0 0 0,-1 0 0 0 0,1 0 0 0 0,0 1 0 0 0,-1-1 0 0 0,1 0 0 0 0,0 1 0 0 0,0-1 0 0 0,0 0 0 0 0,0 0 0 0 0,0 1 0 0 0,0-1 0 0 0,0 1-120 0 0,0 3 77 0 0,0-1 0 0 0,0 0 0 0 0,-1 0 0 0 0,0 0 0 0 0,0 0 0 0 0,0 0 0 0 0,-1 3-77 0 0,0 0 59 0 0,-2 12 23 0 0,1 1 1 0 0,2 0-1 0 0,-1 1 1 0 0,2-1-1 0 0,1 0 1 0 0,1 0-1 0 0,0 1-82 0 0,-1-10 102 0 0,-1 0 1 0 0,-1 0-1 0 0,0 0 1 0 0,0 0-1 0 0,-2 2-102 0 0,-2 42 251 0 0,3-15-70 0 0,1-31-111 0 0,0 1 0 0 0,1-1-1 0 0,0 1 1 0 0,1-1 0 0 0,0 1 0 0 0,2 7-70 0 0,-2-8 59 0 0,1 0 0 0 0,-1-1 0 0 0,0 1 1 0 0,-1 0-1 0 0,0-1 0 0 0,0 1 0 0 0,-1 0-59 0 0,1-1 78 0 0,1 0 0 0 0,0-1 0 0 0,0 1-1 0 0,1-1 1 0 0,1 7-78 0 0,0-4 174 0 0,8 11-1338 0 0,-11-22-6977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0.2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8840 0 0,'6'-4'207'0'0,"-1"-1"1"0"0,0 2-1 0 0,1-1 1 0 0,0 0 0 0 0,0 1-1 0 0,0 0 1 0 0,0 1-1 0 0,1 0 1 0 0,-1-1-1 0 0,1 2 1 0 0,0-1-1 0 0,-1 1 1 0 0,1 0 0 0 0,5 0-208 0 0,15 0 249 0 0,0 1 0 0 0,0 1 0 0 0,1 2-249 0 0,-24-3 9 0 0,10 2-7 0 0,0 0 0 0 0,-1 1 0 0 0,0 1 0 0 0,0 0-1 0 0,0 1 1 0 0,0 0 0 0 0,-1 1 0 0 0,0 0 0 0 0,0 1-1 0 0,-1 0 1 0 0,1 1 0 0 0,-2 1 0 0 0,1 0 0 0 0,6 7-2 0 0,-3-2-5 0 0,-5-6-10 0 0,0 1 0 0 0,0 0 0 0 0,-1 1 0 0 0,-1 0 0 0 0,1 0 0 0 0,-1 1 0 0 0,-1-1 0 0 0,0 2 0 0 0,-1-1 0 0 0,0 1 0 0 0,2 6 15 0 0,-1 3-20 0 0,-1-1 0 0 0,-1 1-1 0 0,0 0 1 0 0,-2 0-1 0 0,-1 0 1 0 0,0 1 0 0 0,-2 15 20 0 0,0-29 0 0 0,1 1 0 0 0,-1-1 0 0 0,-1 1 0 0 0,1-1 0 0 0,-2 0 0 0 0,1 0 0 0 0,-1 0 0 0 0,0 0 0 0 0,0 0 0 0 0,-1-1 0 0 0,-4 6 0 0 0,1-2-3 0 0,4-5 21 0 0,0-1 0 0 0,-1 0 0 0 0,1 0 1 0 0,-1 0-1 0 0,0 0 0 0 0,-1-1 0 0 0,1 1 1 0 0,-1-1-1 0 0,0 0 0 0 0,0-1 0 0 0,0 1 1 0 0,-2 0-19 0 0,-3 1 21 0 0,0-1 1 0 0,-1 0 0 0 0,1 0 0 0 0,-1-1-1 0 0,0 0 1 0 0,-3-1-22 0 0,2 1 15 0 0,10-2-13 0 0,0 0-1 0 0,-1-1 1 0 0,1 1 0 0 0,0-1-1 0 0,-1 1 1 0 0,1-1 0 0 0,0 0-1 0 0,-1 0 1 0 0,1 0 0 0 0,0 0-1 0 0,-1 0 1 0 0,1 0 0 0 0,0-1-1 0 0,-1 1 1 0 0,1-1 0 0 0,0 0-1 0 0,0 1 1 0 0,-1-1 0 0 0,1 0-1 0 0,0 0 1 0 0,0-1 0 0 0,0 1-1 0 0,0 0 1 0 0,1-1 0 0 0,-1 1-1 0 0,0-1 1 0 0,0 1 0 0 0,-1-3-2 0 0,-6-11 250 0 0,4 9-712 0 0,1 0-1 0 0,0-1 1 0 0,0 0 0 0 0,-1-4 462 0 0,1-8-7881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0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6928 0 0,'1'2'153'0'0,"1"1"0"0"0,-1 0-1 0 0,1 0 1 0 0,-1 0 0 0 0,0 0 0 0 0,0 1 0 0 0,0-1 0 0 0,0 0 0 0 0,-1 0-1 0 0,1 0 1 0 0,-1 1 0 0 0,0 1-153 0 0,5 25 1014 0 0,-1-11-782 0 0,0 0 0 0 0,-1 0 0 0 0,1 18-232 0 0,-3-15 133 0 0,2 0-1 0 0,5 18-132 0 0,-3 6 159 0 0,-2-15-63 0 0,4 51 657 0 0,-6-65-519 0 0,-1-14-183 0 0,0 1-1 0 0,0-1 0 0 0,0 0 0 0 0,1 1 1 0 0,-1-1-1 0 0,1 0 0 0 0,0 0 0 0 0,0 1 1 0 0,0-1-51 0 0,0 0 11 0 0,0 0 0 0 0,0 1 0 0 0,-1-1 1 0 0,1 0-1 0 0,-1 0 0 0 0,0 0 0 0 0,0 0 1 0 0,0 3-12 0 0,0-1-1128 0 0,0-4-7018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0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0 7632 0 0,'0'1'64'0'0,"0"0"-1"0"0,-1 0 1 0 0,1 0 0 0 0,0 0 0 0 0,0 0 0 0 0,-1-1 0 0 0,1 1 0 0 0,-1 0 0 0 0,1 0-1 0 0,0 0 1 0 0,-1-1 0 0 0,0 1 0 0 0,1 0 0 0 0,-1 0 0 0 0,1-1 0 0 0,-1 1-1 0 0,0-1 1 0 0,0 1 0 0 0,1 0 0 0 0,-1-1 0 0 0,0 1 0 0 0,0-1 0 0 0,0 0-1 0 0,1 1-63 0 0,-28 9 2700 0 0,10-3-1620 0 0,13-5-996 0 0,0-1 1 0 0,0 1 0 0 0,0-1 0 0 0,0 0 0 0 0,0 0 0 0 0,0-1-1 0 0,0 1 1 0 0,0-1 0 0 0,-2 0-85 0 0,0 0 37 0 0,0 0 0 0 0,0 0 1 0 0,0 1-1 0 0,0 0 0 0 0,-2 2-37 0 0,0-1 43 0 0,6-2-20 0 0,1 1 0 0 0,0 0-1 0 0,-1-1 1 0 0,1 1 0 0 0,0 0 0 0 0,0 0-1 0 0,-1 0 1 0 0,1 0 0 0 0,0 1-1 0 0,0-1 1 0 0,0 0 0 0 0,1 1 0 0 0,-1-1-1 0 0,-1 2-22 0 0,-4 4 126 0 0,6-6-90 0 0,0 0-1 0 0,0 0 1 0 0,0-1-1 0 0,0 1 1 0 0,0 0-1 0 0,0 0 1 0 0,0 1-1 0 0,1-1 0 0 0,-1 0 1 0 0,0 0-1 0 0,0 0 1 0 0,1 0-1 0 0,-1 1 1 0 0,1-1-1 0 0,-1 0 1 0 0,1 0-1 0 0,0 1 1 0 0,-1-1-1 0 0,1 1 1 0 0,0-1-1 0 0,0 0 0 0 0,0 1 1 0 0,0-1-1 0 0,0 0 1 0 0,0 1-1 0 0,0-1 1 0 0,1 0-1 0 0,-1 1 1 0 0,0-1-1 0 0,1 0 1 0 0,-1 1-36 0 0,2 17-10 0 0,-2-18 9 0 0,0 0 0 0 0,0 0 0 0 0,0 1 0 0 0,0-1 0 0 0,0 0 0 0 0,0 0 0 0 0,0 0 0 0 0,0 1 0 0 0,1-1 0 0 0,-1 0 0 0 0,0 0 0 0 0,1 0 0 0 0,-1 0 0 0 0,1 1 0 0 0,-1-1 0 0 0,1 0 0 0 0,0 0 0 0 0,-1 0 0 0 0,1 0 0 0 0,0 0 0 0 0,0-1 0 0 0,0 2 1 0 0,128 117-138 0 0,-104-96 131 0 0,25 18-47 0 0,-44-35 42 0 0,-1 0-1 0 0,1 0 1 0 0,-1 0 0 0 0,-1 1-1 0 0,1 0 1 0 0,-1 0 0 0 0,0 0 0 0 0,-1 0-1 0 0,1 1 1 0 0,1 6 12 0 0,4 7-24 0 0,-8-19 22 0 0,0 1 0 0 0,0-1 0 0 0,0 0 0 0 0,-1 1 0 0 0,1-1 0 0 0,-1 1-1 0 0,0-1 1 0 0,0 0 0 0 0,1 1 0 0 0,-1-1 0 0 0,-1 1 0 0 0,1-1 0 0 0,0 1 0 0 0,-1-1 0 0 0,1 0-1 0 0,-1 1 1 0 0,0-1 0 0 0,0 0 0 0 0,0 1 0 0 0,0-1 0 0 0,0 1 2 0 0,-2 2-8 0 0,0-1 1 0 0,-1 1-1 0 0,1-1 1 0 0,-1 1 0 0 0,0-1-1 0 0,0 0 1 0 0,-1 0-1 0 0,-1 0 8 0 0,-18 16-23 0 0,0-2 0 0 0,-2-2 0 0 0,-9 5 23 0 0,25-16-4 0 0,1 0 0 0 0,-1-1 1 0 0,0-1-1 0 0,-1 0 1 0 0,1 0-1 0 0,-1-1 0 0 0,1 0 1 0 0,-1-1-1 0 0,1 0 1 0 0,-1-1-1 0 0,-2 0 4 0 0,11 0 0 0 0,-35-5-23 0 0,35 5 9 0 0,1-1 0 0 0,-1 1 0 0 0,1-1 0 0 0,-1 0 0 0 0,1 1 0 0 0,0-1 0 0 0,-1 0 0 0 0,1 0 1 0 0,0 0-1 0 0,-1 0 0 0 0,1 0 0 0 0,0 0 0 0 0,0 0 0 0 0,0-1 0 0 0,0 1 0 0 0,0 0 0 0 0,0-1 0 0 0,0 1 0 0 0,1 0 0 0 0,-1-1 0 0 0,0 1 1 0 0,1-2 13 0 0,-5-13-1895 0 0,5 12-7162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2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83 0 5824 0 0,'-3'9'357'0'0,"-3"-10"456"0"0,6 1-776 0 0,0 0 0 0 0,-1 0 1 0 0,1 0-1 0 0,0 0 0 0 0,-1-1 1 0 0,1 1-1 0 0,-1 0 0 0 0,1 0 1 0 0,0 0-1 0 0,-1 0 0 0 0,1 0 1 0 0,-1 0-1 0 0,1 0 1 0 0,0 0-1 0 0,-1 0 0 0 0,1 0 1 0 0,-1 0-1 0 0,1 0 0 0 0,0 0 1 0 0,-1 0-1 0 0,1 0 0 0 0,0 0 1 0 0,-1 1-1 0 0,1-1 0 0 0,-1 0 1 0 0,1 0-1 0 0,0 0 1 0 0,-1 1-1 0 0,1-1 0 0 0,0 0 1 0 0,-1 0-1 0 0,1 1 0 0 0,0-1 1 0 0,0 0-1 0 0,-1 1 0 0 0,1-1-37 0 0,-3 7 205 0 0,0-1 0 0 0,1 1 0 0 0,-1 0 0 0 0,2 1 0 0 0,-1-1 0 0 0,1 0 0 0 0,0 1 0 0 0,0-1 0 0 0,1 0-1 0 0,0 1 1 0 0,0-1 0 0 0,1 0 0 0 0,0 2-205 0 0,0 7-6 0 0,-1 0 0 0 0,-1-1 0 0 0,0 2 6 0 0,-10 46 60 0 0,5-34 122 0 0,1 1 1 0 0,0 25-183 0 0,-6 87 653 0 0,5-70-274 0 0,6-52-209 0 0,0 1 0 0 0,2-1-1 0 0,0 1 1 0 0,6 18-170 0 0,-4-15 216 0 0,0 0-1 0 0,-2-1 0 0 0,0 5-215 0 0,-2-27 31 0 0,0 0 0 0 0,0 0 0 0 0,0 1 0 0 0,1-1 0 0 0,-1 0 0 0 0,0 0 0 0 0,1 0 0 0 0,-1 0 0 0 0,1 0 0 0 0,-1 0 0 0 0,1 0 0 0 0,-1 0 0 0 0,1 0 0 0 0,0 0 0 0 0,0 0 0 0 0,-1 0 0 0 0,2 0-31 0 0,-2 0 38 0 0,1 0 0 0 0,0 0 0 0 0,0 0 0 0 0,0 0 0 0 0,-1 0 0 0 0,1 0 0 0 0,-1 0 0 0 0,1 0 0 0 0,-1 0 0 0 0,1 0 0 0 0,-1 0 0 0 0,1 0 0 0 0,-1 1 0 0 0,0-1 0 0 0,0 0 1 0 0,0 0-1 0 0,1 1-38 0 0,-1 1 69 0 0,1 14 429 0 0,-1-16-489 0 0,0-1 1 0 0,1 0-1 0 0,-1 1 0 0 0,0-1 1 0 0,0 0-1 0 0,0 1 0 0 0,0-1 1 0 0,1 0-1 0 0,-1 0 1 0 0,0 1-1 0 0,0-1 0 0 0,1 0 1 0 0,-1 0-1 0 0,0 1 1 0 0,0-1-1 0 0,1 0 0 0 0,-1 0 1 0 0,0 0-1 0 0,1 0 0 0 0,-1 1 1 0 0,0-1-1 0 0,1 0 1 0 0,-1 0-1 0 0,0 0 0 0 0,1 0 1 0 0,-1 0-1 0 0,0 0 0 0 0,1 0 1 0 0,-1 0-1 0 0,0 0 1 0 0,1 0-1 0 0,-1 0 0 0 0,1 0 1 0 0,-1 0-1 0 0,0 0 0 0 0,1 0 1 0 0,-1 0-1 0 0,0-1 1 0 0,1 1-1 0 0,-1 0 0 0 0,0 0 1 0 0,0 0-1 0 0,1 0 0 0 0,-1-1 1 0 0,0 1-10 0 0,22-6 441 0 0,-4-2-2469 0 0,1-2-8226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1.4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76 0 2808 0 0,'0'13'4113'0'0,"-3"0"-2659"0"0,1 3-773 0 0,3-10-533 0 0,0 1 1 0 0,1-1-1 0 0,-1 0 0 0 0,1 0 1 0 0,1 0-1 0 0,0 3-148 0 0,7 19 296 0 0,32 106 423 0 0,-33-106-669 0 0,-2 1 0 0 0,1 10-50 0 0,-3-11 171 0 0,1-2 1 0 0,5 11-172 0 0,-6-20 49 0 0,-1 0 1 0 0,0 1 0 0 0,-1-1-1 0 0,-1 0 1 0 0,0 1 0 0 0,-2 0-1 0 0,0-1 1 0 0,-2 14-50 0 0,1-22 26 0 0,-1 0 0 0 0,0 0 0 0 0,-1 0 0 0 0,0 0 1 0 0,0 0-1 0 0,-1 0 0 0 0,0-1 0 0 0,0 0 0 0 0,-1 0 0 0 0,0 0 0 0 0,-1 0 0 0 0,-1 1-26 0 0,4-7 9 0 0,1-1-1 0 0,-1 1 1 0 0,0 0-1 0 0,0-1 1 0 0,0 0-1 0 0,0 1 1 0 0,0-1-1 0 0,0 0 0 0 0,0-1 1 0 0,0 1-1 0 0,0 0 1 0 0,0-1-1 0 0,0 0 1 0 0,-1 0-1 0 0,1 0 1 0 0,0 0-1 0 0,0 0 1 0 0,0-1-1 0 0,-1 1 0 0 0,1-1 1 0 0,0 0-1 0 0,0 0 1 0 0,0 0-1 0 0,0 0 1 0 0,0-1-1 0 0,-2-1-8 0 0,0 1 6 0 0,1-1-1 0 0,-1 0 1 0 0,1 0 0 0 0,0 0-1 0 0,0-1 1 0 0,0 1-1 0 0,0-1 1 0 0,1 0 0 0 0,-1 0-1 0 0,1-1 1 0 0,0 1-1 0 0,1 0 1 0 0,-1-1-1 0 0,1 0 1 0 0,-1 0 0 0 0,1 0-6 0 0,-4-16-1554 0 0,4 16-6212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1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8432 0 0,'7'8'207'0'0,"-6"-8"-179"0"0,0 1 0 0 0,0-1 0 0 0,0 1-1 0 0,-1-1 1 0 0,1 1 0 0 0,0 0 0 0 0,-1-1 0 0 0,1 1-1 0 0,-1 0 1 0 0,1 0 0 0 0,-1-1 0 0 0,1 1 0 0 0,-1 0-1 0 0,1 0 1 0 0,-1 0 0 0 0,0 0 0 0 0,1 1-28 0 0,8 76 536 0 0,-5-62-433 0 0,4 14 10 0 0,0 0 0 0 0,5 7-113 0 0,-2 0 29 0 0,-10-30 13 0 0,1 1 1 0 0,0-1-1 0 0,0 0 0 0 0,1 0 0 0 0,0 0 0 0 0,0-1 1 0 0,0 1-1 0 0,1 0-42 0 0,6 8 164 0 0,-1 0 0 0 0,-1 0 1 0 0,3 10-165 0 0,-3-7 193 0 0,1 0 1 0 0,0-1-1 0 0,3 1-193 0 0,-8-11 76 0 0,1-1 1 0 0,0 0-1 0 0,0 0 1 0 0,1 0-1 0 0,-1-1 1 0 0,7 4-77 0 0,-11-7 38 0 0,1-1 0 0 0,0 1 0 0 0,0-1 0 0 0,0 0 0 0 0,0 0 1 0 0,0 0-1 0 0,1 0 0 0 0,-1-1 0 0 0,0 1 0 0 0,0-1 0 0 0,1 1 1 0 0,-1-1-1 0 0,0 0 0 0 0,1 1 0 0 0,-1-1 0 0 0,0 0 0 0 0,0-1 1 0 0,1 1-1 0 0,-1 0 0 0 0,0-1 0 0 0,1 1 0 0 0,-1-1 0 0 0,0 0 1 0 0,2 0-39 0 0,-1-1 44 0 0,0-1 0 0 0,-1 1 0 0 0,1 0 0 0 0,-1-1 0 0 0,1 0 0 0 0,-1 1 1 0 0,0-1-1 0 0,0 0 0 0 0,-1 0 0 0 0,1 0 0 0 0,0 0 0 0 0,-1 0 0 0 0,0 0 0 0 0,0-1 1 0 0,0 1-1 0 0,0 0 0 0 0,0-1 0 0 0,-1 1 0 0 0,1-2-44 0 0,1-9 99 0 0,-1-1 0 0 0,0 0 1 0 0,-1-14-100 0 0,-6-28 294 0 0,3 47-245 0 0,2 1-1 0 0,-1-1 1 0 0,1 0 0 0 0,1 1 0 0 0,0-1 0 0 0,0 0-1 0 0,1 1 1 0 0,0-1 0 0 0,1 1 0 0 0,0-1 0 0 0,0 1 0 0 0,2-3-49 0 0,9-20 122 0 0,-8 18-10 0 0,0-1 0 0 0,2 1 0 0 0,0 1 0 0 0,4-7-112 0 0,34-48-1592 0 0,-43 66-8258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2.3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1 504 7432 0 0,'17'-12'498'0'0,"-16"11"-448"0"0,1 0 0 0 0,-1 1 0 0 0,0-1-1 0 0,0 1 1 0 0,0-1 0 0 0,0 0-1 0 0,0 0 1 0 0,0 0 0 0 0,0 0-1 0 0,0 0 1 0 0,0 0 0 0 0,-1 0-1 0 0,1 0 1 0 0,0 0 0 0 0,0 0-1 0 0,-1 0 1 0 0,1 0 0 0 0,-1 0-1 0 0,1-1 1 0 0,-1 1 0 0 0,0 0-1 0 0,1 0 1 0 0,-1-1 0 0 0,0 1-1 0 0,0 0 1 0 0,0-1 0 0 0,0 0-50 0 0,5-14 55 0 0,-4 14-52 0 0,-1 0 1 0 0,1 1 0 0 0,0-1 0 0 0,-1 0-1 0 0,1 0 1 0 0,-1 0 0 0 0,0 0 0 0 0,0 0-1 0 0,0 0 1 0 0,0 0 0 0 0,0-1-4 0 0,-4-44 663 0 0,-3 0 0 0 0,-4-9-663 0 0,9 49 84 0 0,2-1-1 0 0,-1 0 0 0 0,1 1 0 0 0,0-1 0 0 0,0 0 0 0 0,1 0 1 0 0,1-5-84 0 0,1-18 353 0 0,-3 29-310 0 0,1-1 0 0 0,0 0-1 0 0,-1 1 1 0 0,1-1 0 0 0,0 1-1 0 0,0 0 1 0 0,0-1 0 0 0,1 1-1 0 0,-1 0 1 0 0,1-1 0 0 0,-1 1-1 0 0,1 0 1 0 0,0 0 0 0 0,-1 1-1 0 0,1-1 1 0 0,1 0-43 0 0,13-18 399 0 0,-15 19-376 0 0,0 0 0 0 0,0 0 1 0 0,-1 1-1 0 0,1-1 1 0 0,0 1-1 0 0,0-1 0 0 0,0 1 1 0 0,0-1-1 0 0,0 1 1 0 0,0 0-1 0 0,0-1 0 0 0,0 1 1 0 0,0 0-1 0 0,1 0 0 0 0,-1-1 1 0 0,0 1-1 0 0,0 0 1 0 0,0 0-1 0 0,0 1 0 0 0,0-1 1 0 0,0 0-1 0 0,0 0 1 0 0,0 0-1 0 0,1 1-23 0 0,1-1 33 0 0,-1 1 1 0 0,0-1-1 0 0,0 1 0 0 0,1 0 1 0 0,-1 0-1 0 0,0 0 0 0 0,0 0 1 0 0,0 0-1 0 0,0 0 0 0 0,0 0 1 0 0,2 2-34 0 0,2 6 54 0 0,1 0 1 0 0,-1 0 0 0 0,-1 1 0 0 0,3 5-55 0 0,7 12 35 0 0,-2-4 14 0 0,2 0 0 0 0,0-1-1 0 0,2-1 1 0 0,18 18-49 0 0,27 29 152 0 0,-44-50-119 0 0,-13-13-24 0 0,0 0 0 0 0,0 0-1 0 0,0 0 1 0 0,1-1-1 0 0,-1 0 1 0 0,1 0-1 0 0,0 0 1 0 0,0-1 0 0 0,1 0-9 0 0,3 1 1 0 0,-9-3 5 0 0,1 0-1 0 0,-1 0 0 0 0,0-1 0 0 0,1 1 0 0 0,-1-1 1 0 0,0 1-1 0 0,1-1 0 0 0,-1 0 0 0 0,1 1 0 0 0,-1-1 1 0 0,0 0-1 0 0,1 0 0 0 0,-1 0 0 0 0,1 0 0 0 0,-1 0 1 0 0,1 0-1 0 0,-1-1 0 0 0,1 1 0 0 0,-1 0 0 0 0,0-1 1 0 0,1 1-1 0 0,-1-1 0 0 0,1 1 0 0 0,-1-1-5 0 0,1 0 4 0 0,-1 0 0 0 0,0 0 0 0 0,1 1 1 0 0,-1-1-1 0 0,0 0 0 0 0,0 0 0 0 0,0 0 0 0 0,0 0 0 0 0,0 0 0 0 0,0-1 0 0 0,0 1 0 0 0,0 0 0 0 0,0 0 0 0 0,0-1 1 0 0,-1 1-1 0 0,1 0 0 0 0,0-1 0 0 0,-1 0-4 0 0,1-1 10 0 0,-1 0 1 0 0,0 1 0 0 0,0-1-1 0 0,-1 0 1 0 0,1 0-1 0 0,0 0 1 0 0,-1 0 0 0 0,0-1-11 0 0,-1-7 17 0 0,-4-23 72 0 0,-1 2 0 0 0,-2-1 0 0 0,-9-23-89 0 0,12 37 50 0 0,0 1 1 0 0,1-1-1 0 0,1-1 1 0 0,1 1-1 0 0,1 0 1 0 0,1-1-1 0 0,0-11-50 0 0,1 27-98 0 0,0-1 1 0 0,1 1-1 0 0,-1-1 0 0 0,1 1 0 0 0,0-1 1 0 0,0 1-1 0 0,0 0 0 0 0,1 0 0 0 0,-1-1 1 0 0,1 1-1 0 0,0 0 0 0 0,1 1 0 0 0,-1-1 1 0 0,0 0-1 0 0,1 0 0 0 0,0 1 0 0 0,0 0 1 0 0,0-1-1 0 0,2 0 98 0 0,-3 3-9585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2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172 6 5920 0 0,'1'0'26'0'0,"-1"-1"0"0"0,0 1 0 0 0,1-1 0 0 0,-1 1 1 0 0,1 0-1 0 0,-1-1 0 0 0,1 1 0 0 0,-1 0 0 0 0,0-1 0 0 0,1 1 1 0 0,-1 0-1 0 0,1 0 0 0 0,-1 0 0 0 0,1-1 0 0 0,0 1 0 0 0,-1 0 0 0 0,1 0 1 0 0,-1 0-1 0 0,1 0 0 0 0,-1 0 0 0 0,1 0 0 0 0,-1 0 0 0 0,1 0 1 0 0,-1 0-1 0 0,1 0 0 0 0,0 0 0 0 0,-1 0 0 0 0,1 1 0 0 0,-1-1 0 0 0,1 0 1 0 0,-1 0-1 0 0,1 0 0 0 0,-1 1 0 0 0,1-1 0 0 0,-1 0 0 0 0,0 1 0 0 0,1-1 1 0 0,-1 0-1 0 0,1 1 0 0 0,-1-1 0 0 0,0 1-26 0 0,1-1 41 0 0,0 0-1 0 0,0 1 1 0 0,-1-1-1 0 0,1 1 1 0 0,0-1-1 0 0,-1 1 1 0 0,1 0-1 0 0,-1-1 1 0 0,1 1-1 0 0,-1 0 1 0 0,1-1-1 0 0,-1 1 1 0 0,1 0 0 0 0,-1-1-1 0 0,0 1 1 0 0,1 0-1 0 0,-1 0 1 0 0,0 0-1 0 0,0-1 1 0 0,0 1-1 0 0,0 0 1 0 0,1 0-1 0 0,-1 0 1 0 0,0-1-1 0 0,0 1 1 0 0,0 0-1 0 0,-1 0-40 0 0,-8 22 843 0 0,6-17-728 0 0,-1-1 0 0 0,0 1 0 0 0,0-1 0 0 0,-1 0 0 0 0,1 0 0 0 0,-1 0 0 0 0,0-1 1 0 0,0 1-1 0 0,-4 1-115 0 0,-20 19 347 0 0,3-1-62 0 0,17-17-110 0 0,1 0 0 0 0,1 0 0 0 0,-1 1 0 0 0,-5 8-175 0 0,6-5 234 0 0,0 0-1 0 0,1 0 1 0 0,0 1-1 0 0,0 3-233 0 0,4-9 57 0 0,-1 0 0 0 0,1 0 0 0 0,1 0 0 0 0,-1 1 0 0 0,1-1 0 0 0,0 1 0 0 0,1-1 0 0 0,-1 1 0 0 0,1 0-57 0 0,1 3 50 0 0,0 0-1 0 0,1-1 1 0 0,0 1 0 0 0,1-1 0 0 0,0 1 0 0 0,0-1 0 0 0,1 0 0 0 0,0 0 0 0 0,1 0 0 0 0,0-1 0 0 0,0 1 0 0 0,2 0-50 0 0,1 1 41 0 0,1-1 0 0 0,-1 0 0 0 0,2-1 0 0 0,-1 0 0 0 0,1 0 1 0 0,0-1-1 0 0,1 0 0 0 0,0-1 0 0 0,5 2-41 0 0,-4-3 28 0 0,1 0 0 0 0,0-1 0 0 0,0 0 0 0 0,0-1 1 0 0,1-1-1 0 0,8 1-28 0 0,-15-2 20 0 0,1-1 1 0 0,-1-1-1 0 0,1 0 1 0 0,-1 0 0 0 0,1-1-1 0 0,-1 0 1 0 0,0 0-1 0 0,0-1 1 0 0,0 0 0 0 0,0 0-1 0 0,-1-1 1 0 0,4-1-21 0 0,15-11-1755 0 0,-23 15-7083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3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6224 0 0,'0'0'39'0'0,"0"1"0"0"0,0-1 0 0 0,0 0 0 0 0,0 1 0 0 0,0-1 0 0 0,0 0 0 0 0,0 1 1 0 0,0-1-1 0 0,0 1 0 0 0,0-1 0 0 0,0 0 0 0 0,0 1 0 0 0,1-1 0 0 0,-1 0 0 0 0,0 0 0 0 0,0 1 0 0 0,0-1 0 0 0,0 0 1 0 0,0 1-1 0 0,1-1 0 0 0,-1 0 0 0 0,0 0 0 0 0,0 1 0 0 0,1-1 0 0 0,-1 0 0 0 0,0 0 0 0 0,0 1 0 0 0,1-1 0 0 0,-1 0 0 0 0,0 0 1 0 0,0 0-1 0 0,1 0 0 0 0,-1 1 0 0 0,0-1 0 0 0,1 0 0 0 0,-1 0 0 0 0,0 0 0 0 0,1 0 0 0 0,-1 0 0 0 0,1 0-39 0 0,-1 0 30 0 0,0 0 0 0 0,1 0-1 0 0,-1 0 1 0 0,0 0 0 0 0,0 0 0 0 0,1 0-1 0 0,-1 0 1 0 0,0 1 0 0 0,1-1-1 0 0,-1 0 1 0 0,0 0 0 0 0,0 0-1 0 0,1 0 1 0 0,-1 0 0 0 0,0 1-1 0 0,0-1 1 0 0,1 0 0 0 0,-1 0-1 0 0,0 1 1 0 0,0-1 0 0 0,0 0-1 0 0,0 0 1 0 0,1 0 0 0 0,-1 1 0 0 0,0-1-1 0 0,0 0 1 0 0,0 1 0 0 0,0-1-1 0 0,0 0 1 0 0,0 0 0 0 0,0 1-1 0 0,1-1 1 0 0,-1 0 0 0 0,0 1-1 0 0,0-1-29 0 0,10 38 1792 0 0,-7 16-557 0 0,-1-41-1141 0 0,-1-1-1 0 0,0 1 0 0 0,-1-1 0 0 0,-1 1 1 0 0,-1 11-94 0 0,0 24 249 0 0,2-41-182 0 0,0 1 0 0 0,0 0 0 0 0,0-1 1 0 0,-1 1-1 0 0,0-1 0 0 0,-1 1 1 0 0,-1 5-68 0 0,2-8 44 0 0,0 1 1 0 0,0 0 0 0 0,0-1-1 0 0,1 1 1 0 0,0 0 0 0 0,1 4-45 0 0,-1 14 157 0 0,0 28 416 0 0,0-7-227 0 0,-1-43-315 0 0,1 0 0 0 0,0 0 1 0 0,0 0-1 0 0,1 0 1 0 0,-1-1-1 0 0,0 1 1 0 0,1 0-1 0 0,-1 0 1 0 0,1-1-1 0 0,-1 1 1 0 0,1 0-1 0 0,0 0 1 0 0,0 0-32 0 0,5 19-1800 0 0,-6-21-7489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3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 96 0 0,'0'-1'127'0'0,"0"1"0"0"0,1 0 0 0 0,-1 0 0 0 0,1 0-1 0 0,-1 0 1 0 0,1 0 0 0 0,-1 0 0 0 0,1 0 0 0 0,-1 0 0 0 0,0 0 0 0 0,1 0 0 0 0,-1 0-1 0 0,1 0 1 0 0,-1 0 0 0 0,1 0 0 0 0,-1 1 0 0 0,1-1 0 0 0,-1 0 0 0 0,0 0 0 0 0,1 0-1 0 0,-1 1 1 0 0,0-1 0 0 0,1 0 0 0 0,-1 0 0 0 0,1 1 0 0 0,-1-1 0 0 0,0 0 0 0 0,0 1-1 0 0,1-1 1 0 0,-1 0 0 0 0,0 1 0 0 0,1-1 0 0 0,-1 1 0 0 0,0-1 0 0 0,0 0 0 0 0,0 1-1 0 0,0-1 1 0 0,1 1 0 0 0,-1-1 0 0 0,0 1 0 0 0,0-1 0 0 0,0 0 0 0 0,0 1 0 0 0,0-1-1 0 0,0 1 1 0 0,0-1 0 0 0,0 1 0 0 0,0-1 0 0 0,0 1 0 0 0,-1-1-127 0 0,16 12 400 0 0,0-13-389 0 0,0 0-1 0 0,0-2 1 0 0,1 0-11 0 0,25-3 38 0 0,-15 2 7 0 0,-1 0-1 0 0,8-4-44 0 0,-7 2 144 0 0,0 0 1 0 0,8 1-145 0 0,-18 3 91 0 0,0-1 0 0 0,0-1 0 0 0,5-2-91 0 0,-5 1 124 0 0,0 0 1 0 0,0 2-1 0 0,12-1-124 0 0,-22 3 47 0 0,-1 0-1 0 0,1 0 0 0 0,-1 0 0 0 0,0-1 0 0 0,1 1 0 0 0,-1-1 0 0 0,0 0 1 0 0,0-1-1 0 0,0 1 0 0 0,0-1 0 0 0,-1 0 0 0 0,1-1 0 0 0,-1 1-46 0 0,0 1 84 0 0,0 0-1 0 0,-1 0 0 0 0,1 1 0 0 0,0-1 0 0 0,0 1 0 0 0,0 0 0 0 0,2 0-83 0 0,19-7 397 0 0,-25 8-383 0 0,1 0-1 0 0,-1 0 1 0 0,0-1 0 0 0,1 1-1 0 0,-1 0 1 0 0,0 0 0 0 0,1 0 0 0 0,-1 0-1 0 0,0 0 1 0 0,1 0 0 0 0,-1-1-1 0 0,0 1 1 0 0,1 0 0 0 0,-1 0-1 0 0,1 0 1 0 0,-1 0 0 0 0,0 1-1 0 0,1-1 1 0 0,-1 0 0 0 0,1 0-1 0 0,-1 0 1 0 0,0 0 0 0 0,1 0 0 0 0,-1 0-1 0 0,0 0 1 0 0,1 1 0 0 0,-1-1-14 0 0,6 2-1189 0 0,-5-2-5025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3.7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5824 0 0,'5'11'137'0'0,"-1"0"-1"0"0,0 1 1 0 0,-1 0 0 0 0,0-1 0 0 0,-1 1 0 0 0,0 1-1 0 0,0 10-136 0 0,-1 10 506 0 0,-2-1 0 0 0,-2 14-506 0 0,0 27 1723 0 0,3 20-1723 0 0,0-34 1197 0 0,18-42-1764 0 0,-18-17-6683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4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58 8336 0 0,'0'-1'54'0'0,"1"1"1"0"0,-1 0-1 0 0,0-1 1 0 0,0 1-1 0 0,1-1 1 0 0,-1 1-1 0 0,0 0 1 0 0,0-1-1 0 0,1 1 1 0 0,-1-1-1 0 0,0 1 1 0 0,0 0-1 0 0,0-1 0 0 0,0 1 1 0 0,0-1-1 0 0,0 1 1 0 0,0-1-1 0 0,0 1 1 0 0,0-1-1 0 0,0 1 1 0 0,0-1-1 0 0,0 1 1 0 0,0 0-1 0 0,0-1 1 0 0,0 1-1 0 0,0-1-54 0 0,-1 1 124 0 0,0-1 0 0 0,0 1 1 0 0,0-1-1 0 0,1 1 0 0 0,-1-1 0 0 0,0 1 0 0 0,0 0 0 0 0,0-1 0 0 0,0 1 0 0 0,0 0 1 0 0,0 0-1 0 0,0 0 0 0 0,0 0 0 0 0,0 0 0 0 0,0 0 0 0 0,1 0 0 0 0,-2 0-124 0 0,-1 0 32 0 0,1 1 0 0 0,-1-1-1 0 0,0 1 1 0 0,1-1 0 0 0,-1 1-1 0 0,1 0 1 0 0,-1 0 0 0 0,1 0 0 0 0,-1 0-1 0 0,1 1 1 0 0,0-1 0 0 0,0 1-1 0 0,0-1 1 0 0,-1 1-32 0 0,-28 29-43 0 0,16-16 76 0 0,2-3-29 0 0,6-6 3 0 0,0 1 0 0 0,0-1 1 0 0,1 1-1 0 0,0 0 0 0 0,1 0 1 0 0,0 1-1 0 0,0-1 0 0 0,-1 3-7 0 0,-5 13 19 0 0,8-19 7 0 0,0 1-1 0 0,1-1 1 0 0,-1 1-1 0 0,1 0 0 0 0,0-1 1 0 0,1 1-1 0 0,-1 0 1 0 0,1 0-1 0 0,0 0 0 0 0,0 1 1 0 0,1-1-1 0 0,-1 0 1 0 0,1 3-26 0 0,1 4 78 0 0,0-4-41 0 0,0-1 1 0 0,0 1-1 0 0,0 0 0 0 0,1 0 1 0 0,0-1-1 0 0,0 1 1 0 0,1-1-1 0 0,2 5-37 0 0,1-2 23 0 0,1 0 0 0 0,0 0 0 0 0,0 0 0 0 0,1 0 0 0 0,1-1 1 0 0,1 1-24 0 0,-6-6 7 0 0,1 0 0 0 0,-1-1 1 0 0,1 0-1 0 0,0 0 1 0 0,0 0-1 0 0,0-1 1 0 0,0 1-1 0 0,0-1 0 0 0,1-1 1 0 0,-1 1-1 0 0,0-1 1 0 0,1 1-1 0 0,-1-2 1 0 0,7 2-8 0 0,-2-2 15 0 0,1-1 1 0 0,0 0-1 0 0,0 0 1 0 0,-1-1-1 0 0,1 0 1 0 0,-1-1-1 0 0,0 0 1 0 0,6-3-16 0 0,-8 3 10 0 0,-1 0 1 0 0,1-1-1 0 0,-1 0 1 0 0,0 0-1 0 0,0-1 1 0 0,-1 0-1 0 0,1 0 1 0 0,-1-1-1 0 0,0 1 1 0 0,-1-1 0 0 0,2-3-11 0 0,1-1 3 0 0,-2 2 22 0 0,0 0 0 0 0,0 0 0 0 0,-1-1 0 0 0,0 0 0 0 0,3-8-25 0 0,-7 14 7 0 0,0-1 1 0 0,0 1-1 0 0,0 0 0 0 0,-1-1 0 0 0,1 1 0 0 0,-1 0 0 0 0,0-1 1 0 0,0 1-1 0 0,0 0 0 0 0,-1-1 0 0 0,1 1 0 0 0,-1 0 0 0 0,0-1 1 0 0,0 1-1 0 0,0 0 0 0 0,0 0 0 0 0,0 0 0 0 0,-1 0 0 0 0,1 0 1 0 0,-1-1-8 0 0,-27-49 248 0 0,19 32-96 0 0,-1 0-1 0 0,-2 1 1 0 0,0 0-1 0 0,-8-9-151 0 0,16 23 50 0 0,1 0 0 0 0,0-1 0 0 0,0 0 0 0 0,1 1 0 0 0,-3-7-50 0 0,-4-9 198 0 0,6 13-10 0 0,4 9-234 0 0,0 0 0 0 0,0-1-1 0 0,0 1 1 0 0,0 0 0 0 0,0 0-1 0 0,0-1 1 0 0,0 1-1 0 0,0 0 1 0 0,0-1 0 0 0,0 1-1 0 0,0 0 1 0 0,0 0 0 0 0,-1-1-1 0 0,1 1 1 0 0,0 0 0 0 0,0 0-1 0 0,0 0 1 0 0,0-1 0 0 0,-1 1-1 0 0,1 0 1 0 0,0 0 0 0 0,0 0-1 0 0,-1-1 1 0 0,1 1 0 0 0,0 0-1 0 0,0 0 1 0 0,-1 0-1 0 0,1 0 1 0 0,0 0 0 0 0,0 0-1 0 0,-1 0 1 0 0,1 0 0 0 0,0 0-1 0 0,-1 0 1 0 0,1-1 0 0 0,0 1-1 0 0,0 1 1 0 0,-1-1 46 0 0,0 0-9697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4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21 675 5120 0 0,'0'0'776'0'0,"13"-8"2040"0"0,-13 6-2692 0 0,0 1 1 0 0,0 0 0 0 0,0 0-1 0 0,0-1 1 0 0,0 1 0 0 0,0 0-1 0 0,0 0 1 0 0,-1-1 0 0 0,1 1-1 0 0,0 0 1 0 0,-1 0 0 0 0,1 0-1 0 0,-1-1 1 0 0,1 1 0 0 0,-1 0-125 0 0,-4-15 340 0 0,-2-40-125 0 0,2 27 168 0 0,2 1 1 0 0,1-16-384 0 0,-3-83 752 0 0,4 99-609 0 0,0 20-96 0 0,0 0 0 0 0,1-1 0 0 0,0 1 0 0 0,1-1 0 0 0,0 1 0 0 0,0 0-1 0 0,1 0 1 0 0,2-6-47 0 0,3-11 129 0 0,-5 18-41 0 0,0 0 0 0 0,1 0 0 0 0,-1 0 0 0 0,1 0-1 0 0,1 1 1 0 0,-1-1 0 0 0,3-3-88 0 0,-3 6-30 0 0,-2 2 76 0 0,1 0 0 0 0,0 0 0 0 0,-1-1 0 0 0,1 1 0 0 0,0 0 0 0 0,0 1 1 0 0,0-1-1 0 0,2-1-46 0 0,-3 3 14 0 0,-1 0 0 0 0,1-1 0 0 0,0 1 0 0 0,-1 0 0 0 0,1 0 0 0 0,0 0 0 0 0,-1 0 0 0 0,1 0 0 0 0,0 0 0 0 0,-1 0 1 0 0,1 0-1 0 0,0 0 0 0 0,-1 1 0 0 0,1-1 0 0 0,0 0 0 0 0,-1 0 0 0 0,1 0 0 0 0,0 1 0 0 0,-1-1 0 0 0,1 0 0 0 0,-1 1 0 0 0,1-1 0 0 0,-1 1 0 0 0,1-1 1 0 0,-1 1-1 0 0,1-1 0 0 0,-1 1 0 0 0,1-1 0 0 0,-1 1 0 0 0,1-1 0 0 0,-1 1 0 0 0,0-1 0 0 0,1 1 0 0 0,-1 0 0 0 0,0-1 0 0 0,0 1 0 0 0,1 0 1 0 0,-1 0-15 0 0,9 16 114 0 0,0 1 0 0 0,-1 0 0 0 0,2 11-114 0 0,-2-5 27 0 0,1-1-1 0 0,1 0 1 0 0,1 0-1 0 0,1-1 1 0 0,0-1-1 0 0,2 0 1 0 0,7 7-27 0 0,-15-21 0 0 0,20 29 8 0 0,-23-32-10 0 0,0 1 0 0 0,1-1 0 0 0,0 0 0 0 0,0 0 0 0 0,0 0 0 0 0,0 0 0 0 0,0-1 0 0 0,1 0 0 0 0,-1 0 0 0 0,1 0 0 0 0,3 1 2 0 0,0 1-28 0 0,0-2 1 0 0,1 1 0 0 0,0-1 0 0 0,-1-1-1 0 0,1 1 1 0 0,6 0 27 0 0,-12-3-6 0 0,1 0 0 0 0,0-1 0 0 0,0 1-1 0 0,0-1 1 0 0,0 0 0 0 0,-1 1 0 0 0,5-3 6 0 0,11-2 5 0 0,-15 5 6 0 0,0-1 1 0 0,0 0 0 0 0,0-1 0 0 0,0 1 0 0 0,0-1 0 0 0,0 1 0 0 0,-1-1 0 0 0,1 0 0 0 0,-1 0 0 0 0,0-1 0 0 0,1 1-1 0 0,-1-1 1 0 0,0 0 0 0 0,0 0 0 0 0,-1 0 0 0 0,1 0 0 0 0,0 0 0 0 0,-1-1 0 0 0,0 1 0 0 0,0-1 0 0 0,0 1 0 0 0,0-1-1 0 0,-1 0 1 0 0,1 0 0 0 0,-1 0 0 0 0,0 1 0 0 0,0-4-12 0 0,3-11 43 0 0,-2 0 0 0 0,0 1 1 0 0,0-1-1 0 0,-2 0 0 0 0,-1-14-43 0 0,-1 17 25 0 0,0-1 0 0 0,-1 1 0 0 0,-1 0-1 0 0,-2-5-24 0 0,-3-15 28 0 0,-25-118 29 0 0,32 129-2032 0 0,2 4-7923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5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5016 0 0,'1'8'442'0'0,"0"0"0"0"0,0 0 0 0 0,1 0 0 0 0,0 0 0 0 0,0 0 0 0 0,1-1 0 0 0,0 1 0 0 0,3 5-442 0 0,-1-3 564 0 0,-1 0-1 0 0,0 0 1 0 0,-1 0 0 0 0,0 0-1 0 0,0 7-563 0 0,1 23 1015 0 0,-2 23-1015 0 0,1 2 480 0 0,-5 19 347 0 0,2-83-790 0 0,0-1 0 0 0,0 0-1 0 0,0 0 12 0 0,0 0 15 0 0,0 0-1754 0 0,0 0-7043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3.1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0 4720 0 0,'-2'0'246'0'0,"1"1"-1"0"0,-1-1 1 0 0,1 1 0 0 0,-1 0 0 0 0,1-1-1 0 0,-1 1 1 0 0,1 0 0 0 0,0 0 0 0 0,0 0 0 0 0,-1 0-1 0 0,1 0 1 0 0,0 0 0 0 0,0 0 0 0 0,0 0-1 0 0,0 0 1 0 0,0 1 0 0 0,0-1 0 0 0,0 0-1 0 0,0 1 1 0 0,1-1 0 0 0,-1 1 0 0 0,0 0-246 0 0,-17 45-356 0 0,10-26 631 0 0,-10 26-218 0 0,2 1 0 0 0,2 0-1 0 0,2 1 1 0 0,1 6-57 0 0,8-37 144 0 0,-2-1 1 0 0,-5 13-145 0 0,-7 28 254 0 0,7-18-111 0 0,-2-1 0 0 0,-2 1-143 0 0,8-13 156 0 0,-5 9 842 0 0,10-33-899 0 0,0-1 0 0 0,1 1 0 0 0,-1 0 1 0 0,1 0-1 0 0,-1 0 0 0 0,1 0 0 0 0,0-1 0 0 0,0 1 1 0 0,1 3-100 0 0,-1 2 243 0 0,0-7-163 0 0,2-20 96 0 0,4 2-1878 0 0,-5 13-6836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6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72 6328 0 0,'-8'0'775'0'0,"11"-1"991"0"0,18-4 1515 0 0,-7-1-3211 0 0,0 0-1 0 0,0 1 0 0 0,0 1 1 0 0,1 0-1 0 0,0 1 0 0 0,4 0-69 0 0,27-7 78 0 0,22 0 30 0 0,-15 3-18 0 0,-42 6-58 0 0,-1-1 0 0 0,1 2 0 0 0,0 0 0 0 0,10 1-32 0 0,-11-1 28 0 0,0 0 0 0 0,0 0 0 0 0,0 0 0 0 0,0-1 0 0 0,2-1-28 0 0,-5 1 20 0 0,0 0 0 0 0,0 0 0 0 0,0 1 0 0 0,0 0 0 0 0,0 1 0 0 0,0 0 0 0 0,0 0-20 0 0,1 0 24 0 0,0 0-1 0 0,0-1 1 0 0,0 0 0 0 0,1 0 0 0 0,-1-1-24 0 0,-2 0 13 0 0,1 1 1 0 0,-1 0-1 0 0,1 0 1 0 0,-1 0-1 0 0,1 0 1 0 0,-1 1-1 0 0,1 0 1 0 0,-1 1-1 0 0,7 2-13 0 0,20 0 50 0 0,-8-1-40 0 0,-22-2-9 0 0,1 0 4 0 0,0 0 1 0 0,1 0 0 0 0,-2 0-1 0 0,1 1 1 0 0,0-1-1 0 0,0 1 1 0 0,2 1-6 0 0,-5-1 2 0 0,1-1-1 0 0,-1 0 1 0 0,0 0-1 0 0,0 0 1 0 0,0 1 0 0 0,0-1-1 0 0,0 0 1 0 0,0 1-1 0 0,-1-1 1 0 0,1 1 0 0 0,0-1-1 0 0,-1 1 1 0 0,1-1-1 0 0,-1 1 1 0 0,0-1 0 0 0,1 1-1 0 0,-1 0 1 0 0,0-1-1 0 0,0 1 1 0 0,0-1 0 0 0,0 2-2 0 0,0 15 0 0 0,1-14 1 0 0,-1 0 0 0 0,0 0 0 0 0,0 0-1 0 0,0 0 1 0 0,-1 1 0 0 0,1-1 0 0 0,-1 0 0 0 0,0 0 0 0 0,0 0-1 0 0,-6 18 20 0 0,1-1 0 0 0,2 1 1 0 0,0 0-1 0 0,1 0 0 0 0,2 1 1 0 0,0-1-1 0 0,1 0 0 0 0,3 21-20 0 0,-2-37 7 0 0,0 0 0 0 0,0 0 0 0 0,1-1 0 0 0,0 1 0 0 0,0 0-1 0 0,0-1 1 0 0,1 0 0 0 0,0 1 0 0 0,0-1 0 0 0,0 0 0 0 0,0-1 0 0 0,1 1 0 0 0,0 0-1 0 0,0-1-6 0 0,2 3 11 0 0,1-1-1 0 0,0 0 0 0 0,1 0 1 0 0,-1-1-1 0 0,1 0 0 0 0,0 0 1 0 0,1-1-1 0 0,5 3-10 0 0,-9-6 6 0 0,1 1 0 0 0,0-1-1 0 0,-1 0 1 0 0,1 0 0 0 0,0-1 0 0 0,0 0 0 0 0,0 0-1 0 0,2-1-5 0 0,26 2 26 0 0,-29-1-24 0 0,0 0 0 0 0,0 0 0 0 0,0 0 1 0 0,-1-1-1 0 0,1 0 0 0 0,0 0 0 0 0,0 0 0 0 0,-1-1 1 0 0,1 0-1 0 0,-1 0 0 0 0,1 0 0 0 0,-1 0 0 0 0,0 0 0 0 0,0-1 1 0 0,0 0-1 0 0,0 0 0 0 0,0 0 0 0 0,-1 0 0 0 0,1-1-2 0 0,3-4 0 0 0,1 0-1 0 0,-2 0 0 0 0,1 0 1 0 0,-1-1-1 0 0,-1 1 0 0 0,1-1 1 0 0,-2-1-1 0 0,2-2 1 0 0,-3 5 0 0 0,0 1 0 0 0,-1-1 0 0 0,0 1 0 0 0,0-1-1 0 0,-1 0 1 0 0,0 0 0 0 0,0 0 0 0 0,0-3 0 0 0,-2 5 4 0 0,1 1-1 0 0,-1-1 0 0 0,0 0 1 0 0,0 0-1 0 0,-1 1 1 0 0,1-1-1 0 0,-1 1 0 0 0,0-1 1 0 0,0 1-1 0 0,-1 0 0 0 0,1-1 1 0 0,-3-2-4 0 0,-5-6 127 0 0,-1 0 0 0 0,-1 0 0 0 0,1 1-1 0 0,-2 0 1 0 0,0 1 0 0 0,0 1 0 0 0,-1 0 0 0 0,0 1 0 0 0,-1 0 0 0 0,0 1-1 0 0,0 1 1 0 0,0 0 0 0 0,-5 0-127 0 0,-44-13 941 0 0,57 20-2643 0 0,7 0-9019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79 3504 0 0,'10'7'183'0'0,"-8"-6"492"0"0,1-1-1 0 0,-1 1 1 0 0,1-1 0 0 0,-1 0 0 0 0,1 1 0 0 0,-1-1-1 0 0,1 0 1 0 0,-1-1 0 0 0,2 1-675 0 0,6 0 312 0 0,-6 28 1237 0 0,44 106-1332 0 0,-23-36 305 0 0,-22-71-305 0 0,-3-23-191 0 0,0-1 0 0 0,0 1 0 0 0,1 0 0 0 0,-1 0 1 0 0,1-1-1 0 0,0 1 0 0 0,1 2-26 0 0,0-1 39 0 0,7 19 345 0 0,-9-24-372 0 0,0 0 1 0 0,0 1-1 0 0,1-1 0 0 0,-1 0 1 0 0,0 1-1 0 0,0-1 0 0 0,0 1 1 0 0,0-1-1 0 0,0 0 0 0 0,0 1 0 0 0,0-1 1 0 0,0 0-1 0 0,0 1 0 0 0,0-1 1 0 0,0 1-1 0 0,0-1 0 0 0,0 0 1 0 0,0 1-1 0 0,0-1 0 0 0,0 0 0 0 0,0 1 1 0 0,0-1-1 0 0,-1 0 0 0 0,1 1 1 0 0,0-1-1 0 0,0 0 0 0 0,0 1 1 0 0,-1-1-1 0 0,1 0 0 0 0,0 1 0 0 0,0-1 1 0 0,-1 0-1 0 0,1 0 0 0 0,0 1 1 0 0,-1-1-1 0 0,1 0 0 0 0,0 0 1 0 0,-1 0-1 0 0,1 1 0 0 0,0-1 0 0 0,-1 0 1 0 0,1 0-1 0 0,0 0 0 0 0,-1 0 1 0 0,1 0-1 0 0,-1 0-12 0 0,-19-25 279 0 0,12 15-257 0 0,1 0-1 0 0,0 0 1 0 0,0-1 0 0 0,1 1 0 0 0,0-1 0 0 0,1-1 0 0 0,0 1 0 0 0,1-1 0 0 0,0 0 0 0 0,1 0 0 0 0,0 0 0 0 0,1 0 0 0 0,1-1 0 0 0,-1 1 0 0 0,2 0 0 0 0,0-1 0 0 0,2-11-22 0 0,1-1 38 0 0,-1 8-7 0 0,0 0 0 0 0,2 0 0 0 0,2-6-31 0 0,-5 19 6 0 0,0 0 0 0 0,1 0 1 0 0,0 1-1 0 0,-1-1 1 0 0,1 0-1 0 0,0 1 1 0 0,1-1-1 0 0,-1 1 1 0 0,1 0-1 0 0,0 0 1 0 0,-1 0-1 0 0,1 0 1 0 0,1 0-1 0 0,-1 1 1 0 0,3-3-7 0 0,1 1 16 0 0,-1 1 1 0 0,0-1 0 0 0,0 0-1 0 0,0-1 1 0 0,0 0-1 0 0,-1 0 1 0 0,3-3-17 0 0,-7 7 4 0 0,0 0-1 0 0,1 0 1 0 0,-1 0 0 0 0,0 0 0 0 0,0 1 0 0 0,1-1-1 0 0,-1 0 1 0 0,1 1 0 0 0,-1-1 0 0 0,1 1 0 0 0,-1-1-1 0 0,0 1 1 0 0,1 0 0 0 0,-1 0 0 0 0,1-1 0 0 0,0 1-1 0 0,-1 0 1 0 0,1 1 0 0 0,-1-1 0 0 0,1 0-4 0 0,15-1 29 0 0,-14 0-25 0 0,1 0 0 0 0,0 1 0 0 0,-1-1-1 0 0,1 1 1 0 0,0 0 0 0 0,-1 0 0 0 0,1 1-1 0 0,-1-1 1 0 0,1 1 0 0 0,0-1 0 0 0,-1 1-1 0 0,1 0 1 0 0,-1 1-4 0 0,5 1 8 0 0,0 1-1 0 0,-1 1 0 0 0,1-1 0 0 0,-1 1 1 0 0,1 1-8 0 0,-1-1 4 0 0,0 1 0 0 0,0-1 1 0 0,-1 2-1 0 0,0-1 1 0 0,0 0-1 0 0,0 1 0 0 0,0 1-4 0 0,-4-5 0 0 0,-1 0 0 0 0,1-1 0 0 0,-1 1 1 0 0,1 0-1 0 0,-1 0 0 0 0,0 0 0 0 0,0 0 0 0 0,-1 0 0 0 0,1 0 0 0 0,0 1 0 0 0,-1-1 0 0 0,0 0 0 0 0,0 0 0 0 0,0 0 0 0 0,0 1 0 0 0,0-1 0 0 0,-1 0 0 0 0,0 0 0 0 0,1 0 1 0 0,-2 2-1 0 0,1-1-3 0 0,-1-1 1 0 0,1 1 0 0 0,-1-1 0 0 0,0 0 0 0 0,0 0-1 0 0,0 0 1 0 0,0 0 0 0 0,-1 0 0 0 0,0 0 0 0 0,1 0-1 0 0,-1-1 1 0 0,0 1 0 0 0,0-1 0 0 0,0 0-1 0 0,0 0 1 0 0,-1 0 2 0 0,-7 4 0 0 0,-1-1 0 0 0,0 0 1 0 0,0-1-1 0 0,-1 0 0 0 0,-4 1 12 0 0,17-5-10 0 0,-1 0-1 0 0,1 0 1 0 0,0 0-1 0 0,0 0 1 0 0,-1 0 0 0 0,1 0-1 0 0,0 0 1 0 0,-1 0 0 0 0,1 0-1 0 0,0 0 1 0 0,-1 0 0 0 0,1 0-1 0 0,0 0 1 0 0,0 1 0 0 0,-1-1-1 0 0,1 0 1 0 0,0 0-1 0 0,0 0 1 0 0,-1 0 0 0 0,1 0-1 0 0,0 1 1 0 0,0-1 0 0 0,-1 0-1 0 0,1 0 1 0 0,0 1 0 0 0,0-1-1 0 0,0 0 1 0 0,-1 0 0 0 0,1 1-1 0 0,0-1 1 0 0,0 0 0 0 0,0 0-1 0 0,0 1 1 0 0,0-1-1 0 0,0 0 1 0 0,0 1 0 0 0,0-1-2 0 0,13 3 16 0 0,34-3-23 0 0,-37 0 18 0 0,3 0 2 0 0,-1 0 0 0 0,1 1 1 0 0,0 0-1 0 0,-1 1 0 0 0,1 1 0 0 0,7 2-13 0 0,-11-1 4 0 0,-6-4 13 0 0,0 1-1 0 0,0 0 0 0 0,0 0 0 0 0,0 1 1 0 0,0-1-1 0 0,0 0 0 0 0,0 1 1 0 0,0 0-1 0 0,0 0 0 0 0,-1 0 0 0 0,1 0 1 0 0,-1 0-1 0 0,0 0 0 0 0,1 1 1 0 0,-1-1-1 0 0,0 1 0 0 0,0 0-16 0 0,9 10 72 0 0,4 8 54 0 0,-15-20-119 0 0,1 0 0 0 0,-1 0 0 0 0,0 0 0 0 0,1 0 0 0 0,-1 0-1 0 0,0 0 1 0 0,0 0 0 0 0,0 0 0 0 0,0-1 0 0 0,0 1 0 0 0,0 0 0 0 0,0 0 0 0 0,0 0 0 0 0,0 0 0 0 0,0 0 0 0 0,0 0 0 0 0,-1 0 0 0 0,1 0 0 0 0,0 0-1 0 0,-1 0 1 0 0,1 0 0 0 0,-1 0 0 0 0,1-1 0 0 0,-1 1-7 0 0,-6 13 76 0 0,7-12-74 0 0,-1-1 1 0 0,1 1 0 0 0,-1 0 0 0 0,0-1 0 0 0,0 0 0 0 0,0 1 0 0 0,0-1 0 0 0,0 1 0 0 0,0-1 0 0 0,0 0 0 0 0,0 0 0 0 0,-1 1 0 0 0,1-1 0 0 0,0 0 0 0 0,-1 0 0 0 0,0 0-3 0 0,-9 5 1 0 0,-2 0-1 0 0,1 0 1 0 0,0-1-1 0 0,-1-1 1 0 0,-12 3-1 0 0,5-1-3 0 0,-5 2 1 0 0,17-5 2 0 0,0-1-1 0 0,0 1 0 0 0,0-1 1 0 0,-1-1-1 0 0,1 1 1 0 0,-5-1 0 0 0,-35 1-29 0 0,-22-2-25 0 0,55 0-1938 0 0,13 0-7865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7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1 7736 0 0,'6'8'1809'0'0,"-7"-5"1258"0"0,-2 0-2758 0 0,0 4 5 0 0,3-7-305 0 0,0 0 0 0 0,0 1 0 0 0,-1-1 0 0 0,1 1 0 0 0,0-1 0 0 0,0 0 0 0 0,0 1 0 0 0,0-1 0 0 0,-1 0 0 0 0,1 0 0 0 0,0 1 0 0 0,0-1 0 0 0,0 0 0 0 0,-1 1 0 0 0,1-1 1 0 0,0 0-1 0 0,-1 0 0 0 0,1 0 0 0 0,0 1 0 0 0,0-1 0 0 0,-1 0 0 0 0,1 0 0 0 0,0 0 0 0 0,-1 0 0 0 0,1 0 0 0 0,-1 1 0 0 0,1-1 0 0 0,0 0 0 0 0,-1 0 0 0 0,1 0 0 0 0,0 0 0 0 0,-1 0 0 0 0,1 0-9 0 0,-44 19 73 0 0,6-2-57 0 0,-43 13 12 0 0,59-24-12 0 0,18-5-13 0 0,1-1 0 0 0,-1 1-1 0 0,1 0 1 0 0,0 0 0 0 0,-1 1-1 0 0,1-1 1 0 0,0 1 0 0 0,-2 0-3 0 0,-9 5 43 0 0,-9 4 128 0 0,22-10-166 0 0,0-1 0 0 0,0 1-1 0 0,1-1 1 0 0,-1 1 0 0 0,0-1 0 0 0,1 1 0 0 0,-1 0-1 0 0,0-1 1 0 0,1 1 0 0 0,-1 0 0 0 0,1 0 0 0 0,-1-1-1 0 0,1 1 1 0 0,-1 0 0 0 0,1 0 0 0 0,0 0 0 0 0,-1 0-1 0 0,1 0 1 0 0,0-1 0 0 0,0 1 0 0 0,-1 0 0 0 0,1 0-5 0 0,-8 15 40 0 0,1-5-32 0 0,3 5 16 0 0,0 1 1 0 0,0-1 0 0 0,2 1-1 0 0,-1 13-24 0 0,-1 7 38 0 0,4 6-13 0 0,-2-31-9 0 0,1-1 0 0 0,0 1 0 0 0,1 0 1 0 0,0 0-1 0 0,1 0 0 0 0,0 0 0 0 0,1 0 0 0 0,3 9-16 0 0,-2-7 11 0 0,-3-12-9 0 0,11 36 18 0 0,-11-36-18 0 0,1 0 0 0 0,0-1-1 0 0,0 1 1 0 0,0-1 0 0 0,1 1 0 0 0,-1 0 0 0 0,0-1 0 0 0,0 0 0 0 0,1 1 0 0 0,-1-1 0 0 0,1 0 0 0 0,-1 0 0 0 0,1 0 0 0 0,0 0 0 0 0,-1 0 0 0 0,1 0 0 0 0,0 0 0 0 0,0 0 0 0 0,1 0-2 0 0,-1-1 1 0 0,10 4 28 0 0,1-1 0 0 0,-1-1 1 0 0,10 1-30 0 0,-17-3 7 0 0,-1 0 0 0 0,1 0 0 0 0,0 0 1 0 0,0-1-1 0 0,-1 0 0 0 0,1 0 1 0 0,0 0-1 0 0,-1 0 0 0 0,1-1 1 0 0,-1 0-1 0 0,4-2-7 0 0,37-13-1788 0 0,-43 15-7361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7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0 108 8640 0 0,'1'-1'27'0'0,"-1"1"0"0"0,1 0 1 0 0,-1 0-1 0 0,1 0 0 0 0,-1 0 0 0 0,1 0 1 0 0,-1 0-1 0 0,1-1 0 0 0,-1 1 0 0 0,1 0 1 0 0,-1 0-1 0 0,1-1 0 0 0,-1 1 0 0 0,1 0 1 0 0,-1-1-1 0 0,0 1 0 0 0,1-1 0 0 0,-1 1 1 0 0,0 0-1 0 0,1-1 0 0 0,-1 1 1 0 0,0-1-1 0 0,0 1 0 0 0,1-1 0 0 0,-1 1 1 0 0,0-1-1 0 0,0 1 0 0 0,0-1 0 0 0,1 1 1 0 0,-1-1-1 0 0,0 1 0 0 0,0-1 0 0 0,0 1 1 0 0,0-1-1 0 0,0 1 0 0 0,0-1-27 0 0,0 0 42 0 0,0 0-1 0 0,0 1 0 0 0,0-1 1 0 0,0 0-1 0 0,0 1 0 0 0,0-1 1 0 0,0 0-1 0 0,1 0 0 0 0,-1 1 1 0 0,0-1-1 0 0,0 0 0 0 0,1 1 0 0 0,-1-1 1 0 0,1 1-1 0 0,-1-1 0 0 0,0 0 1 0 0,1 1-1 0 0,-1-1 0 0 0,1 1 1 0 0,-1-1-1 0 0,1 1 0 0 0,0-1 1 0 0,-1 1-1 0 0,1 0 0 0 0,-1-1 1 0 0,1 1-1 0 0,0 0 0 0 0,-1-1 1 0 0,1 1-1 0 0,0 0 0 0 0,-1 0 1 0 0,1 0-1 0 0,0 0 0 0 0,0-1 1 0 0,-1 1-1 0 0,1 0 0 0 0,0 0-41 0 0,6 0 270 0 0,-1-1 0 0 0,0 0-1 0 0,1-1 1 0 0,-1 1 0 0 0,0-1-1 0 0,3-2-269 0 0,14-3 65 0 0,56-12 43 0 0,48-3-108 0 0,-39 7-1669 0 0,-80 13-6395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8.0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4912 0 0,'2'1'373'0'0,"0"0"0"0"0,0 0 0 0 0,-1 0 0 0 0,1 0 0 0 0,0 0 0 0 0,0 0 0 0 0,0 1 0 0 0,-1-1 0 0 0,1 1 0 0 0,0 0-373 0 0,-2-2 383 0 0,0 0 6 0 0,12 1 1094 0 0,-14 4-1386 0 0,1-1 0 0 0,0 1 0 0 0,0-1 1 0 0,0 1-1 0 0,1 0 0 0 0,-1 0 0 0 0,1-1 0 0 0,0 1 0 0 0,0 0 0 0 0,1 0 1 0 0,0 0-98 0 0,-1 13 155 0 0,-8 162 881 0 0,6-136-745 0 0,1-30-215 0 0,0 0 0 0 0,1 0 0 0 0,1 0 1 0 0,0-1-1 0 0,1 1 0 0 0,3 11-76 0 0,8 32 185 0 0,-10-35-324 0 0,-4-17-1230 0 0,1-4-7621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8.4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75 7432 0 0,'8'-1'177'0'0,"0"0"1"0"0,0 0-1 0 0,0-1 1 0 0,-1 0-1 0 0,1-1 1 0 0,-1 1-1 0 0,0-1 1 0 0,1-1-178 0 0,0 1 198 0 0,-1 0 0 0 0,0 0 0 0 0,1 0 0 0 0,-1 1 1 0 0,1 1-1 0 0,-1-1 0 0 0,1 1 0 0 0,1 0-198 0 0,-2 1 153 0 0,1-1 0 0 0,-1 0-1 0 0,0 0 1 0 0,7-3-153 0 0,-7 2 97 0 0,0 1 0 0 0,-1-1 0 0 0,1 1 0 0 0,0 1 0 0 0,7-1-97 0 0,-9 1 43 0 0,0 0-1 0 0,0 0 1 0 0,-1-1-1 0 0,1 0 1 0 0,0 0-1 0 0,-1 0 1 0 0,1 0-1 0 0,-1-1 1 0 0,2 0-43 0 0,6-2 20 0 0,-8 3-16 0 0,1 0 1 0 0,-1 0-1 0 0,1 1 1 0 0,-1 0-1 0 0,1 0 1 0 0,-1 0-1 0 0,1 0 1 0 0,1 1-5 0 0,26 0 21 0 0,58 0 75 0 0,-68-6 30 0 0,-20 4-270 0 0,0 0-1 0 0,1 0 1 0 0,-1 1 0 0 0,0-1 0 0 0,0 1 0 0 0,1 0 0 0 0,-1-1-1 0 0,0 1 1 0 0,1 0 0 0 0,-1 0 0 0 0,2 1 144 0 0,14 2-7597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8.8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6520 0 0,'1'1'71'0'0,"1"0"0"0"0,0 1 0 0 0,0 0 0 0 0,-1-1 0 0 0,1 1 0 0 0,-1 0 0 0 0,0 0 0 0 0,1 0 1 0 0,-1-1-1 0 0,0 1 0 0 0,0 1 0 0 0,0-1 0 0 0,0 0 0 0 0,0 0 0 0 0,-1 0 0 0 0,1 0 0 0 0,-1 1-71 0 0,9 43 1600 0 0,-8-39-1499 0 0,3 73 497 0 0,-4-58-523 0 0,1 0 1 0 0,0 0 0 0 0,5 14-76 0 0,-2-7 416 0 0,-1-1 0 0 0,-1 1 0 0 0,-2 0-1 0 0,-1 12-415 0 0,0 9 1513 0 0,1-116-968 0 0,3-1-1 0 0,2 1 1 0 0,6-11-545 0 0,-8 58 80 0 0,1 1 0 0 0,0 1 0 0 0,2-1 0 0 0,6-16-80 0 0,-5 16 44 0 0,-6 15-25 0 0,0-1 1 0 0,0 1 0 0 0,0 0-1 0 0,1 0 1 0 0,-1 0 0 0 0,1 0-1 0 0,-1 0 1 0 0,1 0 0 0 0,0 1-1 0 0,0-1 1 0 0,1 0 0 0 0,-1 1-1 0 0,0 0 1 0 0,1-1 0 0 0,0 1-1 0 0,0 0-19 0 0,41-36 200 0 0,-36 33-176 0 0,-7 4-15 0 0,-1 1 1 0 0,1-1-1 0 0,-1 1 1 0 0,1-1-1 0 0,0 1 1 0 0,-1 0-1 0 0,1-1 1 0 0,0 1-1 0 0,-1 0 0 0 0,1-1 1 0 0,0 1-1 0 0,-1 0 1 0 0,1 0-1 0 0,0 0 1 0 0,0-1-1 0 0,-1 1 1 0 0,1 0-1 0 0,0 0 1 0 0,0 0-1 0 0,-1 0 0 0 0,1 0 1 0 0,0 1-1 0 0,-1-1 1 0 0,2 0-10 0 0,22 0 98 0 0,-20 0-92 0 0,0-1 1 0 0,-1 1 0 0 0,1 0-1 0 0,0 0 1 0 0,-1 1-1 0 0,1-1 1 0 0,1 1-7 0 0,2 1 13 0 0,1 0 0 0 0,-1 1 1 0 0,1 0-1 0 0,-1 1 0 0 0,0-1 1 0 0,0 1-1 0 0,0 0 0 0 0,-1 1 1 0 0,1 0-1 0 0,-1 0 0 0 0,0 0 1 0 0,-1 1-1 0 0,1 0 0 0 0,-1 0 1 0 0,0 0-1 0 0,3 6-13 0 0,-8-11 8 0 0,0 1 0 0 0,0-1 0 0 0,0 1 0 0 0,0-1 0 0 0,0 1 0 0 0,0-1 1 0 0,0 1-1 0 0,0-1 0 0 0,-1 1 0 0 0,1-1 0 0 0,-1 1 0 0 0,1-1 0 0 0,-1 0 0 0 0,1 1 0 0 0,-1-1 0 0 0,0 0 0 0 0,0 0 0 0 0,1 1 0 0 0,-1-1 0 0 0,0 0 0 0 0,0 0 0 0 0,0 0 0 0 0,-1 1-8 0 0,-30 27 47 0 0,19-20-40 0 0,0 0 1 0 0,-1-1-1 0 0,-1 0 0 0 0,1-1 0 0 0,-13 4-7 0 0,15-6 14 0 0,1 0 0 0 0,0 1-1 0 0,0 1 1 0 0,0-1 0 0 0,-1 3-14 0 0,-37 21 538 0 0,47-29-537 0 0,1 0 0 0 0,-1 0 0 0 0,1 0 0 0 0,-1 1 0 0 0,1-1 0 0 0,0 0 0 0 0,-1 1 0 0 0,1-1 0 0 0,0 1 0 0 0,0-1 0 0 0,0 1 0 0 0,0-1 1 0 0,0 1-1 0 0,1 0 0 0 0,-1 0 0 0 0,0-1 0 0 0,1 1 0 0 0,-1 0 0 0 0,1 0 0 0 0,0 0 0 0 0,0 0 0 0 0,-1-1 0 0 0,1 1 0 0 0,0 0 0 0 0,0 0 0 0 0,1 0 0 0 0,-1 0 0 0 0,0 0 0 0 0,1 0-1 0 0,0 0-18 0 0,1-1-1 0 0,0 1 1 0 0,-1-1-1 0 0,1 1 1 0 0,0-1-1 0 0,0 0 1 0 0,0 0-1 0 0,0 0 1 0 0,0 0-1 0 0,0 0 0 0 0,0 0 1 0 0,2 0 18 0 0,5 3-98 0 0,0 1 16 0 0,1-1-1 0 0,0 0 0 0 0,0 0 0 0 0,0-1 0 0 0,0-1 1 0 0,3 1 82 0 0,35 10-105 0 0,-41-11 88 0 0,1 0-1 0 0,-1 0 1 0 0,1-1-1 0 0,-1 0 1 0 0,1 0-1 0 0,3-1 18 0 0,-1 0-8 0 0,-1 1 1 0 0,1 0-1 0 0,-1 0 0 0 0,2 2 8 0 0,0-1-10 0 0,0-1 0 0 0,0 1 0 0 0,0-2 0 0 0,11 0 10 0 0,-11 0-18 0 0,1 0 1 0 0,-1 1 0 0 0,1 0 0 0 0,6 2 17 0 0,-13-2-270 0 0,0 0 1 0 0,0 0-1 0 0,0-1 1 0 0,0 0-1 0 0,0 0 1 0 0,0 0-1 0 0,0 0 1 0 0,3-2 269 0 0,6 2-10109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9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7832 0 0,'3'2'182'0'0,"-1"1"0"0"0,0 1 0 0 0,0-1 0 0 0,0 0 1 0 0,0 0-1 0 0,-1 1 0 0 0,1-1 0 0 0,-1 1 0 0 0,0 0 0 0 0,0-1 1 0 0,0 1-1 0 0,0 0 0 0 0,-1 1-182 0 0,9 29 472 0 0,7 4 89 0 0,-9-21-532 0 0,0 1 0 0 0,1-1 0 0 0,1 0 0 0 0,0-1 1 0 0,2 0-1 0 0,2 3-29 0 0,1-4-30 0 0,0 0 1 0 0,1-1 0 0 0,0-1-1 0 0,1-1 1 0 0,15 9 29 0 0,-25-17-11 0 0,0-1 0 0 0,0 0 0 0 0,1-1 0 0 0,-1 0 0 0 0,1 0 0 0 0,-1 0 0 0 0,1-1 0 0 0,5 1 11 0 0,35 10-5 0 0,-42-11 32 0 0,0 1 0 0 0,1-1 1 0 0,-1 0-1 0 0,0 0 0 0 0,1 0 1 0 0,-1 0-1 0 0,0-1 0 0 0,1 0 1 0 0,-1 0-1 0 0,0-1 0 0 0,1 0 0 0 0,-1 0 1 0 0,0 0-1 0 0,1 0 0 0 0,-1-1 1 0 0,4-2-28 0 0,-5 2 49 0 0,0 0 0 0 0,0 0 1 0 0,-1 0-1 0 0,1-1 0 0 0,-1 0 0 0 0,0 1 1 0 0,1-1-1 0 0,-1-1 0 0 0,-1 1 1 0 0,1 0-1 0 0,0-1 0 0 0,-1 1 0 0 0,0-1 1 0 0,0 0-1 0 0,0 0 0 0 0,0 0 1 0 0,0 0-1 0 0,-1 0 0 0 0,0 0 0 0 0,0 0 1 0 0,0-2-50 0 0,3-9 184 0 0,-3 12-148 0 0,0 0 0 0 0,-1 1 0 0 0,1-1 0 0 0,0 1 0 0 0,-1-1 0 0 0,0 0 0 0 0,1 1 0 0 0,-1-1 0 0 0,0 0 0 0 0,0 0 0 0 0,-1 1 0 0 0,1-1 0 0 0,-1 0 0 0 0,1 1 0 0 0,-1-1 0 0 0,0 1 0 0 0,0-1 0 0 0,0 0 0 0 0,0 1 0 0 0,-1-1-36 0 0,-5-8 194 0 0,0 1 0 0 0,1-2 1 0 0,0 1-1 0 0,-2-7-194 0 0,-4-8 207 0 0,7 17-120 0 0,0 0 0 0 0,1-1 0 0 0,0 0 0 0 0,1 1 0 0 0,0-1 0 0 0,1 0 0 0 0,0-1 0 0 0,0-6-87 0 0,-1 1-40 0 0,3 12-81 0 0,-1 1-1 0 0,0 0 1 0 0,1 0 0 0 0,0 0-1 0 0,0 0 1 0 0,0 0-1 0 0,0-1 1 0 0,0 1 0 0 0,1 0-1 0 0,-1 0 1 0 0,1 0 0 0 0,0 0-1 0 0,0 0 1 0 0,1-2 121 0 0,-1 4-9637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9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377 0 6824 0 0,'0'1'36'0'0,"1"-1"0"0"0,-1 1-1 0 0,0-1 1 0 0,1 1 0 0 0,-1-1 0 0 0,0 1 0 0 0,0-1 0 0 0,0 1 0 0 0,1 0 0 0 0,-1-1 0 0 0,0 1 0 0 0,0-1-1 0 0,0 1 1 0 0,0 0 0 0 0,0-1 0 0 0,0 1 0 0 0,0-1 0 0 0,0 1 0 0 0,0 0 0 0 0,0-1 0 0 0,-1 1-1 0 0,1-1 1 0 0,0 1 0 0 0,0 0 0 0 0,0-1 0 0 0,-1 1 0 0 0,1-1-36 0 0,-1 1 84 0 0,-1 0 1 0 0,1 0-1 0 0,0 0 0 0 0,-1 0 1 0 0,1 0-1 0 0,-1-1 1 0 0,1 1-1 0 0,-1-1 0 0 0,0 1 1 0 0,1-1-1 0 0,-2 1-84 0 0,-8 2 30 0 0,-5 1-12 0 0,-1 1 0 0 0,1 0 0 0 0,0 1-1 0 0,-11 7-17 0 0,20-10 15 0 0,-1 1 0 0 0,0-1 0 0 0,0-1 0 0 0,-1 0 0 0 0,-7 2-15 0 0,6-3 55 0 0,1 1 0 0 0,1 1 0 0 0,-1 0 0 0 0,0 0 0 0 0,0 0-55 0 0,-1 1 178 0 0,9-3-141 0 0,0-1-1 0 0,0 0 1 0 0,0 1-1 0 0,0-1 1 0 0,0 1-1 0 0,0-1 0 0 0,0 1 1 0 0,0 0-1 0 0,0-1 1 0 0,0 1-1 0 0,0 0 1 0 0,0 0-1 0 0,0 0 1 0 0,0-1-1 0 0,0 2-36 0 0,-1 1 87 0 0,-1-1-1 0 0,1 1 1 0 0,-1-1 0 0 0,0 1-1 0 0,0-1 1 0 0,0 0 0 0 0,0 0-1 0 0,-1 0-86 0 0,0 0 106 0 0,0 0 0 0 0,1 1 0 0 0,-1-1-1 0 0,1 1 1 0 0,-1 0 0 0 0,-2 3-106 0 0,0 1 99 0 0,1 0 0 0 0,-1 0 0 0 0,1 0 0 0 0,1 1 0 0 0,0 0 0 0 0,0 0 0 0 0,-2 4-99 0 0,-5 9 226 0 0,9-19-198 0 0,0 1 0 0 0,1-1 0 0 0,0 0 0 0 0,-1 0 0 0 0,1 1 0 0 0,0-1 0 0 0,0 1 0 0 0,0-1 0 0 0,1 1 0 0 0,-1-1 0 0 0,1 1 0 0 0,-1-1 0 0 0,1 4-28 0 0,0 9 148 0 0,0 19 155 0 0,1 0 0 0 0,2 0-303 0 0,-1-22 57 0 0,0 0 0 0 0,1 0 0 0 0,0 0 0 0 0,1 0 0 0 0,0 0 0 0 0,1-1 0 0 0,2 4-57 0 0,4 7 51 0 0,-8-14-27 0 0,1-1 1 0 0,0 0-1 0 0,0 0 0 0 0,0 0 1 0 0,1 0-1 0 0,1 1-24 0 0,17 11 101 0 0,2 5 274 0 0,-24-23-346 0 0,1 0-1 0 0,0 0 0 0 0,-1 0 0 0 0,1 0 1 0 0,0 0-1 0 0,-1 0 0 0 0,1-1 0 0 0,0 1 1 0 0,0-1-1 0 0,0 1 0 0 0,0-1 1 0 0,0 0-1 0 0,-1 0 0 0 0,1 1 0 0 0,0-1 1 0 0,0 0-1 0 0,0-1 0 0 0,0 1 1 0 0,0 0-1 0 0,0-1-28 0 0,4 1 134 0 0,0-1 0 0 0,0 0 0 0 0,-1-1 1 0 0,1 0-1 0 0,0 0 0 0 0,1-1-134 0 0,1 0 11 0 0,-6 2-165 0 0,-1 1 0 0 0,1-1 1 0 0,0 0-1 0 0,0 0 0 0 0,-1 0 0 0 0,1 0 1 0 0,-1 0-1 0 0,1 0 0 0 0,-1 0 1 0 0,1-1-1 0 0,0 0 154 0 0,-1 0-10025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49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63 8840 0 0,'-6'6'0'0'0,"4"-13"247"0"0,-1-3 1930 0 0,23 5-903 0 0,53-11-880 0 0,-38 7-318 0 0,0 3 0 0 0,0 0 0 0 0,16 1-76 0 0,81 0-1639 0 0,-128 5-6602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3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6224 0 0,'1'1'33'0'0,"0"0"0"0"0,-1 1 0 0 0,1-1 0 0 0,1 0 0 0 0,-1 0 0 0 0,0 1 0 0 0,0-1 0 0 0,0 0 0 0 0,1 0 0 0 0,-1 0 0 0 0,0-1 0 0 0,1 1 0 0 0,-1 0 0 0 0,1 0 0 0 0,0-1-33 0 0,-1 1 153 0 0,1 0 0 0 0,-1-1 0 0 0,1 1 0 0 0,-1 0 0 0 0,0 0 1 0 0,1 0-1 0 0,-1 0 0 0 0,0 0 0 0 0,1 0 0 0 0,-1 1 0 0 0,0-1 0 0 0,0 0 0 0 0,0 1-153 0 0,29 28 1168 0 0,-25-22-1138 0 0,17 28 117 0 0,-2 0-1 0 0,13 30-146 0 0,-20-31 86 0 0,-2-6 28 0 0,1 0 0 0 0,2-1 0 0 0,0-1 0 0 0,15 21-114 0 0,-25-43 76 0 0,1 0-1 0 0,0 0 0 0 0,0-1 0 0 0,0 1 1 0 0,4 1-76 0 0,-5-3 67 0 0,1 1 0 0 0,-1-1 0 0 0,0 1 0 0 0,0 0 1 0 0,0 0-1 0 0,-1 0 0 0 0,3 4-67 0 0,25 37 1211 0 0,-24-39-1170 0 0,-6-6-78 0 0,-1 0 1 0 0,0 0-1 0 0,1 0 0 0 0,-1 0 1 0 0,0 0-1 0 0,0 0 0 0 0,1 1 1 0 0,-1-1-1 0 0,0 0 1 0 0,0 0-1 0 0,1 1 0 0 0,-1-1 1 0 0,0 0-1 0 0,0 0 0 0 0,1 1 1 0 0,-1-1-1 0 0,0 0 0 0 0,0 0 1 0 0,0 1-1 0 0,0-1 1 0 0,1 0-1 0 0,-1 1 0 0 0,0-1 1 0 0,0 0-1 0 0,0 1 0 0 0,0-1 1 0 0,0 0-1 0 0,0 1 1 0 0,0-1-1 0 0,0 0 0 0 0,0 1 1 0 0,0-1-1 0 0,0 0 0 0 0,0 1 1 0 0,0-1-1 0 0,0 0 0 0 0,0 1 1 0 0,0-1-1 0 0,-1 0 1 0 0,1 1-1 0 0,0-1 0 0 0,0 0 37 0 0,-1 1-8078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0.3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8640 0 0,'-2'30'993'0'0,"1"-20"-279"0"0,1 1-1 0 0,0-1 1 0 0,0 1-1 0 0,1 0 1 0 0,1 7-714 0 0,3-3-1245 0 0,-5-14-7295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1.6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250 0 2608 0 0,'0'0'1241'0'0,"0"0"6"0"0,-3 5 1 0 0,1-1-927 0 0,1-1-236 0 0,0-1-1 0 0,-1 0 1 0 0,1 1-1 0 0,-1-1 1 0 0,1 0 0 0 0,-1 0-1 0 0,0 0 1 0 0,0 0 0 0 0,0 0-1 0 0,0 0 1 0 0,0 0 0 0 0,0-1-1 0 0,0 1 1 0 0,0-1-1 0 0,-2 1-84 0 0,-18 6 107 0 0,13-5-86 0 0,-1 0 1 0 0,1 0 0 0 0,0 1 0 0 0,-1 2-22 0 0,-20 5 36 0 0,27-10-33 0 0,-1 0 0 0 0,0 0 0 0 0,1 0 0 0 0,-1 0 0 0 0,1 1 1 0 0,0 0-1 0 0,-1-1 0 0 0,1 1 0 0 0,0 0 0 0 0,0 1 0 0 0,0-1 0 0 0,0 0 1 0 0,1 1-1 0 0,-1 0-3 0 0,2-2 0 0 0,0 0 0 0 0,1 0 0 0 0,-1 0 0 0 0,0 0 0 0 0,0 0 0 0 0,0 0 0 0 0,0 0 0 0 0,0 0 0 0 0,0 0 0 0 0,0 0 0 0 0,0-1 0 0 0,0 1 0 0 0,0 0 0 0 0,0-1 0 0 0,0 1 0 0 0,0-1 0 0 0,-1 1 0 0 0,1-1-1 0 0,0 0 1 0 0,0 1 0 0 0,-1-1 0 0 0,1 0 0 0 0,-1 0 0 0 0,-1 0 1 0 0,1 1-1 0 0,0-1 0 0 0,0 0 0 0 0,0 1 0 0 0,0 0 0 0 0,0-1 0 0 0,0 1 1 0 0,0 0-1 0 0,0 0 0 0 0,0 0 0 0 0,0 1 0 0 0,1 1 267 0 0,0 0 0 0 0,0 0-1 0 0,1 0 1 0 0,-1-1 0 0 0,1 1 0 0 0,0 0-1 0 0,-1 0 1 0 0,2 0 0 0 0,-1 0 0 0 0,0 0-1 0 0,1 2-266 0 0,-1 4 273 0 0,-7 108 368 0 0,4-60-544 0 0,0-35-48 0 0,2 0 1 0 0,1 0-1 0 0,1-1 1 0 0,0 1-1 0 0,2 1-49 0 0,0 0 132 0 0,5 17 23 0 0,-4-10-176 0 0,-5-27 18 0 0,1-1-1 0 0,0 0 0 0 0,0 0 1 0 0,0 0-1 0 0,1 1 0 0 0,-1-1 0 0 0,0 0 1 0 0,1 0-1 0 0,-1 0 0 0 0,1 0 0 0 0,0 1 1 0 0,0-1-1 0 0,0 0 0 0 0,0 0 1 0 0,0-1-1 0 0,0 1 0 0 0,1 0 0 0 0,-1 0 1 0 0,0-1-1 0 0,2 2 4 0 0,77 68 223 0 0,-77-69-207 0 0,0-1 0 0 0,0 0 1 0 0,1 0-1 0 0,-1 0 0 0 0,1 0 0 0 0,-1 0 1 0 0,1-1-1 0 0,-1 1 0 0 0,1-1 1 0 0,3 0-17 0 0,13 2 53 0 0,-14-2-36 0 0,1 0 1 0 0,0 0 0 0 0,-1 0 0 0 0,1-1 0 0 0,0 0-1 0 0,-1 0 1 0 0,4-1-18 0 0,30-4 37 0 0,-18 1-22 0 0,-20 4-13 0 0,0 0 0 0 0,0 1 0 0 0,-1-1 0 0 0,1 1-1 0 0,0 0 1 0 0,0-1 0 0 0,0 1 0 0 0,0 0 0 0 0,0 0 0 0 0,-1 0-1 0 0,1 0 1 0 0,2 1-2 0 0,0-1-1649 0 0,-3 0-6636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2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96 0 0,'0'1'22'0'0,"0"-1"0"0"0,-1 0-1 0 0,1 1 1 0 0,0-1 0 0 0,0 1 0 0 0,0-1 0 0 0,0 1-1 0 0,0-1 1 0 0,0 1 0 0 0,0-1 0 0 0,0 0 0 0 0,0 1-1 0 0,0-1 1 0 0,0 1 0 0 0,1-1 0 0 0,-1 1 0 0 0,0-1-1 0 0,0 0 1 0 0,0 1 0 0 0,0-1 0 0 0,1 1 0 0 0,-1-1-1 0 0,0 0 1 0 0,1 1 0 0 0,-1-1 0 0 0,0 0 0 0 0,0 1-1 0 0,1-1 1 0 0,-1 0 0 0 0,1 1 0 0 0,-1-1 0 0 0,0 0 0 0 0,1 0-1 0 0,-1 1 1 0 0,0-1 0 0 0,1 0 0 0 0,-1 0 0 0 0,1 0-1 0 0,-1 0 1 0 0,1 0 0 0 0,-1 0 0 0 0,1 0 0 0 0,-1 0-1 0 0,0 1 1 0 0,1-2 0 0 0,-1 1 0 0 0,1 0 0 0 0,-1 0-1 0 0,1 0 1 0 0,-1 0 0 0 0,1 0-22 0 0,0 24 1704 0 0,-1-23-1666 0 0,1 0-1 0 0,-1-1 1 0 0,1 1 0 0 0,-1 0-1 0 0,1 0 1 0 0,0 0 0 0 0,-1 0 0 0 0,1 0-1 0 0,0-1 1 0 0,0 1 0 0 0,-1 0-1 0 0,1-1 1 0 0,0 1 0 0 0,0 0-1 0 0,0-1 1 0 0,0 1 0 0 0,0-1 0 0 0,0 1-1 0 0,0-1 1 0 0,0 0 0 0 0,0 1-1 0 0,0-1 1 0 0,0 0 0 0 0,0 0-1 0 0,0 0 1 0 0,1 0-38 0 0,30 1 691 0 0,-1-5-325 0 0,0 1 0 0 0,0 2-1 0 0,0 1 1 0 0,6 1-366 0 0,34-1-469 0 0,-48 0-3516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2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60 0 3208 0 0,'0'4'504'0'0,"0"0"1"0"0,1 1 0 0 0,-1-1-1 0 0,1 0 1 0 0,0 0-1 0 0,0 0 1 0 0,1 0 0 0 0,-1-1-1 0 0,2 3-504 0 0,-3-5-16 0 0,-13 27 1625 0 0,12-25-1548 0 0,0 0-1 0 0,0 0 1 0 0,0 0 0 0 0,0 0-1 0 0,-1 0 1 0 0,0 0-1 0 0,1-1 1 0 0,-1 1-1 0 0,0 0 1 0 0,-1 0-61 0 0,-13 22 268 0 0,6-6 2 0 0,8-17-230 0 0,1 0 0 0 0,-1 1-1 0 0,1-1 1 0 0,0 0-1 0 0,0 0 1 0 0,0 1 0 0 0,0-1-1 0 0,0 1 1 0 0,1-1 0 0 0,-1 1-1 0 0,1-1 1 0 0,-1 1-1 0 0,1-1 1 0 0,0 2-40 0 0,2 64 1152 0 0,-3-46-729 0 0,2 0 0 0 0,1-1 0 0 0,3 18-423 0 0,-1-11 369 0 0,-1 0 0 0 0,0 0 0 0 0,-3 15-369 0 0,3-13 275 0 0,-2-24-207 0 0,-1 1 0 0 0,1-1 1 0 0,-1 1-1 0 0,0-1 0 0 0,-1 1-68 0 0,1 32 455 0 0,5-13-542 0 0,-5-26-1916 0 0,0 1-7683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3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9440 0 0,'0'0'47'0'0,"1"0"0"0"0,-1 0-1 0 0,1 0 1 0 0,0 0 0 0 0,-1 0 0 0 0,1 0 0 0 0,-1 0 0 0 0,1 0 0 0 0,-1 1 0 0 0,1-1 0 0 0,0 0 0 0 0,-1 0 0 0 0,1 0 0 0 0,-1 1-1 0 0,1-1 1 0 0,-1 0 0 0 0,1 0 0 0 0,-1 1 0 0 0,1-1 0 0 0,-1 0 0 0 0,0 1 0 0 0,1-1 0 0 0,-1 1 0 0 0,1-1 0 0 0,-1 1 0 0 0,0-1 0 0 0,1 1-1 0 0,-1-1 1 0 0,0 1 0 0 0,0-1 0 0 0,0 1 0 0 0,1-1 0 0 0,-1 1 0 0 0,0-1 0 0 0,0 1 0 0 0,0-1 0 0 0,0 1 0 0 0,0 0 0 0 0,0-1-1 0 0,0 1 1 0 0,0-1 0 0 0,0 1 0 0 0,0-1 0 0 0,0 1 0 0 0,0 0-47 0 0,2 14 669 0 0,-2-11-631 0 0,1 0 0 0 0,-1 1 0 0 0,0-1 0 0 0,0 1 1 0 0,0-1-1 0 0,-1 0 0 0 0,1 1 0 0 0,-1-1 0 0 0,0 0 1 0 0,-1 1-1 0 0,1-1 0 0 0,-1 1-38 0 0,-8 34 3 0 0,5 122 44 0 0,2-62 183 0 0,11-26 102 0 0,-8-20-10 0 0,0-17-1892 0 0,0-36-7040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3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7832 0 0,'11'-1'179'0'0,"1"-1"1"0"0,-1 0 0 0 0,0-1 0 0 0,0 1-1 0 0,-1-2 1 0 0,1 0 0 0 0,1-1-180 0 0,19-6 335 0 0,-26 10-267 0 0,0 0 1 0 0,0 0-1 0 0,0 1 0 0 0,0 0 0 0 0,0 0 1 0 0,0 0-1 0 0,0 0 0 0 0,-1 1 1 0 0,4 0-69 0 0,24 2 326 0 0,-8-1-204 0 0,0 0-1 0 0,16 4-121 0 0,-16-5 150 0 0,-23-2-129 0 0,1 1 0 0 0,0 0 1 0 0,-1 0-1 0 0,1-1 0 0 0,-1 1 0 0 0,1 0 1 0 0,0 1-1 0 0,-1-1 0 0 0,1 0 0 0 0,-1 0 1 0 0,1 1-1 0 0,0-1 0 0 0,-1 1 0 0 0,1-1 1 0 0,-1 1-1 0 0,1 0 0 0 0,-1 0 0 0 0,0-1 1 0 0,1 1-1 0 0,-1 0 0 0 0,0 0 0 0 0,1 0 1 0 0,-1 1-22 0 0,15 11 206 0 0,-15-12-201 0 0,1 0 0 0 0,-1 0 1 0 0,1-1-1 0 0,-1 2 0 0 0,0-1 1 0 0,1 0-1 0 0,-1 0 0 0 0,0 0 0 0 0,0 1 1 0 0,1-1-1 0 0,-1 0 0 0 0,0 1 1 0 0,-1-1-1 0 0,1 1 0 0 0,0-1 0 0 0,0 1 1 0 0,-1 0-1 0 0,1-1 0 0 0,-1 1 1 0 0,1 0-6 0 0,-1 0-12 0 0,1 0 1 0 0,-1 0 0 0 0,1 0-1 0 0,0-1 1 0 0,-1 1 0 0 0,1 0-1 0 0,0 0 1 0 0,0-1 0 0 0,0 1-1 0 0,0 0 1 0 0,1-1 0 0 0,-1 0-1 0 0,0 1 1 0 0,2 0 11 0 0,-1 0-13 0 0,-1 0 0 0 0,1 0-1 0 0,-1 0 1 0 0,1 0 0 0 0,-1 0 0 0 0,1 0 0 0 0,-1 0 0 0 0,1 3 13 0 0,13 61 25 0 0,1 25-25 0 0,-5-28 23 0 0,-9-19-12 0 0,-2-34-12 0 0,1 0 0 0 0,-1 0 0 0 0,1-1 1 0 0,1 3 0 0 0,-1-8-5 0 0,0 0 0 0 0,-1 1 1 0 0,1-1-1 0 0,-1 0 0 0 0,0 0 1 0 0,0 0-1 0 0,0 1 0 0 0,-1-1 1 0 0,0 0-1 0 0,0 2 5 0 0,1-4-8 0 0,0 0 0 0 0,-1 1 0 0 0,2-1 0 0 0,-1 0 0 0 0,0 0 0 0 0,0 0 0 0 0,1 0 0 0 0,-1 0 0 0 0,1 0 0 0 0,0 0 0 0 0,-1 0 9 0 0,1 0-20 0 0,0 1 0 0 0,0 0 0 0 0,0-1 1 0 0,-1 1-1 0 0,0 0 0 0 0,1-1 0 0 0,-1 1 1 0 0,0 0-1 0 0,0 2 19 0 0,-1-2-15 0 0,1-2 13 0 0,0 0 0 0 0,-1 0 1 0 0,1 0-1 0 0,0 0 0 0 0,0 0 1 0 0,0 1-1 0 0,0-1 0 0 0,0 0 1 0 0,0 0-1 0 0,0 0 0 0 0,0 0 0 0 0,0 0 1 0 0,1 0-1 0 0,-1 0 0 0 0,0 0 1 0 0,1 0-1 0 0,-1 0 0 0 0,0 0 1 0 0,1 0-1 0 0,0 0 0 0 0,-1 0 0 0 0,1 0 1 0 0,-1 0-1 0 0,2 0 2 0 0,-2-1-14 0 0,0 1 0 0 0,1-1 0 0 0,-1 0 0 0 0,0 0 0 0 0,1 1 0 0 0,-1-1 0 0 0,0 0 0 0 0,0 1-1 0 0,1-1 1 0 0,-1 0 0 0 0,0 1 0 0 0,0-1 0 0 0,0 0 0 0 0,0 1 0 0 0,1-1 0 0 0,-1 0 0 0 0,0 1 0 0 0,0-1 0 0 0,0 1 0 0 0,0-1 0 0 0,0 0 0 0 0,0 1 0 0 0,0-1 0 0 0,0 0 0 0 0,0 1 0 0 0,0-1-1 0 0,0 1 15 0 0,0 1-996 0 0,0-1-5877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3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 7528 0 0,'13'19'2048'0'0,"-12"-18"-2044"0"0,-1 0 1 0 0,1 0-1 0 0,-1 0 0 0 0,1 0 1 0 0,-1 0-1 0 0,0 0 1 0 0,1 0-1 0 0,-1 0 1 0 0,0 1-1 0 0,0-1 1 0 0,0 0-1 0 0,1 0 0 0 0,-1 0 1 0 0,-1 0-1 0 0,1 0 1 0 0,0 0-1 0 0,0 1 1 0 0,0-1-1 0 0,-1 0 0 0 0,1 0 1 0 0,0 0-1 0 0,-1 0 1 0 0,1 0-1 0 0,-1 0 1 0 0,1 0-1 0 0,-1 0 1 0 0,0 0-1 0 0,1 0 0 0 0,-2 0-4 0 0,-3 13 32 0 0,-4 13-18 0 0,2 1 0 0 0,1 0-1 0 0,1 1 1 0 0,1-1 0 0 0,2 1 0 0 0,1 0 0 0 0,1 4-14 0 0,6 14 440 0 0,3-1 0 0 0,1 0 0 0 0,15 42-440 0 0,-21-76 62 0 0,-3-7-26 0 0,0 1-1 0 0,1-1 0 0 0,0 1 1 0 0,0-1-1 0 0,1 0 0 0 0,0 0 1 0 0,0 0-1 0 0,0 0 1 0 0,0-1-1 0 0,1 1-35 0 0,2 12 364 0 0,-6-16-414 0 0,0 0-1 0 0,0 0 0 0 0,0 0 1 0 0,0 0-1 0 0,0-1 0 0 0,0 1 1 0 0,0 0-1 0 0,1 0 0 0 0,-1 0 0 0 0,0 0 1 0 0,1 0-1 0 0,-1 0 0 0 0,1-1 1 0 0,-1 1-1 0 0,1 0 0 0 0,-1 0 1 0 0,1-1-1 0 0,0 1 0 0 0,-1 0 1 0 0,1-1-1 0 0,0 1 0 0 0,-1 0 1 0 0,1-1-1 0 0,0 1 0 0 0,0-1 1 0 0,-1 1-1 0 0,2-1 51 0 0,-2 0-7549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4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6424 0 0,'4'0'0'0'0,"1"0"0"0"0,-2-1 0 0 0,3-3 648 0 0,2 3 0 0 0,-1 1-8 0 0,24-7 8 0 0,16 5-336 0 0,-3-2 16 0 0,-1 4-8 0 0,-7-6 8 0 0,-3 2-248 0 0,-2 4 8 0 0,2 0-7944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4.5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1 5824 0 0,'0'0'585'0'0,"0"0"4"0"0,0 0-2 0 0,0 0-22 0 0,0 0-98 0 0,0 0-22 0 0,-9 5 433 0 0,-1 1-489 0 0,-1-1 0 0 0,0 0 1 0 0,0-1-1 0 0,-7 2-389 0 0,-5 3 168 0 0,-59 20 671 0 0,75-27-658 0 0,-1 0 0 0 0,1 0 0 0 0,-1-1 0 0 0,1 0 0 0 0,-6-1-181 0 0,11 1 18 0 0,1 0 0 0 0,0-1 1 0 0,0 1-1 0 0,0 0 0 0 0,0 0 0 0 0,0 0 1 0 0,0 0-1 0 0,0 0 0 0 0,0 0 1 0 0,0 0-1 0 0,0 0 0 0 0,0 1 0 0 0,1-1 1 0 0,-1 0-1 0 0,1 0 0 0 0,-1 2-18 0 0,-11 22 145 0 0,4 22 1 0 0,7-39-126 0 0,0 0 0 0 0,0 0 1 0 0,0 1-1 0 0,1-1 0 0 0,1 7-20 0 0,-1 29 76 0 0,-2-25-46 0 0,0-8 18 0 0,0 0 0 0 0,1 0 0 0 0,1 0-1 0 0,0 0 1 0 0,1 0 0 0 0,0 8-48 0 0,1-10 78 0 0,-1 1 0 0 0,-1 0 0 0 0,0 0-1 0 0,-1 7-77 0 0,1 30 371 0 0,0-45-357 0 0,0-1 1 0 0,0 1-1 0 0,0-1 1 0 0,0 1-1 0 0,0-1 1 0 0,1 1-1 0 0,-1-1 1 0 0,1 1-1 0 0,-1-1 1 0 0,1 1 0 0 0,0-1-1 0 0,-1 0 1 0 0,1 1-1 0 0,0-1 1 0 0,0 0-1 0 0,0 0 1 0 0,0 1-1 0 0,0-1 1 0 0,0 0 0 0 0,0 0-1 0 0,2 1-14 0 0,5 6 55 0 0,-4-5-47 0 0,-1 0 0 0 0,1 0 1 0 0,0-1-1 0 0,0 1 1 0 0,0-1-1 0 0,0 0 1 0 0,0 0-1 0 0,1 0 1 0 0,-1-1-1 0 0,1 0 1 0 0,-1 1-1 0 0,1-1 1 0 0,-1-1-1 0 0,1 1 1 0 0,1-1-9 0 0,12 1 55 0 0,1-1 1 0 0,-1-1 0 0 0,7-2-56 0 0,15 0 34 0 0,-34 2-36 0 0,0 0 0 0 0,1 0 0 0 0,-1 0 0 0 0,0-1 0 0 0,3-1 2 0 0,-3 1-2 0 0,0 0-1 0 0,-1 0 1 0 0,1 1 0 0 0,0 0 0 0 0,0 0 0 0 0,3 1 2 0 0,8-6 138 0 0,-9 2-2301 0 0,-7 4-7709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4.8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73 9344 0 0,'1'-1'63'0'0,"-1"1"-1"0"0,1-1 1 0 0,0 0 0 0 0,-1 0 0 0 0,1 1 0 0 0,0-1-1 0 0,0 0 1 0 0,-1 1 0 0 0,1-1 0 0 0,0 0 0 0 0,0 1-1 0 0,0-1 1 0 0,0 1 0 0 0,0 0 0 0 0,0-1 0 0 0,0 1-1 0 0,0 0 1 0 0,0-1 0 0 0,0 1 0 0 0,0 0 0 0 0,0 0-1 0 0,0 0 1 0 0,0 0 0 0 0,0 0 0 0 0,0 0 0 0 0,0 0-63 0 0,18-4 943 0 0,19-10 8 0 0,-8 5-685 0 0,-18 5-196 0 0,0 0 1 0 0,1 1-1 0 0,0 1 1 0 0,0 0-1 0 0,9 0-70 0 0,-6 0-1 0 0,0 0 0 0 0,-1-1 0 0 0,4-2 1 0 0,-12 4 32 0 0,0 0-1 0 0,0 0 1 0 0,0 1 0 0 0,0-1-1 0 0,6 2-31 0 0,18-2-1851 0 0,-27 0-6582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3.8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1 190 7528 0 0,'0'0'630'0'0,"25"-1"2222"0"0,21-11-2493 0 0,-1-2 0 0 0,28-14-359 0 0,-45 18 2 0 0,0 1 0 0 0,0 1 0 0 0,6 1-2 0 0,-19 4 2 0 0,46-18 3 0 0,-48 16-5 0 0,0 0 1 0 0,0 1 0 0 0,0 0-1 0 0,1 1 1 0 0,8-1-1 0 0,-7 2 51 0 0,-1-1 0 0 0,0-1 0 0 0,0 0 0 0 0,-1 0 0 0 0,6-4-51 0 0,33-10-1750 0 0,-21 9-5579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5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16 142 4912 0 0,'1'0'54'0'0,"-1"0"1"0"0,1 0-1 0 0,-1 0 0 0 0,1 0 1 0 0,0 0-1 0 0,-1 0 0 0 0,1 0 1 0 0,-1 0-1 0 0,1 0 0 0 0,-1 1 1 0 0,1-1-1 0 0,-1 0 0 0 0,1 0 1 0 0,-1 0-1 0 0,1 1 0 0 0,-1-1 1 0 0,1 0-1 0 0,-1 1 0 0 0,1-1 1 0 0,-1 0-1 0 0,0 1 0 0 0,1-1 1 0 0,-1 0-1 0 0,0 1 0 0 0,1-1 1 0 0,-1 1-1 0 0,0-1 0 0 0,1 1 1 0 0,-1-1-1 0 0,0 1-54 0 0,1 16 970 0 0,-2-6-856 0 0,-8 78 333 0 0,4-40-388 0 0,4-39 2 0 0,-1-1 0 0 0,1 1 0 0 0,1-1-1 0 0,0 1 1 0 0,0-1 0 0 0,1 3-61 0 0,0-8 36 0 0,-1 1 0 0 0,0-1 1 0 0,0 1-1 0 0,0-1 0 0 0,-1 1 0 0 0,0-1 0 0 0,1 0 0 0 0,-1 1 1 0 0,-1 0-37 0 0,-4 20 233 0 0,8 24 256 0 0,3 1 103 0 0,-2-30-495 0 0,-2-19-65 0 0,-1 0 1 0 0,1 1-1 0 0,-1-1 0 0 0,1 1 0 0 0,-1-1 1 0 0,0 0-1 0 0,1 1 0 0 0,-1-1 0 0 0,0 1 1 0 0,0-1-1 0 0,0 1 0 0 0,0-1 1 0 0,0 1-1 0 0,-1-1 0 0 0,1 1 0 0 0,0-1 1 0 0,-1 1-1 0 0,1-1 0 0 0,-1 0 0 0 0,1 1 1 0 0,-1-1-33 0 0,1 0 42 0 0,-1-1 1 0 0,1 0 0 0 0,0 0-1 0 0,0 0 1 0 0,0 0-1 0 0,-1 1 1 0 0,1-1 0 0 0,0 0-1 0 0,0 0 1 0 0,0 0-1 0 0,-1 0 1 0 0,1 0 0 0 0,0 1-1 0 0,0-1 1 0 0,-1 0-1 0 0,1 0 1 0 0,0 0 0 0 0,-1 0-1 0 0,1 0 1 0 0,0 0 0 0 0,0 0-1 0 0,-1 0 1 0 0,1 0-1 0 0,0 0 1 0 0,0 0 0 0 0,-1 0-1 0 0,1 0 1 0 0,0 0-1 0 0,-1-1 1 0 0,1 1 0 0 0,0 0-1 0 0,0 0 1 0 0,0 0-1 0 0,-1 0 1 0 0,1 0 0 0 0,0 0-1 0 0,-1-1-42 0 0,-2-12 560 0 0,6-26-610 0 0,-1 28 220 0 0,2-21-70 0 0,2 0 1 0 0,3-2-101 0 0,8-50 191 0 0,7-10 54 0 0,-22 81-224 0 0,2 0 0 0 0,-1 0 0 0 0,2 0 0 0 0,-1 1 0 0 0,7-12-21 0 0,7-17 52 0 0,-17 37-48 0 0,1 1 0 0 0,0-1-1 0 0,0 0 1 0 0,1 1-1 0 0,-1-1 1 0 0,1 1 0 0 0,-1 0-1 0 0,1 0 1 0 0,0 0 0 0 0,0 0-1 0 0,1 0 1 0 0,0 0-4 0 0,22-23 31 0 0,-22 21-26 0 0,1 0 0 0 0,-1 1 1 0 0,1-1-1 0 0,1 1 0 0 0,-1 0 0 0 0,1 0 1 0 0,-1 0-1 0 0,1 1 0 0 0,0 0 0 0 0,0 0 1 0 0,1 1-1 0 0,-1-1 0 0 0,0 1 0 0 0,3 0-5 0 0,8-4 7 0 0,-13 4-5 0 0,1 1-1 0 0,-1-1 0 0 0,0 1 1 0 0,1 0-1 0 0,-1 0 0 0 0,1 0 0 0 0,-1 0 1 0 0,1 1-1 0 0,2 0-1 0 0,15 1 4 0 0,-10-1-12 0 0,1 0 0 0 0,-1 2 1 0 0,1-1-1 0 0,10 4 8 0 0,-13-1-44 0 0,0 0 1 0 0,0 1-1 0 0,0 1 0 0 0,-1-1 0 0 0,1 1 0 0 0,-1 1 1 0 0,-1 0-1 0 0,1 0 0 0 0,-1 1 44 0 0,3 1-88 0 0,-9-7 78 0 0,1 0 0 0 0,-1 0 1 0 0,0 1-1 0 0,0-1 0 0 0,0 0 1 0 0,0 1-1 0 0,-1-1 0 0 0,1 1 1 0 0,-1 0-1 0 0,0-1 0 0 0,1 1 1 0 0,-1 0-1 0 0,0 0 0 0 0,0 0 1 0 0,-1 0-1 0 0,1 0 0 0 0,-1 0 1 0 0,1 0-1 0 0,-1 3 10 0 0,-1-1-2 0 0,1 0-1 0 0,-1 0 1 0 0,0-1 0 0 0,0 1 0 0 0,-1 0-1 0 0,1-1 1 0 0,-1 1 0 0 0,0-1 0 0 0,0 1-1 0 0,-1-1 1 0 0,1 0 0 0 0,-2 2 2 0 0,-2 0-1 0 0,1 0 0 0 0,-1 0 0 0 0,0 0 1 0 0,-1-1-1 0 0,1 0 0 0 0,-1-1 0 0 0,0 1 0 0 0,0-1 0 0 0,0 0 1 0 0,-1-1-1 0 0,1 0 0 0 0,-1 0 0 0 0,0-1 0 0 0,-1 1 1 0 0,-25 9-5 0 0,16-1-4 0 0,16-9 7 0 0,1-1-1 0 0,-1 1 1 0 0,0-1-1 0 0,0 0 1 0 0,0 0-1 0 0,0 0 1 0 0,-1 0-1 0 0,1 0 1 0 0,0 0-1 0 0,-1 0 3 0 0,-53 18-157 0 0,53-19 140 0 0,1 1 1 0 0,-1 0-1 0 0,1 0 1 0 0,0 0-1 0 0,-1 0 1 0 0,1 1-1 0 0,0-1 1 0 0,0 1-1 0 0,0-1 0 0 0,0 1 1 0 0,0 0-1 0 0,0-1 1 0 0,-1 3 16 0 0,0-1-4 0 0,3-2-9 0 0,2 1-6 0 0,0 1 1 0 0,0 0-1 0 0,0-1 0 0 0,1 0 1 0 0,-1 1-1 0 0,1-1 0 0 0,0 0 19 0 0,38 16-6 0 0,18 11 6 0 0,-37-16-1 0 0,-16-9 2 0 0,0-1-1 0 0,1 1 0 0 0,-1-1 0 0 0,1 0 1 0 0,0-1-1 0 0,3 1 0 0 0,45 14 16 0 0,11 1 103 0 0,19 7 249 0 0,-61-16-211 0 0,-21-7-135 0 0,0-1 0 0 0,0 0 0 0 0,0 0 0 0 0,0 0 0 0 0,0 0 0 0 0,0 0 0 0 0,0-1 0 0 0,0 1 0 0 0,0-1 0 0 0,2 0-22 0 0,8 0-1653 0 0,-12 0-6967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6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0 157 3712 0 0,'3'-2'255'0'0,"0"1"0"0"0,0 0 1 0 0,0-1-1 0 0,0 1 0 0 0,1 1 1 0 0,-1-1-1 0 0,0 0 0 0 0,2 1-255 0 0,16-5 984 0 0,35-10-124 0 0,-6 2-454 0 0,-20 4-327 0 0,2 1-1 0 0,-1 2 1 0 0,28-2-79 0 0,97-3 360 0 0,18-1 382 0 0,-106 6-8 0 0,17 3-734 0 0,3-1 402 0 0,547-24 1577 0 0,-340 20-1454 0 0,35-3-117 0 0,196 10 24 0 0,-329 3-280 0 0,-130-2-84 0 0,-45-1-37 0 0,-1 2 0 0 0,1 0 1 0 0,10 2-32 0 0,-20-1 268 0 0,-10-2-472 0 0,0 0 0 0 0,0 0 1 0 0,0 1-1 0 0,0-1 1 0 0,1 1-1 0 0,-1-1 0 0 0,0 1 1 0 0,0 0-1 0 0,0 0 1 0 0,0 0 203 0 0,-1 0-8840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8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6824 0 0,'0'0'216'0'0,"0"0"0"0"0,0 0 0 0 0,0 0 57 0 0,0 0 230 0 0,2 5 58 0 0,7 15 309 0 0,-2 1 0 0 0,5 20-870 0 0,-10-32 76 0 0,6 35 591 0 0,1 16-667 0 0,-8-47 57 0 0,0 0 0 0 0,-1 1 0 0 0,0-1-1 0 0,-1 1 1 0 0,-1-1 0 0 0,-2 11-57 0 0,3-20 16 0 0,0 1-1 0 0,1 0 1 0 0,0 0-1 0 0,0 0 1 0 0,0-1 0 0 0,0 1-1 0 0,1 0 1 0 0,0 1-16 0 0,1 31 186 0 0,-3 18 208 0 0,1-31 202 0 0,0-24-571 0 0,0 5 328 0 0,0-2-525 0 0,0-8-1376 0 0,0 5-6732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9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74 6928 0 0,'3'-1'29'0'0,"0"0"1"0"0,0 0 0 0 0,-1 0-1 0 0,1-1 1 0 0,0 1 0 0 0,-1-1-1 0 0,1 1 1 0 0,-1-1 0 0 0,0 0-1 0 0,0 0 1 0 0,1-1 0 0 0,-1 1-1 0 0,1-2-29 0 0,-1 2 51 0 0,0-1-1 0 0,0 1 1 0 0,0 0-1 0 0,0 0 1 0 0,0 0 0 0 0,1 0-1 0 0,-1 0 1 0 0,1 1-1 0 0,-1-1 1 0 0,1 1-1 0 0,0 0 1 0 0,2-1-51 0 0,56-15 1394 0 0,-57 15-1334 0 0,-1 1 0 0 0,0 0-1 0 0,1 0 1 0 0,-1 0-1 0 0,1 0 1 0 0,0 1 0 0 0,-1 0-1 0 0,1-1 1 0 0,-1 1-1 0 0,1 0 1 0 0,0 1 0 0 0,-1-1-1 0 0,1 1 1 0 0,-1 0-1 0 0,1-1 1 0 0,-1 2-1 0 0,1-1 1 0 0,-1 0 0 0 0,0 1-1 0 0,0-1 1 0 0,1 1-1 0 0,-1 0 1 0 0,0 0 0 0 0,0 0-1 0 0,-1 1 1 0 0,1-1-1 0 0,0 1 1 0 0,-1-1 0 0 0,0 1-1 0 0,1 0 1 0 0,-1 0-1 0 0,0 0 1 0 0,1 2-60 0 0,0 1-2 0 0,-1 0 1 0 0,1 0-1 0 0,-1 0 0 0 0,-1 0 1 0 0,1 1-1 0 0,-1-1 0 0 0,0 1 1 0 0,0-1-1 0 0,-1 1 0 0 0,1-1 1 0 0,-2 1-1 0 0,1-1 0 0 0,-1 1 1 0 0,0-1-1 0 0,0 1 0 0 0,-1-1 1 0 0,1 0-1 0 0,-2 1 0 0 0,1-1 1 0 0,-2 2 1 0 0,-10 15 0 0 0,11-17 1 0 0,0 0 0 0 0,0-1 0 0 0,-1 0 0 0 0,0 0 0 0 0,0 0 0 0 0,0 0 0 0 0,-1-1 0 0 0,0 1-1 0 0,-11 8 39 0 0,-1-1 1 0 0,0-1 0 0 0,-1 0 0 0 0,0-2 0 0 0,0 0 0 0 0,-1-1-1 0 0,-3 0-39 0 0,18-6 62 0 0,1-1 0 0 0,-1 1 0 0 0,1-1 0 0 0,-1 1 0 0 0,1 0 0 0 0,0 1 0 0 0,-1-1 0 0 0,-1 3-62 0 0,2-3 84 0 0,-8 6 231 0 0,11-8-341 0 0,0 0-1 0 0,0 0 1 0 0,0 0-1 0 0,0 0 0 0 0,0 0 1 0 0,0 0-1 0 0,0 0 1 0 0,0 0-1 0 0,0 0 1 0 0,0 1-1 0 0,-1-1 0 0 0,1 0 1 0 0,0 0-1 0 0,0 0 1 0 0,0 0-1 0 0,0 0 1 0 0,0 0-1 0 0,0 0 0 0 0,0 0 1 0 0,-1 0-1 0 0,1 0 1 0 0,0 0-1 0 0,0 0 0 0 0,0 0 1 0 0,0 0-1 0 0,0 0 1 0 0,0 0-1 0 0,0 0 1 0 0,-1 0-1 0 0,1 0 0 0 0,0 0 1 0 0,0 0-1 0 0,0 0 1 0 0,0 0-1 0 0,0 0 1 0 0,0 0-1 0 0,0 0 0 0 0,-1 0 1 0 0,1-1-1 0 0,0 1 1 0 0,0 0-1 0 0,0 0 0 0 0,0 0 1 0 0,0 0-1 0 0,0 0 1 0 0,0 0-1 0 0,0 0 1 0 0,0 0-1 0 0,0 0 0 0 0,-1-1 1 0 0,1 1-1 0 0,0 0 1 0 0,0 0-1 0 0,0 0 1 0 0,0 0-1 0 0,0 0 0 0 0,0 0 27 0 0,0-1-7802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9.5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5016 0 0,'2'2'66'0'0,"0"0"0"0"0,-1 0 0 0 0,1 1 0 0 0,-1-1 0 0 0,0 0 0 0 0,0 1 0 0 0,0-1-1 0 0,0 0 1 0 0,0 1 0 0 0,0-1 0 0 0,-1 1 0 0 0,1-1 0 0 0,-1 1 0 0 0,0 0 0 0 0,1 2-66 0 0,-5 44 1686 0 0,1-19-1124 0 0,2 11-434 0 0,0 4 145 0 0,-1-1 1 0 0,-5 17-274 0 0,-4 42 112 0 0,9-45 105 0 0,2-18 102 0 0,2 20 523 0 0,-1-41-475 0 0,-1-17-314 0 0,0-1 0 0 0,1 1 0 0 0,-1 0 0 0 0,0 0 0 0 0,0-1 0 0 0,0 1 0 0 0,0 0 0 0 0,-1 0 0 0 0,1-1 0 0 0,0 1 0 0 0,-1 1-53 0 0,6 27-642 0 0,-5-29-7020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59:59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3 6824 0 0,'2'1'111'0'0,"0"0"1"0"0,0 0-1 0 0,1 0 1 0 0,-1 0-1 0 0,0 0 0 0 0,1-1 1 0 0,-1 1-1 0 0,0-1 1 0 0,1 0-1 0 0,-1 0 1 0 0,1 0-1 0 0,-1 0 1 0 0,0 0-1 0 0,1 0 0 0 0,-1-1 1 0 0,1 1-1 0 0,-1-1 1 0 0,0 0-1 0 0,3 0-111 0 0,5-1 527 0 0,29-1 1068 0 0,-34 3-1499 0 0,0 1 0 0 0,1-1 0 0 0,-1 1 0 0 0,0 1 0 0 0,0-1-1 0 0,0 1 1 0 0,-1 0 0 0 0,1 0 0 0 0,2 1-96 0 0,-3 0 8 0 0,0-1 0 0 0,-1 1 0 0 0,1 0 0 0 0,-1 0 0 0 0,1 0 0 0 0,-1 1 0 0 0,0-1 0 0 0,0 1 0 0 0,0-1 0 0 0,-1 1 0 0 0,0 0 0 0 0,1 0 0 0 0,-1 0 0 0 0,0 1 0 0 0,-1-1 0 0 0,1 0 0 0 0,-1 1 0 0 0,0-1 0 0 0,0 2-8 0 0,1 1 14 0 0,-1 1 0 0 0,0-1 0 0 0,0 1 0 0 0,-1 0 0 0 0,0-1-1 0 0,0 1 1 0 0,-1-1 0 0 0,0 1 0 0 0,0-1 0 0 0,0 1 0 0 0,-1-1 0 0 0,-1 0-1 0 0,1 0 1 0 0,-1 1 0 0 0,0-2 0 0 0,-1 1 0 0 0,1 0 0 0 0,-4 2-14 0 0,-8 11 5 0 0,-2-2 0 0 0,0-1 1 0 0,-1 0-1 0 0,-1-1 0 0 0,-1-1 1 0 0,-4 2-6 0 0,3-8 0 0 0,20-9 0 0 0,-1 1 0 0 0,0-1 0 0 0,1 1 0 0 0,-1-1 0 0 0,1 1 0 0 0,-1-1 0 0 0,1 1 0 0 0,-1 0 0 0 0,1 0 0 0 0,0 0 0 0 0,-1 0 0 0 0,1 0 0 0 0,-1 1 0 0 0,-9 1 10 0 0,9-4 19 0 0,8 1-4 0 0,10 1 2 0 0,-1 1 0 0 0,1 1 0 0 0,-1 0 0 0 0,0 0 1 0 0,0 2-1 0 0,1 0-27 0 0,1 1 28 0 0,1-1 0 0 0,-1-1 0 0 0,1 0 1 0 0,3-1-29 0 0,9 1 92 0 0,0 1 0 0 0,-1 1 0 0 0,0 2 1 0 0,0 1-1 0 0,19 10-92 0 0,-29-13 30 0 0,0 0 0 0 0,0-1 0 0 0,0-1 0 0 0,13 1-30 0 0,-16-6-1645 0 0,-14 1-6671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0.2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0 8536 0 0,'-31'6'1914'0'0,"8"-1"-734"0"0,21-4-1162 0 0,1 0 1 0 0,-1 0-1 0 0,1 0 0 0 0,-1 0 0 0 0,1 0 0 0 0,-1 0 0 0 0,1 0 1 0 0,0 0-1 0 0,0 1 0 0 0,-1-1 0 0 0,1 0 0 0 0,0 1 0 0 0,-1 1-18 0 0,-6 7 23 0 0,-4 1 2 0 0,1 1 1 0 0,0 0-1 0 0,1 1 0 0 0,0 0 0 0 0,-1 5-25 0 0,6-10 11 0 0,1-1-1 0 0,0 1 0 0 0,1 0 0 0 0,0-1 0 0 0,0 2 1 0 0,1-1-1 0 0,0 0 0 0 0,0 0 0 0 0,1 1 0 0 0,0-1 1 0 0,1 3-11 0 0,-1-6 0 0 0,1 0 0 0 0,0-1 1 0 0,0 1-1 0 0,0 0 0 0 0,1 0 1 0 0,0 0-1 0 0,0 0 0 0 0,0-1 1 0 0,0 1-1 0 0,1 0 0 0 0,-1-1 1 0 0,1 1-1 0 0,1-1 0 0 0,-1 0 1 0 0,1 0-1 0 0,-1 0 0 0 0,1 0 1 0 0,0 0-1 0 0,0 0 0 0 0,1-1 1 0 0,-1 1-1 0 0,1-1 0 0 0,0 0 1 0 0,2 1-1 0 0,0 1-2 0 0,1-1 1 0 0,0 0-1 0 0,0 0 1 0 0,0-1 0 0 0,1 0-1 0 0,-1 0 1 0 0,1-1-1 0 0,-1 0 1 0 0,5 1 1 0 0,-8-2-1 0 0,1-1 1 0 0,-1 1 0 0 0,1-1-1 0 0,-1 0 1 0 0,0 0-1 0 0,1-1 1 0 0,-1 1-1 0 0,0-1 1 0 0,1 0-1 0 0,-1 0 1 0 0,0 0-1 0 0,0-1 1 0 0,0 0-1 0 0,0 1 1 0 0,0-1-1 0 0,0-1 1 0 0,0 1-1 0 0,0-1 1 0 0,1-1 24 0 0,0 0-1 0 0,0-1 0 0 0,0 1 0 0 0,-1-1 1 0 0,0 0-1 0 0,0 0 0 0 0,0 0 0 0 0,0-1 1 0 0,-1 1-1 0 0,0-1 0 0 0,0-1-23 0 0,-2 4 28 0 0,0-1 0 0 0,0 0 1 0 0,0 1-1 0 0,0-1 0 0 0,-1 0 0 0 0,1 0 1 0 0,-1 0-1 0 0,0 1 0 0 0,0-1 0 0 0,0 0 0 0 0,-1 0 1 0 0,0 0-1 0 0,1 1 0 0 0,-1-1 0 0 0,0 0 0 0 0,-1 1 1 0 0,1-1-1 0 0,-1 1 0 0 0,1-1 0 0 0,-2 0-28 0 0,-10-19 135 0 0,3 4 8 0 0,-1 0-1 0 0,-1 0 0 0 0,-1 1 0 0 0,-5-4-142 0 0,16 19 16 0 0,-1-1-1 0 0,1 1 1 0 0,0 0-1 0 0,0-1 0 0 0,0 0 1 0 0,0 1-1 0 0,1-1 1 0 0,0 0-1 0 0,-1 0 1 0 0,1 0-1 0 0,1 0 0 0 0,-1 0 1 0 0,1 0-1 0 0,-1-4-15 0 0,1 8-47 0 0,0 0 0 0 0,0-1 0 0 0,0 1 0 0 0,0 0-1 0 0,0-1 1 0 0,0 1 0 0 0,0 0 0 0 0,0-1 0 0 0,0 1 0 0 0,0 0-1 0 0,1-1 1 0 0,-1 1 0 0 0,0 0 0 0 0,0-1 0 0 0,0 1 0 0 0,0 0 0 0 0,1-1-1 0 0,-1 1 1 0 0,0 0 0 0 0,0 0 0 0 0,1-1 0 0 0,-1 1 0 0 0,0 0-1 0 0,0 0 1 0 0,1-1 0 0 0,-1 1 0 0 0,0 0 0 0 0,1 0 0 0 0,-1 0-1 0 0,0 0 1 0 0,1-1 0 0 0,-1 1 0 0 0,0 0 0 0 0,1 0 0 0 0,-1 0 47 0 0,1 0-8724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0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0 265 7136 0 0,'2'2'51'0'0,"0"1"0"0"0,0 0 0 0 0,-1-1 0 0 0,1 1 1 0 0,-1 0-1 0 0,0 0 0 0 0,0 0 0 0 0,1 2-51 0 0,5 15 397 0 0,-4-15-210 0 0,-1 0 0 0 0,0 0 0 0 0,-1 1 0 0 0,1-1 0 0 0,0 5-187 0 0,9 27 997 0 0,-8-26-746 0 0,0 0-1 0 0,0 0 0 0 0,-1 1 0 0 0,0-1 1 0 0,-1 1-1 0 0,-1-1 0 0 0,0 1 1 0 0,0 1-251 0 0,0-7 795 0 0,6-42-270 0 0,1 1-250 0 0,-6 20-186 0 0,0 0-4 0 0,0 1-1 0 0,1-1 0 0 0,1 1 0 0 0,0 0 0 0 0,3-6-84 0 0,7-31 245 0 0,-10 40-159 0 0,-1 0-1 0 0,2 0 1 0 0,-1 0 0 0 0,2 0 0 0 0,1-5-86 0 0,10-20 246 0 0,-15 32-207 0 0,0-1 1 0 0,1 1-1 0 0,0-1 1 0 0,0 1-1 0 0,0 0 1 0 0,0-1-1 0 0,1 1 1 0 0,0 0-1 0 0,0 1 1 0 0,0-1-1 0 0,0 0 1 0 0,0 1 0 0 0,3-2-40 0 0,-1 1 70 0 0,1-1 1 0 0,-1 0 0 0 0,0 0 0 0 0,0 0 0 0 0,-1-1 0 0 0,0 1 0 0 0,3-5-71 0 0,-2 2 65 0 0,1 3 4 0 0,-1 1 1 0 0,1-1-1 0 0,0 1 0 0 0,0 0 1 0 0,0 1-1 0 0,0-1 0 0 0,1 1 0 0 0,0 0 1 0 0,-1 1-1 0 0,1 0 0 0 0,0 0 1 0 0,4 0-70 0 0,-4 0 112 0 0,1 1-1 0 0,-1 0 1 0 0,1 1 0 0 0,0 0-1 0 0,0 0 1 0 0,0 1-112 0 0,-6-1 31 0 0,0 0 0 0 0,0 1 0 0 0,0-1 0 0 0,0 1 0 0 0,0 0 1 0 0,0 0-1 0 0,0 0 0 0 0,0 0 0 0 0,0 0 0 0 0,-1 0 0 0 0,1 0 0 0 0,0 0 0 0 0,-1 1 0 0 0,1-1 0 0 0,-1 1 0 0 0,1-1 0 0 0,-1 1 0 0 0,0 0 0 0 0,0 0 1 0 0,1-1-1 0 0,-1 1 0 0 0,0 0 0 0 0,-1 0 0 0 0,1 0-31 0 0,3 6 59 0 0,-1-1 0 0 0,0 1 0 0 0,-1 0 0 0 0,0 0 0 0 0,0 0 0 0 0,-1 1 0 0 0,1 6-59 0 0,-2-11 5 0 0,0 0-1 0 0,-1 0 1 0 0,0 0-1 0 0,1 0 0 0 0,-1-1 1 0 0,0 1-1 0 0,-1 0 1 0 0,1-1-1 0 0,-1 1 1 0 0,0-1-1 0 0,0 1 0 0 0,0-1 1 0 0,0 0-1 0 0,0 0 1 0 0,-1 0-1 0 0,1 0 1 0 0,-1 0-1 0 0,0-1-4 0 0,-13 12-124 0 0,-1 0 0 0 0,0-2 0 0 0,-17 10 124 0 0,-39 7-315 0 0,60-23 240 0 0,-1 0 0 0 0,-1-1-1 0 0,1-1 1 0 0,-1 0-1 0 0,-7 0 76 0 0,10-1-53 0 0,-20-3-79 0 0,28-1 79 0 0,-1 1 0 0 0,1-1 0 0 0,0 1 0 0 0,-1 0 0 0 0,1 1 0 0 0,-4 0 53 0 0,7-1-112 0 0,0 0-1 0 0,-1 0 1 0 0,1 0-1 0 0,0 0 1 0 0,-1-1-1 0 0,1 1 1 0 0,0 0-1 0 0,-1-1 0 0 0,1 1 1 0 0,0-1-1 0 0,-1 1 1 0 0,1-1-1 0 0,-1 0 113 0 0,1 0-996 0 0,-1 1-9504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1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128 1 6728 0 0,'0'0'68'0'0,"-1"0"-1"0"0,1 0 1 0 0,0 0 0 0 0,-1 0 0 0 0,1 1-1 0 0,0-1 1 0 0,0 0 0 0 0,-1 0 0 0 0,1 0-1 0 0,0 1 1 0 0,-1-1 0 0 0,1 0-1 0 0,0 0 1 0 0,0 1 0 0 0,-1-1 0 0 0,1 0-1 0 0,0 1 1 0 0,0-1 0 0 0,0 0 0 0 0,0 1-1 0 0,-1-1 1 0 0,1 0 0 0 0,0 1 0 0 0,0-1-1 0 0,0 0-67 0 0,-8 10 1389 0 0,4-7-1213 0 0,1 1 0 0 0,-1 0-1 0 0,0 0 1 0 0,1 0 0 0 0,0 0-1 0 0,0 0 1 0 0,0 1-1 0 0,1-1 1 0 0,0 1 0 0 0,-2 4-176 0 0,1-4 27 0 0,-6 16 195 0 0,6-14-140 0 0,0 0 0 0 0,0-1 1 0 0,0 1-1 0 0,-4 4-82 0 0,-1-1 12 0 0,1 1 1 0 0,0-1-1 0 0,0 2 1 0 0,2-1-1 0 0,-2 2-12 0 0,6-10 3 0 0,0 0 0 0 0,0 0 0 0 0,0 0 0 0 0,1 0 0 0 0,-1 0 0 0 0,0 0 0 0 0,1 0 0 0 0,0 0 0 0 0,0 0 0 0 0,0 0 0 0 0,0 0 0 0 0,0 0 0 0 0,1 0 0 0 0,-1 0 0 0 0,1 0 0 0 0,0 0 0 0 0,0 0 0 0 0,0 0 0 0 0,0 0 1 0 0,1 0-1 0 0,-1-1 0 0 0,1 1 0 0 0,-1 0 0 0 0,2 0-3 0 0,-3-3 0 0 0,5 7 14 0 0,1 0 0 0 0,0 0 0 0 0,-1-1-1 0 0,2 0 1 0 0,-1 0 0 0 0,1-1 0 0 0,0 1 0 0 0,0-2-1 0 0,0 1 1 0 0,6 2-14 0 0,23 8 22 0 0,-21-8 1 0 0,0-1 0 0 0,1 0 0 0 0,-1-1 0 0 0,1-1-1 0 0,11 2-22 0 0,-4-1 80 0 0,-19-4-64 0 0,-1 0-1 0 0,0-1 1 0 0,1 1-1 0 0,-1 0 1 0 0,1-1-1 0 0,-1 0 1 0 0,1 0-1 0 0,-1 0 1 0 0,1 0-1 0 0,-1-1 1 0 0,1 1-1 0 0,-1-1 1 0 0,4-1-16 0 0,19-4 215 0 0,-24 6-195 0 0,0 0 1 0 0,0 0 0 0 0,0 0-1 0 0,0 0 1 0 0,1-1 0 0 0,-1 1-1 0 0,0-1 1 0 0,0 0 0 0 0,0 0-1 0 0,-1 1 1 0 0,1-1 0 0 0,0 0-1 0 0,0-1 1 0 0,0 1 0 0 0,-1 0-1 0 0,1 0 1 0 0,0-1 0 0 0,-1 1 0 0 0,0-1-1 0 0,1 1 1 0 0,-1-1 0 0 0,0 0-1 0 0,1-1-20 0 0,7-12 46 0 0,-7 13-33 0 0,0 0 1 0 0,0-1-1 0 0,-1 1 0 0 0,1-1 0 0 0,-1 1 0 0 0,0-1 1 0 0,1 0-1 0 0,-1 1 0 0 0,0-1 0 0 0,-1 0 0 0 0,1 0 0 0 0,0 0 1 0 0,-1 1-1 0 0,0-1 0 0 0,0 0 0 0 0,0 0 0 0 0,0 0 0 0 0,0 0 1 0 0,0 0-1 0 0,-1 0 0 0 0,0-1-13 0 0,-5-17 344 0 0,1 6-149 0 0,0-1 1 0 0,-8-13-196 0 0,-10-11 76 0 0,12 22 16 0 0,1-1 1 0 0,-7-17-93 0 0,2 4 136 0 0,12 28-302 0 0,1 0 0 0 0,0 0 0 0 0,0 0 0 0 0,0 0 0 0 0,1 0 0 0 0,-1 0 0 0 0,1 0 1 0 0,0 0-1 0 0,0-1 0 0 0,1 1 0 0 0,-1-2 166 0 0,1 3-9396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1.5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84 6424 0 0,'-2'-4'561'0'0,"0"0"0"0"0,-1 0 0 0 0,0 1 0 0 0,0-1 0 0 0,0 1 0 0 0,0-1 1 0 0,-1 1-1 0 0,0 0-561 0 0,-4-4 254 0 0,0 2 1 0 0,-1-1 0 0 0,0 1 0 0 0,0 0-1 0 0,-9-3-254 0 0,14 6 55 0 0,-1 0-19 0 0,1 0 0 0 0,-1 0 0 0 0,0 0 0 0 0,0 1 0 0 0,0 0 1 0 0,0 0-1 0 0,0 0 0 0 0,0 0 0 0 0,0 1 0 0 0,0 0 0 0 0,-1 0 0 0 0,1 0 0 0 0,-4 1-36 0 0,-20 4 207 0 0,24-5-155 0 0,0 1 0 0 0,0-1 0 0 0,-1 1 0 0 0,1 1 0 0 0,0-1 0 0 0,0 1 0 0 0,-5 2-52 0 0,8-3 13 0 0,0 0 1 0 0,0 0-1 0 0,0 0 0 0 0,0 0 1 0 0,0 0-1 0 0,0 1 0 0 0,1-1 1 0 0,-1 1-1 0 0,0-1 1 0 0,1 1-1 0 0,-1 0 0 0 0,1 0 1 0 0,-1 0-1 0 0,1 0 0 0 0,0-1 1 0 0,0 2-1 0 0,0-1 1 0 0,0 0-1 0 0,0 0 0 0 0,0 0 1 0 0,0 0-1 0 0,1 1 0 0 0,-1-1 1 0 0,1 0-1 0 0,0 0 0 0 0,0 1 1 0 0,0-1-1 0 0,0 0 1 0 0,0 1-1 0 0,0-1 0 0 0,1 0 1 0 0,-1 1-1 0 0,1-1 0 0 0,-1 0 1 0 0,1 0-1 0 0,0 0 0 0 0,0 0 1 0 0,0 1-1 0 0,0-1 1 0 0,0 0-1 0 0,1 1-13 0 0,21 22 47 0 0,0-1 0 0 0,1-2 0 0 0,1 0 0 0 0,2-1 0 0 0,16 9-47 0 0,-20-15 7 0 0,41 27 34 0 0,-46-30-18 0 0,-13-9-15 0 0,-1-1-1 0 0,0 1 1 0 0,-1 0-1 0 0,1 0 1 0 0,0 0-1 0 0,-1 0 1 0 0,1 1-8 0 0,-3-3 1 0 0,0 1 1 0 0,-1-1-1 0 0,1 0 0 0 0,0 0 1 0 0,-1 1-1 0 0,1-1 1 0 0,-1 1-1 0 0,1-1 1 0 0,-1 1-1 0 0,0-1 0 0 0,1 0 1 0 0,-1 1-1 0 0,0-1 1 0 0,0 1-1 0 0,0-1 1 0 0,0 1-1 0 0,0-1 1 0 0,-1 1-1 0 0,1-1 0 0 0,0 1 1 0 0,-1-1-1 0 0,1 1 1 0 0,-1-1-1 0 0,1 0 1 0 0,-1 1-2 0 0,-4 3 12 0 0,1 0 0 0 0,-1-1 1 0 0,0 0-1 0 0,-1 0 1 0 0,1-1-1 0 0,-5 3-12 0 0,-45 19 46 0 0,50-23-45 0 0,0 0 1 0 0,0 0-1 0 0,0-1 1 0 0,0 1-1 0 0,-1-1 1 0 0,1 0-1 0 0,0-1 1 0 0,-1 1-1 0 0,1-1 1 0 0,0 0-1 0 0,-1-1 1 0 0,-1 1-2 0 0,-11-1 6 0 0,16 1 10 0 0,0 0 1 0 0,0 0 0 0 0,0-1 0 0 0,0 1 0 0 0,0-1 0 0 0,0 1 0 0 0,0-1-1 0 0,1 0 1 0 0,-1 0 0 0 0,0 0 0 0 0,-1 0-17 0 0,-14-6-1969 0 0,15 7-7031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4.5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41 655 6424 0 0,'0'11'1091'0'0,"0"-9"-526"0"0,0-6 148 0 0,0 4-418 0 0,0 0 1 0 0,0 0 12 0 0,0 0 48 0 0,0 0 12 0 0,0-23 758 0 0,-17-85-187 0 0,6-1 0 0 0,3-3-939 0 0,6 81 201 0 0,1 22-113 0 0,0 0 0 0 0,0 1 0 0 0,1-1 0 0 0,1 0 0 0 0,-1 1 0 0 0,1-1 0 0 0,3-8-88 0 0,-2 8 72 0 0,0 3 19 0 0,-1 0 0 0 0,1-1 0 0 0,0 1 0 0 0,1 1 1 0 0,0-1-1 0 0,0 0 0 0 0,0 1 0 0 0,0-1 1 0 0,1 1-1 0 0,3-4-91 0 0,0-5 407 0 0,-7 13-389 0 0,0 0-1 0 0,1 1 1 0 0,-1-1 0 0 0,0 0-1 0 0,0 1 1 0 0,0-1-1 0 0,1 0 1 0 0,-1 1 0 0 0,0-1-1 0 0,0 0 1 0 0,1 1 0 0 0,-1-1-1 0 0,1 1 1 0 0,-1-1 0 0 0,0 1-1 0 0,1-1 1 0 0,-1 1 0 0 0,1-1-1 0 0,0 1 1 0 0,-1-1 0 0 0,1 1-1 0 0,-1 0 1 0 0,1-1 0 0 0,-1 1-1 0 0,1 0 1 0 0,0 0 0 0 0,-1-1-1 0 0,1 1 1 0 0,0 0 0 0 0,-1 0-1 0 0,1 0 1 0 0,0 0-18 0 0,3 0 3 0 0,0 1 1 0 0,0-1-1 0 0,-1 1 0 0 0,1 0 1 0 0,0 0-1 0 0,0 1 1 0 0,-1-1-1 0 0,1 1 1 0 0,-1 0-1 0 0,0 0 0 0 0,1 0 1 0 0,0 1-4 0 0,41 35 59 0 0,-31-26-46 0 0,18 19 6 0 0,-1 2 0 0 0,25 34-19 0 0,-1 10 175 0 0,-45-61-63 0 0,40 49 280 0 0,-30-47-218 0 0,-17-17-138 0 0,-1 1-1 0 0,0-1 1 0 0,0 1 0 0 0,0-1 0 0 0,0 1 0 0 0,0 0 0 0 0,0 0 0 0 0,-1 0-1 0 0,2 2-35 0 0,-1-2 67 0 0,0 0 0 0 0,0 0 0 0 0,0 0 0 0 0,0 0 0 0 0,0 0 0 0 0,0-1 0 0 0,1 1 0 0 0,-1-1 0 0 0,1 1 0 0 0,-1-1 0 0 0,1 0 0 0 0,0 0 0 0 0,-1 0 0 0 0,1 0 0 0 0,0-1 0 0 0,0 1 0 0 0,0-1 0 0 0,-1 1 0 0 0,1-1 0 0 0,0 0 0 0 0,1 0-67 0 0,12-12 233 0 0,-14 11-218 0 0,-1 0 0 0 0,1 0-1 0 0,0 0 1 0 0,0 0 0 0 0,-1-1 0 0 0,1 1-1 0 0,-1-1 1 0 0,1 1 0 0 0,-1-1-1 0 0,0 1 1 0 0,0-1 0 0 0,0 0-1 0 0,0 0 1 0 0,0 1 0 0 0,0-1-1 0 0,0 0 1 0 0,0 0 0 0 0,0 0-15 0 0,11-40 78 0 0,-11 35-58 0 0,8-41-120 0 0,-2 0-1 0 0,-1-44 101 0 0,-1 27-211 0 0,4-11 211 0 0,-8 66 4 0 0,0 2 22 0 0,0 1 0 0 0,0-1 0 0 0,1 0 0 0 0,0 1 0 0 0,1-1 0 0 0,-1 1 0 0 0,1 0 0 0 0,1 0-1 0 0,0-1-25 0 0,-4 8-6 0 0,0-1-1 0 0,0 0 1 0 0,1 1-1 0 0,-1-1 0 0 0,0 0 1 0 0,1 1-1 0 0,-1-1 0 0 0,0 0 1 0 0,1 1-1 0 0,-1-1 0 0 0,1 1 1 0 0,-1-1-1 0 0,1 1 1 0 0,0-1-1 0 0,-1 1 0 0 0,1 0 1 0 0,-1-1-1 0 0,1 1 0 0 0,0-1 1 0 0,-1 1-1 0 0,1 0 0 0 0,0 0 1 0 0,-1-1-1 0 0,1 1 1 0 0,0 0-1 0 0,-1 0 0 0 0,1 0 1 0 0,0 0-1 0 0,0 0 0 0 0,-1 0 1 0 0,1 0-1 0 0,0 0 0 0 0,-1 0 1 0 0,1 0-1 0 0,0 0 1 0 0,0 0-1 0 0,-1 1 0 0 0,1-1 1 0 0,0 0-1 0 0,-1 1 0 0 0,1-1 1 0 0,0 0-1 0 0,-1 1 0 0 0,1-1 1 0 0,-1 0-1 0 0,1 1 1 0 0,-1-1-1 0 0,1 1 0 0 0,-1-1 1 0 0,1 1-1 0 0,-1 0 0 0 0,1-1 1 0 0,-1 1 6 0 0,5 6-25 0 0,-1 0 0 0 0,-1 0 0 0 0,1 0 0 0 0,-1 0 0 0 0,1 3 25 0 0,4 9-32 0 0,3 6-48 0 0,-1 0 0 0 0,-1 1-1 0 0,-1 1 1 0 0,-2-1 0 0 0,0 1-1 0 0,-1 7 81 0 0,7 30-156 0 0,0-26 54 0 0,1 8-143 0 0,-11-38 220 0 0,0-1-1 0 0,0 1 1 0 0,1-1-1 0 0,2 5 26 0 0,-2-6-23 0 0,0 0-1 0 0,-1 0 1 0 0,0 0-1 0 0,0 0 1 0 0,-1 0 0 0 0,1 0-1 0 0,-1 0 1 0 0,0 5 23 0 0,-1-8-14 0 0,0-1-1 0 0,1 1 1 0 0,0-1 0 0 0,-1 0 0 0 0,1 1 0 0 0,0-1-1 0 0,0 0 1 0 0,0 0 0 0 0,1 0 0 0 0,-1 0 0 0 0,0 0-1 0 0,1 0 1 0 0,-1 0 0 0 0,1 0 0 0 0,1 1 14 0 0,7 9-111 0 0,-9-11 76 0 0,-1-1-2143 0 0,0 0-8562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1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10040 0 0,'26'11'2124'0'0,"-25"-11"-2064"0"0,0 1 1 0 0,0 0 0 0 0,0 0-1 0 0,0-1 1 0 0,0 1 0 0 0,0 0-1 0 0,0 0 1 0 0,0 0 0 0 0,0 0-1 0 0,0 0 1 0 0,-1 0 0 0 0,1 1-1 0 0,0-1 1 0 0,-1 0 0 0 0,1 0-1 0 0,-1 0 1 0 0,1 1 0 0 0,-1-1-1 0 0,1 0 1 0 0,-1 1 0 0 0,0-1-1 0 0,0 1-60 0 0,4 33 232 0 0,-4-12-198 0 0,-1-1 0 0 0,-1 0-1 0 0,-2 0 1 0 0,-4 17-34 0 0,5-22 20 0 0,2-1 0 0 0,-1 0 0 0 0,2 1 0 0 0,0-1 1 0 0,1 6-21 0 0,0 16-1581 0 0,-1-37-7268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2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9440 0 0,'1'0'14'0'0,"0"0"-1"0"0,0 0 1 0 0,0 0 0 0 0,0 1 0 0 0,0-1 0 0 0,0 0-1 0 0,0 0 1 0 0,0 1 0 0 0,0-1 0 0 0,0 1 0 0 0,0-1-1 0 0,-1 1 1 0 0,1-1 0 0 0,0 1 0 0 0,0-1 0 0 0,0 1-1 0 0,0 0 1 0 0,-1-1 0 0 0,1 1 0 0 0,0 0 0 0 0,-1 0-1 0 0,1 0 1 0 0,0-1 0 0 0,-1 1 0 0 0,1 0 0 0 0,-1 0-1 0 0,1 0 1 0 0,-1 0 0 0 0,0 0 0 0 0,1 0 0 0 0,-1 0-1 0 0,0 0 1 0 0,0 0 0 0 0,0 0 0 0 0,0 0 0 0 0,0 0-1 0 0,0 0 1 0 0,0 0 0 0 0,0 0 0 0 0,0 1-14 0 0,-1 7 211 0 0,0 0 1 0 0,0 0-1 0 0,-1 0 1 0 0,-2 6-212 0 0,0 4 154 0 0,2 2-145 0 0,1-1 1 0 0,0 1-1 0 0,2 3-9 0 0,-1 44 29 0 0,1-21 39 0 0,-1-34-47 0 0,1 1-1 0 0,-2-1 1 0 0,0 0 0 0 0,-2 9-21 0 0,3-13-33 0 0,0-8-7 0 0,0 0 1 0 0,0-1-1 0 0,0 1 0 0 0,0 0 1 0 0,0-1-1 0 0,1 1 1 0 0,-1 0-1 0 0,0-1 0 0 0,-1 1 1 0 0,1-1-1 0 0,0 1 0 0 0,0 0 1 0 0,0-1-1 0 0,0 1 1 0 0,0 0-1 0 0,-1-1 0 0 0,1 1 1 0 0,0-1-1 0 0,0 1 1 0 0,-1-1-1 0 0,1 1 0 0 0,-1 0 1 0 0,1-1-1 0 0,0 1 1 0 0,-1-1-1 0 0,1 0 0 0 0,-1 1 1 0 0,1-1-1 0 0,-1 1 1 0 0,1-1-1 0 0,-1 0 0 0 0,1 1 1 0 0,-1-1 39 0 0,0 0-7044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2.6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1 116 5720 0 0,'100'-5'3889'0'0,"-83"3"-3639"0"0,0 1-1 0 0,0-2 1 0 0,0 0-1 0 0,13-5-249 0 0,32-6 351 0 0,85-16 457 0 0,-137 28-729 0 0,1-1 0 0 0,0-1 0 0 0,9-4-79 0 0,-12 5 20 0 0,0 0 0 0 0,1 0 0 0 0,-1 0 0 0 0,0 1 0 0 0,1 1-1 0 0,-1-1 1 0 0,7 1-20 0 0,-9 0 9 0 0,1 1-1 0 0,-1-1 1 0 0,0 0-1 0 0,0-1 0 0 0,4-1-8 0 0,-6 2 3 0 0,0-1 0 0 0,1 1-1 0 0,-1 0 1 0 0,0 0-1 0 0,1 1 1 0 0,-1-1 0 0 0,0 1-1 0 0,1 0 1 0 0,-1 0-1 0 0,0 1 1 0 0,1-1 0 0 0,-1 1-3 0 0,34 4 193 0 0,-37-5-167 0 0,0 1 0 0 0,0-1 0 0 0,0 0 0 0 0,0 0 0 0 0,0 1 0 0 0,0-1 0 0 0,0 1 0 0 0,0-1 0 0 0,0 1 0 0 0,0-1-1 0 0,0 1 1 0 0,0-1 0 0 0,0 1 0 0 0,0 0 0 0 0,-1 0 0 0 0,1-1 0 0 0,0 1 0 0 0,-1 0 0 0 0,1 0 0 0 0,0 0 0 0 0,-1 0 0 0 0,1 0 0 0 0,-1 0 0 0 0,1 0 0 0 0,-1 0 0 0 0,0 0 0 0 0,1 0 0 0 0,-1 0 0 0 0,0 0 0 0 0,0 0 0 0 0,0 0 0 0 0,0 0-26 0 0,3 40 401 0 0,-3-34-372 0 0,-3 73 518 0 0,-3 1-547 0 0,5-26 68 0 0,-1-35-30 0 0,0 1-1 0 0,2-1 1 0 0,0 1 0 0 0,2 2-38 0 0,-1 24 53 0 0,-1-9 51 0 0,0-37-103 0 0,0-1-19 0 0,0 0-1822 0 0,0 0-7264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3.0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250 58 7736 0 0,'-15'-7'2158'0'0,"7"8"-2009"0"0,-1 1 0 0 0,1 0-1 0 0,0 0 1 0 0,0 1-1 0 0,0 0 1 0 0,0 1-1 0 0,0-1 1 0 0,-2 3-149 0 0,-10 4-1 0 0,1-1 13 0 0,1 1-1 0 0,1 0 0 0 0,-1 2 1 0 0,-10 9-12 0 0,26-19 3 0 0,0 0 0 0 0,0 0 0 0 0,0 0 0 0 0,0 0 0 0 0,1 0 0 0 0,-1 1 0 0 0,1-1 0 0 0,0 1 0 0 0,0-1 0 0 0,0 0 0 0 0,0 1 0 0 0,0 0 0 0 0,0-1 0 0 0,0 1-3 0 0,1 0 4 0 0,-1 0 0 0 0,0 1 1 0 0,-1-1-1 0 0,1 0 0 0 0,-1 0 0 0 0,1 0 1 0 0,-2 2-5 0 0,1-3 1 0 0,1 0 1 0 0,0 0-1 0 0,1 0 1 0 0,-1 1-1 0 0,0-1 1 0 0,1 0-1 0 0,-1 1 1 0 0,1-1-1 0 0,0 1 1 0 0,0-1-1 0 0,0 0 1 0 0,0 1-1 0 0,0-1 1 0 0,0 1 0 0 0,0-1-1 0 0,1 0 1 0 0,0 1-1 0 0,-1-1 1 0 0,1 0-1 0 0,0 0 1 0 0,0 1-1 0 0,0-1 1 0 0,0 0-1 0 0,1 0 1 0 0,-1 0-1 0 0,2 1-1 0 0,3 7 5 0 0,2 0-1 0 0,-1-1 1 0 0,1 0-1 0 0,6 5-4 0 0,-9-8 2 0 0,1-1 0 0 0,-1 0 0 0 0,1-1 0 0 0,0 1 0 0 0,1-1 0 0 0,-1 0 0 0 0,1-1 0 0 0,0 0 0 0 0,0 0 0 0 0,0 0 0 0 0,0-1 0 0 0,7 2-2 0 0,15 5 15 0 0,-24-7-10 0 0,0 0 1 0 0,1 0-1 0 0,-1 0 0 0 0,1-1 0 0 0,-1 0 0 0 0,1-1 0 0 0,-1 1 0 0 0,2-1-5 0 0,2 0 29 0 0,-1 0 1 0 0,0-1-1 0 0,0 0 1 0 0,0 0-1 0 0,0-1 1 0 0,0 0-1 0 0,0 0 0 0 0,0-1 1 0 0,0 0-1 0 0,-1-1 1 0 0,0 1-1 0 0,1-1 1 0 0,0-2-30 0 0,-4 4 25 0 0,-1 0 0 0 0,0 0 1 0 0,0-1-1 0 0,1 1 1 0 0,-1-1-1 0 0,-1 0 0 0 0,1 0 1 0 0,0 0-1 0 0,-1 0 1 0 0,0 0-1 0 0,1-1 0 0 0,-1 1 1 0 0,-1-1-1 0 0,1 0 1 0 0,0 1-1 0 0,-1-1 0 0 0,0 0 1 0 0,0 0-1 0 0,0 0 0 0 0,0 0 1 0 0,-1 0-1 0 0,1-2-25 0 0,0-2 43 0 0,1 1-1 0 0,-2 0 1 0 0,1-1 0 0 0,-1 1-1 0 0,0 0 1 0 0,0-1-1 0 0,-1 1 1 0 0,0-1-1 0 0,0 1 1 0 0,-1 0 0 0 0,0 0-1 0 0,0 0 1 0 0,-1 0-1 0 0,-1-2-42 0 0,-6-8 125 0 0,0 1-1 0 0,-2 0 0 0 0,0 1 0 0 0,-1 0 1 0 0,-6-5-125 0 0,0-5 105 0 0,16 21-59 0 0,0 0 0 0 0,0 0 1 0 0,0 0-1 0 0,-1 0 0 0 0,0 0 1 0 0,1 0-1 0 0,-1 1 0 0 0,-1 0 0 0 0,1 0 1 0 0,-2-1-47 0 0,-11-6-1391 0 0,17 10-7666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3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1 548 10360 0 0,'2'-1'625'0'0,"14"-7"-201"0"0,-13 7-311 0 0,-1 0 0 0 0,0 0 0 0 0,1 0-1 0 0,-1 0 1 0 0,0 0 0 0 0,1-1 0 0 0,-1 1-1 0 0,0-1 1 0 0,0 0 0 0 0,0 1 0 0 0,0-1-1 0 0,-1 0 1 0 0,1 0 0 0 0,0 0 0 0 0,-1 0-1 0 0,1-1 1 0 0,-1 1 0 0 0,0 0 0 0 0,1-2-113 0 0,3-10 66 0 0,-1 1 1 0 0,0-1 0 0 0,-1-1 0 0 0,-1 1 0 0 0,1-8-67 0 0,7-36 235 0 0,1-7 313 0 0,-8 45-363 0 0,0 1-1 0 0,2-1 1 0 0,0 1 0 0 0,1 0 0 0 0,7-16-185 0 0,-3 6 207 0 0,-9 24-155 0 0,0 0 1 0 0,0 0 0 0 0,1 1-1 0 0,0-1 1 0 0,0 0 0 0 0,0 1-1 0 0,1-1 1 0 0,-1 1 0 0 0,1 0-1 0 0,0 0 1 0 0,0 0 0 0 0,2-2-53 0 0,61-55 1063 0 0,-65 61-1051 0 0,0-1-1 0 0,-1 0 1 0 0,1 1-1 0 0,0-1 0 0 0,0 1 1 0 0,0-1-1 0 0,0 1 1 0 0,0-1-1 0 0,-1 1 0 0 0,1 0 1 0 0,0 0-1 0 0,0-1 0 0 0,0 1 1 0 0,0 0-1 0 0,0 0 1 0 0,0 0-1 0 0,0 0 0 0 0,0 0 1 0 0,0 0-1 0 0,0 0 0 0 0,0 0 1 0 0,0 0-1 0 0,0 1 1 0 0,0-1-12 0 0,1 1 14 0 0,0 0 0 0 0,0 0 1 0 0,-1 0-1 0 0,1 0 1 0 0,0 0-1 0 0,-1 0 0 0 0,1 1 1 0 0,-1-1-1 0 0,1 1 1 0 0,-1-1-1 0 0,1 2-14 0 0,3 3 18 0 0,-1 1-1 0 0,1 0 0 0 0,-2 0 1 0 0,1 0-1 0 0,1 5-17 0 0,14 36 41 0 0,2-1 1 0 0,8 10-42 0 0,-11-14 15 0 0,-16-38-15 0 0,0 0 0 0 0,-1 0 0 0 0,2 0-1 0 0,-1 0 1 0 0,0 0 0 0 0,1-1 0 0 0,0 1 0 0 0,0-1 0 0 0,1 0-1 0 0,-1 0 1 0 0,1 0 0 0 0,1 2 0 0 0,11 6-4 0 0,0-1 0 0 0,1-1 0 0 0,4 2 3 0 0,-1-1-24 0 0,-2 1 0 0 0,10 7 25 0 0,-17-12-3 0 0,1 0 0 0 0,0 0-1 0 0,1-1 1 0 0,-1-1-1 0 0,1 0 1 0 0,0-1 0 0 0,0-1-1 0 0,1 0 1 0 0,0 0 3 0 0,10 3-2 0 0,-23-6 3 0 0,0 0-1 0 0,0 1 1 0 0,0-1-1 0 0,0 0 0 0 0,0 0 1 0 0,0 0-1 0 0,0 0 1 0 0,0 0-1 0 0,0 0 0 0 0,0 0 1 0 0,0 0-1 0 0,0-1 1 0 0,0 1-1 0 0,0 0 0 0 0,0 0 1 0 0,0-1-1 0 0,0 1 1 0 0,0-1-1 0 0,0 1 0 0 0,0-1 1 0 0,0 1-1 0 0,-1-1 1 0 0,1 0-1 0 0,0 1 1 0 0,0-1-1 0 0,0 0 0 0 0,-1 0 1 0 0,1 1-1 0 0,0-1 1 0 0,-1 0-1 0 0,1 0 0 0 0,-1 0 1 0 0,1 0-1 0 0,-1 0 1 0 0,0 0-1 0 0,1 0 0 0 0,-1 0 1 0 0,0 0-1 0 0,1 0 1 0 0,-1 0-1 0 0,0 0 0 0 0,0 0 1 0 0,0 0-1 0 0,2-15 35 0 0,-2 15-33 0 0,1-1-1 0 0,-1 1 1 0 0,0 0-1 0 0,1-1 0 0 0,-1 1 1 0 0,0 0-1 0 0,0-1 0 0 0,0 1 1 0 0,-1 0-1 0 0,1-1 0 0 0,0 1 1 0 0,0-1-1 0 0,-1 1 0 0 0,1 0 1 0 0,0 0-1 0 0,-1-1 0 0 0,0 1 1 0 0,1 0-1 0 0,-1 0 0 0 0,0-1-1 0 0,-3-6 25 0 0,0-1 0 0 0,1 1-1 0 0,0-1 1 0 0,1 0-1 0 0,-2-8-24 0 0,-8-26 111 0 0,-3 8 37 0 0,-1 0 0 0 0,-5-6-148 0 0,1 2 206 0 0,9 13 96 0 0,10 23-274 0 0,0-1 0 0 0,-1 0-1 0 0,1 1 1 0 0,-1-1 0 0 0,0 1 0 0 0,0-1 0 0 0,0 1 0 0 0,0 0-1 0 0,-2-2-27 0 0,3 3 23 0 0,0 0-1 0 0,0 0 1 0 0,1 0-1 0 0,-1 1 1 0 0,0-1-1 0 0,1 0 0 0 0,0 0 1 0 0,-1 0-1 0 0,1 0 1 0 0,0 0-1 0 0,0 0 1 0 0,0 0-1 0 0,0 0 0 0 0,1 0 1 0 0,-1 0-1 0 0,0 0 1 0 0,1 0-23 0 0,1-9-2416 0 0,-1 9-9981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6.3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40 3712 0 0,'0'0'703'0'0,"0"0"-5"0"0,0 0 5 0 0,-1 6-71 0 0,1 1-506 0 0,0-5-102 0 0,0 0-1 0 0,0 0 1 0 0,0 0-1 0 0,0 0 1 0 0,0 0 0 0 0,-1 0-1 0 0,1 0 1 0 0,-1 0-1 0 0,0-1 1 0 0,1 1-1 0 0,-1 0 1 0 0,0 0 0 0 0,0 0-1 0 0,0-1 1 0 0,-1 2-24 0 0,1-1 75 0 0,0-1 1 0 0,0 1-1 0 0,0 0 1 0 0,1 0-1 0 0,-1 0 1 0 0,1 0-1 0 0,-1 0 1 0 0,1 0-1 0 0,0 0 1 0 0,0 0-1 0 0,-1 0 1 0 0,2 1-76 0 0,-4 18 870 0 0,-1-1-448 0 0,1 1-1 0 0,0-1 1 0 0,2 1 0 0 0,1 6-422 0 0,-2 15 265 0 0,5 50 48 0 0,4-26 430 0 0,-1-44-451 0 0,0 12-8 0 0,-6-31-247 0 0,0-1 1 0 0,0 1 0 0 0,1-1 0 0 0,-1 1 0 0 0,1-1 0 0 0,-1 1 0 0 0,1-1-1 0 0,0 0 1 0 0,0 1 0 0 0,0-1 0 0 0,0 0 0 0 0,0 0 0 0 0,0 0 0 0 0,1 0-1 0 0,-1 0 1 0 0,1 0 0 0 0,0 0 0 0 0,1 1-38 0 0,0 13 441 0 0,-3-11-200 0 0,-2-13-107 0 0,-1-17-2 0 0,1 0 1 0 0,1 0-1 0 0,1 0 1 0 0,1-1 0 0 0,3-14-133 0 0,-3 29 39 0 0,0 0 1 0 0,-1 0 0 0 0,-1 0 0 0 0,1 0 0 0 0,-3-5-40 0 0,2 5 58 0 0,0 1-1 0 0,0-1 1 0 0,1 0 0 0 0,0 0 0 0 0,1-1-58 0 0,2-26 474 0 0,-1-1 1 0 0,-2 1-475 0 0,0 19 212 0 0,0 15-148 0 0,0 0 0 0 0,1 0-1 0 0,0 0 1 0 0,0 0 0 0 0,0 0 0 0 0,1 0 0 0 0,1-3-64 0 0,-1 3 64 0 0,-1 1 0 0 0,1-1 0 0 0,-1 0 0 0 0,0 0 0 0 0,0 0 0 0 0,-1 0-1 0 0,1-4-63 0 0,8-25 656 0 0,-4 21-75 0 0,-1 11-143 0 0,-3 8-383 0 0,0 2-48 0 0,0-1 0 0 0,0 0 0 0 0,1 1 0 0 0,0-1-1 0 0,1 0 1 0 0,0 0 0 0 0,0 0 0 0 0,1-1-7 0 0,9 29 18 0 0,-7-19-29 0 0,0-1 1 0 0,1 0-1 0 0,9 14 11 0 0,-15-27-1 0 0,4 8-1 0 0,-1-1 1 0 0,0 1-1 0 0,-1 0 1 0 0,1 7 1 0 0,8 24 12 0 0,-5-25-9 0 0,-2-3-1 0 0,0 0 0 0 0,2-1-1 0 0,5 10-1 0 0,34 59 2 0 0,-36-60 14 0 0,-9-19-12 0 0,0 0-1 0 0,0-1 1 0 0,0 1-1 0 0,0-1 1 0 0,0 1-1 0 0,1-1 1 0 0,-1 0-1 0 0,1 1 1 0 0,-1-1-1 0 0,1 0 0 0 0,1 1-3 0 0,-3-3 1 0 0,0 1 0 0 0,1-1 0 0 0,-1 1 0 0 0,1-1-1 0 0,-1 0 1 0 0,0 1 0 0 0,1-1 0 0 0,-1 0-1 0 0,1 1 1 0 0,-1-1 0 0 0,1 0 0 0 0,0 1 0 0 0,-1-1-1 0 0,1 0 1 0 0,-1 0 0 0 0,1 0 0 0 0,-1 0-1 0 0,1 1 1 0 0,0-1 0 0 0,-1 0 0 0 0,1 0 0 0 0,-1 0-1 0 0,1 0 1 0 0,0 0 0 0 0,-1-1 0 0 0,1 1-1 0 0,0 0 0 0 0,0-1 2 0 0,0 0-1 0 0,0 0 1 0 0,0 0-1 0 0,-1 0 1 0 0,1-1-1 0 0,0 1 1 0 0,0 0-1 0 0,-1 0 1 0 0,1-1-1 0 0,-1 1 1 0 0,1-1-1 0 0,-1 0-1 0 0,7-17 4 0 0,-2 0 1 0 0,2-12-5 0 0,-4 15 2 0 0,1 1 0 0 0,0 0 0 0 0,1 0 0 0 0,4-8-2 0 0,-6 15-12 0 0,0 1 0 0 0,0-1-1 0 0,-1 0 1 0 0,0 0-1 0 0,0 0 1 0 0,-1-1 0 0 0,0 1-1 0 0,-1 0 1 0 0,0-6 12 0 0,2-24-57 0 0,0 29 18 0 0,0 0-1 0 0,0 0 1 0 0,1 0 0 0 0,0 0-1 0 0,1 0 1 0 0,1-3 39 0 0,11-28-225 0 0,-14 34 187 0 0,-2 5 24 0 0,0 0-1 0 0,0 0 1 0 0,0 1 0 0 0,0-1 0 0 0,0 0 0 0 0,0 0 0 0 0,1 0 0 0 0,-1 0-1 0 0,0 0 1 0 0,1 0 0 0 0,-1 1 0 0 0,1-1 0 0 0,-1 0 0 0 0,1 0-1 0 0,-1 1 1 0 0,1-1 0 0 0,-1 0 0 0 0,1 1 0 0 0,0-1 0 0 0,-1 0-1 0 0,1 1 1 0 0,0-1 0 0 0,0 1 0 0 0,-1-1 0 0 0,1 1 0 0 0,0 0 0 0 0,0-1-1 0 0,0 1 1 0 0,0 0 0 0 0,-1-1 0 0 0,1 1 0 0 0,0 0 0 0 0,0 0-1 0 0,0 0 1 0 0,0 0 0 0 0,0 0 14 0 0,-1 0-37 0 0,1 3 29 0 0,-1 1 0 0 0,1-1-1 0 0,0 0 1 0 0,0 0 0 0 0,0 1 0 0 0,1-1 0 0 0,-1 0 0 0 0,1 0 0 0 0,-1 0 0 0 0,3 2 8 0 0,9 21-2 0 0,3 19-4 0 0,-9-28 24 0 0,-1 0 0 0 0,-1 1 0 0 0,0 0-1 0 0,0 5-17 0 0,-1 9 244 0 0,1-1-1 0 0,2-1 1 0 0,1 1-1 0 0,2-1 1 0 0,2 4-244 0 0,-1-20 139 0 0,-5-11-2555 0 0,-6-3-9444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6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9240 0 0,'-2'42'582'0'0,"1"-27"-78"0"0,1 1 1 0 0,0-1-1 0 0,1 1 1 0 0,2 14-505 0 0,4 12 280 0 0,-4-23-186 0 0,0-1-1 0 0,1 0 1 0 0,1 0-1 0 0,3 4-93 0 0,2 8 97 0 0,-6-18-26 0 0,0-1-1 0 0,1 0 0 0 0,0 0 0 0 0,1 0 0 0 0,3 4-70 0 0,9 12 141 0 0,0-1 436 0 0,17 20-577 0 0,-29-39 98 0 0,0-1 1 0 0,1 1-1 0 0,-1-1 0 0 0,1 0 0 0 0,1-1 1 0 0,-1 0-1 0 0,1 0 0 0 0,5 3-98 0 0,6 1 135 0 0,-7-3 232 0 0,1 0-1 0 0,0-1 1 0 0,9 2-367 0 0,-18-6 62 0 0,0 0-1 0 0,0 0 1 0 0,0 0-1 0 0,1-1 1 0 0,-1 0 0 0 0,0 0-1 0 0,0 0 1 0 0,0 0-1 0 0,0-1 1 0 0,0 0 0 0 0,0 1-1 0 0,0-2 1 0 0,0 1-1 0 0,3-2-61 0 0,2-1 65 0 0,-6 3-8 0 0,1 0-1 0 0,-1 0 1 0 0,0-1-1 0 0,-1 1 1 0 0,1-1-1 0 0,0 0 1 0 0,0 0-1 0 0,-1 0 1 0 0,1 0-1 0 0,-1 0 1 0 0,0-1-1 0 0,1 1 1 0 0,-1-1-1 0 0,1-2-56 0 0,4-7 101 0 0,-1-1-1 0 0,0 0 1 0 0,-1 0-1 0 0,0 0 1 0 0,-1-1-1 0 0,0 1 1 0 0,-1-1-1 0 0,-1 0 0 0 0,0-10-100 0 0,0 9 90 0 0,-2 0-1 0 0,1 0 0 0 0,-2 1 1 0 0,0-1-1 0 0,-3-10-89 0 0,3-7 158 0 0,1 27-133 0 0,0 1 0 0 0,0 0 0 0 0,0 0 0 0 0,0 0 0 0 0,-1 0 0 0 0,1 0 0 0 0,-1 0 0 0 0,0 0 0 0 0,-1 0 0 0 0,1 0 0 0 0,-2-3-25 0 0,2 5 9 0 0,1 1-1 0 0,-1 0 0 0 0,1-1 1 0 0,-1 1-1 0 0,1-1 1 0 0,0 1-1 0 0,0-1 0 0 0,-1 1 1 0 0,1-1-1 0 0,0 1 0 0 0,0-1 1 0 0,1 1-1 0 0,-1-1 0 0 0,0 0-8 0 0,1 0 8 0 0,-1 0 0 0 0,0 0 0 0 0,0 0-1 0 0,0 1 1 0 0,0-1 0 0 0,0 0 0 0 0,0 0 0 0 0,-1 0-1 0 0,1 0 1 0 0,-1 0-8 0 0,1 1 7 0 0,0 1-1 0 0,-1-1 1 0 0,1 1 0 0 0,0-1-1 0 0,0 1 1 0 0,-1-1 0 0 0,1 1 0 0 0,0-1-1 0 0,0 0 1 0 0,0 1 0 0 0,0-1-1 0 0,0 1 1 0 0,0-1 0 0 0,0 1-1 0 0,0-1 1 0 0,0 0 0 0 0,0 1-1 0 0,0-1 1 0 0,0 1 0 0 0,0-1-1 0 0,0 1 1 0 0,0-1 0 0 0,1 1-1 0 0,-1-1 1 0 0,0 1 0 0 0,0-1-1 0 0,1 1 1 0 0,-1-1 0 0 0,0 1 0 0 0,1-1-1 0 0,-1 1 1 0 0,1-1 0 0 0,-1 1-1 0 0,0 0 1 0 0,1-1 0 0 0,-1 1-1 0 0,1 0 1 0 0,-1-1 0 0 0,1 1-1 0 0,-1 0 1 0 0,1 0 0 0 0,0-1-1 0 0,-1 1 1 0 0,1 0 0 0 0,-1 0-1 0 0,1 0 1 0 0,-1 0 0 0 0,1 0-1 0 0,0 0-6 0 0,0-1-154 0 0,-1 1-1 0 0,1 0 0 0 0,0 0 0 0 0,0-1 0 0 0,0 1 0 0 0,0 0 0 0 0,-1-1 0 0 0,1 1 0 0 0,0-1 0 0 0,-1 1 0 0 0,1-1 0 0 0,0 1 0 0 0,-1-1 0 0 0,1 1 0 0 0,0-1 0 0 0,-1 0 0 0 0,1 0 155 0 0,0 0-12199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7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169 29 5520 0 0,'18'7'2534'0'0,"-8"-3"39"0"0,-14-5-1310 0 0,-34-15-444 0 0,32 13-718 0 0,0-1 0 0 0,-1 1 1 0 0,0 1-1 0 0,1-1 0 0 0,-1 1 1 0 0,0 1-1 0 0,0-1 0 0 0,0 1 1 0 0,0 0-1 0 0,0 0 1 0 0,0 1-1 0 0,0 0 0 0 0,-3 1-101 0 0,5 0 137 0 0,0 0 0 0 0,0 0 1 0 0,0 1-1 0 0,1-1 0 0 0,-1 1 0 0 0,1 0 0 0 0,-2 1-137 0 0,5-2 64 0 0,0 0-1 0 0,-1 0 1 0 0,1 0-1 0 0,0 0 1 0 0,0 1 0 0 0,0-1-1 0 0,0 0 1 0 0,0 0-1 0 0,0 1 1 0 0,0-1 0 0 0,0 1-1 0 0,0-1 1 0 0,1 1-1 0 0,-1 0 1 0 0,1-1 0 0 0,-1 1-1 0 0,1-1 1 0 0,-1 1-1 0 0,1 0 1 0 0,0-1 0 0 0,0 1-1 0 0,0 0 1 0 0,0 0-64 0 0,0 3 84 0 0,0-1 1 0 0,0 1-1 0 0,1-1 1 0 0,0 0-1 0 0,0 1 1 0 0,0-1-1 0 0,0 0 1 0 0,0 0-1 0 0,1 1 1 0 0,0-1-1 0 0,0 0 1 0 0,0-1-1 0 0,0 1 1 0 0,1 0-1 0 0,0-1 1 0 0,-1 1-1 0 0,1-1 1 0 0,1 0-1 0 0,-1 0 1 0 0,0 0-1 0 0,1 0 1 0 0,-1 0-1 0 0,1-1 1 0 0,3 2-85 0 0,26 18 188 0 0,39 24 234 0 0,5 1-364 0 0,-74-46-38 0 0,1 1 1 0 0,-1 0-1 0 0,1 1 1 0 0,-1-1-1 0 0,0 0 0 0 0,0 1 1 0 0,0 0-1 0 0,0 0 1 0 0,0 0-1 0 0,-1 0 1 0 0,1 0-1 0 0,-1 0 1 0 0,0 1-1 0 0,0-1 1 0 0,0 1-1 0 0,-1 0 1 0 0,1-1-1 0 0,-1 1 0 0 0,0 0 1 0 0,0 0-1 0 0,0 0 1 0 0,0 0-1 0 0,-1 0 1 0 0,0 0-1 0 0,1 0 1 0 0,-2 0-1 0 0,1 0 1 0 0,0 0-1 0 0,-1 0-20 0 0,-1 0 14 0 0,0-1 0 0 0,0 0 0 0 0,0 0-1 0 0,0 0 1 0 0,-1 0 0 0 0,0 0 0 0 0,1 0 0 0 0,-1-1 0 0 0,0 1 0 0 0,0-1-1 0 0,-1 0 1 0 0,1 0 0 0 0,0 0 0 0 0,-1 0 0 0 0,1 0 0 0 0,-5 0-14 0 0,-11 8 31 0 0,13-6-35 0 0,-1-1 0 0 0,1-1 0 0 0,-1 1 0 0 0,0-1 0 0 0,0 0 0 0 0,0-1 0 0 0,0 1 0 0 0,0-2 0 0 0,-5 1 4 0 0,-8 0-18 0 0,-1-2 0 0 0,-16-1 18 0 0,35 1-2 0 0,0 1 0 0 0,1-1-1 0 0,-1 0 1 0 0,0 1-1 0 0,0-1 1 0 0,1 0-1 0 0,-1 0 1 0 0,0 0-1 0 0,1 0 1 0 0,-1 0 0 0 0,1 0-1 0 0,-1-1 1 0 0,1 1-1 0 0,0 0 1 0 0,0-1-1 0 0,0 1 1 0 0,-1-1-1 0 0,1 1 1 0 0,0-1 0 0 0,1 0-1 0 0,-1 0 1 0 0,0 1-1 0 0,0-1 1 0 0,1 0-1 0 0,-1 0 1 0 0,1 0-1 0 0,-1-1 3 0 0,0-4-22 0 0,0 0 0 0 0,0 0-1 0 0,0-1 1 0 0,1 1 0 0 0,0 0-1 0 0,1-2 23 0 0,0-1-72 0 0,1 1 0 0 0,1 0 0 0 0,-1 0 0 0 0,4-7 72 0 0,2-7-116 0 0,-6 19 92 0 0,0 0 0 0 0,0 0-1 0 0,0 0 1 0 0,1 0-1 0 0,-1 1 1 0 0,1-1 0 0 0,0 0-1 0 0,0 1 1 0 0,1 0-1 0 0,-1 0 1 0 0,0 0 0 0 0,4-2 24 0 0,-1 1-31 0 0,-2 0 0 0 0,1-1 0 0 0,0 1 1 0 0,-1-1-1 0 0,0 0 0 0 0,0 0 31 0 0,0-2-376 0 0,1 1 0 0 0,0 0 0 0 0,0 0 0 0 0,1 0 0 0 0,-1 1 0 0 0,1 0 0 0 0,2-2 376 0 0,18-9-11590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8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0 10344 0 0,'-1'48'928'0'0,"-4"24"-276"0"0,0-12 101 0 0,4-25-552 0 0,1 0 0 0 0,2 0 0 0 0,2-1 0 0 0,2 8-201 0 0,-4-26 113 0 0,1 0 1 0 0,1-1-1 0 0,0 1 0 0 0,1-1 1 0 0,1 1-1 0 0,6 10-113 0 0,-3-6 419 0 0,-8-17-602 0 0,0 1-1 0 0,0 0 1 0 0,0-1-1 0 0,0 1 1 0 0,-1 0-1 0 0,0 0 1 0 0,0 0 183 0 0,0-4-9504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8.6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0 255 7328 0 0,'16'-1'3235'0'0,"2"-2"-1891"0"0,-3 0-1074 0 0,0 0-64 0 0,-1-1-1 0 0,0 0 1 0 0,13-7-206 0 0,20-6 70 0 0,-42 15-68 0 0,42-11 42 0 0,12-7-44 0 0,-38 13 44 0 0,0 1-1 0 0,0 2 1 0 0,1 0 0 0 0,8 0-44 0 0,11-2 35 0 0,-2 1-1677 0 0,1 4-6564 0 0</inkml:trace>
  <inkml:trace contextRef="#ctx0" brushRef="#br0" timeOffset="1">1292 1 5224 0 0,'-4'3'201'0'0,"1"1"0"0"0,0 0-1 0 0,0-1 1 0 0,1 1 0 0 0,-1 1 0 0 0,1-1 0 0 0,0 0 0 0 0,0 1-1 0 0,0-1 1 0 0,1 1 0 0 0,-1 0-201 0 0,-1 10 337 0 0,0 0-1 0 0,1 0 1 0 0,1 0 0 0 0,0 5-337 0 0,0-3 42 0 0,8 80 293 0 0,-7-78-65 0 0,2 0 0 0 0,3 12-270 0 0,-3-15 191 0 0,0-1-1 0 0,-1 0 1 0 0,0 14-191 0 0,-2 4 385 0 0,2 0-1 0 0,2-1 1 0 0,0 1 0 0 0,7 22-385 0 0,-7-25 266 0 0,-3-25-211 0 0,0 0 0 0 0,0-1 0 0 0,1 1 0 0 0,-1 0 0 0 0,1 0 0 0 0,0-1 1 0 0,1 1-1 0 0,-1 0 0 0 0,1-1 0 0 0,1 3-55 0 0,-3-6 3 0 0,2 0 24 0 0,-1 1 0 0 0,0-1 0 0 0,-1 1-1 0 0,1-1 1 0 0,0 1 0 0 0,0-1 0 0 0,-1 1 0 0 0,1 0 0 0 0,-1-1 0 0 0,1 1-1 0 0,-1 0 1 0 0,0 0 0 0 0,0-1 0 0 0,1 1 0 0 0,-1 0 0 0 0,0 0 0 0 0,-1-1 0 0 0,1 2-27 0 0,7 30 704 0 0,-13-44 4 0 0,1-15-481 0 0,0 7-165 0 0,2-1-1 0 0,0 1 1 0 0,1-1 0 0 0,1 1-1 0 0,1-1 1 0 0,1-5-62 0 0,0 11 25 0 0,-1 0 1 0 0,0-1-1 0 0,-2-4-25 0 0,1 8 23 0 0,0 0 0 0 0,1 0 0 0 0,1-1 0 0 0,-1 1 0 0 0,3-8-23 0 0,11-89 142 0 0,-13 102-132 0 0,1 0-1 0 0,1 0 1 0 0,-1 0-1 0 0,1 0 0 0 0,0 1 1 0 0,0-1-1 0 0,3-3-9 0 0,11-23 64 0 0,-11 20-13 0 0,0 1 0 0 0,1-1 0 0 0,0 1 0 0 0,1 0 0 0 0,1 1 0 0 0,-1 0 0 0 0,2 0 0 0 0,3-3-51 0 0,36-21 5 0 0,-46 31-23 0 0,1 0 0 0 0,-1 1 1 0 0,1-1-1 0 0,-1 0 0 0 0,1 1 1 0 0,0 0-1 0 0,0 0 0 0 0,0 0 1 0 0,0 1-1 0 0,1-1 0 0 0,-1 1 0 0 0,0 0 1 0 0,1 0-1 0 0,-1 0 0 0 0,0 1 1 0 0,1 0-1 0 0,-1-1 0 0 0,1 2 1 0 0,-1-1-1 0 0,1 0 0 0 0,-1 1 1 0 0,2 0 17 0 0,-5 0-7 0 0,0-1 1 0 0,0 1 0 0 0,0-1 0 0 0,0 1 0 0 0,0-1 0 0 0,0 1 0 0 0,0 0 0 0 0,0 0 0 0 0,0-1 0 0 0,-1 1 0 0 0,1 0 0 0 0,0 0 0 0 0,0 0-1 0 0,-1 0 1 0 0,1 0 0 0 0,-1 0 0 0 0,1 0 0 0 0,-1 0 0 0 0,1 0 0 0 0,-1 0 0 0 0,1 1 6 0 0,6 27-60 0 0,-6-23 32 0 0,0 0 13 0 0,0 0 1 0 0,-1 0 0 0 0,0-1 0 0 0,0 1 0 0 0,0 0 0 0 0,-1 0 0 0 0,-1 2 14 0 0,0 21-28 0 0,1-23 21 0 0,0 0 0 0 0,0 0 0 0 0,0-1 0 0 0,0 1 0 0 0,-1 0 0 0 0,0-1 0 0 0,0 1 0 0 0,-1-1 0 0 0,-2 4 7 0 0,-29 45-111 0 0,33-54 109 0 0,-15 16-90 0 0,9-11 40 0 0,7-5-27 0 0,0-1 69 0 0,0 1 4 0 0,0 0 12 0 0,3-1 2 0 0,18-5 156 0 0,-1 1 1 0 0,2 0-1 0 0,10 1-164 0 0,-4-1 172 0 0,-23 5-119 0 0,0-1 0 0 0,0 1 1 0 0,0 0-1 0 0,0 1 0 0 0,0-1 0 0 0,0 1 1 0 0,0 0-1 0 0,-1 0 0 0 0,1 0 0 0 0,0 1 0 0 0,-1-1 1 0 0,1 1-1 0 0,-1 0 0 0 0,1 1 0 0 0,-1-1 1 0 0,3 3-54 0 0,-4-3 41 0 0,0 0 0 0 0,0 1 1 0 0,-1-1-1 0 0,1 1 0 0 0,-1-1 1 0 0,0 1-1 0 0,1 0 0 0 0,-1 0 1 0 0,-1 0-1 0 0,1 0 0 0 0,0 0 1 0 0,-1 0-1 0 0,1 1 0 0 0,-1-1 1 0 0,0 1-1 0 0,0-1 0 0 0,0 1 1 0 0,-1-1-1 0 0,1 1 0 0 0,-1-1 1 0 0,0 1-1 0 0,0-1 0 0 0,0 3-41 0 0,-3 3-3 0 0,1 1-1 0 0,-1-1 0 0 0,0 0 1 0 0,-1 0-1 0 0,0-1 0 0 0,-1 1 0 0 0,1-1 1 0 0,-2 0-1 0 0,1 0 0 0 0,-1-1 1 0 0,0 1-1 0 0,-1-1 0 0 0,0-1 0 0 0,-5 5 4 0 0,6-5-5 0 0,0 0 0 0 0,-1 0-1 0 0,0-1 1 0 0,0 0 0 0 0,0 0-1 0 0,-1 0 1 0 0,0-1 0 0 0,0-1-1 0 0,0 1 1 0 0,0-1 0 0 0,0 0-1 0 0,-1-1 1 0 0,1 0 0 0 0,-1-1-1 0 0,1 1 1 0 0,-1-2 0 0 0,0 1-1 0 0,-1-1 6 0 0,-17 2 5 0 0,24-1-3 0 0,0 0 0 0 0,0-1 0 0 0,0 1-1 0 0,0-1 1 0 0,0 0 0 0 0,0 0 0 0 0,0 0 0 0 0,0 0 0 0 0,0-1 0 0 0,0 1 0 0 0,-1-1-2 0 0,0-1-115 0 0,1 1 1 0 0,0 0 0 0 0,0-1-1 0 0,0 0 1 0 0,0 0 0 0 0,0 1-1 0 0,1-2 1 0 0,-1 1 0 0 0,0 0-1 0 0,1-1 1 0 0,0 1-1 0 0,-1-1 1 0 0,1 1 0 0 0,0-1-1 0 0,0 0 1 0 0,1 0 0 0 0,-1 0-1 0 0,0-2 115 0 0,1 3-10830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5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79 7232 0 0,'-1'2'232'0'0,"1"-1"1"0"0,0 1 0 0 0,1 0-1 0 0,-1-1 1 0 0,0 1 0 0 0,0-1-1 0 0,1 1 1 0 0,-1 0 0 0 0,1-1-1 0 0,0 2-232 0 0,2 0 28 0 0,-1 0 0 0 0,1 0 0 0 0,-1 1 0 0 0,0-1 0 0 0,0 1 0 0 0,0 0 0 0 0,0-1 0 0 0,-1 1 0 0 0,0 0 0 0 0,1 0 0 0 0,-1 0 0 0 0,-1 0 0 0 0,1 0 0 0 0,0 2-28 0 0,3 11 66 0 0,7 29 181 0 0,-3-10 487 0 0,13 33-734 0 0,-18-60 105 0 0,1 0 1 0 0,0 0-1 0 0,0-1 0 0 0,1 1 1 0 0,0-1-1 0 0,1 0 0 0 0,-1 0 1 0 0,2-1-1 0 0,4 6-105 0 0,14 18 503 0 0,-22-27-459 0 0,-1 0 0 0 0,1-1 0 0 0,0 1 0 0 0,0-1-1 0 0,0 1 1 0 0,0-1 0 0 0,0 0 0 0 0,1 0-1 0 0,0 0 1 0 0,3 1-44 0 0,-4-3 57 0 0,0 0 0 0 0,0 0 0 0 0,1 0 0 0 0,-1-1-1 0 0,0 0 1 0 0,1 1 0 0 0,-1-1 0 0 0,1 0 0 0 0,-1-1 0 0 0,0 1 0 0 0,1-1-1 0 0,-1 0 1 0 0,0 1 0 0 0,0-1 0 0 0,1-1 0 0 0,-1 1 0 0 0,0 0-1 0 0,0-1 1 0 0,1 0-57 0 0,5-5 92 0 0,-1 1 0 0 0,0-1 0 0 0,-1-1 0 0 0,1 1 0 0 0,-1-2 0 0 0,-1 1 0 0 0,3-4-92 0 0,38-66 434 0 0,-37 60-318 0 0,-5 8-61 0 0,-1 1 1 0 0,0-1 0 0 0,-1 1-1 0 0,0-1 1 0 0,0-5-56 0 0,12-35 195 0 0,9-24 196 0 0,4-9 79 0 0,-21 70-413 0 0,-6 11-41 0 0,0 0-1 0 0,1 0 1 0 0,-1 0-1 0 0,0-1 0 0 0,0 1 1 0 0,-1 0-1 0 0,1 0 1 0 0,0-1-1 0 0,-1 1 0 0 0,0 0 1 0 0,1-2-16 0 0,-1 3-2087 0 0,0 1-8371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9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299 0 6328 0 0,'-5'7'1816'0'0,"-6"7"2013"0"0,9-13-3666 0 0,-1 1-1 0 0,0-1 1 0 0,0 0-1 0 0,0 0 1 0 0,0 0 0 0 0,0 0-1 0 0,0-1 1 0 0,0 1 0 0 0,-1-1-1 0 0,1 0 1 0 0,-1 0-163 0 0,-41-1 504 0 0,22 0-332 0 0,14 2-82 0 0,-1 1 0 0 0,1 0 1 0 0,-1 0-1 0 0,1 1 0 0 0,0 0 0 0 0,0 1 0 0 0,0 0 0 0 0,0 1 0 0 0,1-1 0 0 0,-1 2 0 0 0,1-1 1 0 0,-3 4-91 0 0,-21 22 544 0 0,30-28-492 0 0,1-1 1 0 0,-1 1-1 0 0,1 0 1 0 0,-1 0 0 0 0,1 0-1 0 0,0 0 1 0 0,0 0 0 0 0,0 0-1 0 0,1 0 1 0 0,-1 0 0 0 0,1 4-53 0 0,-3 6 158 0 0,0-2-55 0 0,1 0 0 0 0,0-1 0 0 0,0 1 0 0 0,1 0 0 0 0,1 0 0 0 0,0 0 0 0 0,0 0 0 0 0,1 0 0 0 0,0 0 0 0 0,4 10-103 0 0,6 39 306 0 0,8 16-89 0 0,-16-51-124 0 0,2 7 3 0 0,0-20-61 0 0,-1-1 101 0 0,0 0 0 0 0,1 0 0 0 0,4 5-136 0 0,0 3-25 0 0,-9-17 17 0 0,1 0 0 0 0,-1-1 0 0 0,1 1 0 0 0,-1 0-1 0 0,1-1 1 0 0,0 1 0 0 0,0-1 0 0 0,0 1 0 0 0,0-1-1 0 0,0 1 1 0 0,0-1 0 0 0,0 0 0 0 0,1 1 0 0 0,-1-1-1 0 0,0 0 1 0 0,1 0 0 0 0,-1 0 0 0 0,1 0 0 0 0,-1 0-1 0 0,1 0 1 0 0,-1 0 0 0 0,1-1 0 0 0,1 1 8 0 0,0 0-26 0 0,3 1-3 0 0,-1 0 0 0 0,1-1 0 0 0,0 0 0 0 0,-1 0-1 0 0,1-1 1 0 0,0 1 0 0 0,1-1 29 0 0,5-1-6 0 0,-1 0-1 0 0,1-1 0 0 0,0 0 0 0 0,-1-1 0 0 0,1 0 0 0 0,-1-1 0 0 0,9-4 7 0 0,67-20 31 0 0,-19 9 44 0 0,-48 14 164 0 0,-8 3-2773 0 0,-10 2-9116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9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10 153 9536 0 0,'-10'-4'577'0'0,"20"7"232"0"0,-7-3-616 0 0,1 0 1 0 0,-1-1-1 0 0,0 1 0 0 0,1-1 0 0 0,-1 0 0 0 0,0 0 0 0 0,1 0 1 0 0,-1-1-1 0 0,0 1 0 0 0,0-1 0 0 0,0 0 0 0 0,2-1-193 0 0,11-6 184 0 0,54-20 216 0 0,55-14-400 0 0,-49 24 294 0 0,-43 11-1987 0 0,28-10 1693 0 0,-28 8-8873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09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8936 0 0,'1'0'53'0'0,"-1"0"0"0"0,0 0 0 0 0,1 0 0 0 0,-1 0 0 0 0,1 0 0 0 0,-1 0 0 0 0,1 0 0 0 0,-1 0 0 0 0,0 0 0 0 0,1 0 1 0 0,-1 0-1 0 0,1 0 0 0 0,-1 0 0 0 0,0 0 0 0 0,1 0 0 0 0,-1 1 0 0 0,1-1 0 0 0,-1 0 0 0 0,0 0 0 0 0,1 0 0 0 0,-1 1 0 0 0,0-1 0 0 0,1 0 1 0 0,-1 1-1 0 0,0-1 0 0 0,1 0 0 0 0,-1 1 0 0 0,0-1 0 0 0,0 0 0 0 0,1 1 0 0 0,-1-1 0 0 0,0 0 0 0 0,0 1 0 0 0,0-1 0 0 0,0 1 0 0 0,0-1 1 0 0,1 0-1 0 0,-1 1 0 0 0,0-1 0 0 0,0 1 0 0 0,0-1 0 0 0,0 0 0 0 0,0 1 0 0 0,0-1 0 0 0,0 1 0 0 0,0-1-53 0 0,0 1 95 0 0,0 0 0 0 0,0 0-1 0 0,0 0 1 0 0,0-1 0 0 0,0 1 0 0 0,0 0-1 0 0,0 0 1 0 0,1 0 0 0 0,-1 0-1 0 0,0-1 1 0 0,1 1 0 0 0,-1 0 0 0 0,1 0-1 0 0,-1-1 1 0 0,0 1 0 0 0,1 0-1 0 0,0-1 1 0 0,-1 1 0 0 0,1 0-95 0 0,1 1 43 0 0,-1 0 0 0 0,1 0 0 0 0,-1 0 0 0 0,1 0 1 0 0,-1 0-1 0 0,0 0 0 0 0,0 0 0 0 0,0 0 0 0 0,0 1 0 0 0,-1-1 0 0 0,1 0 0 0 0,0 1 1 0 0,-1-1-1 0 0,0 1 0 0 0,1-1 0 0 0,-1 2-43 0 0,-1 45-84 0 0,0-28 158 0 0,8 93 63 0 0,-4-77-65 0 0,-1 0-1 0 0,-1 0 1 0 0,-5 29-72 0 0,4-58 41 0 0,0 0 0 0 0,0-1 0 0 0,1 1 0 0 0,0 5-41 0 0,2 20 176 0 0,-8-4-1801 0 0,5-29-7611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10.1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5416 0 0,'10'-3'678'0'0,"-5"2"340"0"0,8 10-394 0 0,-11-9-558 0 0,0 1 0 0 0,0-1 0 0 0,0 0 0 0 0,1 0 0 0 0,-1 0 1 0 0,0 0-1 0 0,0 0 0 0 0,0 0 0 0 0,0-1 0 0 0,0 1 0 0 0,0-1 0 0 0,0 1-66 0 0,15-3 301 0 0,14 0-93 0 0,0-2-1 0 0,16-5-207 0 0,43-7 217 0 0,-54 12-127 0 0,-13 2 61 0 0,0 0 0 0 0,15 1-151 0 0,-28 1 48 0 0,0 0 0 0 0,0 0 0 0 0,0-1 0 0 0,8-3-48 0 0,-7 2 16 0 0,0 0 0 0 0,0 1 0 0 0,0 0 0 0 0,3 1-16 0 0,-3 0 37 0 0,0 0 0 0 0,0-1-1 0 0,0-1 1 0 0,0 0-37 0 0,40-7-1383 0 0,-31 10-4963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10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16 5520 0 0,'-3'39'582'0'0,"2"-30"-318"0"0,0 1 1 0 0,1 0-1 0 0,0 0 1 0 0,1 0-1 0 0,-1-1 1 0 0,3 6-265 0 0,3 28 402 0 0,-1 0 0 0 0,-1 33-402 0 0,-3-33 361 0 0,2 0 1 0 0,3 0-1 0 0,1 3-361 0 0,-1-21 347 0 0,-2-13-148 0 0,-1 0 1 0 0,-1 0 0 0 0,0 0-1 0 0,-1 5-199 0 0,-2-5 189 0 0,1-11-154 0 0,0 0 0 0 0,0 0 0 0 0,-1 0 0 0 0,1 0 0 0 0,0 0 0 0 0,0 0 0 0 0,0 0 0 0 0,1 0 0 0 0,-1 0 0 0 0,0 0 0 0 0,0 0 0 0 0,1 0 0 0 0,-1 0 0 0 0,0 0 0 0 0,1-1 0 0 0,-1 1 0 0 0,1 1-35 0 0,1 9 999 0 0,-3-20-32 0 0,-5-52-443 0 0,0 10-159 0 0,5 39-294 0 0,-2-16 177 0 0,2 0 1 0 0,2 0 0 0 0,2-22-249 0 0,0 24 147 0 0,-2 14-59 0 0,0 1 0 0 0,1-1 1 0 0,0 1-1 0 0,1-1 0 0 0,0 1 0 0 0,1 0 0 0 0,4-7-88 0 0,2-3 132 0 0,-3 6-21 0 0,1 0-1 0 0,1 0 1 0 0,0 1 0 0 0,1 0-1 0 0,6-6-110 0 0,3-2 131 0 0,-12 14-64 0 0,0-1 0 0 0,1 1 1 0 0,0 0-1 0 0,0 0 0 0 0,1 1 0 0 0,7-5-67 0 0,-10 10 8 0 0,-1 0 0 0 0,0 1-1 0 0,1 0 1 0 0,-1 0 0 0 0,1 0 0 0 0,-1 1 0 0 0,1-1 0 0 0,0 1 0 0 0,-1 1 0 0 0,1-1 0 0 0,-1 1-1 0 0,3 0-7 0 0,-5 1-6 0 0,1 0-1 0 0,0 0 1 0 0,0 1-1 0 0,-1-1 1 0 0,0 1-1 0 0,1-1 1 0 0,-1 1-1 0 0,2 3 7 0 0,3 1-34 0 0,-3-2 7 0 0,-1-1 0 0 0,0 1 0 0 0,0 0 0 0 0,0 1 0 0 0,-1-1 0 0 0,1 1 0 0 0,-1-1 0 0 0,0 3 27 0 0,-1-5-26 0 0,0 1-1 0 0,-1-1 1 0 0,0 0 0 0 0,0 1 0 0 0,0 0 0 0 0,0-1 0 0 0,0 1 0 0 0,-1 0 0 0 0,1-1-1 0 0,-1 1 1 0 0,0 0 0 0 0,0-1 0 0 0,-1 1 0 0 0,1 0 0 0 0,-1 0 26 0 0,-3 3-27 0 0,-1 0 0 0 0,1-1 0 0 0,-1 0 0 0 0,0 0 0 0 0,-1 0 0 0 0,0 0 0 0 0,0-1 1 0 0,0 0-1 0 0,-2 1 27 0 0,-4 4-38 0 0,7-6 17 0 0,-1 0 1 0 0,0 0 0 0 0,-1 0-1 0 0,1-1 1 0 0,-2 1 20 0 0,-24 14-97 0 0,23-12 54 0 0,0 0 0 0 0,-1 0 1 0 0,1-1-1 0 0,-2-1 43 0 0,-5 4-23 0 0,7-3 27 0 0,1 1 0 0 0,-1-1 0 0 0,1 1 0 0 0,-5 5-4 0 0,13-10 8 0 0,-1 0 1 0 0,0 0-1 0 0,1 0 1 0 0,0 0-1 0 0,-1-1 1 0 0,1 1 0 0 0,0 0-1 0 0,-1 0 1 0 0,1 0-1 0 0,0 0 1 0 0,0 0 0 0 0,0 0-1 0 0,0 0 1 0 0,0 0-1 0 0,0 0 1 0 0,0 0 0 0 0,0 0-1 0 0,0 0 1 0 0,0 0-1 0 0,1 0 1 0 0,-1 0-1 0 0,0 0 1 0 0,1 0 0 0 0,-1 0-1 0 0,0-1 1 0 0,1 1-1 0 0,-1 0 1 0 0,1 0 0 0 0,0 0-1 0 0,-1-1 1 0 0,1 1-1 0 0,0 0 1 0 0,-1-1 0 0 0,1 1-1 0 0,0 0 1 0 0,0-1-1 0 0,-1 1 1 0 0,2 0-9 0 0,31 22-61 0 0,49 21-36 0 0,-71-38 157 0 0,1 0 0 0 0,-1-1 0 0 0,1-1 0 0 0,0 1 0 0 0,7 0-60 0 0,-6-1 116 0 0,1 0 0 0 0,-1 1-1 0 0,10 5-115 0 0,-18-8 21 0 0,0-1 0 0 0,0 0 0 0 0,1 1 0 0 0,-1-2 0 0 0,0 1 0 0 0,1-1 0 0 0,-1 1 0 0 0,1-1-1 0 0,-1-1 1 0 0,3 0-21 0 0,10 1-1963 0 0,-17 0-8730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10.9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8432 0 0,'1'0'17'0'0,"0"0"0"0"0,1 1 0 0 0,-1-1 0 0 0,0 0 0 0 0,1 1 0 0 0,-1-1 0 0 0,0 0 1 0 0,1 1-1 0 0,-1 0 0 0 0,0-1 0 0 0,0 1 0 0 0,0 0 0 0 0,1 0 0 0 0,-1-1 0 0 0,0 1 0 0 0,0 0 0 0 0,0 0 1 0 0,0 0-1 0 0,-1 0 0 0 0,1 1 0 0 0,0-1 0 0 0,0 0 0 0 0,-1 0 0 0 0,1 0 0 0 0,0 1-17 0 0,12 38 724 0 0,-8-19-498 0 0,27 82 311 0 0,-14-46-125 0 0,4 7-412 0 0,-16-51 145 0 0,0 1-1 0 0,1-1 0 0 0,1 0 0 0 0,0 0 0 0 0,1-1 1 0 0,8 8-145 0 0,34 17 1094 0 0,-47-34-967 0 0,0 0 0 0 0,0 0 0 0 0,1-1 0 0 0,-1 0 0 0 0,1 0 0 0 0,-1 0 0 0 0,1 0 0 0 0,0-1-1 0 0,3 1-126 0 0,-6-1 49 0 0,0-1-1 0 0,0 1 0 0 0,0-1 0 0 0,0 0 0 0 0,0 0 1 0 0,0 0-1 0 0,0 0 0 0 0,0 0 0 0 0,0-1 0 0 0,0 1 1 0 0,0 0-1 0 0,0-1 0 0 0,0 0 0 0 0,0 1 0 0 0,0-1 0 0 0,0 0 1 0 0,0 0-1 0 0,0 0 0 0 0,0 0 0 0 0,-1 0 0 0 0,1-1 1 0 0,-1 1-1 0 0,1 0 0 0 0,0-1-48 0 0,8-10 228 0 0,-7 9-112 0 0,1-1 0 0 0,-1 0 0 0 0,0 0 0 0 0,0-1 0 0 0,0 1 0 0 0,0-1 0 0 0,1-3-116 0 0,9-46 836 0 0,-7 25-571 0 0,-6 24-206 0 0,0-1 1 0 0,0 1-1 0 0,0 0 0 0 0,0 0 0 0 0,-1 0 0 0 0,1 0 1 0 0,-1 0-1 0 0,-1 0 0 0 0,1 0 0 0 0,-1 1 0 0 0,-1-5-59 0 0,-6-19 222 0 0,-5-66 208 0 0,14 90-449 0 0,1 1 1 0 0,-1-1-1 0 0,0 0 1 0 0,1 1 0 0 0,0-1-1 0 0,0 1 1 0 0,0 0-1 0 0,0-1 1 0 0,0 1-1 0 0,1-2 19 0 0,2-4-2078 0 0,-3 7-9504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11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292 1 9240 0 0,'-3'2'355'0'0,"-1"1"1"0"0,1 0-1 0 0,0 0 1 0 0,1 1 0 0 0,-1-1-1 0 0,-1 2-355 0 0,2-1 96 0 0,-1 0-1 0 0,0-1 0 0 0,0 0 1 0 0,0 1-1 0 0,-1-1 1 0 0,1 0-1 0 0,-3 1-95 0 0,-16 10 238 0 0,-2-1 0 0 0,1 0 0 0 0,-1-2 0 0 0,-9 2-238 0 0,20-9 269 0 0,0 2 1 0 0,0-1-1 0 0,0 2 0 0 0,1 0 1 0 0,0 0-1 0 0,-6 6-269 0 0,10-9 450 0 0,3 1 93 0 0,4 10-381 0 0,-7 40 831 0 0,7-29-813 0 0,2-1 1 0 0,3 10-181 0 0,0 38 275 0 0,-12 34-122 0 0,8-100-165 0 0,-1 0 0 0 0,1 0 0 0 0,1 0 0 0 0,-1 0-1 0 0,1 0 1 0 0,0 0 0 0 0,1 0 0 0 0,-1 0 0 0 0,2 2 12 0 0,-2-7-10 0 0,0 0 1 0 0,0 0-1 0 0,0 0 0 0 0,0 0 1 0 0,0 0-1 0 0,0-1 1 0 0,0 1-1 0 0,1 0 0 0 0,-1-1 1 0 0,1 1-1 0 0,-1-1 0 0 0,1 0 1 0 0,0 0-1 0 0,-1 1 1 0 0,1-1-1 0 0,0 0 0 0 0,0 0 1 0 0,0 0-1 0 0,-1-1 0 0 0,1 1 1 0 0,0 0-1 0 0,0-1 0 0 0,0 1 1 0 0,1-1-1 0 0,-1 0 1 0 0,0 0-1 0 0,0 1 0 0 0,0-1 1 0 0,0-1-1 0 0,0 1 0 0 0,0 0 1 0 0,2-1 9 0 0,12-1-7 0 0,-6 1 5 0 0,0-1-1 0 0,0 0 1 0 0,0 0 0 0 0,0-1 0 0 0,0 0-1 0 0,0-1 1 0 0,1-1 2 0 0,60-24-3 0 0,-61 23 4 0 0,-7 5-2 0 0,0-1 1 0 0,0 0-1 0 0,0 0 1 0 0,0 0-1 0 0,0 0 1 0 0,0-1-1 0 0,-1 1 0 0 0,1-1 1 0 0,17-15-2166 0 0,-18 17-8503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11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49 9744 0 0,'0'0'927'0'0,"4"0"-614"0"0,9-1 273 0 0,-1-1-1 0 0,1 1 1 0 0,0-2 0 0 0,11-4-586 0 0,39-6 1465 0 0,64-5-3289 0 0,-110 14-7440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0:12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11 10448 0 0,'0'0'0'0'0,"0"0"0"0"0,0-6 0 0 0,-5 3 608 0 0,3 3 0 0 0,4 3 8 0 0,-2-3-8 0 0,0 0-248 0 0,0 0 0 0 0,0 0 0 0 0,3 0 0 0 0,3-3-352 0 0,-3 1 0 0 0,-3 2 0 0 0,0 0 0 0 0,0 0-10784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4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3712 0 0,'0'0'576'0'0,"0"0"0"0"0,0 0 0 0 0,0 0-48 0 0,0 0-192 0 0,0 0-48 0 0,0 0 0 0 0,0 0 21 0 0,0 0 84 0 0,0 0 18 0 0,0 0 4 0 0,1 7-15 0 0,0 3-266 0 0,4 21 389 0 0,1-20-29 0 0,-5-10-469 0 0,0 0 0 0 0,0 0 1 0 0,-1 0-1 0 0,1 0 0 0 0,-1 0 0 0 0,1 0 0 0 0,-1 0 1 0 0,1 0-1 0 0,-1 1 0 0 0,0-1 0 0 0,1 0 0 0 0,-1 0 0 0 0,0 1 1 0 0,0 0-26 0 0,1 5 66 0 0,-1-1 0 0 0,1 1 0 0 0,1-1 1 0 0,-1 1-1 0 0,2 2-66 0 0,5 33 325 0 0,-1 13-29 0 0,-4-32-108 0 0,-1 0 0 0 0,-1 7-188 0 0,6 45 375 0 0,-4-53-215 0 0,-1 0-1 0 0,0 1 1 0 0,-2 5-160 0 0,-2-7 99 0 0,1-15-60 0 0,0 1 1 0 0,1-1 0 0 0,0 1 0 0 0,0-1 0 0 0,0 1 0 0 0,1 0-40 0 0,-1-3 31 0 0,1 0 0 0 0,-1-1 0 0 0,-1 1 0 0 0,1 0 0 0 0,-1 0 0 0 0,1 0 0 0 0,-2 2-31 0 0,-1 18 183 0 0,3 24 145 0 0,0-47-290 0 0,-4-3-1352 0 0,3 2-7466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5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8432 0 0,'-1'65'1168'0'0,"2"70"2480"0"0,8-97-3439 0 0,-7-33-169 0 0,0 1 0 0 0,-1-1 0 0 0,1 1 0 0 0,-1 0 0 0 0,-1-1 0 0 0,1 4-40 0 0,-2 5 202 0 0,1-11-165 0 0,0-1 0 0 0,-1 0 0 0 0,1 0 0 0 0,0 1 0 0 0,0-1 0 0 0,0 0 0 0 0,0 0 0 0 0,0 1 0 0 0,1-1 0 0 0,-1 0 1 0 0,1 0-1 0 0,0 0 0 0 0,-1 0 0 0 0,1 1 0 0 0,0-1 0 0 0,0 0 0 0 0,0 0 0 0 0,1-1 0 0 0,-1 1 0 0 0,1 1-37 0 0,1 7-1504 0 0,-3-10-7880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5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29 229 96 0 0,'-17'3'1427'0'0,"12"-2"1585"0"0,-2-13-1609 0 0,7 12-1360 0 0,1 0 0 0 0,-1 0-1 0 0,0 0 1 0 0,0 0-1 0 0,0 0 1 0 0,0 0 0 0 0,1 0-1 0 0,-1 0 1 0 0,0 0-1 0 0,0 0 1 0 0,0 0 0 0 0,0 0-1 0 0,1 0 1 0 0,-1 0-1 0 0,0 0 1 0 0,0-1 0 0 0,0 1-1 0 0,0 0 1 0 0,0 0-1 0 0,1 0 1 0 0,-1 0 0 0 0,0 0-1 0 0,0 0 1 0 0,0-1-1 0 0,0 1 1 0 0,0 0 0 0 0,0 0-1 0 0,0 0 1 0 0,0 0-1 0 0,0 0 1 0 0,1-1 0 0 0,-1 1-1 0 0,0 0 1 0 0,0 0-1 0 0,0 0 1 0 0,0 0 0 0 0,0-1-1 0 0,0 1 1 0 0,0 0-1 0 0,0 0 1 0 0,0 0 0 0 0,0-1-1 0 0,0 1 1 0 0,0 0-1 0 0,0 0 1 0 0,-1 0 0 0 0,1 0-1 0 0,0-1 1 0 0,0 1-1 0 0,0 0-42 0 0,2-11 80 0 0,-2 10-58 0 0,0 1 0 0 0,1-1 0 0 0,-1 1 1 0 0,0-1-1 0 0,0 1 0 0 0,1-1 0 0 0,-1 1 1 0 0,0-1-1 0 0,1 1 0 0 0,-1-1 0 0 0,0 1 1 0 0,1 0-1 0 0,-1-1 0 0 0,0 1 0 0 0,1 0 1 0 0,-1-1-1 0 0,1 1 0 0 0,-1 0 0 0 0,1 0 1 0 0,-1-1-1 0 0,1 1 0 0 0,-1 0 0 0 0,1 0 1 0 0,-1 0-1 0 0,1 0 0 0 0,-1-1-22 0 0,19-3 66 0 0,-12 3 36 0 0,14-6 40 0 0,0-1 0 0 0,-1-1 0 0 0,2-1-142 0 0,30-13 256 0 0,60-26 315 0 0,-47 20 320 0 0,15-3-891 0 0,-65 28 124 0 0,0 1-1 0 0,0 0 1 0 0,0 0-1 0 0,8 1-123 0 0,27-4 385 0 0,-43 6-348 0 0,0 0 0 0 0,0 0 0 0 0,0 1-1 0 0,-1 0 1 0 0,1 0 0 0 0,0 0 0 0 0,-1 1 0 0 0,1 0 0 0 0,-1 1 0 0 0,1 0 0 0 0,-1-1-1 0 0,0 2 1 0 0,2 1-37 0 0,-6-5 6 0 0,5 6-1526 0 0,-6-5-6258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5.4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0 3208 0 0,'-1'1'234'0'0,"1"0"-1"0"0,0-1 1 0 0,-1 1 0 0 0,1 0 0 0 0,0 0 0 0 0,-1 0-1 0 0,1 0 1 0 0,0 0 0 0 0,0 0 0 0 0,0 0-1 0 0,0 0 1 0 0,0 0 0 0 0,0-1 0 0 0,0 1-1 0 0,0 0 1 0 0,0 0 0 0 0,0 0 0 0 0,1 0-234 0 0,-3 22 320 0 0,-7 10-314 0 0,-38 152 13 0 0,38-127-20 0 0,2 1 1 0 0,2 4 0 0 0,4-32-5 0 0,-5 33 50 0 0,6-62-37 0 0,-1 2 35 0 0,0 1-1 0 0,0-1 1 0 0,1 0-1 0 0,-1 0 1 0 0,1 0-1 0 0,0 1 1 0 0,0-1-1 0 0,1 0 1 0 0,-1 0-1 0 0,1 1 1 0 0,0-1 0 0 0,0 0-1 0 0,1 2-42 0 0,-1-2 66 0 0,0 1 0 0 0,0-1 0 0 0,0 1 0 0 0,-1-1-1 0 0,1 1 1 0 0,-1 0 0 0 0,0 0-66 0 0,0-1 95 0 0,0 0 0 0 0,0-1 0 0 0,0 1-1 0 0,0 0 1 0 0,1-1 0 0 0,0 1 0 0 0,0 0 0 0 0,0-1-1 0 0,0 1 1 0 0,0-1 0 0 0,1 0 0 0 0,1 4-95 0 0,-2-6 35 0 0,-1 1 1 0 0,1-1-1 0 0,0 1 1 0 0,-1-1-1 0 0,0 1 1 0 0,1 0-1 0 0,-1-1 1 0 0,0 1-1 0 0,0 0 1 0 0,1-1-1 0 0,-1 1 1 0 0,-1 1-36 0 0,4 14 535 0 0,14-16-1623 0 0,-16-1-5937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5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5920 0 0,'0'6'65'0'0,"0"-3"110"0"0,0 0 0 0 0,0-1 0 0 0,0 1 0 0 0,0 0-1 0 0,0 0 1 0 0,1 0 0 0 0,-1 0 0 0 0,1-1 0 0 0,0 1-1 0 0,0 0 1 0 0,0 0 0 0 0,0-1 0 0 0,0 1 0 0 0,1-1 0 0 0,-1 1-1 0 0,1-1-174 0 0,0 2 13 0 0,0 1-1 0 0,1-1 1 0 0,-2 1-1 0 0,1 0 0 0 0,0 0 1 0 0,-1-1-1 0 0,0 1 1 0 0,0 0-1 0 0,-1 0 0 0 0,1 4-12 0 0,1 8 14 0 0,11 90 37 0 0,-3 43-51 0 0,-9-132 3 0 0,-3 30 55 0 0,1-41-22 0 0,0 1 0 0 0,1 0 1 0 0,0 0-1 0 0,0-1 0 0 0,1 1 0 0 0,0 0 0 0 0,0-1 0 0 0,1 1 0 0 0,0 0 0 0 0,1 2-36 0 0,2 0 71 0 0,-1 1 0 0 0,0 1 0 0 0,-1-1 0 0 0,0 0 0 0 0,-1 1 0 0 0,0-1 0 0 0,-1 3-71 0 0,5 33 312 0 0,-5-43-279 0 0,0-1 0 0 0,0 1 1 0 0,0 0-1 0 0,0-1 1 0 0,1 1-1 0 0,-1 0 0 0 0,1-1 1 0 0,0 0-1 0 0,0 1 1 0 0,2 2-34 0 0,-3-5 17 0 0,0 1 0 0 0,-1 0 1 0 0,1-1-1 0 0,-1 1 0 0 0,1 0 1 0 0,-1 0-1 0 0,0 0 0 0 0,0 0 1 0 0,0-1-1 0 0,0 1 0 0 0,0 0 1 0 0,0 0-1 0 0,0 0 0 0 0,-1 0-17 0 0,1 4-1189 0 0,0-5-5664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6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0 122 6128 0 0,'0'0'0'0'0,"0"0"0"0"0,5-18 0 0 0,8 7 424 0 0,5 4 8 0 0,0 0-8 0 0,0-11 8 0 0,-4 0 80 0 0,-3 7 8 0 0,1 4-8 0 0,8 1 8 0 0,5-1-472 0 0,0 2 0 0 0,-3 5-8 0 0,14-2 16 0 0,7-2-96 0 0,-5 4 16 0 0,-1 0-7504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6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362 8 3408 0 0,'-8'-5'347'0'0,"8"5"-327"0"0,0 0 0 0 0,0-1 0 0 0,0 1 0 0 0,-1 0 0 0 0,1 0 0 0 0,0 0 0 0 0,0 0 0 0 0,0 0 0 0 0,0-1 0 0 0,0 1 0 0 0,-1 0 0 0 0,1 0 0 0 0,0 0 0 0 0,0 0 0 0 0,0 0 0 0 0,0 0 0 0 0,-1 0 0 0 0,1 0 0 0 0,0 0 0 0 0,0 0 0 0 0,0-1 0 0 0,0 1 0 0 0,-1 0 0 0 0,1 0 0 0 0,0 0 0 0 0,0 0 0 0 0,0 0 0 0 0,-1 0 0 0 0,1 1 0 0 0,0-1 0 0 0,0 0 0 0 0,0 0 0 0 0,-1 0 0 0 0,1 0 0 0 0,0 0 0 0 0,0 0 0 0 0,0 0 0 0 0,0 0 0 0 0,-1 0 0 0 0,1 0 0 0 0,0 1 0 0 0,0-1 0 0 0,0 0 0 0 0,0 0 0 0 0,0 0 0 0 0,-1 0 0 0 0,1 0 0 0 0,0 1 0 0 0,0-1 0 0 0,0 0 0 0 0,0 0 0 0 0,0 0 0 0 0,0 0 0 0 0,0 1 0 0 0,0-1 0 0 0,0 0 0 0 0,0 0 0 0 0,0 0 0 0 0,0 1 0 0 0,0-1 0 0 0,0 0 0 0 0,0 0 0 0 0,0 0-20 0 0,-30 5 2481 0 0,-8 13-2363 0 0,0-2 0 0 0,-1-2 0 0 0,-16 4-118 0 0,-23 11 559 0 0,76-28-492 0 0,0 1 1 0 0,-1 0-1 0 0,1-1 0 0 0,0 1 1 0 0,0 0-1 0 0,0 0 0 0 0,0 0 1 0 0,0 1-1 0 0,1-1 0 0 0,-2 3-67 0 0,-10 11 775 0 0,9-10-637 0 0,1 1 1 0 0,0 0-1 0 0,0 0 0 0 0,1 0 0 0 0,0 0 1 0 0,0 0-1 0 0,-1 7-138 0 0,0 3 57 0 0,0 1 0 0 0,0 15-57 0 0,3-27 12 0 0,0 0 0 0 0,0-1-1 0 0,1 1 1 0 0,-1 0-1 0 0,1 0 1 0 0,1-1 0 0 0,-1 1-1 0 0,1-1 1 0 0,0 1 0 0 0,2 4-12 0 0,0 0 1 0 0,0 0 0 0 0,0 0 0 0 0,-1 0 0 0 0,-1 0 0 0 0,0 0 0 0 0,1 9-1 0 0,7 33-21 0 0,-2-24 5 0 0,-3-6-25 0 0,2 1 1 0 0,0-1 0 0 0,2 0 0 0 0,0-1 0 0 0,7 11 40 0 0,-15-31 3 0 0,1 1 0 0 0,-1-1 0 0 0,0 1 1 0 0,1-1-1 0 0,-1 1 0 0 0,1-1 0 0 0,0 0 0 0 0,-1 0 1 0 0,1 0-1 0 0,1 1-3 0 0,-1-2 5 0 0,-1 1 0 0 0,1 0 0 0 0,-1 0 0 0 0,1 0 0 0 0,-1 1 0 0 0,1-1 0 0 0,-1 0 0 0 0,0 0 1 0 0,0 1-1 0 0,1-1 0 0 0,-1 1-5 0 0,1 1 45 0 0,0 0 1 0 0,1 0-1 0 0,-1 0 0 0 0,1 0 1 0 0,-1-1-1 0 0,1 1 1 0 0,0-1-1 0 0,0 1 1 0 0,0-1-1 0 0,0 0 1 0 0,0-1-1 0 0,1 1 1 0 0,-1 0-1 0 0,0-1 0 0 0,1 0 1 0 0,-1 0-1 0 0,1 0 1 0 0,0 0-1 0 0,2 0-45 0 0,9 1 195 0 0,1-1 0 0 0,0-1 0 0 0,0 0 0 0 0,2-1-195 0 0,13 0-53 0 0,-19 1-109 0 0,-1-1-1 0 0,1 0 0 0 0,0-1 1 0 0,-1 0-1 0 0,1-1 0 0 0,-1 0 1 0 0,1 0-1 0 0,7-5 163 0 0,-16 6-8001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6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 9240 0 0,'2'0'0'0'0,"7"0"0"0"0,0-9 0 0 0,9-2 472 0 0,5-2-8 0 0,1-3 0 0 0,22-4 16 0 0,8-3-280 0 0,0 3-8 0 0,7 2-8832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7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 6 5224 0 0,'-18'-4'1815'0'0,"13"2"-1358"0"0,1 2-309 0 0,1 1 0 0 0,-1-1 0 0 0,0 1 0 0 0,0 0 0 0 0,0 0 0 0 0,0 0-1 0 0,0 1 1 0 0,0-1-148 0 0,-12 4 82 0 0,5-3-75 0 0,1 1-1 0 0,0-1 1 0 0,0 2 0 0 0,1-1-1 0 0,-2 2-6 0 0,6-3-7 0 0,1 1-1 0 0,-1 0 1 0 0,1 0 0 0 0,0 0-1 0 0,0 0 1 0 0,0 1 0 0 0,0 0-1 0 0,1-1 1 0 0,0 2-1 0 0,-1-1 1 0 0,1 1 7 0 0,-37 43-11 0 0,26-19 67 0 0,1 1-1 0 0,1 0 0 0 0,-6 27-55 0 0,0-4 276 0 0,15-41-201 0 0,1 0 1 0 0,0 0 0 0 0,0 0-1 0 0,1 0 1 0 0,0 6-76 0 0,-2 27 135 0 0,2-39-131 0 0,1 0-1 0 0,-1 0 1 0 0,1 0 0 0 0,0 0 0 0 0,1-1-1 0 0,0 1 1 0 0,-1 0 0 0 0,2 0-1 0 0,-1 0 1 0 0,1-1 0 0 0,0 1 0 0 0,0-1-1 0 0,1 1 1 0 0,-1-1 0 0 0,1 0-1 0 0,3 4-3 0 0,0 2 5 0 0,-1-2 7 0 0,0-1 1 0 0,1 1-1 0 0,0-2 1 0 0,1 1-1 0 0,-1 0 1 0 0,1-1-1 0 0,1-1 1 0 0,-1 1-1 0 0,1-1 0 0 0,1 0 1 0 0,-1-1-1 0 0,1 0 1 0 0,3 2-13 0 0,2-1-169 0 0,0-1 0 0 0,0 0 0 0 0,0 0 0 0 0,0-2 0 0 0,1 0 0 0 0,0 0 1 0 0,-1-1-1 0 0,4-1 169 0 0,-11-1-6100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7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68 6224 0 0,'-1'-2'70'0'0,"0"0"0"0"0,1 0 0 0 0,-1 0 0 0 0,0 0 0 0 0,0 0 0 0 0,-1 0 0 0 0,1 0 0 0 0,0 0 0 0 0,-1 0 0 0 0,1 0 0 0 0,-1 1 0 0 0,1-1 0 0 0,-1 1 0 0 0,0-1 0 0 0,0 1 0 0 0,1-1 0 0 0,-1 1 0 0 0,0 0 0 0 0,0 0 0 0 0,-1 0 0 0 0,-1 0-70 0 0,-4-4 219 0 0,7 5-182 0 0,0 0 1 0 0,1 0-1 0 0,-1 1 0 0 0,0-1 0 0 0,0 1 0 0 0,1-1 1 0 0,-1 0-1 0 0,1 1 0 0 0,-1-1 0 0 0,0 1 1 0 0,1 0-1 0 0,-1-1 0 0 0,1 1 0 0 0,-1-1 1 0 0,1 1-1 0 0,-1 0 0 0 0,1-1 0 0 0,0 1 0 0 0,-1 0 1 0 0,1 0-1 0 0,0-1-37 0 0,-17 28 145 0 0,9-13-63 0 0,-9 11-9 0 0,7-12-18 0 0,1 0 1 0 0,1 0-1 0 0,-6 15-55 0 0,10-21 13 0 0,-8 21 75 0 0,0 1 0 0 0,2 0 0 0 0,2 1 0 0 0,-1 3-88 0 0,2 8 136 0 0,1-15-18 0 0,2 1 0 0 0,0 5-118 0 0,4-24 25 0 0,0 0 0 0 0,0 0 0 0 0,1-1 0 0 0,0 1 1 0 0,0 0-1 0 0,1-1 0 0 0,0 1 0 0 0,1-1 0 0 0,0 1-25 0 0,3 8 35 0 0,-5-12-22 0 0,1 1 1 0 0,0-1-1 0 0,1 0 1 0 0,-1 0 0 0 0,1 0-1 0 0,0 0 1 0 0,0 0-1 0 0,0-1 1 0 0,1 1-1 0 0,1 1-13 0 0,51 45 24 0 0,-52-48-35 0 0,0 0-1 0 0,1 0 0 0 0,-1-1 0 0 0,1 1 1 0 0,-1-1-1 0 0,1 0 0 0 0,0 0 1 0 0,0-1-1 0 0,-1 1 0 0 0,1-1 0 0 0,0 0 1 0 0,1-1-1 0 0,-1 1 0 0 0,0-1 1 0 0,0 0-1 0 0,0 0 12 0 0,4 0-40 0 0,0 0 1 0 0,0-1 0 0 0,-1 0-1 0 0,1-1 1 0 0,0 0-1 0 0,-1 0 1 0 0,1-1-1 0 0,-1 0 1 0 0,2-1 39 0 0,-4 0-9 0 0,1 0 1 0 0,0-1 0 0 0,-1 0 0 0 0,0 0-1 0 0,0 0 1 0 0,-1-1 0 0 0,1 0 0 0 0,-1 0-1 0 0,-1 0 1 0 0,1-1 0 0 0,-1 0-1 0 0,1-1 9 0 0,5-10 74 0 0,-2-1-1 0 0,1 0 1 0 0,4-20-74 0 0,-8 22 104 0 0,0 0 0 0 0,-1 0 0 0 0,-1-1 0 0 0,-1 1 0 0 0,0-1 0 0 0,-1 1-1 0 0,-1-1 1 0 0,-1 0 0 0 0,-1 1 0 0 0,0-1 0 0 0,-1 1 0 0 0,-1 0 0 0 0,0 0 0 0 0,-2 0 0 0 0,0 0 0 0 0,-5-9-104 0 0,-64-149 1362 0 0,67 161-1210 0 0,7 12-123 0 0,0 0 0 0 0,-1 0 0 0 0,1 0 0 0 0,0 0 0 0 0,0 0 0 0 0,1 0 0 0 0,-1 0 0 0 0,0-1 0 0 0,1 1 0 0 0,-1 0 0 0 0,1-1-29 0 0,6 2-1347 0 0,-5 1-7259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8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17 721 6224 0 0,'-1'0'151'0'0,"0"0"1"0"0,1-1-1 0 0,-1 1 1 0 0,1 0-1 0 0,-1-1 1 0 0,1 1-1 0 0,-1 0 0 0 0,1-1 1 0 0,-1 1-1 0 0,1-1 1 0 0,-1 1-1 0 0,1 0 1 0 0,0-1-1 0 0,-1 1 1 0 0,1-1-1 0 0,0 1 1 0 0,-1-1-1 0 0,1 0 1 0 0,0 1-1 0 0,0-1 0 0 0,-1 1 1 0 0,1-1-1 0 0,0 1 1 0 0,0-1-1 0 0,0 0 1 0 0,0 1-1 0 0,0-1 1 0 0,0 0-1 0 0,0 1 1 0 0,0-1-1 0 0,0 1 0 0 0,0-1-151 0 0,0-29 103 0 0,1 18 264 0 0,-1-68 35 0 0,1-29 497 0 0,-7-13-899 0 0,4 91 229 0 0,1 0 0 0 0,3-26-229 0 0,-1 45 74 0 0,1 1 1 0 0,-1 0-1 0 0,2-1 1 0 0,0 1-1 0 0,0 0 1 0 0,1 0-1 0 0,0 1 0 0 0,1-1 1 0 0,2-2-75 0 0,-7 13 9 0 0,1-1 0 0 0,-1 1 1 0 0,0-1-1 0 0,0 1 0 0 0,1 0 0 0 0,-1-1 1 0 0,0 1-1 0 0,1-1 0 0 0,-1 1 0 0 0,0 0 1 0 0,1-1-1 0 0,-1 1 0 0 0,1 0 0 0 0,-1 0 1 0 0,1-1-1 0 0,-1 1 0 0 0,1 0 0 0 0,-1 0 1 0 0,1 0-1 0 0,-1 0 0 0 0,1 0 0 0 0,-1-1 1 0 0,1 1-1 0 0,-1 0 0 0 0,1 0 0 0 0,-1 0 1 0 0,1 0-1 0 0,-1 0 0 0 0,1 0 0 0 0,-1 1 1 0 0,1-1-1 0 0,-1 0 0 0 0,0 0 0 0 0,1 0 1 0 0,-1 0-1 0 0,1 1 0 0 0,-1-1 0 0 0,1 0 1 0 0,-1 0-1 0 0,1 1 0 0 0,-1-1 0 0 0,0 0 1 0 0,1 1-1 0 0,-1-1 0 0 0,0 0 0 0 0,1 1 1 0 0,-1-1-1 0 0,0 1 0 0 0,1-1 0 0 0,-1 0 1 0 0,0 1-10 0 0,17 25 172 0 0,-14-21-184 0 0,17 26 65 0 0,-8-12-29 0 0,0 2 0 0 0,10 20-24 0 0,3 23 19 0 0,-7-18 24 0 0,17 29-43 0 0,-27-60 7 0 0,1 0 0 0 0,0-1 0 0 0,1 0-1 0 0,1-1 1 0 0,0 0 0 0 0,11 9-7 0 0,-1-1 3 0 0,-15-14 0 0 0,1-1-1 0 0,0 1 1 0 0,1-1-1 0 0,-1 0 1 0 0,1-1 0 0 0,1 1-3 0 0,26 11 265 0 0,2-1 0 0 0,-1-2 1 0 0,2-1-1 0 0,13 1-265 0 0,-39-10 76 0 0,-11-3-63 0 0,0-1 0 0 0,0 1 0 0 0,0-1 0 0 0,0 0 0 0 0,0 1 0 0 0,0-1 1 0 0,1 0-1 0 0,-1 1 0 0 0,0-1 0 0 0,0 0 0 0 0,0 0 0 0 0,0 0 0 0 0,0 0 0 0 0,0 0 0 0 0,0 0 0 0 0,0 0 0 0 0,0 0 0 0 0,1-1 0 0 0,-1 1 0 0 0,0 0 0 0 0,0-1 0 0 0,0 1 0 0 0,0-1 0 0 0,0 1 0 0 0,0-1 1 0 0,0 1-1 0 0,-1-1 0 0 0,1 0 0 0 0,0 1 0 0 0,0-1 0 0 0,0 0 0 0 0,0 0 0 0 0,-1 0 0 0 0,1 0 0 0 0,-1 1 0 0 0,1-1 0 0 0,0 0 0 0 0,-1 0 0 0 0,1 0-13 0 0,1-4 2 0 0,1 1 0 0 0,-1-1 0 0 0,1 0 0 0 0,-1 0-1 0 0,-1 0 1 0 0,1 0 0 0 0,-1 0 0 0 0,0 0 0 0 0,0 0 0 0 0,0 0 0 0 0,0 0 0 0 0,-1-1-1 0 0,0-3-1 0 0,-2-11 3 0 0,0 1 0 0 0,-1 0 0 0 0,-1-3-3 0 0,-4-17 0 0 0,1-2-20 0 0,-9-26 20 0 0,6 31-17 0 0,3 0 0 0 0,-1-13 17 0 0,4 22-6 0 0,0 1 0 0 0,-1-1 0 0 0,-3-4 6 0 0,4 17 44 0 0,2 1 0 0 0,0-1 0 0 0,1 1-1 0 0,0-12-43 0 0,0-3 80 0 0,1 26-52 0 0,0 0-1 0 0,0-1 0 0 0,0 1 1 0 0,0 0-1 0 0,1-1 1 0 0,-1 1-1 0 0,1 0 1 0 0,0-1-1 0 0,0 1 0 0 0,0 0 1 0 0,0 0-1 0 0,0 0 1 0 0,0 0-1 0 0,1-1-27 0 0,-2 2 9 0 0,0 1 1 0 0,1-1-1 0 0,-1 0 0 0 0,1 1 0 0 0,0-1 1 0 0,-1 0-1 0 0,1 1 0 0 0,0-1 0 0 0,-1 1 1 0 0,1-1-1 0 0,0 1 0 0 0,-1-1 1 0 0,1 1-1 0 0,0-1 0 0 0,0 1 0 0 0,0 0 1 0 0,-1 0-1 0 0,1-1 0 0 0,0 1 0 0 0,0 0 1 0 0,0 0-1 0 0,0 0 0 0 0,0 0 0 0 0,-1 0 1 0 0,1 0-1 0 0,0 0 0 0 0,0 0 0 0 0,0 0 1 0 0,0 0-1 0 0,0 0 0 0 0,-1 1 0 0 0,1-1 1 0 0,0 0-1 0 0,0 1-9 0 0,10 4-2152 0 0,-9-4-8729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8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56 611 4912 0 0,'1'0'38'0'0,"0"0"-1"0"0,-1 0 1 0 0,1 0-1 0 0,-1 0 1 0 0,1 0 0 0 0,0 1-1 0 0,-1-1 1 0 0,1 0 0 0 0,-1 0-1 0 0,1 1 1 0 0,-1-1 0 0 0,1 0-1 0 0,-1 1 1 0 0,1-1 0 0 0,-1 1-1 0 0,1-1 1 0 0,-1 1 0 0 0,1-1-1 0 0,-1 1 1 0 0,0-1 0 0 0,1 1-1 0 0,-1-1 1 0 0,0 1 0 0 0,1-1-1 0 0,-1 1 1 0 0,0-1 0 0 0,0 1-1 0 0,0 0 1 0 0,1-1 0 0 0,-1 1-1 0 0,0 0 1 0 0,0-1 0 0 0,0 1-1 0 0,0-1 1 0 0,0 1-1 0 0,0 0 1 0 0,0-1 0 0 0,0 1-1 0 0,-1 0 1 0 0,1-1 0 0 0,0 1-38 0 0,3 12 878 0 0,8-7 131 0 0,-10-6-1000 0 0,-1 0 0 0 0,0 0 1 0 0,0 0-1 0 0,1 0 0 0 0,-1 0 1 0 0,0-1-1 0 0,1 1 0 0 0,-1 0 1 0 0,0 0-1 0 0,0 0 0 0 0,1 0 1 0 0,-1 0-1 0 0,0 0 0 0 0,0 0 1 0 0,1-1-1 0 0,-1 1 0 0 0,0 0 1 0 0,0 0-1 0 0,1 0 0 0 0,-1 0 1 0 0,0-1-1 0 0,0 1 0 0 0,0 0 0 0 0,0 0 1 0 0,1-1-1 0 0,-1 1 0 0 0,0 0 1 0 0,0 0-1 0 0,0-1 0 0 0,0 1 1 0 0,0 0-1 0 0,0-1 0 0 0,0 1 1 0 0,0 0-1 0 0,0 0 0 0 0,0-1 1 0 0,0 1-1 0 0,0 0 0 0 0,0-1 1 0 0,0 1-1 0 0,0 0 0 0 0,0 0 1 0 0,0-1-10 0 0,0 1 60 0 0,-1-8 648 0 0,-2-5-382 0 0,0 0 0 0 0,1 0 0 0 0,0-10-326 0 0,-6-30 412 0 0,-13-24 17 0 0,10 43-99 0 0,3 0 1 0 0,0 0-1 0 0,3 0 1 0 0,-1-19-331 0 0,0 4 515 0 0,4 41-357 0 0,0 0 0 0 0,1 0 0 0 0,1 0 1 0 0,-1-1-1 0 0,1 1 0 0 0,1 0 0 0 0,-1 0 1 0 0,1-1-1 0 0,1 1 0 0 0,0-3-158 0 0,0 5 75 0 0,-2 5-56 0 0,0 0-1 0 0,0 0 0 0 0,1 0 0 0 0,-1 0 1 0 0,0 1-1 0 0,0-1 0 0 0,0 0 0 0 0,1 0 1 0 0,-1 0-1 0 0,1 1 0 0 0,-1-1 0 0 0,0 0 1 0 0,1 1-1 0 0,-1-1 0 0 0,1 0 0 0 0,-1 1 1 0 0,1-1-1 0 0,0 1 0 0 0,-1-1 0 0 0,1 0 1 0 0,0 1-1 0 0,-1 0 0 0 0,1-1 0 0 0,0 1 1 0 0,-1-1-1 0 0,1 1 0 0 0,0 0 1 0 0,0-1-1 0 0,0 1 0 0 0,-1 0 0 0 0,1 0 1 0 0,0 0-1 0 0,0 0 0 0 0,0 0 0 0 0,-1 0 1 0 0,1 0-1 0 0,0 0-18 0 0,7-1 204 0 0,-7 1-176 0 0,0 0 1 0 0,0 0-1 0 0,0 0 1 0 0,0 0 0 0 0,1 0-1 0 0,-1 1 1 0 0,0-1-1 0 0,0 0 1 0 0,0 0 0 0 0,0 1-1 0 0,0-1 1 0 0,0 0-1 0 0,0 1 1 0 0,0-1-1 0 0,0 1 1 0 0,0 0 0 0 0,0-1-1 0 0,0 1 1 0 0,0 0-1 0 0,-1-1 1 0 0,1 1 0 0 0,0 0-1 0 0,0 0-28 0 0,28 29 159 0 0,-2 1-1 0 0,0 1 1 0 0,-3 1 0 0 0,0 1-1 0 0,3 12-158 0 0,54 73 188 0 0,-67-104-167 0 0,0 0 0 0 0,1-1 0 0 0,1-1 0 0 0,0 0 0 0 0,1-1 0 0 0,0-1 0 0 0,13 6-21 0 0,12 9 53 0 0,-37-23-48 0 0,0-1-1 0 0,1 0 1 0 0,-1 0-1 0 0,1 0 0 0 0,0 0 1 0 0,-1-1-1 0 0,1 0 1 0 0,0 0-1 0 0,0-1 0 0 0,0 0-4 0 0,8 1 10 0 0,1-1-1 0 0,0-1 0 0 0,7-2-9 0 0,-21 3-4 0 0,0 0-1 0 0,0-1 0 0 0,0 1 0 0 0,1-1 1 0 0,-1 0-1 0 0,0 1 0 0 0,0-1 0 0 0,0 0 1 0 0,-1 0-1 0 0,1 0 0 0 0,0 1 0 0 0,0-1 1 0 0,0 0-1 0 0,0 0 0 0 0,-1 0 0 0 0,1 0 1 0 0,-1 0-1 0 0,1-1 0 0 0,-1 1 0 0 0,1 0 0 0 0,-1 0 5 0 0,11-30-155 0 0,-8 20 124 0 0,-2 5 27 0 0,0-1-1 0 0,-1 0 1 0 0,1 0 0 0 0,-1 1 0 0 0,0-1 0 0 0,-1 0-1 0 0,0 0 1 0 0,0 1 0 0 0,0-1 0 0 0,-1-1 4 0 0,-2-11-9 0 0,0-11 6 0 0,-1 1 0 0 0,-2 0 0 0 0,0 0 0 0 0,-2 0 0 0 0,-2 1 0 0 0,0 0 0 0 0,-7-10 3 0 0,6 16 107 0 0,2 0 1 0 0,0-1 0 0 0,1-1-1 0 0,-4-20-107 0 0,8 30 193 0 0,0 1 237 0 0,5 13-420 0 0,0-1 0 0 0,0 1 0 0 0,0 0-1 0 0,0 0 1 0 0,0 0 0 0 0,0-1 0 0 0,0 1 0 0 0,0 0 0 0 0,0 0 0 0 0,0-1 0 0 0,0 1 0 0 0,1 0 0 0 0,-1 0 0 0 0,0 0 0 0 0,0-1 0 0 0,0 1 0 0 0,0 0 0 0 0,0 0 0 0 0,0 0 0 0 0,0 0 0 0 0,1-1 0 0 0,-1 1 0 0 0,0 0 0 0 0,0 0 0 0 0,0 0 0 0 0,0 0 0 0 0,1 0 0 0 0,-1-1 0 0 0,0 1 0 0 0,0 0 0 0 0,0 0 0 0 0,1 0 0 0 0,-1 0-1 0 0,0 0 1 0 0,0 0 0 0 0,1 0 0 0 0,-1 0 0 0 0,0 0 0 0 0,0 0 0 0 0,0 0 0 0 0,1 0 0 0 0,-1 0 0 0 0,0 0 0 0 0,0 0 0 0 0,1 0-10 0 0,-1-2 207 0 0,0 2-199 0 0,0 0-1 0 0,0 0 0 0 0,0 0 0 0 0,0 0 1 0 0,0 0-1 0 0,0 0 0 0 0,0 0 0 0 0,0 0 1 0 0,0-1-1 0 0,0 1 0 0 0,0 0 0 0 0,0 0 1 0 0,0 0-1 0 0,0 0 0 0 0,0 0 0 0 0,0 0 1 0 0,0 0-1 0 0,0 0 0 0 0,0-1 0 0 0,0 1 0 0 0,0 0 1 0 0,0 0-1 0 0,1 0 0 0 0,-1 0 0 0 0,0 0 1 0 0,0 0-1 0 0,0 0 0 0 0,0 0 0 0 0,0 0 1 0 0,0 0-1 0 0,0 0 0 0 0,0 0 0 0 0,0-1 1 0 0,0 1-1 0 0,0 0 0 0 0,0 0 0 0 0,1 0 1 0 0,-1 0-1 0 0,0 0 0 0 0,0 0 0 0 0,0 0 0 0 0,0 0 1 0 0,0 0-1 0 0,0 0 0 0 0,0 0 0 0 0,0 0 1 0 0,0 0-1 0 0,1 0 0 0 0,-1 0 0 0 0,0 0 1 0 0,0 0-1 0 0,0 0 0 0 0,0 0 0 0 0,0 0 1 0 0,0 0-1 0 0,0 0 0 0 0,0 0-7 0 0,13 0-2340 0 0,-10 0-9826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8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249 268 8744 0 0,'0'-2'24'0'0,"0"0"0"0"0,-1 0 1 0 0,1 0-1 0 0,-1 0 0 0 0,1 1 1 0 0,-1-1-1 0 0,0 0 0 0 0,0 1 0 0 0,0-1 1 0 0,0 0-1 0 0,0 1 0 0 0,0-1 1 0 0,0 1-1 0 0,0-1 0 0 0,-1 1 1 0 0,1 0-1 0 0,-1 0 0 0 0,1-1 0 0 0,-1 1-24 0 0,-14-16 291 0 0,15 16-266 0 0,1 0 1 0 0,0 0 0 0 0,-1 0-1 0 0,1 1 1 0 0,-1-1 0 0 0,1 0-1 0 0,-1 0 1 0 0,0 1 0 0 0,1-1-1 0 0,-1 0 1 0 0,0 1 0 0 0,1-1-1 0 0,-1 1 1 0 0,0-1 0 0 0,0 1-1 0 0,1-1 1 0 0,-1 1 0 0 0,0 0-1 0 0,0-1 1 0 0,0 1 0 0 0,0 0-1 0 0,0 0 1 0 0,0-1 0 0 0,0 1-26 0 0,-4 0 0 0 0,4 0 3 0 0,1 0 0 0 0,-1 0 0 0 0,0 0-1 0 0,1 0 1 0 0,-1 0 0 0 0,1 0-1 0 0,-1 0 1 0 0,1 0 0 0 0,-1 0-1 0 0,1 0 1 0 0,-1 1 0 0 0,1-1-1 0 0,-1 0 1 0 0,1 0 0 0 0,-1 1-1 0 0,1-1 1 0 0,0 0 0 0 0,-1 1 0 0 0,1-1-1 0 0,-1 0 1 0 0,1 1 0 0 0,0-1-1 0 0,-1 1 1 0 0,1-1 0 0 0,0 0-1 0 0,-1 1 1 0 0,1 0-3 0 0,-28 21 172 0 0,21-17-75 0 0,0 1 0 0 0,0-1 0 0 0,1 1 0 0 0,-3 3-97 0 0,1 2 64 0 0,0 0 0 0 0,0 0 0 0 0,1 0-1 0 0,1 1 1 0 0,0 0 0 0 0,0 0 0 0 0,1 1-64 0 0,-10 32 391 0 0,-3 17-391 0 0,7-22 147 0 0,6-19-31 0 0,1 0-1 0 0,1 0 0 0 0,1 1 1 0 0,0-1-1 0 0,2 1 0 0 0,2 11-115 0 0,-2-28 14 0 0,1 0 0 0 0,0-1 0 0 0,1 1-1 0 0,-1-1 1 0 0,1 0 0 0 0,-1 0 0 0 0,1 1-1 0 0,1-1 1 0 0,-1 0 0 0 0,1 0 0 0 0,-1-1 0 0 0,1 1-1 0 0,3 2-13 0 0,8 9 81 0 0,0 0 0 0 0,11 6-81 0 0,-16-13 41 0 0,1 1 2 0 0,1-1 0 0 0,-1 0 0 0 0,2 0 0 0 0,1 0-43 0 0,-9-6 11 0 0,-1 0 1 0 0,2 0-1 0 0,-1-1 0 0 0,0 1 0 0 0,0-1 0 0 0,0 0 1 0 0,1 0-1 0 0,-1 0 0 0 0,0-1 0 0 0,1 1 0 0 0,-1-1 1 0 0,1 0-1 0 0,-1 0 0 0 0,2-1-11 0 0,2-1 24 0 0,0 0 0 0 0,0-1 0 0 0,-1 1 0 0 0,1-2 0 0 0,-1 1 0 0 0,0-1 0 0 0,0 0 1 0 0,0 0-1 0 0,0-1 0 0 0,-1 0 0 0 0,5-5-24 0 0,10-10-3 0 0,-2-1 1 0 0,13-17 2 0 0,9-10 16 0 0,-31 36 19 0 0,0-1 0 0 0,-1 0 0 0 0,0 0 0 0 0,-2-1 0 0 0,1 0-1 0 0,-2 0 1 0 0,1-1 0 0 0,2-11-35 0 0,-1-1 198 0 0,-2 1 0 0 0,0-1 0 0 0,-2 1 0 0 0,0-19-198 0 0,-3 28 82 0 0,-2 0 0 0 0,0 0 0 0 0,-1 0 1 0 0,0 0-1 0 0,-2 0 0 0 0,0 1 0 0 0,-1-3-82 0 0,-12-31 554 0 0,-15-27-554 0 0,21 56 204 0 0,0 0 0 0 0,-2 1 0 0 0,0 0 0 0 0,-5-4-204 0 0,17 23 9 0 0,1 1 1 0 0,-1-1-1 0 0,1 0 1 0 0,0 1-1 0 0,-1-1 1 0 0,1 1-1 0 0,-1-1 1 0 0,1 1-1 0 0,-1-1 1 0 0,1 1-1 0 0,-1-1 1 0 0,0 1-1 0 0,1 0 1 0 0,-1-1-1 0 0,1 1 1 0 0,-1 0-1 0 0,0 0 1 0 0,1-1-1 0 0,-1 1 1 0 0,0 0-1 0 0,0 0 1 0 0,1 0-1 0 0,-1 0 1 0 0,0 0-1 0 0,1 0 1 0 0,-1 0-1 0 0,0 0 1 0 0,0 0-1 0 0,1 0 1 0 0,-1 0-1 0 0,0 0 1 0 0,1 0-1 0 0,-1 1 0 0 0,0-1 1 0 0,1 0-10 0 0,-13 3-2095 0 0,12-3-8391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5.9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258 26 9040 0 0,'-1'-2'23'0'0,"1"0"89"0"0,-1 1-1 0 0,1 0 1 0 0,-1 0 0 0 0,1 0-1 0 0,-1-1 1 0 0,1 1 0 0 0,-1 0 0 0 0,0 0-1 0 0,0 0 1 0 0,1 0 0 0 0,-1 0-1 0 0,0 0 1 0 0,0 0 0 0 0,0 1 0 0 0,0-1-1 0 0,0 0 1 0 0,0 0 0 0 0,0 1-1 0 0,0-1 1 0 0,0 0 0 0 0,-1 1 0 0 0,1-1-1 0 0,0 1 1 0 0,0 0 0 0 0,-1-1-112 0 0,1 1 376 0 0,1 0-334 0 0,-1 0 0 0 0,1 0 0 0 0,-1 0 0 0 0,1 0 0 0 0,-1 0 0 0 0,1 0 0 0 0,-1 0 0 0 0,1 0 0 0 0,-1 0 0 0 0,1 0 0 0 0,0 0 0 0 0,-1 0 0 0 0,1 0 1 0 0,-1 0-1 0 0,1 1 0 0 0,-1-1 0 0 0,1 0 0 0 0,-1 0 0 0 0,1 1 0 0 0,0-1 0 0 0,-1 0 0 0 0,1 0 0 0 0,-1 1 0 0 0,1-1 0 0 0,0 0 0 0 0,-1 1 0 0 0,1-1 0 0 0,0 1 0 0 0,0-1 1 0 0,-1 0-1 0 0,1 1-42 0 0,-12 21 73 0 0,-1-1-1 0 0,-7 6-72 0 0,-21 37 39 0 0,17-19-45 0 0,2 1 0 0 0,2 0 1 0 0,3 2-1 0 0,-9 35 6 0 0,18-55-6 0 0,4-17 1 0 0,1 1 1 0 0,0 0-1 0 0,1 0 1 0 0,0 0 0 0 0,0 0-1 0 0,1 0 1 0 0,1 0 0 0 0,1 8 4 0 0,-1-17 0 0 0,0 2 1 0 0,0 0 0 0 0,1 0 1 0 0,0-1-1 0 0,0 1 1 0 0,0 0-1 0 0,0 0 1 0 0,1-1-1 0 0,0 1 1 0 0,0-1-1 0 0,0 1 1 0 0,2 2-2 0 0,4 10 107 0 0,-8-16-96 0 0,0 1 1 0 0,1-1 0 0 0,-1 0-1 0 0,1 1 1 0 0,-1-1 0 0 0,1 0-1 0 0,-1 0 1 0 0,1 0-1 0 0,0 1 1 0 0,0-1 0 0 0,-1 0-1 0 0,1 0 1 0 0,0 0 0 0 0,0 0-1 0 0,0 0 1 0 0,0 0-1 0 0,0-1 1 0 0,1 1 0 0 0,-1 0-1 0 0,0 0 1 0 0,0-1 0 0 0,0 1-1 0 0,1 0-11 0 0,8 2 80 0 0,0-1-1 0 0,1 0 0 0 0,-1 0 1 0 0,0-1-1 0 0,1 0 1 0 0,-1 0-1 0 0,1-1 1 0 0,-1-1-1 0 0,0 0 0 0 0,1-1 1 0 0,-1 1-1 0 0,0-2 1 0 0,0 0-1 0 0,0 0 0 0 0,0 0 1 0 0,7-5-80 0 0,-1 0 111 0 0,-1 0 0 0 0,0 0 1 0 0,0-1-1 0 0,-1-1 0 0 0,0-1 0 0 0,-1 0 1 0 0,0 0-1 0 0,0-2 0 0 0,-1 0-111 0 0,8-11 225 0 0,-10 14-112 0 0,-2-1-1 0 0,1 0 0 0 0,-2 0 1 0 0,1 0-1 0 0,1-7-112 0 0,5-10 195 0 0,-5 11-73 0 0,-1-1 1 0 0,0 0 0 0 0,-2 0-1 0 0,0-1 1 0 0,-1 0 0 0 0,0 0-1 0 0,-2 0 1 0 0,0-5-123 0 0,-3 19 25 0 0,0 0 0 0 0,-1-1 0 0 0,0 1 0 0 0,0 0 0 0 0,0 0 0 0 0,-1 0 0 0 0,-1-3-25 0 0,-5-21 113 0 0,7 23-77 0 0,-1-1 0 0 0,1 1 1 0 0,-2 0-1 0 0,1-1 0 0 0,-1 1 1 0 0,0 0-1 0 0,0 1 0 0 0,0-1 1 0 0,-1 0-1 0 0,0 1 0 0 0,0 0 0 0 0,-1 0 1 0 0,-1-2-37 0 0,-3-8 98 0 0,9 15-97 0 0,0 0 0 0 0,-1 0-1 0 0,1-1 1 0 0,0 1 0 0 0,0 0-1 0 0,0 0 1 0 0,-1 0-1 0 0,1-1 1 0 0,0 1 0 0 0,0 0-1 0 0,0 0 1 0 0,0-1-1 0 0,0 1 1 0 0,0 0 0 0 0,0 0-1 0 0,-1-1 1 0 0,1 1 0 0 0,0 0-1 0 0,0-1 1 0 0,0 1-1 0 0,0 0 1 0 0,0 0 0 0 0,0-1-1 0 0,0 1 1 0 0,0 0 0 0 0,1 0-1 0 0,-1-1 1 0 0,0 1-1 0 0,0 0 1 0 0,0-1 0 0 0,0 1-1 0 0,0 0 1 0 0,0 0-1 0 0,0-1 1 0 0,1 1 0 0 0,-1 0-1 0 0,0 0 1 0 0,0 0 0 0 0,0-1-1 0 0,1 1 1 0 0,-1 0-1 0 0,0 0 1 0 0,0 0 0 0 0,0 0-1 0 0,1-1 1 0 0,-1 1 0 0 0,0 0-1 0 0,0 0 1 0 0,1 0-1 0 0,-1 0 1 0 0,0 0 0 0 0,0 0-1 0 0,1 0 1 0 0,-1 0-1 0 0,0 0 1 0 0,1 0-1 0 0,-1-4-2411 0 0,0 3-9568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9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333 26 8744 0 0,'0'-1'107'0'0,"0"-1"1"0"0,0 1-1 0 0,0 0 1 0 0,0 0-1 0 0,0 0 1 0 0,0 0 0 0 0,0 0-1 0 0,0 0 1 0 0,0-1-1 0 0,-1 1 1 0 0,1 0-1 0 0,0 0 1 0 0,-1 0-1 0 0,1 0 1 0 0,-1 0-1 0 0,1 0 1 0 0,-1 0-1 0 0,0 0 1 0 0,1 0 0 0 0,-1 0-108 0 0,-1 1-3 0 0,0-1 1 0 0,0 1-1 0 0,0-1 1 0 0,0 1 0 0 0,1 0-1 0 0,-1-1 1 0 0,0 1 0 0 0,0 0-1 0 0,0 0 1 0 0,0 1 0 0 0,0-1-1 0 0,-1 0 3 0 0,-16 3 39 0 0,-1 0 0 0 0,1 1 0 0 0,-1 1 0 0 0,1 0 0 0 0,0 2 0 0 0,1 0 0 0 0,0 1 0 0 0,0 1 0 0 0,-3 3-39 0 0,17-9 25 0 0,0-1 1 0 0,0 1-1 0 0,0 0 1 0 0,0 1-1 0 0,0-1 1 0 0,0 1-1 0 0,1 0 1 0 0,0 0-1 0 0,0 0 0 0 0,0 0 1 0 0,0 0-1 0 0,-1 3-25 0 0,-12 20 303 0 0,13-23-223 0 0,-1 0 0 0 0,1 1 1 0 0,0 0-1 0 0,1 0 0 0 0,-2 3-80 0 0,-1 4 64 0 0,0 1 0 0 0,2-1-1 0 0,-1 1 1 0 0,1 0-1 0 0,1 0 1 0 0,0 0 0 0 0,1 3-64 0 0,0 19 117 0 0,0-21-74 0 0,1 1-1 0 0,0-1 1 0 0,1 0 0 0 0,0 1-43 0 0,3 4 27 0 0,17 89 170 0 0,-18-98-180 0 0,-1 0 0 0 0,2-1 1 0 0,-1 1-1 0 0,1-1 0 0 0,1 0 1 0 0,0 0-1 0 0,0 0 0 0 0,0-1 1 0 0,1 0-1 0 0,1 0 0 0 0,-1 0 1 0 0,1-1-1 0 0,0 0 0 0 0,1 0 1 0 0,0-1-1 0 0,0 0 0 0 0,6 3-17 0 0,1 2 7 0 0,-12-8-5 0 0,-1-1 1 0 0,1 0-1 0 0,0 0 1 0 0,0 0-1 0 0,1 0 1 0 0,-1 0-1 0 0,0-1 1 0 0,0 0-1 0 0,1 1 1 0 0,-1-1-1 0 0,1 0 0 0 0,-1-1 1 0 0,2 1-3 0 0,11-1-139 0 0,-5 1-30 0 0,1-1-1 0 0,0 0 0 0 0,0-1 0 0 0,0 0 0 0 0,-1-1 1 0 0,1 0-1 0 0,-1-1 0 0 0,1 0 0 0 0,4-3 170 0 0,-14 5-8466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9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1 120 8840 0 0,'4'0'0'0'0,"3"0"0"0"0,4-7 0 0 0,7 3 464 0 0,0 1 16 0 0,0-3-8 0 0,16-10 8 0 0,9 2-432 0 0,0 3 8 0 0,2 2 0 0 0,0-7 8 0 0,3 7-72 0 0,-12 0-8 0 0,-2 3 8 0 0,6-3 8 0 0,-40 9-8200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19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485 39 3912 0 0,'-1'-2'88'0'0,"1"0"-1"0"0,-1 1 1 0 0,0-1 0 0 0,0 1 0 0 0,-1-1-1 0 0,1 1 1 0 0,0 0 0 0 0,0-1 0 0 0,-1 1-1 0 0,1 0 1 0 0,0 0 0 0 0,-1 0 0 0 0,0 0-1 0 0,1 0 1 0 0,-1 0 0 0 0,0 1-88 0 0,-29-15 1556 0 0,8 13-888 0 0,0 1 0 0 0,0 1 1 0 0,-20 3-669 0 0,31-3 52 0 0,-1 1 76 0 0,1 0 0 0 0,0 1 0 0 0,0 0 0 0 0,0 1 0 0 0,0 0 0 0 0,1 1 0 0 0,-1 0 0 0 0,1 1 0 0 0,0 0 0 0 0,0 1 0 0 0,-7 5-128 0 0,-13 9 325 0 0,25-16-267 0 0,-1-1 0 0 0,1 1 0 0 0,0 1-1 0 0,0-1 1 0 0,1 1 0 0 0,-1 0 0 0 0,1 1 0 0 0,0-1-1 0 0,-2 4-57 0 0,-14 21 279 0 0,16-25-222 0 0,1 0-1 0 0,0 1 0 0 0,0 0 0 0 0,0 0 0 0 0,1 0 1 0 0,-1 1-1 0 0,1-1 0 0 0,1 1 0 0 0,0-1 1 0 0,-2 8-57 0 0,-1 13 92 0 0,2 1 1 0 0,1 0-1 0 0,1 0 1 0 0,3 25-93 0 0,-1-45 13 0 0,0 0 0 0 0,0-1 0 0 0,1 1 0 0 0,0 0 0 0 0,0-1 0 0 0,1 0 1 0 0,0 1-1 0 0,0-1 0 0 0,1 0 0 0 0,0-1 0 0 0,0 1 0 0 0,0-1 0 0 0,1 1 0 0 0,0-1 0 0 0,0-1 0 0 0,1 1 0 0 0,0-1 0 0 0,0 0 1 0 0,0 0-1 0 0,2 1-13 0 0,6 1 31 0 0,1 0 1 0 0,0-1-1 0 0,0 0 0 0 0,15 3-31 0 0,16 6 60 0 0,-25-7-23 0 0,0-1 0 0 0,1-1 0 0 0,-1-1 0 0 0,8 1-37 0 0,-14-4 51 0 0,0-1 0 0 0,1-1 0 0 0,-1 0 0 0 0,0-1 0 0 0,4-1-51 0 0,22-6-1640 0 0,-19 2-6652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0.2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6928 0 0,'8'31'1463'0'0,"-5"-16"-974"0"0,0 0-1 0 0,-1 1 1 0 0,-1 2-489 0 0,3 180 248 0 0,-7-121-4 0 0,1 22 61 0 0,10-26-31 0 0,-8 5-1266 0 0,0-79-6112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0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74 488 0 0,'0'0'753'0'0,"17"3"1817"0"0,-14 7-2101 0 0,-1-6-129 0 0,8-3-240 0 0,0-1-101 0 0,20 1 103 0 0,0-2 1 0 0,0-1 0 0 0,29-6-103 0 0,1-3 71 0 0,-34 7-5 0 0,1-1 1 0 0,19-7-67 0 0,-10 2 318 0 0,0 1 1 0 0,13 0-319 0 0,28-6-627 0 0,-49 8-3118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0.9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2608 0 0,'3'0'55'0'0,"-1"1"0"0"0,0-1-1 0 0,0 1 1 0 0,0 0 0 0 0,0 0 0 0 0,0 0 0 0 0,0 0 0 0 0,0 1 0 0 0,0-1-1 0 0,0 0 1 0 0,0 1 0 0 0,-1-1 0 0 0,1 1 0 0 0,-1 0 0 0 0,1-1 0 0 0,-1 1-1 0 0,1 0 1 0 0,-1 0 0 0 0,0 0 0 0 0,0 0 0 0 0,0 0 0 0 0,0 0 0 0 0,0 2-55 0 0,5 9 438 0 0,-2 0 0 0 0,1 1 0 0 0,-1 2-438 0 0,-4-16 0 0 0,48 219 432 0 0,-10-55 521 0 0,-35-153-783 0 0,-1-1 1 0 0,2 1-1 0 0,-1-1 0 0 0,2 0 0 0 0,-1 0 0 0 0,2 0-170 0 0,-6-8 36 0 0,1 0 0 0 0,0 0 0 0 0,-1 0 0 0 0,0 1 0 0 0,1-1 0 0 0,-1 0 0 0 0,0 0 0 0 0,0 0 0 0 0,0 0 0 0 0,0 0 0 0 0,-1 2-36 0 0,1 5-429 0 0,0-9-4968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1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0 156 4912 0 0,'2'0'33'0'0,"-1"0"0"0"0,1 1 1 0 0,-1-1-1 0 0,0 1 0 0 0,1-1 1 0 0,-1 1-1 0 0,0-1 0 0 0,0 1 1 0 0,0 0-1 0 0,1 0 0 0 0,-1 0 1 0 0,0-1-1 0 0,0 1 0 0 0,0 0 0 0 0,0 0 1 0 0,0 1-1 0 0,0-1 0 0 0,-1 0 1 0 0,1 0-1 0 0,0 0 0 0 0,-1 1 1 0 0,1-1-1 0 0,0 0 0 0 0,-1 0 1 0 0,1 1-34 0 0,11 39 1142 0 0,-10-33-1045 0 0,20 72 229 0 0,-7-30-212 0 0,3 24-114 0 0,-14-57-3 0 0,1-1 1 0 0,1 1 0 0 0,0-1-1 0 0,8 13 3 0 0,7 16-6 0 0,-16-33 219 0 0,0 1 1 0 0,2-1 0 0 0,-1 0 0 0 0,2-1-1 0 0,-1 0 1 0 0,1 0 0 0 0,2 1-214 0 0,-9-12 86 0 0,0 1 0 0 0,0-1 0 0 0,-1 1 0 0 0,1-1 0 0 0,0 0 0 0 0,0 1 0 0 0,0-1 0 0 0,-1 0 0 0 0,1 0 0 0 0,0 0 0 0 0,0 1 0 0 0,0-1 0 0 0,0 0 0 0 0,0 0 0 0 0,-1 0 0 0 0,1 0 0 0 0,0 0 0 0 0,0-1 0 0 0,0 1 0 0 0,0 0 0 0 0,0 0 0 0 0,-1-1 0 0 0,1 1 1 0 0,0 0-1 0 0,0-1-86 0 0,17-10 1130 0 0,-13 5-871 0 0,0 1 1 0 0,-1-1-1 0 0,0 0 0 0 0,4-6-259 0 0,2-6 267 0 0,-4 8-159 0 0,0 0-1 0 0,-1-1 1 0 0,0 0 0 0 0,-1 0 0 0 0,-1-1-1 0 0,0 1 1 0 0,0-1 0 0 0,-1 0-108 0 0,11-39 377 0 0,-6 29-183 0 0,9-28 346 0 0,2 0 0 0 0,16-27-540 0 0,-15 35 213 0 0,-12 26-84 0 0,0 0-1 0 0,1 1 1 0 0,0 0 0 0 0,1 1-1 0 0,11-14-128 0 0,7-3 172 0 0,-12 12-83 0 0,2 2-1 0 0,7-7-88 0 0,-22 22-252 0 0,1 0-1 0 0,0 0 0 0 0,0 1 0 0 0,0-1 1 0 0,0 1-1 0 0,0-1 0 0 0,0 1 0 0 0,3 0 253 0 0,-6 0-129 0 0,4 0-10631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1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24 6728 0 0,'1'0'0'0'0,"0"0"0"0"0,-1 0 1 0 0,1-1-1 0 0,0 1 0 0 0,0 0 1 0 0,-1 0-1 0 0,1 0 0 0 0,0-1 1 0 0,-1 1-1 0 0,1 0 0 0 0,0-1 1 0 0,-1 1-1 0 0,1 0 0 0 0,0-1 1 0 0,-1 1-1 0 0,1-1 0 0 0,-1 1 1 0 0,1-1-1 0 0,-1 0 50 0 0,1 1 1 0 0,-1-1 0 0 0,1 1-1 0 0,0 0 1 0 0,-1-1 0 0 0,1 1 0 0 0,-1-1-1 0 0,1 1 1 0 0,0 0 0 0 0,-1-1-1 0 0,1 1 1 0 0,0 0 0 0 0,-1 0 0 0 0,1 0-1 0 0,0 0 1 0 0,0-1 0 0 0,-1 1-1 0 0,1 0-50 0 0,-1 0 27 0 0,0 0 0 0 0,0 0 0 0 0,0 0 0 0 0,0 0 0 0 0,0 0 0 0 0,0 0 0 0 0,0 0 0 0 0,0 0-1 0 0,0 0 1 0 0,0 0 0 0 0,0 0 0 0 0,0 0 0 0 0,0 0 0 0 0,0 0 0 0 0,0 0 0 0 0,0 0 0 0 0,0 0 0 0 0,0 0-1 0 0,0 0 1 0 0,0 0 0 0 0,0 0 0 0 0,0 0 0 0 0,0 0 0 0 0,0-1 0 0 0,0 1 0 0 0,0 0 0 0 0,0 0 0 0 0,0 0-1 0 0,0 0 1 0 0,0 0 0 0 0,0 0 0 0 0,0 0 0 0 0,0 0 0 0 0,0 0 0 0 0,0 0 0 0 0,0 0 0 0 0,0 0-1 0 0,0 0 1 0 0,0 0 0 0 0,0 0 0 0 0,0 0 0 0 0,0 0 0 0 0,0 0 0 0 0,0 0 0 0 0,0 0 0 0 0,0 0-27 0 0,-9-4 1201 0 0,-15-2-757 0 0,14 6-417 0 0,1 0 8 0 0,0 0 0 0 0,0 0 0 0 0,0 1 0 0 0,-1 0 0 0 0,1 1 0 0 0,0 0 0 0 0,-2 1-35 0 0,-60 22 683 0 0,65-23-578 0 0,-1 1 1 0 0,1 0-1 0 0,0 1 0 0 0,0-1 1 0 0,0 1-1 0 0,1 0 1 0 0,-1 1-1 0 0,1 0 0 0 0,0-1 1 0 0,1 2-1 0 0,-1-1 1 0 0,1 0-1 0 0,0 1 1 0 0,-4 6-106 0 0,0 4 99 0 0,0 0 1 0 0,2 1 0 0 0,-1 0 0 0 0,2 0-1 0 0,-3 18-99 0 0,-1 11 239 0 0,-1 34-239 0 0,3-35 31 0 0,4-29-12 0 0,1 0-1 0 0,0 0 1 0 0,1 4-19 0 0,1 122 48 0 0,2-138-48 0 0,-1 0 1 0 0,0 0-1 0 0,1 0 1 0 0,0 0 0 0 0,0 0-1 0 0,0 0 1 0 0,1-1-1 0 0,-1 1 1 0 0,1-1-1 0 0,0 0 1 0 0,0 1-1 0 0,8 11 2 0 0,-7-9 11 0 0,1 1 0 0 0,0-1 1 0 0,1 0-1 0 0,-1 0 0 0 0,1-1 1 0 0,0 0-1 0 0,1 0 1 0 0,-1 0-1 0 0,1-1 0 0 0,3 2-13 0 0,3 1 30 0 0,1-1-1 0 0,-1-1 1 0 0,1 0-1 0 0,0-1 1 0 0,4 0-30 0 0,-13-3 7 0 0,1-1 1 0 0,-1 1-1 0 0,0-1 0 0 0,0-1 0 0 0,0 1 1 0 0,0-1-1 0 0,1 0 0 0 0,-1 0 1 0 0,0 0-1 0 0,2-2-7 0 0,17-2 14 0 0,7-6 7 0 0,-26 9-20 0 0,0 0-1 0 0,0 0 0 0 0,0 0 1 0 0,0 1-1 0 0,0 0 1 0 0,2 0-1 0 0,3-1-1780 0 0,-9 2-7120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2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57 8136 0 0,'0'0'512'0'0,"0"0"-415"0"0,0 0 0 0 0,0-1 0 0 0,0 1 0 0 0,0 0 0 0 0,0 0 0 0 0,0-1 0 0 0,0 1 0 0 0,0 0 0 0 0,0-1 0 0 0,0 1 0 0 0,0 0 0 0 0,1 0 1 0 0,-1-1-1 0 0,0 1 0 0 0,0 0 0 0 0,0 0 0 0 0,0-1 0 0 0,0 1 0 0 0,1 0 0 0 0,-1 0 0 0 0,0 0 0 0 0,0-1 0 0 0,0 1 0 0 0,0 0 0 0 0,1 0 0 0 0,-1 0 0 0 0,0 0 1 0 0,0-1-1 0 0,1 1 0 0 0,-1 0-97 0 0,32-12 868 0 0,-25 9-766 0 0,0 0 0 0 0,0 0 0 0 0,0 1 0 0 0,6-2-102 0 0,17-2 10 0 0,0 1 0 0 0,1 2 0 0 0,-1 0 0 0 0,1 3 0 0 0,0 0 0 0 0,3 2-10 0 0,-29-1-180 0 0,0-1 1 0 0,-1 0 0 0 0,1 0 0 0 0,0 0-1 0 0,0-1 1 0 0,0 0 0 0 0,-1 0 0 0 0,1 0-1 0 0,3-1 180 0 0,-3 0-8066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4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3616 0 0,'0'0'520'0'0,"17"0"2234"0"0,-18 1-2738 0 0,0 0 0 0 0,0 0 0 0 0,0 0 0 0 0,0 0 0 0 0,1 1 0 0 0,-1-1-1 0 0,0 0 1 0 0,1 1 0 0 0,-1-1 0 0 0,1 0 0 0 0,-1 1 0 0 0,1-1-1 0 0,0 0 1 0 0,-1 1 0 0 0,1-1 0 0 0,0 1 0 0 0,0-1 0 0 0,0 1-16 0 0,-1 33 209 0 0,1-28-192 0 0,-11 69-707 0 0,11-75-4102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6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7736 0 0,'0'0'440'0'0,"15"19"1238"0"0,-9 37-1232 0 0,-3-41-424 0 0,-2-1 0 0 0,1 1 0 0 0,-2 11-22 0 0,1 27 243 0 0,2-1-1 0 0,3 0 0 0 0,2 0 1 0 0,14 50-243 0 0,-19-94 77 0 0,0-1 1 0 0,1 1-1 0 0,0-1 1 0 0,0 1 0 0 0,1-1-1 0 0,0 0 1 0 0,0-1-1 0 0,0 1 1 0 0,6 3-78 0 0,-1 2 110 0 0,-6-8-50 0 0,0 1 1 0 0,0-1 0 0 0,0 0 0 0 0,1 0-1 0 0,-1-1 1 0 0,1 0 0 0 0,0 0 0 0 0,0 0 0 0 0,1 0-1 0 0,-1-1 1 0 0,0 1 0 0 0,1-1 0 0 0,0-1-1 0 0,-1 1 1 0 0,1-1 0 0 0,0 0 0 0 0,0 0 0 0 0,-1-1-1 0 0,1 0 1 0 0,0 0 0 0 0,0 0 0 0 0,0-1-1 0 0,0 1 1 0 0,0-1 0 0 0,-1-1 0 0 0,1 1-1 0 0,0-1 1 0 0,-1 0 0 0 0,0 0 0 0 0,1-1 0 0 0,-1 0-61 0 0,10-5 127 0 0,-1-1 1 0 0,0 0 0 0 0,-1-1 0 0 0,0-1 0 0 0,0 0 0 0 0,-1-1 0 0 0,-1 0 0 0 0,1-2-128 0 0,-5 4 69 0 0,1 0 0 0 0,-1-1 0 0 0,-1 0 0 0 0,0 0 0 0 0,-1-1 1 0 0,0 0-1 0 0,-1 0 0 0 0,0 0 0 0 0,-1 0 0 0 0,2-10-69 0 0,3-30 337 0 0,-1-1 0 0 0,-2-52-337 0 0,-5 94 44 0 0,0-4 7 0 0,0 1 1 0 0,1-1-1 0 0,0 1 0 0 0,1-1 0 0 0,1 1 0 0 0,1-4-51 0 0,-1 6 44 0 0,-3 11-31 0 0,0 0 1 0 0,0 0 0 0 0,0 0 0 0 0,0 1-1 0 0,0-1 1 0 0,0 0 0 0 0,0 0 0 0 0,0 0-1 0 0,1 0 1 0 0,-1 0 0 0 0,0 0 0 0 0,1 1-1 0 0,-1-1 1 0 0,0 0 0 0 0,1 0 0 0 0,-1 0-1 0 0,1 1 1 0 0,-1-1 0 0 0,1 0 0 0 0,0 1-1 0 0,-1-1 1 0 0,1 0 0 0 0,0 1 0 0 0,-1-1-1 0 0,1 1 1 0 0,0-1 0 0 0,0 1 0 0 0,0-1-1 0 0,-1 1 1 0 0,1 0 0 0 0,0-1 0 0 0,0 1-1 0 0,0 0 1 0 0,0 0 0 0 0,0 0 0 0 0,0 0-1 0 0,0 0-13 0 0,2 22 146 0 0,2 2-156 0 0,0 1 1 0 0,-2 0 0 0 0,1 15 9 0 0,-2-11-34 0 0,2 1 0 0 0,2 6 34 0 0,-2-14-43 0 0,-2 1 1 0 0,1 22 42 0 0,-2-25-36 0 0,1 1 0 0 0,0-1-1 0 0,3 10 37 0 0,21 94-153 0 0,-25-117 168 0 0,0-1 0 0 0,1 0 0 0 0,0 0 0 0 0,0 1-1 0 0,0-1 1 0 0,0-1 0 0 0,1 2-15 0 0,-2-6 33 0 0,0 1 0 0 0,-1 0-1 0 0,0 0 1 0 0,1 0 0 0 0,-1 0 0 0 0,0 0 0 0 0,0 0-1 0 0,0-1 1 0 0,0 1 0 0 0,0 0 0 0 0,-1 2-33 0 0,1 13 322 0 0,0-16-318 0 0,1-1-1 0 0,-1 1 1 0 0,0-1 0 0 0,0 1-1 0 0,1-1 1 0 0,-1 1-1 0 0,1-1 1 0 0,-1 0-1 0 0,0 1 1 0 0,1-1 0 0 0,-1 0-1 0 0,1 1 1 0 0,-1-1-1 0 0,1 0 1 0 0,-1 1-1 0 0,1-1 1 0 0,-1 0 0 0 0,1 0-1 0 0,-1 0 1 0 0,1 1-1 0 0,-1-1 1 0 0,1 0-1 0 0,0 0 1 0 0,-1 0-1 0 0,1 0 1 0 0,-1 0 0 0 0,1 0-1 0 0,-1 0 1 0 0,1 0-4 0 0,0 0 46 0 0,-1 0-2257 0 0,0 0-9041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4.7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2000 0 0,'0'-1'17'0'0,"0"1"0"0"0,1 0 1 0 0,-1 0-1 0 0,0 0 0 0 0,0-1 0 0 0,0 1 0 0 0,0 0 0 0 0,0 0 1 0 0,0 0-1 0 0,1 0 0 0 0,-1 0 0 0 0,0-1 0 0 0,0 1 1 0 0,0 0-1 0 0,0 0 0 0 0,1 0 0 0 0,-1 0 0 0 0,0 0 1 0 0,0 0-1 0 0,0 0 0 0 0,1 0 0 0 0,-1 0 0 0 0,0 0 0 0 0,0 0 1 0 0,0 0-1 0 0,1 0 0 0 0,-1 0 0 0 0,0 0 0 0 0,0 0 1 0 0,0 0-1 0 0,1 0 0 0 0,-1 0 0 0 0,0 0 0 0 0,0 0 1 0 0,0 0-1 0 0,1 0 0 0 0,-1 0 0 0 0,0 0 0 0 0,0 0 0 0 0,0 0 1 0 0,1 0-1 0 0,-1 1 0 0 0,0-1 0 0 0,0 0 0 0 0,0 0 1 0 0,0 0-1 0 0,0 0 0 0 0,1 1 0 0 0,-1-1 0 0 0,0 0 1 0 0,0 0-1 0 0,0 0 0 0 0,0 0 0 0 0,0 1 0 0 0,0-1 0 0 0,0 0 1 0 0,0 0-1 0 0,0 0 0 0 0,0 1 0 0 0,0-1 0 0 0,0 0 1 0 0,0 0-1 0 0,0 0 0 0 0,0 1 0 0 0,0-1 0 0 0,0 0 1 0 0,0 0-1 0 0,0 0 0 0 0,0 1-17 0 0,0-1 22 0 0,0 0 1 0 0,0 0-1 0 0,0 1 0 0 0,0-1 1 0 0,0 0-1 0 0,0 0 0 0 0,0 0 1 0 0,0 1-1 0 0,0-1 0 0 0,0 0 1 0 0,0 0-1 0 0,0 0 0 0 0,0 1 1 0 0,0-1-1 0 0,0 0 0 0 0,0 0 1 0 0,1 0-1 0 0,-1 1 0 0 0,0-1 1 0 0,0 0-1 0 0,0 0 1 0 0,0 0-1 0 0,0 0 0 0 0,0 1 1 0 0,1-1-1 0 0,-1 0 0 0 0,0 0 1 0 0,0 0-1 0 0,0 0 0 0 0,0 0 1 0 0,1 0-1 0 0,-1 1 0 0 0,0-1 1 0 0,0 0-1 0 0,0 0 0 0 0,1 0 1 0 0,-1 0-1 0 0,0 0 0 0 0,0 0 1 0 0,0 0-1 0 0,1 0 0 0 0,-1 0 1 0 0,0 0-1 0 0,0 0 1 0 0,0 0-1 0 0,1 0 0 0 0,-1 0 1 0 0,0 0-1 0 0,0 0 0 0 0,1 0 1 0 0,-1 0-1 0 0,0 0 0 0 0,0-1 1 0 0,0 1-1 0 0,0 0 0 0 0,1 0 1 0 0,-1 0-1 0 0,0 0 0 0 0,0 0 1 0 0,0 0-1 0 0,0-1 0 0 0,1 1 1 0 0,-1 0-1 0 0,0 0 0 0 0,0 0 1 0 0,0 0-1 0 0,0-1 1 0 0,0 1-1 0 0,0 0-22 0 0,0 0 21 0 0,0 1 0 0 0,0-1 0 0 0,1 1 0 0 0,-1-1 0 0 0,0 1 0 0 0,0-1 0 0 0,0 1 0 0 0,0-1 0 0 0,1 0 0 0 0,-1 1 0 0 0,0-1 0 0 0,0 1 0 0 0,1-1 0 0 0,-1 0 0 0 0,0 1 0 0 0,0-1 0 0 0,1 0 0 0 0,-1 1 0 0 0,0-1 0 0 0,1 0 0 0 0,-1 0 0 0 0,1 1 0 0 0,-1-1 0 0 0,0 0 0 0 0,1 0 0 0 0,-1 0 0 0 0,1 1-21 0 0,-1-1 11 0 0,1 0 0 0 0,-1 0 0 0 0,1 0 0 0 0,-1 1 1 0 0,1-1-1 0 0,-1 0 0 0 0,1 0 0 0 0,-1 1 0 0 0,0-1 1 0 0,1 0-1 0 0,-1 1 0 0 0,0-1 0 0 0,1 1 0 0 0,-1-1 1 0 0,0 0-1 0 0,1 1 0 0 0,-1-1 0 0 0,0 1 0 0 0,0-1 1 0 0,0 1-1 0 0,1-1 0 0 0,-1 1 0 0 0,0-1 1 0 0,0 1-1 0 0,0-1 0 0 0,0 1 0 0 0,0 0-11 0 0,0 65-284 0 0,0-65-3517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5.0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422 6 2208 0 0,'-54'-2'617'0'0,"44"0"-377"0"0,0 1-1 0 0,0 1 1 0 0,0 0-1 0 0,0 0 1 0 0,0 1-1 0 0,0 0 0 0 0,1 0 1 0 0,-1 1-1 0 0,0 1 1 0 0,0 0-1 0 0,1 0 0 0 0,-5 3-239 0 0,-3 3 17 0 0,1 1-1 0 0,0 0 1 0 0,1 1-1 0 0,0 1 1 0 0,1 0-1 0 0,1 1 1 0 0,-1 0-1 0 0,2 1 1 0 0,0 1-1 0 0,1 0 1 0 0,0 0-1 0 0,2 1 1 0 0,0 1-1 0 0,-2 5-16 0 0,1 3 22 0 0,1 1 0 0 0,1 1 0 0 0,1 0-22 0 0,5-15 11 0 0,0 1 0 0 0,1 0 1 0 0,0 0-1 0 0,1 0 0 0 0,0 0 0 0 0,1 0 0 0 0,2 5-11 0 0,-2-6 7 0 0,1-1-1 0 0,0 1 0 0 0,1-1 1 0 0,0 0-1 0 0,1 1 1 0 0,0-2-1 0 0,1 1 1 0 0,0 0-1 0 0,1-1 1 0 0,0 0-1 0 0,1-1 0 0 0,7 10-6 0 0,-7-11 5 0 0,0-1-1 0 0,1 1 0 0 0,-1-1 1 0 0,2-1-1 0 0,-1 1 0 0 0,1-2 0 0 0,0 1 1 0 0,0-1-1 0 0,1 0 0 0 0,4 1-4 0 0,6 2 10 0 0,-7-3 6 0 0,1 0 1 0 0,-1-1-1 0 0,1 0 1 0 0,0-1-1 0 0,3 0-16 0 0,-8-2 33 0 0,0 0 0 0 0,-1-1 0 0 0,1 0 0 0 0,0 0 0 0 0,0-1 0 0 0,0 0 0 0 0,0-1 0 0 0,0 0 0 0 0,-1 0-1 0 0,1-1 1 0 0,-1 0 0 0 0,1 0 0 0 0,-1-1 0 0 0,0 0 0 0 0,-1-1 0 0 0,1 0 0 0 0,-1 0 0 0 0,0 0 0 0 0,0-1 0 0 0,3-4-33 0 0,-1 3 68 0 0,-2-1 0 0 0,1-1 1 0 0,-1 1-1 0 0,-1-1 0 0 0,1-1 1 0 0,-1 1-1 0 0,-1-1 0 0 0,0 0 1 0 0,0 0-1 0 0,-1 0 0 0 0,-1-1 0 0 0,0 0 1 0 0,1-4-69 0 0,2-3 140 0 0,-3 9-45 0 0,0 0 1 0 0,-1 1-1 0 0,0-1 1 0 0,0 0 0 0 0,-1 0-1 0 0,0-1 1 0 0,0 1-1 0 0,-1 0 1 0 0,0 0 0 0 0,-2-5-96 0 0,1 5 96 0 0,-7-26 749 0 0,-8-26-845 0 0,13 50 91 0 0,-1 1 1 0 0,0-1 0 0 0,-1 1-1 0 0,-1 0 1 0 0,1 1 0 0 0,-2-1-1 0 0,-4-5-91 0 0,-43-58 675 0 0,52 70-628 0 0,-1 0 1 0 0,0 0-1 0 0,0 0 1 0 0,0 1-1 0 0,0 0 0 0 0,0-1 1 0 0,-1 1-1 0 0,1 0 1 0 0,-1 1-1 0 0,1-1 1 0 0,-1 1-1 0 0,0-1 0 0 0,1 1 1 0 0,-1 0-1 0 0,0 0 1 0 0,0 1-1 0 0,-3-1-47 0 0,2 0-209 0 0,0 0 1 0 0,-1 0-1 0 0,1-1 0 0 0,0 1 1 0 0,0-1-1 0 0,0-1 0 0 0,-4-1 209 0 0,8 3-7530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5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0 244 4008 0 0,'2'3'141'0'0,"1"1"0"0"0,-2-1 1 0 0,1 0-1 0 0,0 1 0 0 0,-1-1 1 0 0,1 1-1 0 0,-1 0 0 0 0,0-1 0 0 0,0 1 1 0 0,-1 0-1 0 0,1 0 0 0 0,-1-1 1 0 0,0 1-1 0 0,0 0 0 0 0,0 0 0 0 0,0 0 1 0 0,-1 0-142 0 0,4 36 1063 0 0,3 11-949 0 0,-1-1 1 0 0,-3 1-1 0 0,-2 9-114 0 0,0-42-11 0 0,2 0 0 0 0,0-1 0 0 0,0 1 0 0 0,2-1 0 0 0,1 4 11 0 0,-5 4-20 0 0,-1-22 40 0 0,1 0 0 0 0,0 0 1 0 0,0 0-1 0 0,0 0 0 0 0,0 0 0 0 0,0 0 0 0 0,1 0 0 0 0,-1 0 0 0 0,1 0-20 0 0,0-1 149 0 0,8 9 128 0 0,-7-9 182 0 0,-5-6 468 0 0,1 0-853 0 0,0 0 0 0 0,1 0 0 0 0,-1 0 0 0 0,1-1-1 0 0,0 1 1 0 0,0-1 0 0 0,0 1 0 0 0,1-1 0 0 0,-1 0-74 0 0,-1-11 201 0 0,2 13-175 0 0,-11-42 286 0 0,3-1-1 0 0,2 1 1 0 0,0-44-312 0 0,1 14 222 0 0,3 43-92 0 0,1 0-1 0 0,1-3-129 0 0,1 8 165 0 0,2 0-1 0 0,1 0 1 0 0,6-21-165 0 0,-6 26 116 0 0,-4 20-107 0 0,0-1 1 0 0,0 0 0 0 0,0 1-1 0 0,1-1 1 0 0,-1 0-1 0 0,1 1 1 0 0,0-1 0 0 0,0 1-1 0 0,0-1 1 0 0,0 1-1 0 0,0 0 1 0 0,1-1 0 0 0,-1 1-1 0 0,0 0 1 0 0,1 0-1 0 0,0 0 1 0 0,0 0 0 0 0,0 0-1 0 0,1-1-9 0 0,21-12 126 0 0,25-17 83 0 0,-43 28-189 0 0,-1 1 0 0 0,1 0 1 0 0,0 1-1 0 0,0-1 0 0 0,0 1 0 0 0,0 1 1 0 0,1-1-1 0 0,-1 1 0 0 0,0 0 1 0 0,1 0-1 0 0,-1 0 0 0 0,0 1 0 0 0,6 1-20 0 0,19-3 38 0 0,-21 0-23 0 0,0 1 0 0 0,-1 1 1 0 0,1 0-1 0 0,0 0 0 0 0,0 1 0 0 0,-1 0 0 0 0,1 1 0 0 0,0 0 0 0 0,-1 1 0 0 0,0-1 0 0 0,0 2 1 0 0,1-1-1 0 0,-2 1 0 0 0,1 1 0 0 0,3 2-15 0 0,-4-2 5 0 0,0 0-1 0 0,-1 0 1 0 0,1 0-1 0 0,-1 1 1 0 0,-1 0 0 0 0,1 1-1 0 0,-1 0 1 0 0,0-1 0 0 0,-1 2-1 0 0,3 4-4 0 0,-6-9 2 0 0,0 1-1 0 0,0 0 1 0 0,0 0-1 0 0,-1 0 1 0 0,1 1-1 0 0,-1-1 1 0 0,0 0-1 0 0,0 0 0 0 0,-1 1 1 0 0,1-1-1 0 0,-1 0 1 0 0,0 1-1 0 0,-1-1 1 0 0,1 0-1 0 0,0 1 1 0 0,-1-1-1 0 0,0 0 1 0 0,0 1-1 0 0,-1-1 1 0 0,1 0-1 0 0,-1 0 1 0 0,-1 3-2 0 0,-6 8 5 0 0,-1 0 0 0 0,0 0 0 0 0,-1-2 0 0 0,-1 1 1 0 0,0-1-1 0 0,-1-1 0 0 0,0 0 0 0 0,0-1 0 0 0,-6 3-5 0 0,4-5 4 0 0,-1 0-1 0 0,0-2 1 0 0,0 0-1 0 0,0-1 0 0 0,-12 3-3 0 0,-4 2 7 0 0,3 6 0 0 0,27-15-7 0 0,0 0 1 0 0,-1 0-1 0 0,1 0 0 0 0,-1-1 1 0 0,1 1-1 0 0,-1-1 0 0 0,0 0 0 0 0,1 0 1 0 0,-1 0-1 0 0,0 0 0 0 0,0 0 1 0 0,0 0-1 0 0,-1-1 0 0 0,3 1 1 0 0,0-1 0 0 0,-1 0 1 0 0,1 0-1 0 0,0 1 0 0 0,0-1 0 0 0,0 1 1 0 0,-1-1-1 0 0,1 1 0 0 0,0-1 0 0 0,0 1 1 0 0,0 0-1 0 0,0 0 0 0 0,0-1 0 0 0,0 1 1 0 0,0 0-1 0 0,0 0 0 0 0,0 1-1 0 0,1-2 1 0 0,-1 0 0 0 0,1 1-1 0 0,0-1 1 0 0,0 0 0 0 0,-1 0 0 0 0,1 1 0 0 0,0-1-1 0 0,0 0 1 0 0,0 1 0 0 0,-1-1 0 0 0,1 0-1 0 0,0 1 1 0 0,0-1 0 0 0,0 0 0 0 0,0 1-1 0 0,0-1 1 0 0,0 0 0 0 0,0 1 0 0 0,0-1 0 0 0,0 1-1 0 0,0-1 1 0 0,0 0 0 0 0,0 1 0 0 0,0-1-1 0 0,0 0 1 0 0,0 1 0 0 0,0-1 0 0 0,0 0-1 0 0,0 1 1 0 0,0-1 0 0 0,1 0 0 0 0,-1 1-1 0 0,0-1 1 0 0,0 0 0 0 0,0 1 0 0 0,1-1 0 0 0,-1 0-1 0 0,0 1 1 0 0,0-1 0 0 0,1 0 0 0 0,-1 0-1 0 0,0 0 1 0 0,1 1 0 0 0,-1-1 0 0 0,0 0-1 0 0,1 0 1 0 0,-1 0 0 0 0,0 0 0 0 0,1 1 0 0 0,-1-1-1 0 0,0 0 1 0 0,1 0 0 0 0,-1 0 0 0 0,1 0-1 0 0,4 2 3 0 0,1 0 1 0 0,-1 1-1 0 0,0 0 1 0 0,0 0-1 0 0,0 0 1 0 0,0 0-1 0 0,0 1 0 0 0,-1 0 1 0 0,1 0-4 0 0,1 2 4 0 0,1-1 0 0 0,-1-1-1 0 0,1 1 1 0 0,4 1-4 0 0,17 7 6 0 0,2-1-1 0 0,-1-2 0 0 0,14 3-5 0 0,23 11 2 0 0,-49-16-6 0 0,1-1 0 0 0,17 4 4 0 0,-29-9-14 0 0,-1-1-1 0 0,1 1 1 0 0,-1 0 0 0 0,0 1 0 0 0,0-1 0 0 0,1 1 0 0 0,-1 0 0 0 0,-1 1 0 0 0,1-1 0 0 0,0 1 0 0 0,-1 0 0 0 0,0 0 0 0 0,0 0 14 0 0,1 4-85 0 0,-4-8 83 0 0,-1 1 0 0 0,0-1 0 0 0,0 0 0 0 0,0 1 0 0 0,1-1 0 0 0,-1 0 0 0 0,0 1 0 0 0,0-1 0 0 0,1 0 0 0 0,-1 1 0 0 0,0-1 0 0 0,1 0 0 0 0,-1 0 0 0 0,0 1 0 0 0,1-1 0 0 0,-1 0 0 0 0,1 0 0 0 0,-1 1 0 0 0,0-1 0 0 0,1 0 0 0 0,-1 0 0 0 0,1 0 0 0 0,-1 0 0 0 0,1 0 0 0 0,-1 0 0 0 0,0 0 0 0 0,1 0 0 0 0,-1 0 0 0 0,1 0 0 0 0,-1 0 0 0 0,1 0 0 0 0,-1 0 0 0 0,1 0 2 0 0,0 4-1781 0 0,-1-4-6696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6.1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4816 0 0,'24'-9'1518'0'0,"-21"8"-69"0"0,-3 2-576 0 0,0 5-592 0 0,-7 164-1102 0 0,7-131-591 0 0,0-38-3380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6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4616 0 0,'0'0'19'0'0,"1"0"1"0"0,-1 0 0 0 0,0 1-1 0 0,0-1 1 0 0,0 0-1 0 0,0 0 1 0 0,0 1-1 0 0,0-1 1 0 0,0 0 0 0 0,0 0-1 0 0,1 0 1 0 0,-1 1-1 0 0,0-1 1 0 0,0 0-1 0 0,0 0 1 0 0,0 0-1 0 0,1 0 1 0 0,-1 0 0 0 0,0 1-1 0 0,0-1 1 0 0,0 0-1 0 0,1 0 1 0 0,-1 0-1 0 0,0 0 1 0 0,0 0 0 0 0,1 0-1 0 0,-1 0 1 0 0,0 0-1 0 0,0 0 1 0 0,0 0-1 0 0,1 0 1 0 0,-1 0 0 0 0,0 0-1 0 0,0 0 1 0 0,1 0-1 0 0,-1 0 1 0 0,0 0-1 0 0,0 0 1 0 0,1 0-1 0 0,-1 0 1 0 0,0 0-20 0 0,0 0 30 0 0,1 0 1 0 0,-1-1-1 0 0,1 1 1 0 0,-1 0-1 0 0,0 0 0 0 0,1 0 1 0 0,-1 0-1 0 0,0 0 0 0 0,1 0 1 0 0,-1 0-1 0 0,0 0 1 0 0,1 1-1 0 0,-1-1 0 0 0,0 0 1 0 0,1 0-1 0 0,-1 0 0 0 0,0 0 1 0 0,1 0-1 0 0,-1 0 1 0 0,0 1-1 0 0,1-1 0 0 0,-1 0 1 0 0,0 0-1 0 0,1 1 0 0 0,-1-1 1 0 0,0 0-1 0 0,0 0 1 0 0,1 1-1 0 0,-1-1 0 0 0,0 0 1 0 0,0 1-1 0 0,0-1 0 0 0,0 0 1 0 0,1 1-1 0 0,-1-1-30 0 0,2 4 122 0 0,0-1-1 0 0,1 1 1 0 0,0-1-1 0 0,-1 0 1 0 0,1 0-1 0 0,0 0 0 0 0,1 0 1 0 0,-1 0-1 0 0,0-1 1 0 0,4 2-122 0 0,10 10 94 0 0,9 9-927 0 0,-23-21-4132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6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0 5120 0 0,'-2'25'436'0'0,"-1"0"-1"0"0,-2 0 1 0 0,-2 6-436 0 0,0 1 748 0 0,2 1 1 0 0,-2 29-749 0 0,1-6 138 0 0,4-41-74 0 0,1 0-1 0 0,0 0 1 0 0,1 15-64 0 0,-3 10 268 0 0,2-35-221 0 0,0 0-1 0 0,1 0 0 0 0,-1 0 0 0 0,1 0 0 0 0,0 0 0 0 0,0 0 0 0 0,1 0 0 0 0,0 3-46 0 0,12 31 285 0 0,-9-26-33 0 0,0 1 0 0 0,0-1-1 0 0,0 6-251 0 0,-4 2 253 0 0,0-18-201 0 0,0-1 0 0 0,0 1 0 0 0,0-1 0 0 0,0 0 0 0 0,0 1 0 0 0,1-1 0 0 0,-1 0 0 0 0,1 1-1 0 0,0-1 1 0 0,-1 0 0 0 0,1 1 0 0 0,0-1 0 0 0,1 2-52 0 0,-1-2 106 0 0,0 1-1 0 0,0-1 0 0 0,0 1 0 0 0,-1-1 0 0 0,1 1 0 0 0,-1-1 1 0 0,0 1-1 0 0,0 0 0 0 0,0 1-105 0 0,2 10-1227 0 0,-2-12-6327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7.4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0 822 5520 0 0,'0'0'24'0'0,"0"0"1"0"0,0-1-1 0 0,0 1 1 0 0,0 0-1 0 0,0 0 0 0 0,0-1 1 0 0,0 1-1 0 0,0 0 1 0 0,0 0-1 0 0,0-1 1 0 0,1 1-1 0 0,-1 0 0 0 0,0 0 1 0 0,0-1-1 0 0,0 1 1 0 0,0 0-1 0 0,0 0 1 0 0,1-1-1 0 0,-1 1 0 0 0,0 0 1 0 0,0 0-1 0 0,0 0 1 0 0,1-1-1 0 0,-1 1 1 0 0,0 0-1 0 0,0 0 0 0 0,0 0 1 0 0,1 0-1 0 0,-1 0 1 0 0,0-1-1 0 0,1 1 1 0 0,-1 0-1 0 0,0 0 0 0 0,0 0 1 0 0,1 0-1 0 0,-1 0 1 0 0,0 0-1 0 0,0 0 1 0 0,1 0-1 0 0,-1 0 0 0 0,0 0-24 0 0,1 0 34 0 0,-1 0 0 0 0,0 0 0 0 0,1 0-1 0 0,-1 0 1 0 0,1 0 0 0 0,-1 0-1 0 0,0 0 1 0 0,1 0 0 0 0,-1-1 0 0 0,0 1-1 0 0,1 0 1 0 0,-1 0 0 0 0,0 0-1 0 0,1-1 1 0 0,-1 1 0 0 0,0 0 0 0 0,0 0-1 0 0,1 0 1 0 0,-1-1 0 0 0,0 1-1 0 0,1 0 1 0 0,-1-1 0 0 0,0 1 0 0 0,0 0-1 0 0,0-1 1 0 0,0 1 0 0 0,1 0-1 0 0,-1-1 1 0 0,0 1 0 0 0,0 0 0 0 0,0-1-1 0 0,0 1 1 0 0,0 0 0 0 0,0-1-1 0 0,0 1 1 0 0,0-1 0 0 0,0 1 0 0 0,0 0-1 0 0,0-1 1 0 0,0 1 0 0 0,0-1-34 0 0,7-11 831 0 0,-6 11-815 0 0,0 0 1 0 0,-1 0-1 0 0,1 0 0 0 0,0 0 1 0 0,0-1-1 0 0,-1 1 1 0 0,1 0-1 0 0,-1 0 1 0 0,1 0-1 0 0,-1 0 0 0 0,1-1 1 0 0,-1 1-1 0 0,0 0 1 0 0,1 0-1 0 0,-1-2-16 0 0,-7-261 356 0 0,8 212 202 0 0,2-14-558 0 0,0 21 225 0 0,-3 41-183 0 0,1 1 0 0 0,-1-1 0 0 0,1 0 0 0 0,0 1 1 0 0,0-1-1 0 0,0 1 0 0 0,0 0 0 0 0,1-1 0 0 0,-1 1 0 0 0,1 0 1 0 0,0 0-1 0 0,0-1 0 0 0,0 2 0 0 0,0-1 0 0 0,1 0 0 0 0,0-1-42 0 0,14-17 403 0 0,-14 14-229 0 0,-3 6-167 0 0,0 1 1 0 0,0 0 0 0 0,0-1-1 0 0,0 1 1 0 0,0 0 0 0 0,1-1-1 0 0,-1 1 1 0 0,0 0 0 0 0,0-1 0 0 0,0 1-1 0 0,1 0 1 0 0,-1-1 0 0 0,0 1-1 0 0,1 0 1 0 0,-1-1 0 0 0,0 1-1 0 0,0 0 1 0 0,1 0 0 0 0,-1 0 0 0 0,1-1-1 0 0,-1 1 1 0 0,0 0 0 0 0,1 0-1 0 0,-1 0 1 0 0,0 0 0 0 0,1 0-1 0 0,-1 0 1 0 0,0-1 0 0 0,1 1-1 0 0,-1 0 1 0 0,1 0 0 0 0,-1 0 0 0 0,0 0-1 0 0,1 0 1 0 0,-1 1 0 0 0,1-1-8 0 0,-1 0 97 0 0,0 0 4 0 0,0 0-13 0 0,0 0-40 0 0,0 0-13 0 0,6 8 40 0 0,37 78-6 0 0,-16-32 28 0 0,26 37-97 0 0,-44-75 45 0 0,1-1 0 0 0,1 0 0 0 0,1-1 0 0 0,0 0 0 0 0,1-1 0 0 0,12 9-45 0 0,-18-16 18 0 0,0 0 10 0 0,-1-1 0 0 0,1 0 0 0 0,0 0 0 0 0,0-1 0 0 0,0 0 0 0 0,1 0 0 0 0,0-1 0 0 0,-1 0 0 0 0,9 2-28 0 0,66 20 316 0 0,-52-14-210 0 0,-27-9-85 0 0,1 0 0 0 0,0-1 0 0 0,0 1 0 0 0,0-1 0 0 0,0 0 0 0 0,0 0 0 0 0,0 0 0 0 0,0-1 0 0 0,4 0-21 0 0,-7 0-1 0 0,0 0 0 0 0,0 0 0 0 0,0 0 0 0 0,0 0 0 0 0,0-1 1 0 0,-1 1-1 0 0,1-1 0 0 0,0 1 0 0 0,0-1 0 0 0,0 1 0 0 0,0-1 0 0 0,0 1 0 0 0,0-1 0 0 0,-1 0 1 0 0,1 1-1 0 0,0-1 0 0 0,-1 0 0 0 0,1 0 0 0 0,0 1 0 0 0,-1-1 0 0 0,1 0 0 0 0,-1 0 0 0 0,1 0 1 0 0,-1 0-1 0 0,1 0 0 0 0,-1 0 0 0 0,0 0 0 0 0,0 0 0 0 0,1 0 0 0 0,-1 0 0 0 0,0 0 0 0 0,0 0 1 0 0,0 0-1 0 0,0 0 0 0 0,0-1 1 0 0,-3-41 12 0 0,3 37-9 0 0,-12-115 166 0 0,6-2-1 0 0,6-41-168 0 0,2 151 44 0 0,-1 1 0 0 0,2-1 0 0 0,0 1 0 0 0,0 0 0 0 0,1 0 0 0 0,0 0 0 0 0,1 0-1 0 0,1 1 1 0 0,5-8-44 0 0,-2 2 222 0 0,-1-1 0 0 0,-1 0 1 0 0,1-4-223 0 0,-8 22 10 0 0,0-1 1 0 0,0 1 0 0 0,1-1-1 0 0,-1 0 1 0 0,0 1 0 0 0,0-1-1 0 0,1 1 1 0 0,-1-1 0 0 0,0 1 0 0 0,1-1-1 0 0,-1 1 1 0 0,0-1 0 0 0,1 1-1 0 0,-1-1 1 0 0,1 1 0 0 0,-1-1 0 0 0,1 1-1 0 0,-1 0 1 0 0,1-1 0 0 0,-1 1-1 0 0,1 0 1 0 0,-1-1 0 0 0,1 1-1 0 0,0 0 1 0 0,-1 0 0 0 0,1 0 0 0 0,-1-1-1 0 0,1 1 1 0 0,0 0 0 0 0,-1 0-1 0 0,1 0 1 0 0,-1 0 0 0 0,1 0-1 0 0,0 0 1 0 0,-1 0 0 0 0,1 0-11 0 0,0 0 53 0 0,-1 0-18 0 0,0 0 2 0 0,0 0-7 0 0,0 0-17 0 0,0 0-1922 0 0,0 0-7695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8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570 25 5016 0 0,'0'0'969'0'0,"0"0"6"0"0,0 0 1 0 0,0 0-110 0 0,-6-5-434 0 0,-19-11-100 0 0,23 15-299 0 0,0 1 0 0 0,1-1 0 0 0,-1 1 0 0 0,0-1-1 0 0,1 1 1 0 0,-1 0 0 0 0,0 0 0 0 0,0 0 0 0 0,1 0-1 0 0,-1 0 1 0 0,0 0 0 0 0,0 1 0 0 0,1-1 0 0 0,-1 0 0 0 0,0 1-1 0 0,1-1 1 0 0,-1 1 0 0 0,0 0 0 0 0,1 0 0 0 0,-1-1-1 0 0,0 2-32 0 0,-6 1 2 0 0,-37 8 75 0 0,-27 3-77 0 0,2-1-14 0 0,10-6-5 0 0,44-5-47 0 0,1-1 0 0 0,0 2 1 0 0,-10 2 65 0 0,-16 3-151 0 0,33-8 136 0 0,1 1 0 0 0,-1 1 0 0 0,1-1-1 0 0,-1 1 1 0 0,1 1 0 0 0,0-1-1 0 0,-6 4 16 0 0,4-2-23 0 0,7-3 17 0 0,0 0 0 0 0,0 0-1 0 0,0 0 1 0 0,0 0 0 0 0,1 0-1 0 0,-1 0 1 0 0,0 1-1 0 0,1-1 1 0 0,-1 0 0 0 0,0 2 6 0 0,0-1 27 0 0,1 1 0 0 0,0 0 0 0 0,0-1 0 0 0,0 1 0 0 0,0 0 0 0 0,0 0 0 0 0,1 0 0 0 0,-1 0 0 0 0,1 0 0 0 0,0 0 0 0 0,0-1 0 0 0,0 2-27 0 0,1 45 557 0 0,0-23-366 0 0,0 38-19 0 0,0-13-24 0 0,-1-1-1 0 0,-3 1 1 0 0,-2-1-1 0 0,-6 22-147 0 0,9-58 18 0 0,0 0 1 0 0,0 0-1 0 0,2 3-18 0 0,-6 37 55 0 0,5-45-47 0 0,0 0 1 0 0,0 0-1 0 0,1 1 1 0 0,0-1-1 0 0,0 0 1 0 0,1 1-1 0 0,1-1 1 0 0,-1 0-1 0 0,1 0 1 0 0,1 0 0 0 0,0 0-1 0 0,0 0 1 0 0,1-1-1 0 0,0 1 1 0 0,2 2-9 0 0,0 0 9 0 0,0-1 0 0 0,1-1 1 0 0,0 1-1 0 0,1-1 0 0 0,0-1 1 0 0,0 1-1 0 0,1-1 0 0 0,0-1 1 0 0,0 1-1 0 0,1-2 0 0 0,0 1 1 0 0,0-1-10 0 0,4 1-9 0 0,-1-1 1 0 0,1-1 0 0 0,0 0-1 0 0,0 0 1 0 0,1-2 0 0 0,-1 0-1 0 0,1 0 1 0 0,14 0 8 0 0,-7-3-17 0 0,0 0 1 0 0,0-2-1 0 0,0 0 1 0 0,0-2-1 0 0,11-3 17 0 0,22-2-1550 0 0,-52 8-5774 0 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8.9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86 6632 0 0,'0'0'0'0'0,"0"0"0"0"0,7 0 0 0 0,11-4 320 0 0,6 2 16 0 0,10-5-8 0 0,34-9 8 0 0,0 7-160 0 0,-12-2 8 0 0,-2 6-8 0 0,7-4 16 0 0,-7-2-200 0 0,-11 4 8 0 0,2 3-6512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9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64 595 4720 0 0,'0'0'152'0'0,"-9"-10"303"0"0,-7-31 150 0 0,9 25-436 0 0,1 0 1 0 0,0-1-1 0 0,1 1 1 0 0,1-1-1 0 0,0 0 1 0 0,1 0-1 0 0,1-1 1 0 0,0-13-170 0 0,3 3 276 0 0,1 1 1 0 0,0-1-1 0 0,2 1 1 0 0,5-16-277 0 0,-4 26 150 0 0,0 0-1 0 0,1 0 1 0 0,1 0 0 0 0,0 1 0 0 0,1 0 0 0 0,1 0-1 0 0,6-7-149 0 0,-12 19 72 0 0,1 0-1 0 0,-1-1 1 0 0,1 1-1 0 0,0 0 1 0 0,1 1-1 0 0,-1-1 1 0 0,1 1-1 0 0,-1 0 1 0 0,1 0 0 0 0,0 0-1 0 0,4-1-71 0 0,1-4 227 0 0,-9 8-216 0 0,-1-1 0 0 0,0 1 0 0 0,0 0-1 0 0,1-1 1 0 0,-1 1 0 0 0,0 0 0 0 0,0 0 0 0 0,1-1 0 0 0,-1 1-1 0 0,0 0 1 0 0,1 0 0 0 0,-1-1 0 0 0,0 1 0 0 0,1 0 0 0 0,-1 0-1 0 0,0 0 1 0 0,1 0 0 0 0,-1 0 0 0 0,1 0 0 0 0,-1-1 0 0 0,0 1-1 0 0,1 0 1 0 0,-1 0 0 0 0,1 0 0 0 0,-1 0 0 0 0,0 0 0 0 0,1 0-1 0 0,-1 1 1 0 0,1-1 0 0 0,-1 0 0 0 0,0 0 0 0 0,1 0 0 0 0,-1 0-1 0 0,0 0 1 0 0,1 0 0 0 0,-1 1 0 0 0,0-1-11 0 0,20 4 305 0 0,-19-4-286 0 0,0 0 0 0 0,0 0 0 0 0,1 0 0 0 0,-1 1 1 0 0,0-1-1 0 0,0 0 0 0 0,0 0 0 0 0,0 1 0 0 0,0-1 0 0 0,0 0 0 0 0,0 1 0 0 0,0-1 0 0 0,0 1 1 0 0,0 0-1 0 0,0-1 0 0 0,0 1 0 0 0,0 0 0 0 0,0-1 0 0 0,0 1 0 0 0,0 0 0 0 0,-1 0 0 0 0,1 0 0 0 0,0 0 1 0 0,-1 0-1 0 0,1 0-19 0 0,117 218 1155 0 0,-82-159-938 0 0,3-1 0 0 0,27 28-217 0 0,-53-72-12 0 0,2-1 0 0 0,0-1 0 0 0,0 0 0 0 0,14 8 12 0 0,-22-16-28 0 0,-5-4 8 0 0,0 1-1 0 0,0-1 1 0 0,0 0-1 0 0,0 0 1 0 0,0 0 0 0 0,1 0-1 0 0,-1 0 1 0 0,0-1 0 0 0,0 1-1 0 0,1 0 21 0 0,11 3-149 0 0,-4 3 121 0 0,-10-7 28 0 0,1 1-1 0 0,-1-1 0 0 0,0 0 1 0 0,0 1-1 0 0,1-1 0 0 0,-1 0 1 0 0,0 1-1 0 0,1-1 0 0 0,-1 0 1 0 0,0 0-1 0 0,1 1 0 0 0,-1-1 1 0 0,0 0-1 0 0,1 0 1 0 0,-1 0-1 0 0,1 1 0 0 0,-1-1 1 0 0,0 0-1 0 0,1 0 0 0 0,-1 0 1 0 0,1 0-1 0 0,-1 0 0 0 0,1 0 1 0 0,-1 0-1 0 0,0 0 0 0 0,1 0 1 0 0,-1 0-1 0 0,1 0 1 0 0,-1 0-1 0 0,1 0 0 0 0,-1 0 1 0 0,0-1-1 0 0,1 1 0 0 0,-1 0 1 0 0,1 0-1 0 0,-1 0 0 0 0,0-1 1 0 0,1 1-1 0 0,-1 0 1 0 0,0 0-1 0 0,1-1 0 0 0,-1 1 1 0 0,0 0-1 0 0,1-1 0 0 0,-1 1 1 0 0,0 0-1 0 0,0-1 0 0 0,0 1 1 0 0,1 0-1 0 0,-1-1 0 0 0,0 1 1 0 0,0-1-1 0 0,0 1 1 0 0,0 0-1 0 0,1-1 0 0 0,-1 1 1 0 0,0-1 0 0 0,0-2 12 0 0,1-1 0 0 0,0 1 1 0 0,-1-1-1 0 0,0 0 1 0 0,0 1-1 0 0,0-1 1 0 0,0 1-1 0 0,-1-1 1 0 0,1 1-1 0 0,-1-1 0 0 0,0 1 1 0 0,-1-2-13 0 0,1-4 32 0 0,-9-45 147 0 0,1 5 37 0 0,-2 0 1 0 0,-8-21-217 0 0,6 29 139 0 0,2 0-1 0 0,2-1 1 0 0,2 0 0 0 0,0-17-139 0 0,7 55 50 0 0,0 1 1 0 0,0-1-1 0 0,0 0 1 0 0,1 0-1 0 0,0 0 1 0 0,0 1 0 0 0,0-1-1 0 0,0 0 1 0 0,1 1-1 0 0,-1-1 1 0 0,1 1-1 0 0,0-1 1 0 0,0 1 0 0 0,1-2-51 0 0,1 3-201 0 0,0 0 1 0 0,0 0 0 0 0,0 0-1 0 0,1 0 1 0 0,-1 1 0 0 0,0 0-1 0 0,1 0 1 0 0,0 0 200 0 0,-3 0-9421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7.2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0 136 8432 0 0,'1'0'47'0'0,"0"0"-1"0"0,0 0 1 0 0,0 0 0 0 0,0 1 0 0 0,0-1-1 0 0,0 0 1 0 0,0 0 0 0 0,0 1 0 0 0,0-1-1 0 0,0 1 1 0 0,0-1 0 0 0,-1 1 0 0 0,1-1-1 0 0,0 1 1 0 0,0 0 0 0 0,0-1 0 0 0,-1 1-1 0 0,1 0 1 0 0,0 0 0 0 0,-1-1 0 0 0,1 1 0 0 0,-1 0-1 0 0,1 0-46 0 0,10 25 181 0 0,-2-4-109 0 0,-2-10-57 0 0,-2 1 1 0 0,0 0 0 0 0,0 0 0 0 0,-1 0-1 0 0,-1 0 1 0 0,0 1 0 0 0,-1 0-1 0 0,0 2-15 0 0,8 35 41 0 0,-4-14 271 0 0,-1 0 0 0 0,-2 1 0 0 0,-2 0 0 0 0,-1 6-312 0 0,0-41 37 0 0,0 0 0 0 0,0 0 0 0 0,0 0 0 0 0,0 0 0 0 0,1 0 0 0 0,-1 0 0 0 0,1 0 1 0 0,0-1-1 0 0,0 1 0 0 0,0 0 0 0 0,0 0 0 0 0,1 0 0 0 0,1 1-37 0 0,-1 5 193 0 0,0-1 0 0 0,-1 1 0 0 0,1 0 1 0 0,-1 0-1 0 0,-1-1 0 0 0,0 1 0 0 0,0 0 0 0 0,-1 1-193 0 0,1-8 788 0 0,8-23-721 0 0,1 0-26 0 0,-1-14-21 0 0,-2 0 1 0 0,-2 0-1 0 0,-1-1 1 0 0,-1-13-21 0 0,-1 10 18 0 0,-1 19-17 0 0,-1 0 0 0 0,-1 0 0 0 0,-2-12-1 0 0,1 15 0 0 0,1-1 0 0 0,0 0 0 0 0,2 0 0 0 0,0-7 0 0 0,1 18-4 0 0,1-1 0 0 0,0 1 0 0 0,0-1 0 0 0,2-4 4 0 0,6-21-30 0 0,-9 28 17 0 0,1-1-1 0 0,0 1 0 0 0,0 0 1 0 0,0-1-1 0 0,1 1 1 0 0,0 0-1 0 0,0 1 1 0 0,0-1-1 0 0,1-1 14 0 0,10-15-110 0 0,-13 19 87 0 0,1 0-1 0 0,0 0 0 0 0,0 0 1 0 0,0 0-1 0 0,0 0 0 0 0,0 0 1 0 0,0 1-1 0 0,0-1 1 0 0,0 1-1 0 0,1-1 0 0 0,-1 1 1 0 0,3-1 23 0 0,-2 1-30 0 0,-1-1 0 0 0,1 1 0 0 0,-1-1 1 0 0,1 1-1 0 0,-1-1 0 0 0,1 0 1 0 0,-1 0-1 0 0,2-2 30 0 0,-2 1-45 0 0,1 0 1 0 0,0 1-1 0 0,-1 0 1 0 0,1-1-1 0 0,0 1 1 0 0,0 0-1 0 0,0 1 0 0 0,0-1 1 0 0,1 0-1 0 0,-1 1 1 0 0,3-1 44 0 0,39-9-461 0 0,-36 9 339 0 0,-4 1 59 0 0,1 1 0 0 0,0 0-1 0 0,0 0 1 0 0,0 1 0 0 0,-1-1 0 0 0,1 1 0 0 0,0 0 0 0 0,-1 1 0 0 0,1-1 0 0 0,-1 1 0 0 0,1 1 63 0 0,38 8-465 0 0,-32-10 382 0 0,-2 0 29 0 0,0 0 0 0 0,0 1 0 0 0,0 0-1 0 0,-1 0 1 0 0,1 1 0 0 0,-1 0-1 0 0,0 1 1 0 0,0 0 0 0 0,0 1 0 0 0,1 0 54 0 0,4 6-200 0 0,-1 0 1 0 0,11 13 199 0 0,-17-17 13 0 0,-5-5-11 0 0,-1-1 0 0 0,1 1-1 0 0,-1 0 1 0 0,0-1 0 0 0,0 1-1 0 0,0 0 1 0 0,0 0-1 0 0,0 0 1 0 0,0 0 0 0 0,0 0-1 0 0,0 0 1 0 0,-1 0 0 0 0,1 0-1 0 0,-1 0 1 0 0,0 0-1 0 0,0 0 1 0 0,1 0 0 0 0,-1 0-1 0 0,-1 1 1 0 0,1-1 0 0 0,0 0-1 0 0,-1 1-1 0 0,0 2 27 0 0,-1 1 0 0 0,1-1 0 0 0,-2 0 0 0 0,1 1-1 0 0,-1-1 1 0 0,1 0 0 0 0,-1-1 0 0 0,-1 2-27 0 0,-3 3 35 0 0,0 0 0 0 0,0-1 0 0 0,-1 0 0 0 0,0 0 0 0 0,0-1 0 0 0,-1 0 1 0 0,0 0-1 0 0,-4 1-35 0 0,-18 10 227 0 0,-31 14-227 0 0,5-4 147 0 0,36-14-54 0 0,0 1 1 0 0,1 1 0 0 0,0 1 0 0 0,1 1 0 0 0,2 0 0 0 0,-11 14-94 0 0,12-14 85 0 0,13-14-63 0 0,0 0 1 0 0,1 0 0 0 0,-1 1 0 0 0,1-1-1 0 0,0 1 1 0 0,0-1 0 0 0,1 1-1 0 0,-1 0 1 0 0,1 0 0 0 0,0-1 0 0 0,1 1-1 0 0,-1 2-22 0 0,-1 5 32 0 0,2-8 9 0 0,0 0 0 0 0,1 0 1 0 0,0-1-1 0 0,0 1 0 0 0,0 0 1 0 0,0-1-1 0 0,0 1 0 0 0,1-1 1 0 0,-1 1-1 0 0,1-1 0 0 0,0 1 1 0 0,0-1-1 0 0,1 0-41 0 0,4 3 66 0 0,1-2 0 0 0,0 1 0 0 0,-1-1 0 0 0,2 0 1 0 0,-1 0-1 0 0,7 1-66 0 0,8 5 79 0 0,-4-2 44 0 0,1 0 0 0 0,0-1 1 0 0,0-1-1 0 0,1 0 0 0 0,15 1-123 0 0,91 17 609 0 0,-121-23-560 0 0,32 3 1024 0 0,33 0-1073 0 0,-15 2 464 0 0,5-12-2307 0 0,-57 6-8154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29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364 0 5624 0 0,'0'0'825'0'0,"-21"0"2982"0"0,18 1-3764 0 0,0 0 0 0 0,-1 0 0 0 0,1 0 0 0 0,0 1 0 0 0,-1-1 0 0 0,1 1-1 0 0,0 0 1 0 0,0 0 0 0 0,-2 1-43 0 0,-12 8-40 0 0,2-4-46 0 0,1 2 0 0 0,1 0 0 0 0,0 1-1 0 0,0 0 1 0 0,1 0 0 0 0,0 2 0 0 0,1-1-1 0 0,0 2 1 0 0,1-1 0 0 0,0 1 0 0 0,-2 5 86 0 0,-17 31-365 0 0,1 2 0 0 0,-11 29 365 0 0,34-69-50 0 0,-2 3 34 0 0,1 1 0 0 0,0 0 0 0 0,0 0-1 0 0,2 0 1 0 0,0 0 0 0 0,1 0-1 0 0,0 1 1 0 0,1 0 0 0 0,1 3 16 0 0,0 3 0 0 0,0-18 0 0 0,0 1 0 0 0,1-1 0 0 0,0 1 0 0 0,0-1 0 0 0,0 0 0 0 0,1 1 0 0 0,0-1 0 0 0,0 1 0 0 0,0 1 0 0 0,5 11 1 0 0,-4-9 2 0 0,0 0-1 0 0,1 0 1 0 0,1 0 0 0 0,-1-1 0 0 0,1 1 0 0 0,0-1 0 0 0,1 0-1 0 0,0 0 1 0 0,0 0 0 0 0,1 0-3 0 0,13 10 119 0 0,1-1-1 0 0,0-1 1 0 0,1 0 0 0 0,7 2-119 0 0,-21-14 53 0 0,0 0 0 0 0,0 0 0 0 0,1-1 1 0 0,-1 0-1 0 0,1 0 0 0 0,-1-1 0 0 0,1 0 0 0 0,-1 0 1 0 0,1 0-1 0 0,0-1 0 0 0,0-1 0 0 0,5 0-53 0 0,12 0 146 0 0,-22 1-171 0 0,0-1 0 0 0,-1 1 1 0 0,1-1-1 0 0,0 0 0 0 0,-1 0 0 0 0,1 0 1 0 0,-1-1-1 0 0,1 1 0 0 0,-1-1 0 0 0,0 1 1 0 0,0-1-1 0 0,0 0 0 0 0,0 0 1 0 0,0 0-1 0 0,0 0 0 0 0,1-1 25 0 0,1-1-640 0 0,-3 3-5780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0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 4616 0 0,'39'0'539'0'0,"1"-3"0"0"0,-1-1 0 0 0,0-1 0 0 0,-1-3-1 0 0,31-9-538 0 0,-61 15 5 0 0,0 0-1 0 0,1 1 0 0 0,-1 0 0 0 0,0 0 0 0 0,1 1 0 0 0,-1 0 0 0 0,1 1 0 0 0,-1 0 0 0 0,1 0 0 0 0,-1 1 0 0 0,0 0 0 0 0,0 0 0 0 0,0 1 0 0 0,0 0 0 0 0,0 1 1 0 0,-1-1-1 0 0,1 2 0 0 0,-1-1 0 0 0,0 1 0 0 0,3 2-4 0 0,-8-4 6 0 0,0-1 0 0 0,0 1 0 0 0,-1-1 0 0 0,1 1 1 0 0,-1 0-1 0 0,1 0 0 0 0,-1 0 0 0 0,0 0 0 0 0,0 0 0 0 0,0 0 1 0 0,-1 0-1 0 0,1 1-6 0 0,4 38 110 0 0,-7-30-67 0 0,1-1-1 0 0,-2 0 1 0 0,1 0 0 0 0,-1-1 0 0 0,-1 1 0 0 0,0-1-1 0 0,-1 1 1 0 0,0-1 0 0 0,0 0 0 0 0,-6 7-43 0 0,3-3 26 0 0,6-8 5 0 0,-1 0 0 0 0,1 1-1 0 0,0-1 1 0 0,0 1-1 0 0,1-1 1 0 0,0 1-1 0 0,0 0 1 0 0,1-1 0 0 0,-1 1-1 0 0,1 0 1 0 0,1 4-31 0 0,-1 4-497 0 0,0-15-5133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0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0 5920 0 0,'-1'66'605'0'0,"-1"-15"1286"0"0,5 32-1891 0 0,-2-45 86 0 0,-1 0 1 0 0,-2 1 0 0 0,-3 10-87 0 0,0 3 65 0 0,2 14-65 0 0,-8 54 556 0 0,9-68-120 0 0,2 37 528 0 0,0-86-910 0 0,1 0-1 0 0,-1 0 1 0 0,1 0-1 0 0,0-1 1 0 0,0 1-1 0 0,0 0 1 0 0,1 0 0 0 0,0 1-54 0 0,-1-1 54 0 0,1-1 1 0 0,-1 1 0 0 0,0-1 0 0 0,0 0 0 0 0,-1 1 0 0 0,1 0 0 0 0,0-1 0 0 0,-1 1-1 0 0,0-1 1 0 0,1 3-55 0 0,0-2 94 0 0,0 1-1 0 0,1-1 1 0 0,-1 1 0 0 0,1-1-1 0 0,0 0 1 0 0,0 0-1 0 0,0 0 1 0 0,1 0 0 0 0,-1 0-1 0 0,3 2-93 0 0,3 4 252 0 0,-6-8-219 0 0,-1-1 0 0 0,1 0 0 0 0,0 0 0 0 0,-1 0 0 0 0,1 0 0 0 0,0 0 0 0 0,-1 0 0 0 0,1 0 0 0 0,0 0 0 0 0,0-1 0 0 0,-1 1 0 0 0,1-1 0 0 0,-1 1 0 0 0,1-1 0 0 0,1 0-33 0 0,9-2 124 0 0,11-3-399 0 0,-1-1 0 0 0,0-1 0 0 0,-1-1 0 0 0,0-1 0 0 0,13-8 275 0 0,-7 4-8650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0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6224 0 0,'3'0'174'0'0,"-1"-1"0"0"0,1 1 0 0 0,-1 0 0 0 0,1-1 0 0 0,-1 1 0 0 0,0-1 0 0 0,1 0 0 0 0,-1 0 0 0 0,0 0 0 0 0,0 0 0 0 0,1 0 0 0 0,-1 0 0 0 0,0 0 0 0 0,0-1 0 0 0,0 1 0 0 0,0-1 0 0 0,-1 0 0 0 0,1 1 0 0 0,1-3-174 0 0,-3 4 16 0 0,1-1-1 0 0,-1 1 0 0 0,1 0 1 0 0,-1-1-1 0 0,1 1 0 0 0,-1 0 0 0 0,0 0 1 0 0,1-1-1 0 0,-1 1 0 0 0,1 0 1 0 0,-1 0-1 0 0,1 0 0 0 0,-1-1 0 0 0,1 1 1 0 0,-1 0-1 0 0,1 0 0 0 0,0 0 1 0 0,-1 0-1 0 0,1 0 0 0 0,-1 0 1 0 0,1 0-1 0 0,-1 0 0 0 0,1 0 0 0 0,-1 1 1 0 0,1-1-1 0 0,-1 0 0 0 0,1 0 1 0 0,-1 0-1 0 0,1 0 0 0 0,-1 1 0 0 0,1-1 1 0 0,-1 0-1 0 0,0 1 0 0 0,1-1 1 0 0,-1 0-1 0 0,1 1 0 0 0,-1-1 1 0 0,0 0-1 0 0,1 1 0 0 0,-1-1 0 0 0,0 1 1 0 0,1-1-16 0 0,0 2-1 0 0,1 0 1 0 0,-1 0-1 0 0,0 0 1 0 0,0 0-1 0 0,0 0 1 0 0,0 0-1 0 0,0 1 1 0 0,-1-1-1 0 0,1 0 1 0 0,0 2 0 0 0,7 57-67 0 0,-2 0 0 0 0,-2 0 1 0 0,-4 28 66 0 0,-1-80-6 0 0,-2 35 68 0 0,-7 40-62 0 0,-6 33 358 0 0,16-113-322 0 0,-1 1 0 0 0,1-1-1 0 0,0 1 1 0 0,0 0-1 0 0,0-1 1 0 0,1 2-36 0 0,-1-2 20 0 0,1 0 1 0 0,-1 0-1 0 0,0 0 0 0 0,0-1 0 0 0,0 1 1 0 0,-1 0-1 0 0,1 0 0 0 0,-2 1-20 0 0,1 1 54 0 0,0 1 0 0 0,0-1 0 0 0,1 1 0 0 0,-1-1 0 0 0,1 1 0 0 0,1-1-1 0 0,0 5-53 0 0,0 24-1358 0 0,-1-35-5627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1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306 195 2104 0 0,'1'0'118'0'0,"1"-1"-1"0"0,-1 1 1 0 0,1-1-1 0 0,-1 1 1 0 0,0-1-1 0 0,1 1 1 0 0,-1-1 0 0 0,0 0-1 0 0,0 0 1 0 0,0 0-1 0 0,0 0 1 0 0,0 0 0 0 0,0 0-1 0 0,0 0 1 0 0,0 0-1 0 0,0 0 1 0 0,0 0-1 0 0,0-1 1 0 0,0 1-118 0 0,-1 0 116 0 0,1 0 1 0 0,0 0-1 0 0,-1 0 1 0 0,1 0-1 0 0,0 0 0 0 0,0 0 1 0 0,0 0-1 0 0,-1 0 1 0 0,1 1-1 0 0,0-1 0 0 0,0 0 1 0 0,0 0-1 0 0,1 1 1 0 0,-1-1-1 0 0,0 1 0 0 0,0-1 1 0 0,0 1-1 0 0,0 0-116 0 0,0-1 39 0 0,-1 1-1 0 0,1 0 1 0 0,-1-1 0 0 0,1 1-1 0 0,-1-1 1 0 0,1 1-1 0 0,-1 0 1 0 0,1-1 0 0 0,-1 1-1 0 0,0-1 1 0 0,1 1-1 0 0,-1-1 1 0 0,0 1 0 0 0,0-1-1 0 0,1 0 1 0 0,-1 1-1 0 0,0-1 1 0 0,0 1 0 0 0,0-1-1 0 0,1 1 1 0 0,-1-1-1 0 0,0 0 1 0 0,0 1 0 0 0,0-1-1 0 0,0 1 1 0 0,0-1-1 0 0,0 0 1 0 0,-1 1-39 0 0,2-26 263 0 0,-2 20-55 0 0,1 2-199 0 0,0-1 0 0 0,-1 1 0 0 0,1-1 1 0 0,-1 1-1 0 0,0-1 0 0 0,-1 1 0 0 0,1 0 0 0 0,-1 0 0 0 0,0 0 0 0 0,0-1 0 0 0,0 1 0 0 0,0 1 0 0 0,-1-1 1 0 0,1 0-1 0 0,-1 1 0 0 0,0-1 0 0 0,0 1 0 0 0,-1 0 0 0 0,1 0 0 0 0,-1 0 0 0 0,1 0 0 0 0,-1 1 0 0 0,0 0 1 0 0,0 0-1 0 0,0 0 0 0 0,0 0 0 0 0,-1 0 0 0 0,1 1 0 0 0,-3-1-9 0 0,-12-3 431 0 0,-1 0-1 0 0,-16 0-430 0 0,28 4 146 0 0,0 1-1 0 0,0 0 0 0 0,0 0 1 0 0,0 1-1 0 0,1 0 0 0 0,-1 0 1 0 0,0 1-1 0 0,-7 2-145 0 0,-8 3 328 0 0,19-6-262 0 0,0-1 0 0 0,0 2 0 0 0,0-1 0 0 0,1 0 0 0 0,-1 1 0 0 0,0 0 0 0 0,1 0-1 0 0,-1 0 1 0 0,1 0 0 0 0,-1 0 0 0 0,1 1 0 0 0,0-1 0 0 0,0 1 0 0 0,-2 2-66 0 0,-1 2 129 0 0,1-1 1 0 0,0 1-1 0 0,1 1 1 0 0,-1-1-1 0 0,1 0 1 0 0,-1 5-130 0 0,4-8 29 0 0,-1-1 1 0 0,1 0 0 0 0,0 0 0 0 0,1 1-1 0 0,-1-1 1 0 0,0 1 0 0 0,1-1 0 0 0,0 1-1 0 0,0-1 1 0 0,0 1 0 0 0,0-1 0 0 0,1 0-1 0 0,-1 1 1 0 0,1-1 0 0 0,0 1 0 0 0,0-1-1 0 0,1 2-29 0 0,7 14 32 0 0,2-1-1 0 0,0 1 0 0 0,1-2 1 0 0,0 1-1 0 0,3-1-31 0 0,72 79 34 0 0,-81-90-37 0 0,30 28-135 0 0,31 23 138 0 0,-37-32-178 0 0,-1 0-1 0 0,-1 2 1 0 0,3 6 178 0 0,-13-13-141 0 0,-13-15 110 0 0,0 0 0 0 0,0 0 0 0 0,0 1 0 0 0,-1-1-1 0 0,0 1 1 0 0,0 0 0 0 0,-1 0 0 0 0,0 1 0 0 0,0-1 0 0 0,0 1 0 0 0,-1-1 0 0 0,0 1 0 0 0,1 4 31 0 0,-3-9-6 0 0,2 5-33 0 0,-1 1-1 0 0,-1-1 1 0 0,1 0-1 0 0,-1 1 1 0 0,-1 3 39 0 0,1-9-9 0 0,0 0 1 0 0,-1 0 0 0 0,1-1 0 0 0,-1 1-1 0 0,1 0 1 0 0,-1 0 0 0 0,0 0-1 0 0,0 0 1 0 0,0-1 0 0 0,0 1 0 0 0,0 0-1 0 0,0-1 1 0 0,0 1 0 0 0,0-1-1 0 0,-1 1 1 0 0,1-1 0 0 0,-1 0-1 0 0,1 1 1 0 0,-1-1 0 0 0,1 0 0 0 0,-1 0-1 0 0,-1 1 9 0 0,-11 4 13 0 0,0 0 0 0 0,-1-1-1 0 0,1 0 1 0 0,-1-2-1 0 0,0 1 1 0 0,0-2 0 0 0,0 0-1 0 0,-1-1 1 0 0,-9 0-13 0 0,-4-2 169 0 0,0-1-1 0 0,0-2 1 0 0,1-1-1 0 0,-20-6-168 0 0,42 10 62 0 0,-1-2-1 0 0,1 1 0 0 0,0-1 1 0 0,0 1-1 0 0,0-2 0 0 0,1 1 0 0 0,-1-1 1 0 0,1 0-62 0 0,2 2-83 0 0,0 0-1 0 0,1 0 1 0 0,-1 0 0 0 0,1 0 0 0 0,0-1-1 0 0,-1 1 1 0 0,1-1 0 0 0,1 0 0 0 0,-1 0-1 0 0,0 0 1 0 0,1 0 0 0 0,-1 0 0 0 0,1 0-1 0 0,0 0 1 0 0,0 0 0 0 0,-1-3 83 0 0,2-12-8097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1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6328 0 0,'2'0'56'0'0,"1"0"0"0"0,-1 0 0 0 0,1 1 0 0 0,-1-1 0 0 0,0 1-1 0 0,1-1 1 0 0,-1 1 0 0 0,0 0 0 0 0,0-1 0 0 0,0 1 0 0 0,1 1 0 0 0,-1-1 0 0 0,0 0 0 0 0,0 0 0 0 0,0 1 0 0 0,-1-1 0 0 0,1 1 0 0 0,0-1 0 0 0,0 1 0 0 0,-1 0 0 0 0,1 0-1 0 0,-1 0 1 0 0,0 0 0 0 0,0 0 0 0 0,1 0 0 0 0,-1 0 0 0 0,0 0 0 0 0,-1 0 0 0 0,1 1 0 0 0,0-1 0 0 0,-1 0 0 0 0,1 1-56 0 0,1 10 546 0 0,0 1-1 0 0,0 0 1 0 0,-1 0 0 0 0,-1 0 0 0 0,-1 6-546 0 0,1 16 479 0 0,4 25-557 0 0,1-1-530 0 0,-3 42 608 0 0,-2-84-18 0 0,1-1 0 0 0,3 18 18 0 0,2 25 30 0 0,-6 69 726 0 0,0-129-730 0 0,0 0-1438 0 0,0 0-5744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2.0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 5920 0 0,'5'-4'215'0'0,"0"1"0"0"0,0 0 0 0 0,0 0 0 0 0,1 0-1 0 0,-1 1 1 0 0,1-1 0 0 0,-1 1 0 0 0,1 1 0 0 0,0-1 0 0 0,0 1 0 0 0,0 0 0 0 0,0 0 0 0 0,0 1 0 0 0,0-1 0 0 0,2 2-215 0 0,-7-1 46 0 0,0 0 1 0 0,0 0-1 0 0,0 0 1 0 0,0 1 0 0 0,0-1-1 0 0,0 0 1 0 0,0 1-1 0 0,0-1 1 0 0,0 0 0 0 0,0 1-1 0 0,0 0 1 0 0,0-1-1 0 0,0 1 1 0 0,0-1-1 0 0,-1 1 1 0 0,1 0 0 0 0,0 0-1 0 0,-1-1 1 0 0,1 1-1 0 0,0 0 1 0 0,-1 0 0 0 0,1 0-1 0 0,-1 0 1 0 0,1 0-1 0 0,-1 0 1 0 0,0 0-1 0 0,1 0 1 0 0,-1 0 0 0 0,0 0-1 0 0,1 0 1 0 0,-1 0-1 0 0,0 0 1 0 0,0 0 0 0 0,0 0-47 0 0,0 39 382 0 0,-1-36-371 0 0,-6 56 196 0 0,-3 0-1 0 0,-14 47-206 0 0,21-91 10 0 0,1 1 0 0 0,0-1-1 0 0,1 12-9 0 0,-3 31 30 0 0,1-29-14 0 0,2 0 0 0 0,2 24-16 0 0,0-16-219 0 0,-3 21 219 0 0,2-49-58 0 0,1-1 0 0 0,-1 1 0 0 0,1 0 0 0 0,1-1-1 0 0,1 6 59 0 0,0-3-163 0 0,-1 0-1 0 0,0 1 1 0 0,-1 8 163 0 0,-1-9-35 0 0,0-8 23 0 0,-1 0 0 0 0,1 1 1 0 0,0-1-1 0 0,0 0 0 0 0,1 1 1 0 0,0-1-1 0 0,-1 0 1 0 0,1 1-1 0 0,1-1 0 0 0,-1 0 1 0 0,0 0-1 0 0,1 0 0 0 0,1 2 12 0 0,-2-4-10 0 0,0 0 0 0 0,0 0-1 0 0,0 0 1 0 0,0 0 0 0 0,0 0-1 0 0,-1 0 1 0 0,1 0-1 0 0,-1 0 1 0 0,1 0 0 0 0,-1 0-1 0 0,0 0 1 0 0,0 0 0 0 0,0 0-1 0 0,0 1 1 0 0,0-1 0 0 0,0 0 10 0 0,-1 6 65 0 0,1-7-1338 0 0,0-1-5208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2.3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6824 0 0,'4'0'0'0'0,"3"0"0"0"0,2 0 0 0 0,3 0 416 0 0,-1 0 8 0 0,0 0-16 0 0,32-7 16 0 0,7-6-224 0 0,-3 2 8 0 0,-2 8 0 0 0,5-1-8 0 0,-3 2-200 0 0,-11-3 0 0 0,-4 5 0 0 0,11-11 0 0 0,-43 11-6992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2.8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3712 0 0,'0'0'273'0'0,"0"0"3"0"0,18 3 1049 0 0,-18 8-1212 0 0,-1 0 0 0 0,0-1-1 0 0,0 1 1 0 0,-1-1 0 0 0,-1 1-1 0 0,1-1 1 0 0,-2 0-1 0 0,1 0 1 0 0,-1 0 0 0 0,-1 0-1 0 0,0 0-112 0 0,1-4-49 0 0,2 0-1 0 0,-1 1 1 0 0,1-1 0 0 0,0 1-1 0 0,0-1 1 0 0,1 1 0 0 0,0 0-1 0 0,0 0 1 0 0,0 4 49 0 0,1-9-4565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3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6016 0 0,'0'0'0'0'0,"0"0"0"0"0,0 0 0 0 0,0 0 304 0 0,0 0-8 0 0,0 2 0 0 0,0 7 8 0 0,0-2-152 0 0,0-5 8 0 0,0 2 0 0 0,-5 8 0 0 0,-1-3-160 0 0,1 2 0 0 0,5 0 0 0 0,-2 3 0 0 0,2-14-5896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8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453 1 8840 0 0,'2'15'1133'0'0,"-2"-14"-1114"0"0,1-1-1 0 0,-1 1 1 0 0,0 0-1 0 0,0-1 1 0 0,1 1 0 0 0,-1 0-1 0 0,0-1 1 0 0,0 1 0 0 0,0 0-1 0 0,0-1 1 0 0,0 1 0 0 0,0 0-1 0 0,0 0 1 0 0,0-1-1 0 0,0 1 1 0 0,0 0 0 0 0,-1-1-1 0 0,1 1 1 0 0,0 0 0 0 0,0-1-1 0 0,-1 1 1 0 0,1 0 0 0 0,0-1-1 0 0,-1 1 1 0 0,1-1-1 0 0,0 1 1 0 0,-1-1 0 0 0,1 1-1 0 0,-1-1 1 0 0,1 1 0 0 0,-1-1-1 0 0,0 1 1 0 0,1-1 0 0 0,-1 1-1 0 0,1-1 1 0 0,-1 0-1 0 0,0 1 1 0 0,1-1 0 0 0,-1 0-19 0 0,-8 3 32 0 0,-1 0-1 0 0,1 0 1 0 0,0-1 0 0 0,-1 0 0 0 0,0-1 0 0 0,-5 0-32 0 0,-29 5 13 0 0,-56 21-13 0 0,34-8 22 0 0,-23 1 514 0 0,67-11-356 0 0,20-8-128 0 0,-1 0 1 0 0,0 1-1 0 0,1-1 0 0 0,-1 0 1 0 0,0-1-1 0 0,0 1 0 0 0,0 0 1 0 0,0-1-1 0 0,-3 1-52 0 0,6-1 192 0 0,0 0-12 0 0,0 0-73 0 0,0 0-19 0 0,-2 2-7 0 0,-1 1 0 0 0,1 0 1 0 0,0 0-1 0 0,1 1 0 0 0,-1-1 1 0 0,0 0-1 0 0,1 1-81 0 0,-1 10 77 0 0,1 0-1 0 0,0 0 1 0 0,1 0 0 0 0,2 10-77 0 0,-1 12 56 0 0,-6 227 373 0 0,6-245-375 0 0,1 1-1 0 0,1-1 1 0 0,5 17-54 0 0,-4-17 29 0 0,0 0-1 0 0,-2 1 1 0 0,2 16-29 0 0,-4 174-1032 0 0,0-209-8440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3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4312 0 0,'3'-1'194'0'0,"0"0"-1"0"0,0-1 1 0 0,0 1 0 0 0,-1 0-1 0 0,1 1 1 0 0,0-1 0 0 0,0 0-1 0 0,0 1 1 0 0,0 0 0 0 0,0 0-1 0 0,0 0 1 0 0,0 0 0 0 0,1 0 0 0 0,-1 0-1 0 0,1 1-193 0 0,8 0 447 0 0,4 15-87 0 0,-12-9-349 0 0,0-1 1 0 0,-1 0 0 0 0,0 1 0 0 0,0 0-1 0 0,0 0 1 0 0,1 6-12 0 0,12 26 35 0 0,10 4 66 0 0,14 16-101 0 0,-4-5 27 0 0,2 0 150 0 0,28 30-177 0 0,-35-49 534 0 0,27 23-534 0 0,-21-22 526 0 0,-17-17-234 0 0,-7-6 10 0 0,0 0 0 0 0,0 1-1 0 0,-1 0 1 0 0,6 12-302 0 0,-12-19 147 0 0,0 1-1 0 0,0-1 1 0 0,0-1 0 0 0,3 3-147 0 0,-2-3 319 0 0,-1 0 1 0 0,0 1 0 0 0,0 0-1 0 0,4 6-319 0 0,-10-13 10 0 0,0 1 0 0 0,0-1 0 0 0,0 0 0 0 0,0 0 0 0 0,0 1 0 0 0,0-1 0 0 0,0 0 0 0 0,0 0 0 0 0,0 0 1 0 0,0 1-1 0 0,1-1 0 0 0,-1 0 0 0 0,0 0 0 0 0,0 0 0 0 0,0 0 0 0 0,0 1 0 0 0,0-1 0 0 0,1 0 0 0 0,-1 0 0 0 0,0 0 0 0 0,0 0 0 0 0,0 0 0 0 0,1 1 0 0 0,-1-1 0 0 0,0 0 0 0 0,0 0 0 0 0,0 0 0 0 0,1 0 0 0 0,-1 0 0 0 0,0 0 0 0 0,0 0 0 0 0,1 0 0 0 0,-1 0 0 0 0,0 0 0 0 0,0 0 0 0 0,0 0 0 0 0,1 0 0 0 0,-1 0 0 0 0,0 0 0 0 0,0 0 0 0 0,1 0 0 0 0,-1 0 0 0 0,0 0 0 0 0,0 0 0 0 0,0-1 0 0 0,1 1-10 0 0,2-9-1545 0 0,-3 8-6869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3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637 0 6224 0 0,'1'9'112'0'0,"-1"-7"111"0"0,0 0 0 0 0,0 0-1 0 0,0-1 1 0 0,0 1 0 0 0,0 0 0 0 0,-1 0-1 0 0,1-1 1 0 0,0 1 0 0 0,-1 0-1 0 0,1 0 1 0 0,-1-1 0 0 0,0 1 0 0 0,0-1-1 0 0,1 1 1 0 0,-1-1 0 0 0,0 1-1 0 0,-1 1-222 0 0,-7 8 52 0 0,0 0 0 0 0,-1 0 0 0 0,0 0-1 0 0,-8 5-51 0 0,-13 15-64 0 0,-57 53-230 0 0,-25 26-397 0 0,86-81 516 0 0,4-7-74 0 0,2 2 1 0 0,-3 5 248 0 0,-5 7-669 0 0,-30 28 669 0 0,21-24-253 0 0,11-3 113 0 0,21-28 85 0 0,1 0-1 0 0,-2-1 1 0 0,-6 8 55 0 0,-41 47-12 0 0,53-62 26 0 0,0 0 0 0 0,1 0-1 0 0,-1-1 1 0 0,1 1 0 0 0,-1 0 0 0 0,1 0 0 0 0,0 0 0 0 0,-1 0 0 0 0,1 0 0 0 0,0 0 0 0 0,0 0 0 0 0,0 0-1 0 0,-1 0 1 0 0,1 0 0 0 0,0 0 0 0 0,0 1 0 0 0,1-1 0 0 0,-1 1-14 0 0,-2 14-1128 0 0,2-16-3514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4.7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334 153 3408 0 0,'0'-1'116'0'0,"1"0"1"0"0,0 0-1 0 0,0 0 1 0 0,-1 0 0 0 0,1 0-1 0 0,-1-1 1 0 0,1 1-1 0 0,-1 0 1 0 0,0 0-1 0 0,1-1 1 0 0,-1 1-1 0 0,0 0 1 0 0,0-1-1 0 0,0 1 1 0 0,0-1-117 0 0,0 1 58 0 0,0 0 0 0 0,-1 1-1 0 0,1-1 1 0 0,0 0 0 0 0,-1 1 0 0 0,1-1 0 0 0,-1 0 0 0 0,1 1 0 0 0,-1-1 0 0 0,1 1-1 0 0,-1-1 1 0 0,0 1 0 0 0,1-1 0 0 0,-1 1 0 0 0,1 0 0 0 0,-1-1 0 0 0,0 1 0 0 0,1 0-1 0 0,-1-1 1 0 0,0 1 0 0 0,0 0 0 0 0,1 0 0 0 0,-1 0 0 0 0,0 0 0 0 0,0-1 0 0 0,1 1-1 0 0,-1 0 1 0 0,0 0 0 0 0,0 0 0 0 0,1 1 0 0 0,-1-1 0 0 0,0 0-58 0 0,-36-6 540 0 0,32 4-514 0 0,0 1 1 0 0,-1-1-1 0 0,1 1 1 0 0,-1 1-1 0 0,1-1 1 0 0,-1 1-1 0 0,1 0 1 0 0,-2 1-27 0 0,-8 1 99 0 0,1 1-1 0 0,0 1 1 0 0,0 0 0 0 0,0 1 0 0 0,1 0 0 0 0,-1 1-1 0 0,1 1 1 0 0,1 0 0 0 0,-7 5-99 0 0,14-6 38 0 0,-1 0 1 0 0,1 0-1 0 0,1 0 0 0 0,-1 1 1 0 0,1 0-1 0 0,0 0 1 0 0,1 0-1 0 0,-1 0 0 0 0,2 0 1 0 0,-2 4-39 0 0,-15 31 155 0 0,15-35-126 0 0,1 1 1 0 0,-1 0-1 0 0,1 0 0 0 0,1 0 1 0 0,0 1-1 0 0,0-1 1 0 0,0 0-1 0 0,1 6-29 0 0,-1 8 53 0 0,2 1 0 0 0,1 13-53 0 0,0-30 4 0 0,0 0 0 0 0,0 1 0 0 0,1-1 0 0 0,0 0 1 0 0,0 0-1 0 0,0 0 0 0 0,1 0 0 0 0,0 0 0 0 0,0-1 0 0 0,1 1 0 0 0,-1-1 0 0 0,1 0 0 0 0,0 0 1 0 0,0 0-1 0 0,1-1 0 0 0,0 1 0 0 0,-1-1 0 0 0,1 0 0 0 0,1-1 0 0 0,4 4-4 0 0,8 3 22 0 0,0 0-1 0 0,0-1 0 0 0,1-1 1 0 0,0-1-1 0 0,18 4-21 0 0,-25-7 33 0 0,-1-1-1 0 0,1 0 0 0 0,0 0 0 0 0,0-2 0 0 0,0 1 0 0 0,0-2 0 0 0,0 1 1 0 0,0-2-1 0 0,0 0 0 0 0,0 0 0 0 0,0-1 0 0 0,0 0 0 0 0,0-1 1 0 0,0-1-1 0 0,-1 0 0 0 0,0 0 0 0 0,10-6-32 0 0,-5 2 54 0 0,0-1 1 0 0,0-1-1 0 0,0 0 1 0 0,-1-2-1 0 0,0 0-54 0 0,-3 1 22 0 0,-7 8-2 0 0,0-1 0 0 0,0-1 0 0 0,-1 1 0 0 0,1-1 0 0 0,-1 1 1 0 0,-1-1-1 0 0,1-1 0 0 0,0 1 0 0 0,-1 0 0 0 0,2-6-20 0 0,0 0 32 0 0,-1 2 14 0 0,0 1 0 0 0,0-1 0 0 0,-1 0 0 0 0,0 0 0 0 0,-1 0 0 0 0,0 0 0 0 0,-1-1 0 0 0,1 1 0 0 0,-2-1 0 0 0,1 1 0 0 0,-1 0 0 0 0,-1-1 0 0 0,0-1-46 0 0,-2-5 120 0 0,-1 0-1 0 0,-1 0 0 0 0,0 0 1 0 0,-1 1-1 0 0,-1-1 0 0 0,-1 2 1 0 0,0-1-1 0 0,0 1 0 0 0,-1 0 1 0 0,-10-10-120 0 0,0 4 208 0 0,-1 0 0 0 0,-2 0 0 0 0,0 2 0 0 0,-9-5-208 0 0,19 16 122 0 0,-1-1 0 0 0,-1 2 0 0 0,1 0 0 0 0,-1 1 0 0 0,0 0 0 0 0,0 1 0 0 0,-1 1 0 0 0,-2-1-122 0 0,-9 3-1534 0 0,24 1-7644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5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16 150 4416 0 0,'1'0'49'0'0,"-1"0"0"0"0,1 1 1 0 0,0-1-1 0 0,0 0 0 0 0,0 0 0 0 0,0 1 1 0 0,0-1-1 0 0,0 0 0 0 0,0 1 0 0 0,0-1 1 0 0,-1 1-1 0 0,1-1 0 0 0,0 1 0 0 0,0 0 1 0 0,-1-1-1 0 0,1 1 0 0 0,0 0 0 0 0,-1-1 1 0 0,1 1-1 0 0,0 0 0 0 0,-1 0 0 0 0,1 0 1 0 0,-1-1-1 0 0,0 1 0 0 0,1 0 0 0 0,-1 0 1 0 0,0 0-1 0 0,1 0 0 0 0,-1 0 0 0 0,0 0 1 0 0,0 0-1 0 0,0 0 0 0 0,0 0 1 0 0,0 0-50 0 0,1 39 2497 0 0,-2-29-2115 0 0,1 318-1304 0 0,0-322 918 0 0,1 0 0 0 0,0-1 0 0 0,1 1 1 0 0,-1 0-1 0 0,1 0 0 0 0,0-1 0 0 0,2 3 4 0 0,7 27 27 0 0,-9-16 378 0 0,-8-29 355 0 0,-11-33-213 0 0,7 11-410 0 0,2-1 0 0 0,1 0 0 0 0,2 0 0 0 0,1 0 1 0 0,1-1-1 0 0,2 1 0 0 0,1-1 0 0 0,4-30-137 0 0,0 37 200 0 0,1 0 0 0 0,1 0 0 0 0,1 1 0 0 0,1 0 0 0 0,1 0 0 0 0,1 1 0 0 0,2 0 0 0 0,13-21-200 0 0,-23 42 40 0 0,0-1 0 0 0,0 1 0 0 0,0 0 0 0 0,1 0 0 0 0,-1 1 0 0 0,1-1 0 0 0,0 1-1 0 0,0-1 1 0 0,0 1 0 0 0,0 0 0 0 0,0 0 0 0 0,0 0 0 0 0,1 0 0 0 0,-1 1 0 0 0,3-2-40 0 0,2 1 60 0 0,1 1 0 0 0,0-1 0 0 0,-1 1 0 0 0,1 1 0 0 0,-1-1 0 0 0,4 2-60 0 0,20-2 125 0 0,0 1-10 0 0,1 0-1 0 0,18 5-114 0 0,-42-4 8 0 0,-1 0 0 0 0,1 1-1 0 0,-1 0 1 0 0,1 1 0 0 0,-1 0 0 0 0,0 0 0 0 0,0 1-1 0 0,0 0 1 0 0,-1 0 0 0 0,1 0 0 0 0,5 6-8 0 0,17 13 27 0 0,-22-17-11 0 0,1-1 0 0 0,-1 2-1 0 0,0-1 1 0 0,-1 1 0 0 0,0 0 0 0 0,0 1 0 0 0,0-1-1 0 0,-1 2 1 0 0,0-1 0 0 0,-1 0 0 0 0,4 8-16 0 0,-9-13 2 0 0,0-1 0 0 0,0 1 0 0 0,0-1 0 0 0,0 1 0 0 0,-1-1 0 0 0,1 1 0 0 0,-1-1 0 0 0,0 0 0 0 0,1 1 0 0 0,-1-1 0 0 0,0 0 0 0 0,0 1 0 0 0,-1-1 0 0 0,1 0 0 0 0,0 0 0 0 0,-1 0 0 0 0,1 0 0 0 0,-1 0 0 0 0,0 0-2 0 0,-4 5 5 0 0,1-1 0 0 0,-1 0 0 0 0,0-1 0 0 0,0 1 0 0 0,-6 3-5 0 0,3-4 2 0 0,0-1 0 0 0,-1 0 0 0 0,1-1 0 0 0,-1 0 0 0 0,0 0 0 0 0,0-1 1 0 0,0 0-3 0 0,-41 11 7 0 0,16-1-6 0 0,-118 47 0 0 0,152-58-1 0 0,1-1 0 0 0,-1 1 1 0 0,0-1-1 0 0,1 1 0 0 0,-1 0 0 0 0,1-1 1 0 0,-1 1-1 0 0,1 0 0 0 0,-1 0 1 0 0,1-1-1 0 0,-1 1 0 0 0,1 0 1 0 0,0 0-1 0 0,0 0 0 0 0,-1-1 1 0 0,1 1-1 0 0,0 0 0 0 0,0 0 0 0 0,0 0 1 0 0,0 0-1 0 0,0 0 0 0 0,0-1 1 0 0,0 1-1 0 0,0 0 0 0 0,0 0 1 0 0,0 0-1 0 0,0 0 0 0 0,1-1 1 0 0,-1 1-1 0 0,0 0 0 0 0,1 0 0 0 0,-1 1 2 0 0,1 1-1 0 0,0-1 1 0 0,0 0-1 0 0,-1 0 0 0 0,2 0 1 0 0,-1 0-1 0 0,0 0 1 0 0,0 0-1 0 0,1 0 0 0 0,-1 0 1 0 0,2 1-2 0 0,10 8 6 0 0,1-1 0 0 0,0 0 1 0 0,1-1-1 0 0,0-1 0 0 0,0 0 0 0 0,1-1-6 0 0,45 18 6 0 0,-3-2 14 0 0,36 9-20 0 0,-15-2 0 0 0,-36-13 0 0 0,-22-14-5 0 0,-20-3 4 0 0,0 0-1 0 0,0 0 1 0 0,0 0-1 0 0,0 0 1 0 0,0 0-1 0 0,0 0 1 0 0,0 1-1 0 0,0-1 1 0 0,0 0-1 0 0,0 0 1 0 0,0 1-1 0 0,0-1 1 0 0,0 1-1 0 0,0-1 1 0 0,0 1-1 0 0,0-1 1 0 0,0 1-1 0 0,-1-1 1 0 0,1 1 0 0 0,0 0-1 0 0,0 0 1 0 0,-1-1-1 0 0,1 1 1 0 0,0 0 1 0 0,0 0-66 0 0,0-1 0 0 0,1 1 0 0 0,-1-1 0 0 0,0 1 0 0 0,1-1 0 0 0,-1 0 0 0 0,0 1 0 0 0,0-1 0 0 0,1 0 0 0 0,-1 0 0 0 0,0 0 0 0 0,1 0 0 0 0,-1 0 0 0 0,0-1 0 0 0,1 1 0 0 0,-1 0 0 0 0,0 0 1 0 0,2-1 65 0 0,-2 0-829 0 0,1 1-7875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5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2504 0 0,'0'0'15'0'0,"0"-1"1"0"0,0 1 0 0 0,0-1-1 0 0,1 1 1 0 0,-1 0-1 0 0,0-1 1 0 0,0 1-1 0 0,1 0 1 0 0,-1-1-1 0 0,0 1 1 0 0,0 0-1 0 0,1 0 1 0 0,-1-1-1 0 0,0 1 1 0 0,1 0-1 0 0,-1 0 1 0 0,0-1-1 0 0,1 1 1 0 0,-1 0-1 0 0,1 0 1 0 0,-1 0-1 0 0,0 0 1 0 0,1 0 0 0 0,-1 0-1 0 0,0-1 1 0 0,1 1-1 0 0,-1 0 1 0 0,1 0-1 0 0,-1 0 1 0 0,1 0-1 0 0,-1 1-15 0 0,0-1 43 0 0,1 0 0 0 0,-1 0-1 0 0,0 0 1 0 0,1 0 0 0 0,-1 0-1 0 0,0 0 1 0 0,1 0 0 0 0,-1-1-1 0 0,0 1 1 0 0,1 0 0 0 0,-1 0-1 0 0,0 0 1 0 0,0 0 0 0 0,1 0-1 0 0,-1 0 1 0 0,0 0 0 0 0,1-1-1 0 0,-1 1 1 0 0,0 0 0 0 0,0 0-1 0 0,1 0 1 0 0,-1-1 0 0 0,0 1-1 0 0,0 0 1 0 0,0 0 0 0 0,1-1-1 0 0,-1 1 1 0 0,0 0 0 0 0,0-1-1 0 0,0 1-42 0 0,3 0 202 0 0,-1 0-1 0 0,1 1 0 0 0,0-1 1 0 0,-1 1-1 0 0,1-1 0 0 0,-1 1 0 0 0,1 0 1 0 0,-1 0-1 0 0,0 0 0 0 0,1 0 1 0 0,-1 0-1 0 0,0 1 0 0 0,2 0-201 0 0,4 11 310 0 0,-1-1-1 0 0,0 2 1 0 0,5 10-310 0 0,-1 0 157 0 0,7 26 174 0 0,-7-17 3 0 0,-10-30-298 0 0,0 0 0 0 0,-1 0 0 0 0,1 0 0 0 0,-1 0 1 0 0,0 0-1 0 0,0 1 0 0 0,0 2-36 0 0,0-5 16 0 0,0 1-1 0 0,0 0 1 0 0,0 0 0 0 0,0 0 0 0 0,0 0-1 0 0,0 0 1 0 0,0-1 0 0 0,1 1 0 0 0,-1 0-1 0 0,1 0 1 0 0,-1-1 0 0 0,1 1 0 0 0,0 0-1 0 0,0 0 1 0 0,0-1 0 0 0,0 1 0 0 0,0-1-1 0 0,0 1 1 0 0,1 0-16 0 0,2 2-1144 0 0,-4-3-4601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5:36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4616 0 0,'1'-1'66'0'0,"-1"0"-1"0"0,1 0 1 0 0,0 0 0 0 0,-1 0 0 0 0,1 1 0 0 0,0-1-1 0 0,-1 0 1 0 0,1 0 0 0 0,0 1 0 0 0,0-1 0 0 0,0 1 0 0 0,0-1-1 0 0,0 1 1 0 0,0-1 0 0 0,0 1 0 0 0,0-1 0 0 0,0 1-1 0 0,0 0 1 0 0,0 0 0 0 0,0-1 0 0 0,0 1 0 0 0,0 0-1 0 0,0 0 1 0 0,1 0-66 0 0,0 0 138 0 0,0 0 0 0 0,0 0 0 0 0,-1 0-1 0 0,1 0 1 0 0,0 0 0 0 0,0 1 0 0 0,0-1-1 0 0,0 0 1 0 0,0 1 0 0 0,0 0 0 0 0,-1-1 0 0 0,1 1-1 0 0,1 1-137 0 0,10 5 736 0 0,4 5-214 0 0,-5 0-488 0 0,-7-8-17 0 0,-1 1 0 0 0,0 0 0 0 0,0 0 0 0 0,0 0 0 0 0,0 0 1 0 0,-1 0-1 0 0,0 1 0 0 0,0-1 0 0 0,0 1 0 0 0,-1 0 0 0 0,2 5-17 0 0,0 2 131 0 0,0 1 0 0 0,1-1-1 0 0,1-1 1 0 0,0 1 0 0 0,5 7-131 0 0,-8-13-76 0 0,0 0-1 0 0,-1 0 1 0 0,0 0 0 0 0,-1 1 0 0 0,1-1 0 0 0,-1 0 0 0 0,-1 1 0 0 0,1-1 0 0 0,-1 0-1 0 0,-1 2 77 0 0,1-8-6686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5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5824 0 0,'0'0'936'0'0,"0"0"1"0"0,0 0 6 0 0,0 0-54 0 0,0 0-217 0 0,0 0-51 0 0,0 0-2 0 0,0 0-16 0 0,0 0-81 0 0,0 0-23 0 0,0 0 5 0 0,0 0-40 0 0,0 0-183 0 0,0 0-38 0 0,0 0-7 0 0,0 0-31 0 0,0 0-131 0 0,0 0-33 0 0,0 0 4 0 0,0 0-1911 0 0,0 0-7634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6.1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0 3808 0 0,'0'0'1336'0'0,"0"0"0"0"0,0 0 0 0 0,0 0-139 0 0,0 0-554 0 0,0 0-139 0 0,0 0 1 0 0,0 0-25 0 0,0 0-120 0 0,0 0-27 0 0,0 0-2 0 0,0 0-51 0 0,0 0-217 0 0,0 0-55 0 0,0 0 1 0 0,0 0 0 0 0,0 0-18 0 0,0 0-2 0 0,-1 6-2 0 0,-6 70 82 0 0,3 52-69 0 0,2-70 55 0 0,0-37-23 0 0,1 1 0 0 0,1-1 0 0 0,1 5-32 0 0,1 9 259 0 0,-1 0 1 0 0,-4 20-260 0 0,1 18 649 0 0,2-71-626 0 0,0-1-1 0 0,0 0 1 0 0,0 0 0 0 0,0 0-1 0 0,0 1 1 0 0,0-1 0 0 0,1 0-1 0 0,-1 0 1 0 0,1 0 0 0 0,-1 1-1 0 0,1-1 1 0 0,-1 0 0 0 0,1 0-1 0 0,-1 0 1 0 0,1 0 0 0 0,0 0-1 0 0,0 0 1 0 0,0 0 0 0 0,-1 0-1 0 0,1-1 1 0 0,0 1 0 0 0,1 0-23 0 0,2 4 57 0 0,-3-5-43 0 0,-1 0 1 0 0,0 1-1 0 0,0-1 1 0 0,1 1-1 0 0,-1-1 0 0 0,0 1 1 0 0,0-1-1 0 0,0 0 1 0 0,0 1-1 0 0,0-1 1 0 0,0 1-1 0 0,1-1 1 0 0,-1 1-1 0 0,0-1 0 0 0,0 1 1 0 0,0-1-1 0 0,-1 1 1 0 0,1-1-1 0 0,0 1 1 0 0,0-1-1 0 0,0 1 0 0 0,0-1 1 0 0,0 1-1 0 0,-1-1-14 0 0,2 0 5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1 0 0 0,0-1 0 0 0,0 0 0 0 0,0 0 0 0 0,0 0 0 0 0,0 0 0 0 0,1 0 0 0 0,-1 0 0 0 0,0 0 0 0 0,0 0 0 0 0,0 0 0 0 0,0 0 0 0 0,0 0 0 0 0,0 1 0 0 0,0-1 0 0 0,0 0 0 0 0,0 0 0 0 0,0 0 0 0 0,0 0 0 0 0,0 0 0 0 0,0 0 0 0 0,0 0 0 0 0,0 0 0 0 0,0 1 0 0 0,0-1 0 0 0,0 0-5 0 0,1 0-73 0 0,-1 0 1 0 0,1 0-1 0 0,0 0 1 0 0,0 0-1 0 0,-1 0 1 0 0,1 0-1 0 0,0 0 1 0 0,0 0-1 0 0,-1 0 1 0 0,1 0-1 0 0,0 1 1 0 0,0-1-1 0 0,-1 0 1 0 0,1 0-1 0 0,0 1 1 0 0,0 0 72 0 0,-1-1-599 0 0,2 1-8907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6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7432 0 0,'0'0'897'0'0,"0"24"2207"0"0,9 144-2864 0 0,-9-148-244 0 0,-1-6 3 0 0,1-1 1 0 0,0 1-1 0 0,1-1 0 0 0,1 0 0 0 0,0 1 0 0 0,3 7 1 0 0,-1-5 111 0 0,0 0 0 0 0,-2 0 0 0 0,1 1 0 0 0,-2-1 0 0 0,-1 0 1 0 0,0 1-1 0 0,-1-1 0 0 0,-1 9-111 0 0,-5 46 1024 0 0,7-70-977 0 0,0-1-1 0 0,0 0-3 0 0,0 0 2 0 0,0-9-1669 0 0,0 9-7046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7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7328 0 0,'0'-1'100'0'0,"1"0"1"0"0,-1 1-1 0 0,1-1 1 0 0,0 0-1 0 0,-1 0 1 0 0,1 0-1 0 0,0 0 1 0 0,0 1-1 0 0,0-1 1 0 0,0 0-1 0 0,0 0 1 0 0,-1 1-1 0 0,1-1 1 0 0,0 1-1 0 0,0-1 1 0 0,1 1-1 0 0,-1 0 1 0 0,0-1-1 0 0,0 1 1 0 0,0 0-1 0 0,0 0 0 0 0,0-1 1 0 0,0 1-1 0 0,0 0 1 0 0,0 0-1 0 0,1 0 1 0 0,-1 0-1 0 0,0 1 1 0 0,0-1-1 0 0,0 0 1 0 0,0 0-1 0 0,0 1-100 0 0,3-1 125 0 0,-1 1 0 0 0,0 0 0 0 0,1 0 0 0 0,-1 0 0 0 0,0 1 0 0 0,0-1 0 0 0,0 1 0 0 0,0-1 0 0 0,0 1 0 0 0,1 1-125 0 0,51 49-60 0 0,-3 2 0 0 0,8 13 60 0 0,0-4-118 0 0,-22-25 3 0 0,5 0-2 0 0,4 5 98 0 0,-19-14 143 0 0,28 21-124 0 0,8 8 700 0 0,-62-56-631 0 0,-1-1 1 0 0,1 1 0 0 0,0-1-1 0 0,-1 0 1 0 0,1 0 0 0 0,0 0 0 0 0,0 0-1 0 0,0 0 1 0 0,0 0 0 0 0,0-1-1 0 0,0 1 1 0 0,0-1 0 0 0,0 1 0 0 0,1-1-70 0 0,-2 0 113 0 0,-1 0 6 0 0,0 0-6 0 0,0 0-26 0 0,0 0-7 0 0,-1-2-32 0 0,0-1 0 0 0,0 1 0 0 0,0-1 0 0 0,1 1 0 0 0,-1-1 0 0 0,1 1 0 0 0,-1-1 0 0 0,1-1-48 0 0,-1-3 86 0 0,-37-121 428 0 0,23 82-315 0 0,2 0 1 0 0,2-1-1 0 0,2-4-199 0 0,1 10 182 0 0,5 25-122 0 0,0-1 1 0 0,1 1-1 0 0,0-10-60 0 0,0 6 39 0 0,1 18-31 0 0,1 0 1 0 0,-1 1 0 0 0,1-1-1 0 0,0 1 1 0 0,0-1-1 0 0,-1 0 1 0 0,1 1 0 0 0,0-1-1 0 0,1 0 1 0 0,-1 1 0 0 0,0-1-1 0 0,0 0 1 0 0,1 1 0 0 0,-1-1-1 0 0,0 0 1 0 0,1 1-1 0 0,0-1 1 0 0,-1 1 0 0 0,1-1-1 0 0,0 1 1 0 0,0-1 0 0 0,0 1-1 0 0,1-1-8 0 0,-2 1 13 0 0,1 0-1 0 0,0 0 0 0 0,0 0 1 0 0,-1 0-1 0 0,1 0 1 0 0,0-1-1 0 0,-1 1 1 0 0,1 0-1 0 0,-1 0 0 0 0,0 0 1 0 0,1-1-1 0 0,-1 1 1 0 0,0 0-1 0 0,0-1 1 0 0,0 1-1 0 0,0 0 0 0 0,0-1 1 0 0,0 1-1 0 0,0 0 1 0 0,0-1-13 0 0,0-6 93 0 0,2 8-2091 0 0,-2 0-8112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8.4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8840 0 0,'1'-2'45'0'0,"-1"1"1"0"0,1 0 0 0 0,-1 0 0 0 0,1-1-1 0 0,0 1 1 0 0,-1 0 0 0 0,1 0-1 0 0,0 0 1 0 0,0 0 0 0 0,0 0-1 0 0,0 0 1 0 0,0 0 0 0 0,0 0-1 0 0,0 0 1 0 0,0 0 0 0 0,0 1 0 0 0,1-1-1 0 0,-1 0 1 0 0,0 1 0 0 0,0-1-1 0 0,1 1 1 0 0,-1-1 0 0 0,0 1-1 0 0,1 0-45 0 0,16-11 480 0 0,-10 5-351 0 0,0 0 1 0 0,0 0 0 0 0,0 1 0 0 0,1 0-1 0 0,0 0 1 0 0,0 1 0 0 0,0 0 0 0 0,4-1-130 0 0,20-5 345 0 0,28-4-345 0 0,-22 5 85 0 0,69-7-1748 0 0,-104 14-5646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7.4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7 6824 0 0,'0'0'240'0'0,"-24"-7"1249"0"0,5 7-976 0 0,-1 1 1 0 0,-15 3-514 0 0,27-3 92 0 0,1 1 1 0 0,0 0 0 0 0,0 0 0 0 0,0 0-1 0 0,0 1 1 0 0,0 1 0 0 0,0-1 0 0 0,1 1-1 0 0,-1 0-92 0 0,-1 2 100 0 0,1 0-1 0 0,-1 0 1 0 0,1 1-1 0 0,0 0 1 0 0,1 0-1 0 0,0 0 0 0 0,0 1 1 0 0,0 0-1 0 0,1 0 1 0 0,1 0-1 0 0,-1 1 1 0 0,1 0-1 0 0,1 0 1 0 0,-1 0-1 0 0,1 0 1 0 0,1 0-1 0 0,-1 5-99 0 0,1-5 70 0 0,0 1 0 0 0,0-1 0 0 0,1 1 0 0 0,0 0 0 0 0,0 0 0 0 0,1 0 0 0 0,1 0 0 0 0,1 8-70 0 0,3 26 123 0 0,-2-16 12 0 0,6 25-135 0 0,-8-45 9 0 0,1-1-1 0 0,1 0 0 0 0,-1 0 1 0 0,1-1-1 0 0,0 1 0 0 0,0-1 1 0 0,1 1-1 0 0,0-1 0 0 0,3 4-8 0 0,3 2 35 0 0,-1 0 36 0 0,1-1-1 0 0,1 0 1 0 0,0 0 0 0 0,0-1-1 0 0,1 0 1 0 0,8 4-71 0 0,-9-7 36 0 0,1-1 0 0 0,0 0 0 0 0,0-1 0 0 0,0 0 1 0 0,1-1-1 0 0,0-1 0 0 0,-1 0 0 0 0,1-1 0 0 0,0 0 0 0 0,0-1 0 0 0,12 0-36 0 0,-20-2 1 0 0,0-1-1 0 0,0 1 1 0 0,-1-1 0 0 0,1 0-1 0 0,0 0 1 0 0,-1-1 0 0 0,0 0-1 0 0,1 1 1 0 0,-1-1-1 0 0,0-1 1 0 0,0 1 0 0 0,-1-1-1 0 0,1 1 1 0 0,-1-1 0 0 0,1-1-1 0 0,19-35 36 0 0,-14 22-1946 0 0,2-4-6664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7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6224 0 0,'0'0'57'0'0,"1"0"1"0"0,0 0-1 0 0,-1-1 0 0 0,1 1 1 0 0,-1 0-1 0 0,1 0 0 0 0,0 0 1 0 0,-1 0-1 0 0,1 0 0 0 0,-1 0 1 0 0,1 0-1 0 0,0 0 0 0 0,-1 0 1 0 0,1 1-1 0 0,0-1 0 0 0,-1 0 1 0 0,1 0-1 0 0,-1 0 0 0 0,1 1 1 0 0,-1-1-1 0 0,1 0 1 0 0,-1 1-1 0 0,1-1 0 0 0,-1 0 1 0 0,1 1-1 0 0,-1-1 0 0 0,1 1 1 0 0,-1-1-1 0 0,0 1 0 0 0,1-1 1 0 0,-1 1-1 0 0,0-1 0 0 0,1 1 1 0 0,-1-1-1 0 0,0 1 0 0 0,0 0 1 0 0,1-1-1 0 0,-1 1 1 0 0,0-1-1 0 0,0 1 0 0 0,0 0 1 0 0,0-1-1 0 0,0 1 0 0 0,0-1 1 0 0,0 1-1 0 0,0 0 0 0 0,0-1 1 0 0,0 1-1 0 0,0-1 0 0 0,0 1 1 0 0,0 0-1 0 0,-1-1 0 0 0,1 1-57 0 0,0 7 483 0 0,18 17 297 0 0,5 47-387 0 0,-2 0 0 0 0,3 33-393 0 0,-13-59 104 0 0,-8-31 24 0 0,1 0 1 0 0,1-1-1 0 0,4 11-128 0 0,0 1 306 0 0,-8-23-267 0 0,-1 1 0 0 0,1-1 0 0 0,0 0 0 0 0,0 0 0 0 0,0 0 0 0 0,1 0 1 0 0,-1 0-1 0 0,1 0 0 0 0,-1-1 0 0 0,1 1 0 0 0,0 0 0 0 0,0-1 0 0 0,1 0 1 0 0,-1 1-1 0 0,0-1 0 0 0,1 0-39 0 0,6 7 95 0 0,-9-8-82 0 0,1 0 1 0 0,0-1-1 0 0,-1 1 1 0 0,1 0-1 0 0,0 0 1 0 0,0-1-1 0 0,0 1 1 0 0,-1 0-1 0 0,1-1 1 0 0,0 1-1 0 0,0-1 1 0 0,0 1-1 0 0,0-1 1 0 0,0 1-1 0 0,0-1 1 0 0,0 0-1 0 0,0 1 1 0 0,0-1 0 0 0,0 0-1 0 0,0 0 1 0 0,1 0-14 0 0,7 0 57 0 0,1-1 1 0 0,-1 0 0 0 0,0 0-1 0 0,1-1 1 0 0,-1 0 0 0 0,0-1 0 0 0,0 0-1 0 0,1-1-57 0 0,12-6 96 0 0,-1-2 0 0 0,9-5-96 0 0,25-14 137 0 0,-24 10-1818 0 0,-28 19-7052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8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49 1 7528 0 0,'-11'13'993'0'0,"11"-11"-951"0"0,-1 0 1 0 0,1 0-1 0 0,0 0 0 0 0,-1 0 1 0 0,1 0-1 0 0,0 0 0 0 0,0 0 1 0 0,0 0-1 0 0,1 0 0 0 0,-1 0-42 0 0,0 13 102 0 0,-20 74 62 0 0,15-56-136 0 0,1-14 4 0 0,1 0 1 0 0,1 0-1 0 0,0 0 1 0 0,2 0-1 0 0,0 1 1 0 0,1-1-1 0 0,3 15-32 0 0,-1-20 63 0 0,1 0 1 0 0,0 0-1 0 0,1 0 1 0 0,0 0-1 0 0,1-1 1 0 0,1 0-1 0 0,0 0 0 0 0,1 0 1 0 0,0-1-1 0 0,0 0 1 0 0,2-1-1 0 0,-1 0 0 0 0,2-1 1 0 0,-1 0-1 0 0,1 0 1 0 0,7 4-64 0 0,3 1 352 0 0,0-1 0 0 0,14 6-352 0 0,-26-16 129 0 0,0 0 0 0 0,0 0 0 0 0,0-1 0 0 0,0-1 0 0 0,1 1 0 0 0,-1-1 0 0 0,1-1 0 0 0,7 0-129 0 0,-3 0 145 0 0,1-1 0 0 0,-1-1 0 0 0,9-1-145 0 0,-17 1 36 0 0,-1 0 1 0 0,1 0 0 0 0,-1-1-1 0 0,0 0 1 0 0,0 0-1 0 0,1 0 1 0 0,-1 0 0 0 0,0-1-1 0 0,-1 0 1 0 0,5-3-37 0 0,6-5 60 0 0,-3 1 20 0 0,0 0 0 0 0,0-1 0 0 0,-1 0 0 0 0,0 0 0 0 0,2-5-80 0 0,-2 1 90 0 0,-1-1 0 0 0,0-1-1 0 0,-1 1 1 0 0,-1-2 0 0 0,1-2-90 0 0,-7 13 27 0 0,1-1 0 0 0,-1 0 1 0 0,-1 0-1 0 0,0 1 0 0 0,0-1 0 0 0,0 0 0 0 0,-1 0 1 0 0,0 0-1 0 0,0 0 0 0 0,-1 0 0 0 0,0 0 0 0 0,-1 0 1 0 0,-1-4-28 0 0,-5-10 248 0 0,0 0 1 0 0,-2 1 0 0 0,-1 0 0 0 0,0 1-1 0 0,-7-9-248 0 0,-8-14 419 0 0,25 41-586 0 0,0 0 0 0 0,0 1 0 0 0,0-1 0 0 0,-1 0 0 0 0,1 0 0 0 0,-1 0 0 0 0,1 1 0 0 0,-1-1 0 0 0,0 1 0 0 0,-1-1 167 0 0,1 0-10192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8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319 55 7232 0 0,'0'0'384'0'0,"-4"-6"477"0"0,-6 1-618 0 0,-1-1 0 0 0,1 2 0 0 0,0-1 0 0 0,-1 1 0 0 0,0 1 0 0 0,-2 0-243 0 0,-22-8 90 0 0,30 9-56 0 0,-1 0 1 0 0,0 1-1 0 0,0 0 0 0 0,0 0 0 0 0,0 1 1 0 0,0 0-1 0 0,0 0 0 0 0,0 0 0 0 0,0 1 0 0 0,0-1 1 0 0,0 2-35 0 0,3-2 46 0 0,0 1 1 0 0,-1 0 0 0 0,1 0 0 0 0,0 0-1 0 0,-1 0 1 0 0,1 0 0 0 0,0 1-1 0 0,0 0 1 0 0,0-1 0 0 0,0 1-1 0 0,0 0 1 0 0,1 1 0 0 0,-1-1 0 0 0,1 0-1 0 0,-1 1 1 0 0,1-1 0 0 0,0 1-1 0 0,0 0 1 0 0,-1 2-47 0 0,1 1 81 0 0,1 0 0 0 0,0 1 1 0 0,0-1-1 0 0,1 1 0 0 0,0-1 0 0 0,0 1 0 0 0,0-1 1 0 0,1 0-1 0 0,0 1-81 0 0,-1-2 52 0 0,1-1-32 0 0,0 0 0 0 0,0 0 1 0 0,0 0-1 0 0,0 0 0 0 0,1-1 1 0 0,-1 1-1 0 0,1 0 1 0 0,0-1-1 0 0,0 0 0 0 0,1 1 1 0 0,1 1-21 0 0,34 36 176 0 0,-9-11-47 0 0,60 70 263 0 0,-56-65-373 0 0,-27-28-20 0 0,-1 0 0 0 0,1 0 0 0 0,-1 1 1 0 0,4 7 0 0 0,-8-14-3 0 0,0 1 1 0 0,0 0 0 0 0,0-1-1 0 0,0 1 1 0 0,0 0-1 0 0,-1 0 1 0 0,1 0 0 0 0,-1 0-1 0 0,1 0 1 0 0,-1 0 0 0 0,0 0-1 0 0,0 0 1 0 0,0 0-1 0 0,0-1 1 0 0,0 1 0 0 0,0 0-1 0 0,0 0 1 0 0,-1 0 0 0 0,1 0-1 0 0,-1 0 1 0 0,0 0-1 0 0,1 0 1 0 0,-1 0 0 0 0,-1 1 2 0 0,-3 2-10 0 0,-1 1 0 0 0,-1-1 1 0 0,1 0-1 0 0,-7 4 10 0 0,10-8-1 0 0,-7 4-1 0 0,0 0 0 0 0,0-1 0 0 0,-1-1 0 0 0,1 0 0 0 0,-1 0 1 0 0,0-1-1 0 0,0 0 0 0 0,-9-1 2 0 0,-8 3-1 0 0,26-3 1 0 0,-10 1 106 0 0,0 0 0 0 0,0-1 0 0 0,-9-1-106 0 0,17 0 28 0 0,0 0 1 0 0,-1-1-1 0 0,1 0 0 0 0,0 0 0 0 0,0 0 0 0 0,0 0 0 0 0,0-1 0 0 0,0 1 0 0 0,0-1 0 0 0,0 0 0 0 0,0 0 1 0 0,1-1-29 0 0,-27-16-1564 0 0,28 18-7000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9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7328 0 0,'3'0'168'0'0,"1"1"0"0"0,-1 0 1 0 0,0 1-1 0 0,0-1 0 0 0,-1 1 1 0 0,1-1-1 0 0,0 1 0 0 0,0 0 0 0 0,-1 0 1 0 0,1 0-1 0 0,-1 0 0 0 0,1 0 1 0 0,-1 1-1 0 0,1 0-168 0 0,31 38 949 0 0,-28-30-790 0 0,0-1 0 0 0,-1 1 0 0 0,0 0 0 0 0,-1 0 0 0 0,0 1 0 0 0,-1-1 0 0 0,0 1 1 0 0,-1 1-160 0 0,13 42 460 0 0,4 13 144 0 0,4 10-105 0 0,-13-47-368 0 0,-7-22-53 0 0,-1 1 0 0 0,2-1 0 0 0,0 0 0 0 0,0 2-78 0 0,2 6 179 0 0,-6-16-222 0 0,0 0-1 0 0,0 0 1 0 0,1 0 0 0 0,-1 1 0 0 0,0-1 0 0 0,0 0-1 0 0,1 0 1 0 0,-1 0 0 0 0,0 0 0 0 0,1 0 0 0 0,-1 0-1 0 0,1 0 1 0 0,-1 0 0 0 0,1 0 0 0 0,0 0-1 0 0,0 0 1 0 0,-1 0 0 0 0,1-1 0 0 0,0 1 0 0 0,0 0-1 0 0,0 0 1 0 0,0-1 0 0 0,0 1 0 0 0,0 0 0 0 0,0-1-1 0 0,0 1 1 0 0,0-1 0 0 0,0 0 0 0 0,0 1 0 0 0,0-1-1 0 0,0 0 1 0 0,0 1 0 0 0,0-1 43 0 0,0 0-9049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9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 6328 0 0,'3'15'279'0'0,"1"-1"0"0"0,0 0 0 0 0,1-1 0 0 0,1 1 0 0 0,0-1 0 0 0,7 13-279 0 0,-3-8 583 0 0,-1 1 1 0 0,6 21-584 0 0,-10-24 171 0 0,3 11 79 0 0,1 0 0 0 0,2-1 0 0 0,9 19-250 0 0,34 58 887 0 0,-45-83-556 0 0,-8-17-272 0 0,-1-1 0 0 0,1 1-1 0 0,0 0 1 0 0,0-1 0 0 0,1 1 0 0 0,-1-1 0 0 0,0 1-1 0 0,1-1 1 0 0,-1 0 0 0 0,1 0 0 0 0,0 0 0 0 0,0 0 0 0 0,0 0-1 0 0,0 0 1 0 0,0 0 0 0 0,1 0-59 0 0,-2-1 45 0 0,0-1 0 0 0,0 1 0 0 0,0 0 0 0 0,0-1 0 0 0,0 1 0 0 0,0 0 0 0 0,0 0 0 0 0,0 0 0 0 0,0 0 0 0 0,-1 0 0 0 0,1 0 0 0 0,0 0 0 0 0,-1 0 0 0 0,1 0 0 0 0,-1 0 0 0 0,1 0 0 0 0,-1 0 0 0 0,1 0 0 0 0,-1 0 0 0 0,0 0 0 0 0,1 2-45 0 0,-1-3 246 0 0,0 0-26 0 0,0 0 6 0 0,13-15 881 0 0,-12 8-973 0 0,-1-1 0 0 0,1 1 0 0 0,1-1 0 0 0,1-4-134 0 0,6-34 327 0 0,-6-10-94 0 0,-2 24-22 0 0,2 0-1 0 0,1 0 1 0 0,1 0-1 0 0,6-17-210 0 0,-5 31 157 0 0,-1-1 18 0 0,1 1-1 0 0,1 0 1 0 0,1 0-1 0 0,4-7-174 0 0,-9 21 29 0 0,-1-1-1 0 0,2 0 1 0 0,-1 1-1 0 0,1 0 1 0 0,-1 0-1 0 0,1 0 1 0 0,0 0 0 0 0,1 0-1 0 0,-1 1 1 0 0,0 0-1 0 0,1 0 1 0 0,0 0-1 0 0,0 0 1 0 0,0 1-1 0 0,0 0 1 0 0,0 0-1 0 0,3 0-28 0 0,16-7 93 0 0,6 0-2668 0 0,-28 9-8710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09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21 7232 0 0,'0'0'560'0'0,"0"0"1"0"0,19-8 2096 0 0,-18 8-2610 0 0,-1-1 0 0 0,1 1 0 0 0,-1 0 0 0 0,1-1 0 0 0,0 1-1 0 0,-1-1 1 0 0,1 1 0 0 0,-1-1 0 0 0,1 1 0 0 0,-1-1 0 0 0,0 1 0 0 0,1-1-1 0 0,-1 0 1 0 0,0 1 0 0 0,1-1 0 0 0,-1 0 0 0 0,0 1 0 0 0,0-1-1 0 0,1 0 1 0 0,-1 1 0 0 0,0-1-47 0 0,-20 0 1070 0 0,16 2-1110 0 0,-5 0 112 0 0,1 1 1 0 0,-1 0-1 0 0,1 0 1 0 0,0 1-1 0 0,0 0 1 0 0,0 0-1 0 0,1 1 1 0 0,-3 1-73 0 0,-59 39 230 0 0,63-40-198 0 0,-16 12 192 0 0,2 1-1 0 0,-19 20-223 0 0,36-34 28 0 0,0 1 1 0 0,1 0-1 0 0,-1-1 1 0 0,1 1-1 0 0,0 0 0 0 0,0 1 1 0 0,1-1-1 0 0,-1 0-28 0 0,-8 17 205 0 0,7-14-150 0 0,0-1 0 0 0,0 0 0 0 0,1 1 0 0 0,0-1 0 0 0,0 1 1 0 0,0 0-1 0 0,1 0 0 0 0,0 0 0 0 0,0 0-55 0 0,0 65 236 0 0,2-40-97 0 0,0-18-72 0 0,1 0 0 0 0,0-1 0 0 0,1 1 0 0 0,1-1 0 0 0,0 0 0 0 0,1 1-67 0 0,-5-13 7 0 0,3 7 14 0 0,1-1 1 0 0,0 0-1 0 0,0 0 1 0 0,0 0-1 0 0,1 0 1 0 0,0-1-1 0 0,0 0 0 0 0,0 0 1 0 0,1 0-1 0 0,0-1 1 0 0,2 2-22 0 0,10 8 34 0 0,-10-8-2 0 0,0 0 1 0 0,1 0-1 0 0,0-1 1 0 0,6 3-33 0 0,13 8 9 0 0,-23-13-8 0 0,0-1 0 0 0,1 1 0 0 0,0-1 0 0 0,0 0 0 0 0,0-1 0 0 0,0 1 0 0 0,0-1 0 0 0,0 0 0 0 0,1-1 0 0 0,-1 0 0 0 0,1 0 0 0 0,-1 0 0 0 0,1-1-1 0 0,25 1-19 0 0,-18 0-8 0 0,1 0 1 0 0,-1-2-1 0 0,1 0 1 0 0,-1 0 0 0 0,7-3 26 0 0,-20 4-119 0 0,0 0 1 0 0,0-1 0 0 0,0 1 0 0 0,0 0-1 0 0,0-1 1 0 0,0 1 0 0 0,0-1 0 0 0,0 1 0 0 0,0-1-1 0 0,0 0 1 0 0,0 1 0 0 0,0-1 0 0 0,0 0-1 0 0,-1 0 1 0 0,1 1 0 0 0,0-1 0 0 0,-1 0 0 0 0,1-1 118 0 0,1 0-10136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0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 10448 0 0,'3'0'0'0'0,"6"0"0"0"0,4-7 0 0 0,10-2 304 0 0,-3 3 8 0 0,5-1-8 0 0,29-7 16 0 0,-4 1-224 0 0,-7 2 0 0 0,0 4 8 0 0,-1-2-8 0 0,-1 7-80 0 0,-7-3 0 0 0,2-4-9104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0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293 7 5320 0 0,'0'0'609'0'0,"0"0"4"0"0,0 0-448 0 0,0 0 0 0 0,0-1 0 0 0,0 1 0 0 0,0 0 0 0 0,0-1 0 0 0,0 1 0 0 0,-1 0 0 0 0,1-1 0 0 0,0 1 0 0 0,0 0 0 0 0,0-1 0 0 0,0 1 0 0 0,-1 0 0 0 0,1 0 0 0 0,0-1-1 0 0,0 1 1 0 0,-1 0 0 0 0,1 0 0 0 0,0-1 0 0 0,0 1 0 0 0,-1 0 0 0 0,1 0 0 0 0,0 0 0 0 0,-1-1-165 0 0,-8 3 43 0 0,-1-1 1 0 0,1 1-1 0 0,0 1 1 0 0,0-1-1 0 0,0 2 0 0 0,0-1 1 0 0,1 1-1 0 0,-1 1 0 0 0,1-1 1 0 0,0 1-1 0 0,0 1 1 0 0,-1 1-44 0 0,-23 13 124 0 0,21-13-100 0 0,1 0 0 0 0,0 1-1 0 0,0 1 1 0 0,0-1 0 0 0,1 1-1 0 0,0 1 1 0 0,1 0-1 0 0,0 0 1 0 0,1 1 0 0 0,0 0-1 0 0,1 0 1 0 0,0 0 0 0 0,0 1-1 0 0,1 0 1 0 0,1 0-1 0 0,0 0 1 0 0,1 1 0 0 0,0-1-1 0 0,1 1 1 0 0,0 0 0 0 0,1 0-1 0 0,0 6-23 0 0,2 5 9 0 0,1-1-1 0 0,1 0 1 0 0,1 0-1 0 0,5 14-8 0 0,-7-30 19 0 0,1 0 1 0 0,0 1-1 0 0,0-2 0 0 0,0 1 1 0 0,1 0-1 0 0,0-1 0 0 0,0 1 0 0 0,1-1 1 0 0,0 0-1 0 0,0-1 0 0 0,0 1 1 0 0,1-1-1 0 0,-1 0 0 0 0,1 0 1 0 0,1-1-1 0 0,2 2-19 0 0,-1 0 31 0 0,1-1-1 0 0,-1-1 1 0 0,1 0-1 0 0,0 0 1 0 0,0 0-1 0 0,0-1 1 0 0,0-1-1 0 0,0 1 1 0 0,1-2 0 0 0,0 1-1 0 0,-1-1 1 0 0,8-1-31 0 0,90-8 321 0 0,-98 7-292 0 0,1 0 0 0 0,-1-1 0 0 0,1 0-1 0 0,-1-1 1 0 0,0 0 0 0 0,1 0 0 0 0,-2-1 0 0 0,1 0 0 0 0,0-1 0 0 0,-1 0-1 0 0,0 0 1 0 0,0-1 0 0 0,0 0 0 0 0,-1 0 0 0 0,0-1 0 0 0,0 0 0 0 0,6-8-29 0 0,3-4 34 0 0,-6 7-8 0 0,0 1 0 0 0,-1-2 0 0 0,0 1 0 0 0,-1-1 0 0 0,-1 0 0 0 0,0-1 0 0 0,0-1-26 0 0,-3 3 69 0 0,0-1 0 0 0,-1 1 0 0 0,-1-1 0 0 0,0 1 1 0 0,-1-1-1 0 0,0 1 0 0 0,-1-1 0 0 0,-1 0 0 0 0,0 1 0 0 0,-2-11-69 0 0,1 14 28 0 0,0 0 0 0 0,0 0 0 0 0,-1 0 0 0 0,-1 1 0 0 0,1-1-1 0 0,-1 1 1 0 0,-1 0 0 0 0,0 0 0 0 0,0 0 0 0 0,0 1-1 0 0,-1-1 1 0 0,0 1 0 0 0,0 1 0 0 0,-8-7-28 0 0,-5-3 193 0 0,1-2 1 0 0,-9-12-194 0 0,23 27 46 0 0,1 0 1 0 0,-1-1 0 0 0,0 1-1 0 0,0 1 1 0 0,0-1 0 0 0,0 1-1 0 0,-1-1 1 0 0,1 1 0 0 0,0 0 0 0 0,-1 1-1 0 0,0-1 1 0 0,1 1 0 0 0,-5-1-47 0 0,-13-4 58 0 0,22 6-50 0 0,0 0-1 0 0,-1 0 1 0 0,1 0 0 0 0,-1 0-1 0 0,1 0 1 0 0,0 0 0 0 0,-1 0 0 0 0,1 0-1 0 0,0 0 1 0 0,-1 0 0 0 0,1 0-1 0 0,0 1 1 0 0,-1-1 0 0 0,1 0 0 0 0,0 0-1 0 0,-1 0 1 0 0,1 0 0 0 0,0 1-1 0 0,-1-1 1 0 0,1 0 0 0 0,0 0-1 0 0,0 0 1 0 0,-1 1 0 0 0,1-1 0 0 0,0 0-1 0 0,0 1 1 0 0,0-1 0 0 0,-1 0-1 0 0,1 0 1 0 0,0 1 0 0 0,0-1 0 0 0,0 0-1 0 0,0 1-7 0 0,-5 4-2135 0 0,4-5-7625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1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0 174 5416 0 0,'12'7'615'0'0,"-11"-6"-529"0"0,0-1-1 0 0,1 1 1 0 0,-1-1 0 0 0,0 1 0 0 0,0-1-1 0 0,0 1 1 0 0,-1 0 0 0 0,1 0 0 0 0,0-1-1 0 0,0 1 1 0 0,0 0 0 0 0,0 0 0 0 0,-1 0-1 0 0,1 0 1 0 0,0 0 0 0 0,-1 0 0 0 0,1 0-1 0 0,0 0-85 0 0,6 21 333 0 0,0 0-1 0 0,-1 0 0 0 0,-2 0 0 0 0,0 1 0 0 0,-1-1 0 0 0,-1 14-332 0 0,2 0 181 0 0,0-1-1 0 0,5 11-180 0 0,-6-30 65 0 0,-1 0-1 0 0,0 0 1 0 0,-1 5-65 0 0,-1-6 79 0 0,1 0 0 0 0,1 0-1 0 0,3 10-78 0 0,0-5 68 0 0,-3-9 175 0 0,1 0-1 0 0,0 0 1 0 0,1 0-1 0 0,1-1 1 0 0,-1 0-1 0 0,4 4-242 0 0,-4 1 626 0 0,-5-14 34 0 0,0-12-105 0 0,-19-89 75 0 0,-8-83-157 0 0,26 163-370 0 0,1-1 1 0 0,1 0 0 0 0,1-3-104 0 0,-1-23 97 0 0,0 35-81 0 0,0-1 1 0 0,0 1 0 0 0,1 0-1 0 0,1 0 1 0 0,0 0 0 0 0,1 1-1 0 0,0-1 1 0 0,0 0-1 0 0,2 1 1 0 0,-1 0 0 0 0,1 0-1 0 0,1 0 1 0 0,5-7-17 0 0,4-9 4 0 0,-12 21-7 0 0,0 0 1 0 0,0 0-1 0 0,0 1 0 0 0,1-1 1 0 0,-1 1-1 0 0,1 0 1 0 0,1 0-1 0 0,-1 1 1 0 0,1-1-1 0 0,0 1 1 0 0,0 0-1 0 0,0 0 3 0 0,1 0-9 0 0,1 0-22 0 0,0 0 0 0 0,0 0 0 0 0,1 1 0 0 0,-1 0 0 0 0,0 1 0 0 0,1 0 0 0 0,3-1 31 0 0,128-13-855 0 0,-132 16 791 0 0,1 0 0 0 0,-1 0 1 0 0,1 1-1 0 0,-1 0 0 0 0,6 2 64 0 0,-11-3-15 0 0,1 1 1 0 0,-1-1-1 0 0,1 1 1 0 0,-1 0-1 0 0,0 0 1 0 0,0 0-1 0 0,0 0 1 0 0,1 0-1 0 0,-1 1 1 0 0,0-1-1 0 0,0 0 1 0 0,-1 1-1 0 0,1 0 1 0 0,0-1-1 0 0,0 1 1 0 0,-1 0-1 0 0,1 0 1 0 0,0 2 14 0 0,16 27-156 0 0,-16-28 142 0 0,1 1-1 0 0,-1 0 1 0 0,1 0 0 0 0,-1 0-1 0 0,-1 0 1 0 0,1 1 0 0 0,0-1 0 0 0,-1 0-1 0 0,0 1 1 0 0,0-1 0 0 0,0 1-1 0 0,-1-1 1 0 0,0 1 0 0 0,0 0 14 0 0,1 2-38 0 0,-1-1 0 0 0,0 1 1 0 0,0 0-1 0 0,-1-1 0 0 0,0 1 1 0 0,0 0-1 0 0,-1-1 0 0 0,1 1 0 0 0,-2-1 1 0 0,1 0-1 0 0,-1 0 0 0 0,1 0 0 0 0,-2 0 1 0 0,1 0-1 0 0,-1 0 0 0 0,0-1 0 0 0,0 0 1 0 0,0 0-1 0 0,-1 0 0 0 0,-2 2 38 0 0,-43 42-316 0 0,36-33 157 0 0,0-2 0 0 0,-15 12 159 0 0,17-17 0 0 0,7-6 0 0 0,0 0 0 0 0,1 1 0 0 0,-1 0 0 0 0,1 0 0 0 0,0 0 0 0 0,0 1 0 0 0,0-1 0 0 0,-2 5 0 0 0,-5-1 11 0 0,10-8-10 0 0,1 0 1 0 0,-1 0-1 0 0,0 1 0 0 0,1-1 0 0 0,-1 0 0 0 0,1 0 1 0 0,-1 1-1 0 0,1-1 0 0 0,-1 0 0 0 0,1 1 0 0 0,-1-1 0 0 0,1 0 1 0 0,-1 1-1 0 0,1-1 0 0 0,0 1 0 0 0,-1-1 0 0 0,1 1 1 0 0,0-1-1 0 0,-1 1 0 0 0,1-1 0 0 0,0 1 0 0 0,-1-1 0 0 0,1 1 1 0 0,0 0-2 0 0,40 3 382 0 0,-38-3-377 0 0,0 0 0 0 0,0 1 1 0 0,-1-1-1 0 0,1 0 0 0 0,-1 1 0 0 0,1-1 0 0 0,-1 1 0 0 0,1-1 0 0 0,-1 1 0 0 0,1 0-5 0 0,-1 0 5 0 0,0-1 0 0 0,0 1 0 0 0,1-1 1 0 0,-1 1-1 0 0,0-1 0 0 0,1 1 0 0 0,0-1 0 0 0,-1 0 0 0 0,1 0 0 0 0,0 0 0 0 0,-1 0 0 0 0,1 0 1 0 0,1 0-6 0 0,140 36 582 0 0,-8-6-200 0 0,-123-28-600 0 0,1 0 0 0 0,0 0 0 0 0,-1-2 0 0 0,1 1 0 0 0,0-2 0 0 0,0 1 0 0 0,3-2 218 0 0,-14 1-8570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8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1 680 6928 0 0,'0'0'422'0'0,"0"0"-3"0"0,0-1-318 0 0,0 0 0 0 0,0 0 0 0 0,0 0 0 0 0,0 0 0 0 0,1 0 0 0 0,-1 0 0 0 0,0 0 0 0 0,1 0 0 0 0,-1 0 0 0 0,0 0 0 0 0,1 0 0 0 0,-1 0 0 0 0,1 0 0 0 0,0 1 0 0 0,-1-1 0 0 0,1 0-101 0 0,10-12 203 0 0,0-1 0 0 0,-1 0-1 0 0,-1-1 1 0 0,0 0 0 0 0,-1-1-1 0 0,-1 1 1 0 0,0-1 0 0 0,-1-1 0 0 0,0-1-203 0 0,28-67 478 0 0,-10 29 757 0 0,16-57-1235 0 0,-4 11 861 0 0,-31 90-689 0 0,2 0 1 0 0,0 0 0 0 0,0 0 0 0 0,1 1 0 0 0,0 1 0 0 0,1-1 0 0 0,1 1 0 0 0,0 0-173 0 0,21-25 761 0 0,-16 20-166 0 0,-7 11-265 0 0,-8 4-325 0 0,0 0 0 0 0,1 0 0 0 0,-1 0 0 0 0,0 0 0 0 0,0 0 0 0 0,0 0 0 0 0,0 0 0 0 0,1 0 0 0 0,-1 0 0 0 0,0 0 0 0 0,0 0 1 0 0,0 0-1 0 0,0 1 0 0 0,0-1 0 0 0,1 0 0 0 0,-1 0 0 0 0,0 0 0 0 0,0 0 0 0 0,0 0 0 0 0,0 0 0 0 0,0 0 0 0 0,0 1 0 0 0,0-1 0 0 0,1 0 0 0 0,-1 0 0 0 0,0 0 0 0 0,0 0 0 0 0,0 1 0 0 0,0-1 0 0 0,0 0 1 0 0,0 0-1 0 0,0 0 0 0 0,0 0 0 0 0,0 1 0 0 0,0-1 0 0 0,0 0 0 0 0,0 0 0 0 0,0 0 0 0 0,0 0 0 0 0,0 1 0 0 0,0-1 0 0 0,0 0 0 0 0,0 0-5 0 0,3 1 177 0 0,-2-1-167 0 0,-1-1 1 0 0,1 1-1 0 0,-1 0 0 0 0,0 0 0 0 0,1 0 0 0 0,-1 0 0 0 0,1 0 1 0 0,-1 0-1 0 0,1 0 0 0 0,-1 0 0 0 0,0 0 0 0 0,1 1 0 0 0,-1-1 1 0 0,1 0-1 0 0,-1 0 0 0 0,0 0 0 0 0,1 0 0 0 0,-1 1 0 0 0,1-1 1 0 0,-1 0-1 0 0,0 0 0 0 0,1 0 0 0 0,-1 1 0 0 0,0-1 0 0 0,1 0 1 0 0,-1 1-1 0 0,0-1 0 0 0,0 0 0 0 0,1 1 0 0 0,-1-1 0 0 0,0 0 0 0 0,0 1 1 0 0,0-1-1 0 0,1 1-10 0 0,1 6 27 0 0,0 0 1 0 0,1 0-1 0 0,0 0 0 0 0,0 0 1 0 0,0-1-1 0 0,1 1 1 0 0,1 0-28 0 0,12 24 34 0 0,-4 2-13 0 0,7 30-21 0 0,9 25-71 0 0,-23-70 31 0 0,0 0 1 0 0,-1 1-1 0 0,1 12 40 0 0,4 16-115 0 0,4 28-84 0 0,-10-50 125 0 0,1 1 1 0 0,2 2 73 0 0,-4-19-11 0 0,0 0-1 0 0,0-1 1 0 0,1 0 0 0 0,0 0-1 0 0,0 0 1 0 0,1 0-1 0 0,0 0 1 0 0,1-1 11 0 0,-3-4-5 0 0,-1 1 1 0 0,0-1-1 0 0,0 0 0 0 0,0 1 0 0 0,0-1 1 0 0,-1 1-1 0 0,1-1 0 0 0,-1 1 0 0 0,0 0 1 0 0,0 0-1 0 0,0 0 0 0 0,-1-1 0 0 0,1 1 0 0 0,-1 1 5 0 0,7 7 0 0 0,-6-11 0 0 0,-1 0 0 0 0,1 0 0 0 0,0 0 0 0 0,0 0 0 0 0,-1 0 0 0 0,1 0 0 0 0,0 0 0 0 0,-1 0 0 0 0,1 0 0 0 0,-1 1 0 0 0,0-1 0 0 0,1 0 0 0 0,-1 0 0 0 0,0 0 0 0 0,0 1 0 0 0,1-1 0 0 0,-1 1 351 0 0,0 6-2839 0 0,0-7-8158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1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6928 0 0,'1'0'57'0'0,"0"1"0"0"0,0-1 0 0 0,0 0 1 0 0,-1 0-1 0 0,1 1 0 0 0,0-1 0 0 0,0 1 1 0 0,0-1-1 0 0,0 1 0 0 0,-1-1 0 0 0,1 1 1 0 0,0-1-1 0 0,0 1 0 0 0,-1 0 0 0 0,1-1 0 0 0,-1 1 1 0 0,1 0-1 0 0,-1-1 0 0 0,1 1 0 0 0,-1 0 1 0 0,1 0-1 0 0,-1 0 0 0 0,1 0 0 0 0,-1-1 1 0 0,0 1-1 0 0,0 0 0 0 0,1 0 0 0 0,-1 0 0 0 0,0 0 1 0 0,0 0-1 0 0,0 0 0 0 0,0 0 0 0 0,0 0 1 0 0,0 0-1 0 0,0-1 0 0 0,0 1 0 0 0,-1 1-57 0 0,-4 44 3221 0 0,2-31-2662 0 0,2 57-128 0 0,2-38-2286 0 0,-1-34-6298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2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6520 0 0,'1'3'136'0'0,"-1"-1"1"0"0,0 1-1 0 0,1-1 1 0 0,0 1-1 0 0,-1-1 1 0 0,1 0-1 0 0,0 1 1 0 0,0-1-1 0 0,1 0 1 0 0,-1 0-1 0 0,0 0 0 0 0,1 0 1 0 0,-1 0-1 0 0,1 0 1 0 0,0 1-137 0 0,13 19 1077 0 0,17 42-481 0 0,-27-56-651 0 0,-4-7-40 0 0,0 1 1 0 0,-1-1 0 0 0,1 0 0 0 0,-1 0-1 0 0,1 0 1 0 0,-1 0 0 0 0,1 1 0 0 0,-1-1-1 0 0,0 0 1 0 0,1 1 0 0 0,-1-1 0 0 0,0 0-1 0 0,0 0 1 0 0,0 2 94 0 0,0-3-6337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2.6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0 6928 0 0,'0'0'217'0'0,"-8"14"416"0"0,1 16-561 0 0,2-14 200 0 0,4-14-243 0 0,1 0 0 0 0,-1-1 0 0 0,1 1 0 0 0,-1 0 0 0 0,1 0 0 0 0,-1-1 0 0 0,0 1 0 0 0,0 0 0 0 0,0-1 0 0 0,0 1 0 0 0,0-1 0 0 0,0 1 0 0 0,0-1 0 0 0,-2 2-29 0 0,2-2 6 0 0,0 0 1 0 0,0 1 0 0 0,0-1 0 0 0,0 1-1 0 0,0-1 1 0 0,1 1 0 0 0,-1 0-1 0 0,0-1 1 0 0,1 1 0 0 0,-1 0 0 0 0,1-1-1 0 0,-1 1 1 0 0,1 0 0 0 0,0 0 0 0 0,0-1-1 0 0,0 2-6 0 0,0-1 10 0 0,0-1 0 0 0,0 0 0 0 0,0 1 0 0 0,0-1 0 0 0,0 1 0 0 0,-1-1 0 0 0,1 0 0 0 0,0 1 0 0 0,-1-1 0 0 0,1 0 0 0 0,-1 1-1 0 0,0-1 1 0 0,1 0 0 0 0,-1 0 0 0 0,0 1 0 0 0,0-1 0 0 0,0 0 0 0 0,1 0 0 0 0,-1 0 0 0 0,0 0 0 0 0,-1 0 0 0 0,1 0 0 0 0,0 0-10 0 0,0-1 32 0 0,1 0-1128 0 0,0 0-4480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3.0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7136 0 0,'10'12'584'0'0,"-9"-11"-524"0"0,-1-1 0 0 0,1 1 0 0 0,0-1 0 0 0,-1 1 0 0 0,1 0 0 0 0,-1-1 0 0 0,1 1-1 0 0,-1 0 1 0 0,1 0 0 0 0,-1-1 0 0 0,1 1 0 0 0,-1 0 0 0 0,0 0 0 0 0,1 0 0 0 0,-1 0 0 0 0,0 0 0 0 0,0-1 0 0 0,0 1-1 0 0,0 0 1 0 0,1 1-60 0 0,-1-1 56 0 0,0 0-1 0 0,0 0 1 0 0,0 0-1 0 0,0 0 1 0 0,1 0-1 0 0,-1 0 0 0 0,0 0 1 0 0,1 0-1 0 0,-1 0 1 0 0,1 0-1 0 0,0 0 1 0 0,-1 0-1 0 0,1 0 0 0 0,0 0-54 0 0,0 0 5 0 0,0 0 0 0 0,-1 0 0 0 0,1 0 1 0 0,0 0-1 0 0,-1 0 0 0 0,1 0 1 0 0,-1 0-1 0 0,0 0 0 0 0,1 0 1 0 0,-1 0-1 0 0,0 0 0 0 0,1 1 0 0 0,-1-1 1 0 0,0 0-1 0 0,0 0-6 0 0,0 73 181 0 0,0-74-7303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6.7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1 7832 0 0,'0'0'398'0'0,"0"0"-4"0"0,0 0-1 0 0,0 0-24 0 0,0 0-115 0 0,0 0-30 0 0,0 0 0 0 0,0 0-35 0 0,0 0-138 0 0,0 0-34 0 0,0 0 4 0 0,-1 8 29 0 0,-4 49 216 0 0,2-1 1 0 0,3 1 0 0 0,4 21-267 0 0,0-43 74 0 0,1 0 1 0 0,2 0 0 0 0,7 19-75 0 0,-13-48 44 0 0,1 1 1 0 0,-1-1 0 0 0,-1 0 0 0 0,1 0-1 0 0,-1 0 1 0 0,-1 3-45 0 0,1-3 52 0 0,0 0-1 0 0,0 0 1 0 0,1-1-1 0 0,-1 1 1 0 0,1 0-1 0 0,1-1 1 0 0,0 3-52 0 0,-1-3 19 0 0,0 0-1 0 0,0 0 1 0 0,0 1 0 0 0,0-1-1 0 0,-1 4-18 0 0,1 9 75 0 0,6 9 486 0 0,-18-26-1290 0 0,11-1-7900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7.1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4912 0 0,'1'-1'64'0'0,"-1"1"1"0"0,0-1-1 0 0,0 0 1 0 0,0 1-1 0 0,0-1 1 0 0,0 1-1 0 0,1-1 1 0 0,-1 1-1 0 0,0-1 0 0 0,0 1 1 0 0,1 0-1 0 0,-1-1 1 0 0,0 1-1 0 0,1-1 1 0 0,-1 1-1 0 0,1 0 1 0 0,-1-1-1 0 0,0 1 1 0 0,1-1-1 0 0,-1 1 0 0 0,1 0 1 0 0,-1 0-1 0 0,1-1 1 0 0,-1 1-1 0 0,1 0 1 0 0,-1 0-1 0 0,1 0-64 0 0,0 0 48 0 0,-1 0 1 0 0,0-1-1 0 0,1 1 0 0 0,-1 0 0 0 0,0 0 1 0 0,0 0-1 0 0,1 0 0 0 0,-1 0 0 0 0,0 0 0 0 0,1 0 1 0 0,-1-1-1 0 0,0 1 0 0 0,0 0 0 0 0,1 0 1 0 0,-1 0-1 0 0,0-1 0 0 0,0 1 0 0 0,1 0 1 0 0,-1 0-1 0 0,0-1 0 0 0,0 1 0 0 0,0 0 0 0 0,1-1 1 0 0,-1 1-1 0 0,0 0 0 0 0,0-1 0 0 0,0 1 1 0 0,0 0-1 0 0,0 0 0 0 0,0-1 0 0 0,0 1 0 0 0,0 0 1 0 0,0-1-1 0 0,0 1 0 0 0,0 0 0 0 0,0-1 1 0 0,0 1-1 0 0,0 0 0 0 0,0-1 0 0 0,0 1 0 0 0,0 0 1 0 0,0-1-1 0 0,0 1 0 0 0,0 0 0 0 0,-1-1-48 0 0,1 1 16 0 0,0 0 0 0 0,0-1 0 0 0,0 1-1 0 0,0 0 1 0 0,0 0 0 0 0,0-1 0 0 0,0 1-1 0 0,0 0 1 0 0,0 0 0 0 0,0-1 0 0 0,0 1-1 0 0,0 0 1 0 0,0-1 0 0 0,0 1 0 0 0,0 0-1 0 0,0 0 1 0 0,0-1 0 0 0,1 1 0 0 0,-1 0-1 0 0,0 0 1 0 0,0 0 0 0 0,0-1 0 0 0,0 1-1 0 0,1 0 1 0 0,-1 0 0 0 0,0 0 0 0 0,0-1-1 0 0,0 1 1 0 0,1 0 0 0 0,-1 0 0 0 0,0 0 0 0 0,0 0-1 0 0,0-1 1 0 0,1 1 0 0 0,-1 0 0 0 0,0 0-1 0 0,0 0 1 0 0,1 0 0 0 0,-1 0 0 0 0,0 0-1 0 0,0 0 1 0 0,1 0 0 0 0,-1 0 0 0 0,0 0-16 0 0,18-3-14 0 0,-10 2 86 0 0,2-3-69 0 0,1 1 1 0 0,0 0-1 0 0,-1 1 0 0 0,1 0 0 0 0,0 1 0 0 0,0 0 0 0 0,0 1 0 0 0,0 0 0 0 0,1 1-3 0 0,-2-1-9 0 0,1 1-6 0 0,-1 0-1 0 0,1 1 0 0 0,-1 0 1 0 0,0 1-1 0 0,0 0 1 0 0,0 1-1 0 0,1 0 16 0 0,29 10-55 0 0,-17-7 132 0 0,-1 2-1 0 0,-1 0 1 0 0,0 2-1 0 0,13 8-76 0 0,2 1 291 0 0,-27-16-214 0 0,0 1 0 0 0,0 1 1 0 0,-1 0-1 0 0,0 0 0 0 0,6 6-77 0 0,-11-10 41 0 0,-1 1 0 0 0,0 0 0 0 0,1 0 1 0 0,-1 0-1 0 0,0 0 0 0 0,0 0 0 0 0,0 0 1 0 0,-1 0-1 0 0,1 1 0 0 0,-1-1 0 0 0,0 1 1 0 0,0-1-1 0 0,0 1 0 0 0,0-1 0 0 0,-1 1 1 0 0,1 0-1 0 0,-1 1-41 0 0,0-2 8 0 0,-1-1 0 0 0,1 0-1 0 0,0 0 1 0 0,-1 1 0 0 0,1-1 0 0 0,-1 0 0 0 0,0 0 0 0 0,0 0-1 0 0,0 0 1 0 0,0 0 0 0 0,0 0 0 0 0,0 0 0 0 0,-1 0 0 0 0,1 0-1 0 0,-1 0 1 0 0,1-1 0 0 0,-1 1 0 0 0,0-1 0 0 0,1 1-1 0 0,-1-1 1 0 0,0 0 0 0 0,0 1 0 0 0,0-1 0 0 0,-1 0-8 0 0,-7 4 55 0 0,-1 0 1 0 0,0-1 0 0 0,0 0-1 0 0,-6 0-55 0 0,0 2 21 0 0,-23 4-26 0 0,-1-2 1 0 0,0-1-1 0 0,0-2 1 0 0,0-2-1 0 0,-4-2 5 0 0,12 2-12 0 0,25-1 7 0 0,1-1-1 0 0,-1-1 1 0 0,1 1 0 0 0,-6-2 5 0 0,-62 1-28 0 0,75 0-31 0 0,0 0-1414 0 0,0 0-5631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8.8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1 122 5224 0 0,'0'0'62'0'0,"0"-1"0"0"0,0 1 0 0 0,0-1 0 0 0,0 1 0 0 0,0 0 1 0 0,0-1-1 0 0,0 1 0 0 0,1 0 0 0 0,-1-1 0 0 0,0 1 0 0 0,0 0 0 0 0,0-1 0 0 0,1 1 1 0 0,-1 0-1 0 0,0-1 0 0 0,1 1 0 0 0,-1 0 0 0 0,0 0 0 0 0,0-1 0 0 0,1 1 0 0 0,-1 0 1 0 0,0 0-1 0 0,1 0 0 0 0,-1-1 0 0 0,1 1 0 0 0,-1 0 0 0 0,0 0 0 0 0,1 0 0 0 0,-1 0 1 0 0,0 0-1 0 0,1 0 0 0 0,-1 0 0 0 0,1 0 0 0 0,-1 0 0 0 0,0 0 0 0 0,1 0 0 0 0,-1 0 1 0 0,1 0-1 0 0,-1 0 0 0 0,0 0 0 0 0,1 0 0 0 0,-1 0 0 0 0,0 0 0 0 0,1 1 0 0 0,-1-1 1 0 0,0 0-1 0 0,1 0 0 0 0,-1 1-62 0 0,1-1 0 0 0,0 0 1 0 0,0 1-1 0 0,0-1 1 0 0,0 1 0 0 0,0-1-1 0 0,0 1 1 0 0,0-1-1 0 0,0 1 1 0 0,0 0-1 0 0,0 0 1 0 0,0-1 0 0 0,-1 1-1 0 0,1 0 1 0 0,0 0-1 0 0,-1 0 1 0 0,1 0-1 0 0,-1 0 1 0 0,1 0 0 0 0,-1 0-1 0 0,1 0 0 0 0,1 4 29 0 0,1 0-1 0 0,-1-1 1 0 0,1 1-1 0 0,0 0 1 0 0,1-1-1 0 0,-1 1 1 0 0,1-1-1 0 0,0 0 1 0 0,0 0-1 0 0,0-1 1 0 0,0 1 0 0 0,4 2-29 0 0,16 15 240 0 0,7 12 260 0 0,-3 1 0 0 0,0 3-500 0 0,-18-25 159 0 0,1-1 0 0 0,-1 0 0 0 0,2 0 0 0 0,11 8-159 0 0,-10-8 202 0 0,0 0-1 0 0,-1 0 1 0 0,11 14-202 0 0,-15-14 92 0 0,-1-1 0 0 0,2 0 0 0 0,-1-1 0 0 0,1 0 1 0 0,1-1-1 0 0,0 1 0 0 0,0-2 0 0 0,0 1 0 0 0,1-2 0 0 0,0 1 0 0 0,1-1-92 0 0,-1 0 87 0 0,-10-6 39 0 0,0 1 0 0 0,0 0 0 0 0,0-1 0 0 0,-1 1 0 0 0,1-1 0 0 0,0 1 0 0 0,0-1-1 0 0,0 0 1 0 0,0 1 0 0 0,0-1 0 0 0,0 0 0 0 0,1 0 0 0 0,-1 0 0 0 0,0 1-126 0 0,-1-36 970 0 0,1 32-927 0 0,0 0 0 0 0,0 0-1 0 0,0 0 1 0 0,0 0 0 0 0,1 0-1 0 0,-1 0 1 0 0,1 0 0 0 0,0 0-1 0 0,-1 1 1 0 0,3-2-43 0 0,6-13 127 0 0,11-35 193 0 0,-17 40-225 0 0,0 1 0 0 0,1-1 0 0 0,0 1 0 0 0,1 0 0 0 0,0 0 0 0 0,2 0-95 0 0,66-93 779 0 0,-59 84-624 0 0,1 1 0 0 0,14-12-155 0 0,10-13 168 0 0,-7 12-66 0 0,-23 23-51 0 0,0 0-1 0 0,-1-1 1 0 0,4-5-51 0 0,-8 11 22 0 0,1-1 0 0 0,-1 1 0 0 0,1 0 0 0 0,0 0 0 0 0,5-2-22 0 0,-4 1-42 0 0,7-1-2249 0 0,-13 5-8867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19.9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353 72 5824 0 0,'0'-3'32'0'0,"0"1"0"0"0,0 0 0 0 0,-1 0 0 0 0,1 0 0 0 0,0-1 1 0 0,-1 1-1 0 0,0 0 0 0 0,1 0 0 0 0,-1 0 0 0 0,0 0 0 0 0,0 0 0 0 0,0 0 1 0 0,0 0-1 0 0,-1 0 0 0 0,1 1 0 0 0,0-1 0 0 0,-1 0 0 0 0,-1-1-32 0 0,0 1 146 0 0,-1-1 0 0 0,1 1-1 0 0,-1 0 1 0 0,0 0 0 0 0,0 0 0 0 0,0 0 0 0 0,1 1-1 0 0,-2-1 1 0 0,-3 0-146 0 0,-10-1 571 0 0,0 0 0 0 0,0 2 0 0 0,0 0 0 0 0,-10 1-571 0 0,18 0 60 0 0,6 0-40 0 0,1 0 5 0 0,1 0 0 0 0,-1-1-1 0 0,1 1 1 0 0,-1 1 0 0 0,1-1 0 0 0,0 0 0 0 0,-1 1 0 0 0,1-1 0 0 0,-1 1 0 0 0,1 0-1 0 0,0-1 1 0 0,-1 1 0 0 0,1 0 0 0 0,0 1 0 0 0,0-1 0 0 0,0 0 0 0 0,0 1-1 0 0,0-1 1 0 0,0 1-25 0 0,-22 16 306 0 0,20-16-243 0 0,0 0-1 0 0,0 1 0 0 0,1-1 1 0 0,-1 1-1 0 0,1 0 1 0 0,0 0-1 0 0,0 1 1 0 0,-3 2-63 0 0,-15 21 242 0 0,16-22-180 0 0,1 0 0 0 0,-1 0 0 0 0,1 0 0 0 0,0 0 0 0 0,1 1 0 0 0,-1-1 0 0 0,1 1 0 0 0,0 0 0 0 0,1 0 0 0 0,0 0 0 0 0,0 1 0 0 0,-2 5-62 0 0,-1 13 239 0 0,4-23-212 0 0,0 0 0 0 0,1 0 0 0 0,-1 1 0 0 0,0-1 0 0 0,1 0 0 0 0,0 0 0 0 0,0 1 0 0 0,0-1 0 0 0,0 0 0 0 0,0 0 0 0 0,0 1 0 0 0,0-1 0 0 0,1 0 0 0 0,-1 1 1 0 0,1-1-1 0 0,-1 0 0 0 0,1 0 0 0 0,0 1-27 0 0,1 1 11 0 0,0-1 0 0 0,0 1 1 0 0,0 0-1 0 0,1-1 1 0 0,-1 0-1 0 0,1 1 1 0 0,0-1-1 0 0,0 0 0 0 0,0 0 1 0 0,0-1-1 0 0,0 1 1 0 0,1-1-1 0 0,-1 1 1 0 0,1-1-1 0 0,0 0 0 0 0,-1 0 1 0 0,1-1-1 0 0,0 1 1 0 0,0-1-1 0 0,0 0 1 0 0,0 0-1 0 0,1 0 0 0 0,-1-1 1 0 0,0 1-1 0 0,3-1-11 0 0,5 0-2 0 0,1-1 0 0 0,-1 0 0 0 0,1-1-1 0 0,-1 0 1 0 0,0-1 0 0 0,1 0 0 0 0,-1-1 0 0 0,0 0 2 0 0,-2-1 13 0 0,0 0 1 0 0,0 0-1 0 0,0-1 1 0 0,0 0-1 0 0,-1-1 1 0 0,0 0-1 0 0,-1 0 1 0 0,0-1-1 0 0,7-8-13 0 0,-2 1 59 0 0,0-1 0 0 0,-2 0 0 0 0,0-1 0 0 0,-1 0 0 0 0,0-2-59 0 0,-5 11 50 0 0,-1 0 0 0 0,-1-1 1 0 0,0 1-1 0 0,0-1 1 0 0,-1 0-1 0 0,0 1 0 0 0,0-1 1 0 0,-1 0-1 0 0,0 0 1 0 0,-1-9-51 0 0,-6 99 456 0 0,-1 26-392 0 0,-1-41 3 0 0,4 1-1 0 0,3 48-66 0 0,1-83 32 0 0,1-18 12 0 0,0 0 0 0 0,1 0-1 0 0,1 0 1 0 0,1 0 0 0 0,2 6-44 0 0,1 7 232 0 0,-4-17-120 0 0,1-1 0 0 0,0 1 0 0 0,0 0 0 0 0,1-1 0 0 0,0 0 0 0 0,0 0 0 0 0,1-1 0 0 0,1 1-1 0 0,-1-1 1 0 0,1-1 0 0 0,7 7-112 0 0,-11-12 26 0 0,0-1 0 0 0,0 0 0 0 0,1 1-1 0 0,-1-1 1 0 0,0 0 0 0 0,1-1 0 0 0,-1 1-1 0 0,1 0 1 0 0,-1-1 0 0 0,1 0 0 0 0,-1 0-1 0 0,1 0 1 0 0,-1 0 0 0 0,1-1 0 0 0,1 0-26 0 0,11 0 45 0 0,4 1 39 0 0,1-1-1 0 0,-1-2 1 0 0,1 0-1 0 0,-1-1 1 0 0,0 0-1 0 0,8-5-83 0 0,-14 4 76 0 0,0 0 0 0 0,-1-1 0 0 0,0 0 0 0 0,0-2 0 0 0,-1 1 0 0 0,0-1 0 0 0,0-1 0 0 0,-1 0-1 0 0,4-5-75 0 0,22-16 850 0 0,-35 15-1829 0 0,-2 14-346 0 0,0 0-10668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7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10152 0 0,'0'0'634'0'0,"0"0"12"0"0,0 0 2 0 0,0 0-20 0 0,0 0-79 0 0,0 0-14 0 0,0 0 1 0 0,0 0-64 0 0,0 0-256 0 0,0 0-64 0 0,0 0 0 0 0,0 0-30 0 0,0 0-118 0 0,0 0-33 0 0,0 0 4 0 0,0 0 1 0 0,0 0 1 0 0,0 0 6 0 0,0 0 1 0 0,0 0-1910 0 0,0 0-7636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7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299 0 6520 0 0,'0'0'630'0'0,"0"0"-3"0"0,0 0 4 0 0,0 0-53 0 0,0 0-212 0 0,0 0-54 0 0,0 0 2 0 0,-1 6-16 0 0,0-3-269 0 0,-1 1 1 0 0,1-1-1 0 0,-1 0 1 0 0,0 0-1 0 0,0 0 0 0 0,0 0 1 0 0,0 0-1 0 0,0-1 1 0 0,-1 1-1 0 0,1-1 1 0 0,-1 1-1 0 0,0-1 1 0 0,0 0-1 0 0,0 0 0 0 0,0 0 1 0 0,0 0-1 0 0,0-1 1 0 0,0 1-1 0 0,-1-1 1 0 0,1 0-1 0 0,0 0 1 0 0,-2 0-30 0 0,-25 7 39 0 0,0-2 0 0 0,-1-2 0 0 0,1 0 0 0 0,-1-2 0 0 0,0-2 0 0 0,-7-1-39 0 0,25 1 67 0 0,13 0-34 0 0,0 0-18 0 0,0 0 0 0 0,0 0 2 0 0,0 0 3 0 0,0 0-9 0 0,0 0-3 0 0,0 33 212 0 0,-1 20 218 0 0,-1-24-298 0 0,2-1 0 0 0,1 0-1 0 0,1 0 1 0 0,4 15-140 0 0,-2-19 142 0 0,-2 1 0 0 0,0 0 0 0 0,-2 0 0 0 0,0 0 1 0 0,-4 16-143 0 0,0-7 56 0 0,-2 26-59 0 0,6-59-12 0 0,0-1-6 0 0,32 0-3 0 0,-14-1 54 0 0,-1-1-1 0 0,1 0 1 0 0,-1-2 0 0 0,0 0 0 0 0,0-1-1 0 0,-1-1 1 0 0,1 0 0 0 0,-1-1 0 0 0,0-1-1 0 0,1-2-29 0 0,20-4 212 0 0,-32 13-512 0 0,1-1 0 0 0,0 0 1 0 0,-1 0-1 0 0,0 0 0 0 0,1-1 1 0 0,0 0 299 0 0,-5 2-8560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9.1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1 337 9240 0 0,'0'0'5'0'0,"0"1"0"0"0,0-1 1 0 0,0 0-1 0 0,0 0 0 0 0,0 0 1 0 0,0 1-1 0 0,0-1 0 0 0,0 0 1 0 0,0 0-1 0 0,0 1 1 0 0,0-1-1 0 0,1 0 0 0 0,-1 0 1 0 0,0 0-1 0 0,0 0 0 0 0,0 1 1 0 0,0-1-1 0 0,0 0 0 0 0,1 0 1 0 0,-1 0-1 0 0,0 0 0 0 0,0 1 1 0 0,0-1-1 0 0,1 0 0 0 0,-1 0 1 0 0,0 0-1 0 0,0 0 0 0 0,1 0 1 0 0,-1 0-1 0 0,0 0 0 0 0,0 0 1 0 0,0 0-1 0 0,1 0 0 0 0,-1 0 1 0 0,0 0-1 0 0,0 0-5 0 0,15-1 474 0 0,24-13 699 0 0,-19 7-718 0 0,23-3 82 0 0,1 2 0 0 0,30-2-537 0 0,42-18 200 0 0,-90 24-186 0 0,0-1 0 0 0,0-1 1 0 0,-1-1-1 0 0,0-1 1 0 0,12-7-15 0 0,99-33-1928 0 0,-101 31-5912 0 0</inkml:trace>
  <inkml:trace contextRef="#ctx0" brushRef="#br0" timeOffset="1">988 1 4720 0 0,'0'0'449'0'0,"0"0"4"0"0,0 22 1317 0 0,8-8-1308 0 0,-7-13-433 0 0,0 0 0 0 0,0 1 0 0 0,0-1 0 0 0,0 0 0 0 0,0 0 0 0 0,-1 0 0 0 0,1 1 0 0 0,0-1 0 0 0,-1 0 0 0 0,1 1 0 0 0,-1-1 0 0 0,0 0 0 0 0,1 1 0 0 0,-1-1 0 0 0,0 1-29 0 0,13 74 541 0 0,-6 102 675 0 0,-9-141-763 0 0,1-30-333 0 0,0 0-1 0 0,0 0 0 0 0,1 0 0 0 0,1 0 1 0 0,0 6-120 0 0,1 22 433 0 0,-2-30-335 0 0,0 0 0 0 0,0 1 0 0 0,0-1 0 0 0,1 0 0 0 0,0 0 0 0 0,0 0 0 0 0,0 0-1 0 0,0 0 1 0 0,1 1-98 0 0,0 0 0 0 0,0 0-1 0 0,-1 0 1 0 0,0 0-1 0 0,0 0 0 0 0,-1 0 1 0 0,0 0-1 0 0,0 1 1 0 0,0-1-1 0 0,-2 6 1 0 0,2-12-8861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7.9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7432 0 0,'12'-6'214'0'0,"1"1"0"0"0,0 1 1 0 0,1 0-1 0 0,-1 1 0 0 0,1 0 1 0 0,-1 1-1 0 0,1 1 0 0 0,1 0-214 0 0,34 0 1803 0 0,30 4-1803 0 0,-74-3 3 0 0,4 1-296 0 0,0 0 1 0 0,-1 1 0 0 0,1 0 0 0 0,-1 1-1 0 0,8 2 293 0 0,-13-4-6786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8.3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0,'0'0'376'0'0,"1"3"376"0"0,1 1-668 0 0,0 0 1 0 0,0 0-1 0 0,1-1 0 0 0,-1 1 1 0 0,1-1-1 0 0,0 0 1 0 0,0 0-1 0 0,0 0 1 0 0,1 0-1 0 0,-1 0 0 0 0,1-1 1 0 0,-1 0-85 0 0,19 16 267 0 0,7 11-132 0 0,-9-9-10 0 0,2 0 0 0 0,0-1 0 0 0,7 3-125 0 0,32 26 269 0 0,-43-33-11 0 0,0-1 0 0 0,1 0 0 0 0,6 2-258 0 0,-7-6 227 0 0,0 0 0 0 0,-1 2 1 0 0,0 0-1 0 0,-1 1 0 0 0,7 7-227 0 0,-20-17 69 0 0,1 1 0 0 0,0-1-1 0 0,-1-1 1 0 0,1 1 0 0 0,0 0 0 0 0,0-1-1 0 0,0 0 1 0 0,2 1-69 0 0,-2-1 63 0 0,1 0 0 0 0,-2 0-1 0 0,1 0 1 0 0,0 1 0 0 0,0 0 0 0 0,2 2-63 0 0,4 2-1275 0 0,-10-7-6498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8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425 1 7232 0 0,'0'0'458'0'0,"0"0"9"0"0,0 21 1201 0 0,-4-7-1625 0 0,0-1 0 0 0,-1 1-1 0 0,0-1 1 0 0,-1 0 0 0 0,0-1 0 0 0,-1 1-1 0 0,-1 0-42 0 0,-8 15 68 0 0,-3 6 17 0 0,-1-1 1 0 0,-2-2-1 0 0,-1 0 1 0 0,-1-1 0 0 0,-8 6-86 0 0,-35 24 220 0 0,6-6-123 0 0,36-28-95 0 0,15-15-82 0 0,0 0-1 0 0,-1-1 0 0 0,-11 9 81 0 0,6-13-1523 0 0,15-5-5043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9.0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326 32 6632 0 0,'0'-7'123'0'0,"0"-10"633"0"0,0 17-738 0 0,0-1 0 0 0,-1 1 0 0 0,1 0 0 0 0,0-1 0 0 0,0 1 0 0 0,0 0 0 0 0,0-1 0 0 0,-1 1 0 0 0,1-1 0 0 0,0 1 0 0 0,0 0 0 0 0,-1-1 0 0 0,1 1 0 0 0,0 0 0 0 0,-1 0 0 0 0,1-1-1 0 0,0 1 1 0 0,-1 0 0 0 0,1 0 0 0 0,0 0 0 0 0,-1-1 0 0 0,1 1 0 0 0,-1 0 0 0 0,1 0 0 0 0,0 0 0 0 0,-1 0 0 0 0,1 0 0 0 0,-1 0 0 0 0,1 0 0 0 0,0 0 0 0 0,-1 0 0 0 0,0 0-18 0 0,1 0 170 0 0,0 0 19 0 0,-26 0 1263 0 0,10 1-1284 0 0,0 0 1 0 0,0 2-1 0 0,1 0 0 0 0,-1 0 1 0 0,0 2-1 0 0,1 0 0 0 0,0 0 1 0 0,0 2-1 0 0,1 0 0 0 0,0 1 1 0 0,0 0-1 0 0,0 1 0 0 0,1 0 1 0 0,1 1-1 0 0,0 1 0 0 0,-4 4-168 0 0,12-10 12 0 0,0 0 0 0 0,0 0 0 0 0,0 1 0 0 0,1 0 0 0 0,0 0 0 0 0,0 0 0 0 0,1 0 0 0 0,-1 0 0 0 0,1 1 0 0 0,1-1 0 0 0,-1 1 0 0 0,0 4-12 0 0,1 2 62 0 0,0 1 1 0 0,0 0 0 0 0,2-1 0 0 0,-1 1 0 0 0,3 9-63 0 0,-2-20 16 0 0,1 1 1 0 0,-1 0 0 0 0,1-1 0 0 0,0 1-1 0 0,0-1 1 0 0,0 1 0 0 0,0-1 0 0 0,0 0-1 0 0,1 0 1 0 0,0 0 0 0 0,0 0 0 0 0,-1-1-1 0 0,2 1 1 0 0,-1-1 0 0 0,2 2-17 0 0,17 15 54 0 0,-17-14-39 0 0,0-1 0 0 0,1 0 0 0 0,0 0 1 0 0,0 0-1 0 0,0 0 0 0 0,0-1 0 0 0,1 0 0 0 0,-1-1 1 0 0,3 1-16 0 0,4 2 27 0 0,1-1 0 0 0,-1-1 0 0 0,1 0 0 0 0,1-1-27 0 0,10-1 49 0 0,-1 0 0 0 0,0-2 0 0 0,1-1 1 0 0,-1 0-1 0 0,16-5-49 0 0,-28 5-185 0 0,0 0 1 0 0,0-1 0 0 0,0-1-1 0 0,0 0 1 0 0,-1 0 0 0 0,1-1 0 0 0,-1-1-1 0 0,0 0 1 0 0,7-5 184 0 0,-15 8-8705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9.3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8336 0 0,'2'0'33'0'0,"-1"0"1"0"0,1 1 0 0 0,-1-1 0 0 0,0 0-1 0 0,1 1 1 0 0,-1-1 0 0 0,0 0 0 0 0,0 1-1 0 0,1 0 1 0 0,-1-1 0 0 0,0 1-1 0 0,0 0 1 0 0,0-1 0 0 0,0 1 0 0 0,0 0-1 0 0,0 0 1 0 0,0 0 0 0 0,0 0 0 0 0,0 0-1 0 0,0 0 1 0 0,0 0 0 0 0,-1 1 0 0 0,1-1-1 0 0,0 0 1 0 0,0 1-34 0 0,11 38 1391 0 0,-5-16-1001 0 0,-3-8-387 0 0,0 0 0 0 0,-1 0 0 0 0,0 0 0 0 0,-2 0 0 0 0,0 0 0 0 0,0 1 0 0 0,-2 3-3 0 0,1 1 11 0 0,0-1 0 0 0,2 1-1 0 0,0-1 1 0 0,3 7-11 0 0,1 6 376 0 0,1 22-376 0 0,-5-32 356 0 0,1-1 0 0 0,1 0 1 0 0,1 0-1 0 0,7 18-356 0 0,-10-36 117 0 0,1 1 0 0 0,-1-1 1 0 0,1-1-1 0 0,-1 1 0 0 0,1 0 0 0 0,0-1 0 0 0,2 2-117 0 0,8 9 219 0 0,-11-13-179 0 0,0 0 1 0 0,1 0 0 0 0,0 0 0 0 0,-1-1 0 0 0,1 1 0 0 0,-1-1 0 0 0,1 0 0 0 0,0 0 0 0 0,-1 0 0 0 0,1 0-1 0 0,0 0 1 0 0,-1-1 0 0 0,1 1 0 0 0,2-1-41 0 0,7-1 197 0 0,-3 2-94 0 0,0-1 0 0 0,0-1 0 0 0,0 1 0 0 0,0-1 0 0 0,-1-1 0 0 0,1 0 0 0 0,2-1-103 0 0,18-6 47 0 0,-18 5-327 0 0,0 0 1 0 0,0-1-1 0 0,-1 0 1 0 0,1-1-1 0 0,8-7 280 0 0,-15 11-477 0 0,20-15-9193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29.7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6424 0 0,'0'32'117'0'0,"0"20"1941"0"0,5 38-2058 0 0,-4-74 213 0 0,2-1-1 0 0,0 1 1 0 0,1-1 0 0 0,0 0-1 0 0,1 0 1 0 0,1 0 0 0 0,6 12-213 0 0,47 83-624 0 0,-54-103 630 0 0,1 0 0 0 0,0-1 1 0 0,1 0-1 0 0,0 0 0 0 0,0-1 0 0 0,0 0 1 0 0,0 0-1 0 0,1 0-6 0 0,19 13 224 0 0,-26-17-165 0 0,1 0-1 0 0,0 0 0 0 0,0 0 0 0 0,0 0 0 0 0,0 0 0 0 0,0 0 0 0 0,0 0 1 0 0,0-1-1 0 0,0 1 0 0 0,0-1 0 0 0,0 0 0 0 0,0 0 0 0 0,0 0 0 0 0,0 0 1 0 0,0 0-1 0 0,1 0 0 0 0,-1 0 0 0 0,0-1 0 0 0,0 1 0 0 0,0-1 1 0 0,0 1-1 0 0,0-1 0 0 0,0 0 0 0 0,0 0 0 0 0,0 0 0 0 0,-1 0 0 0 0,1 0 1 0 0,0 0-1 0 0,0 0 0 0 0,-1-1 0 0 0,1 1 0 0 0,-1-1 0 0 0,1 1 0 0 0,-1-1 1 0 0,0 1-1 0 0,1-1 0 0 0,-1 0 0 0 0,0 0 0 0 0,0 0 0 0 0,0 0 1 0 0,0 0-1 0 0,-1 0 0 0 0,1 0 0 0 0,0 0-58 0 0,2-14 150 0 0,0-1 0 0 0,-1 0 0 0 0,-1 1 0 0 0,0-1 0 0 0,-1 0 0 0 0,-1 0 0 0 0,0 1 0 0 0,-2-1 0 0 0,0 0 0 0 0,0 1 0 0 0,-2 0 0 0 0,-3-10-150 0 0,3 11 133 0 0,2-1 0 0 0,0 0 0 0 0,1 0 1 0 0,0-2-134 0 0,-3-22 203 0 0,3 33-305 0 0,1-1 0 0 0,1 1 1 0 0,-1-1-1 0 0,1 1 0 0 0,1-1 0 0 0,-1 1 1 0 0,1 0-1 0 0,0-1 0 0 0,1 1 0 0 0,0 0 1 0 0,0 0-1 0 0,1-1 0 0 0,1-2 102 0 0,-3 9-9654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0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269 38 4816 0 0,'0'0'864'0'0,"-12"-22"3286"0"0,-1 18-4042 0 0,1 1-1 0 0,-1 0 0 0 0,0 1 1 0 0,0 0-1 0 0,0 1 0 0 0,0 1 1 0 0,-13 1-108 0 0,12-1 59 0 0,12 0-50 0 0,-1-1 0 0 0,0 1 0 0 0,1 0 0 0 0,-1 1 0 0 0,1-1 0 0 0,-1 0 0 0 0,1 1-1 0 0,-1 0 1 0 0,1-1 0 0 0,-1 1 0 0 0,1 0 0 0 0,-1 0 0 0 0,1 0 0 0 0,0 1 0 0 0,0-1 0 0 0,0 0 0 0 0,0 1 0 0 0,0 0 0 0 0,0-1 0 0 0,0 1 0 0 0,0 0 0 0 0,0 0 0 0 0,1 0-1 0 0,-1 0 1 0 0,1 0 0 0 0,0 1 0 0 0,-1-1 0 0 0,1 0 0 0 0,0 0 0 0 0,0 1 0 0 0,0-1 0 0 0,1 1 0 0 0,-1-1 0 0 0,1 1 0 0 0,-1-1 0 0 0,1 1 0 0 0,0 0-9 0 0,0 3 34 0 0,0 0 0 0 0,0 0 0 0 0,1 0 0 0 0,0 0 0 0 0,0-1 0 0 0,0 1 1 0 0,1 0-1 0 0,0-1 0 0 0,1 3-34 0 0,1 0 54 0 0,1 0 0 0 0,0-1 1 0 0,0 1-1 0 0,1-1 0 0 0,6 6-54 0 0,32 41 154 0 0,-25-31-50 0 0,0 0 1 0 0,12 10-105 0 0,-7-11 113 0 0,-12-11 4 0 0,1 0-1 0 0,-1 1 0 0 0,-1 0 1 0 0,0 1-1 0 0,-1 0 1 0 0,0 1-1 0 0,2 5-116 0 0,-12-17 13 0 0,1 0 0 0 0,-1 0 0 0 0,0 0 0 0 0,0 0 0 0 0,0 0 0 0 0,0 0 0 0 0,0 0 0 0 0,0 0 0 0 0,0-1 0 0 0,0 1 0 0 0,-1 0 0 0 0,1 0 0 0 0,-1 0 0 0 0,0 0 0 0 0,1 0 0 0 0,-1-1 0 0 0,0 1 0 0 0,0 0 0 0 0,0-1 0 0 0,0 1 0 0 0,0-1 0 0 0,-1 1 0 0 0,1-1 0 0 0,0 1 0 0 0,-1-1 0 0 0,1 0 0 0 0,-1 0 0 0 0,1 1 0 0 0,-1-1-13 0 0,-1 2 8 0 0,0-1 0 0 0,-1 1-1 0 0,1-1 1 0 0,-1 0 0 0 0,0 0 0 0 0,0 0 0 0 0,0 0 0 0 0,0 0-1 0 0,0-1 1 0 0,0 0 0 0 0,0 0 0 0 0,0 0 0 0 0,-3 0-8 0 0,-32-1 137 0 0,0-1 1 0 0,-19-5-138 0 0,47 4-163 0 0,0 1 1 0 0,1-2-1 0 0,-1 0 1 0 0,1 0-1 0 0,0-1 1 0 0,0 0-1 0 0,0-1 1 0 0,1 0 0 0 0,-1 0-1 0 0,1-1 1 0 0,-3-3 162 0 0,10 8-8440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0.4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9744 0 0,'2'0'49'0'0,"-1"0"-1"0"0,1 0 1 0 0,0 0 0 0 0,0 1 0 0 0,0-1 0 0 0,0 1 0 0 0,0-1 0 0 0,-1 1 0 0 0,1 0 0 0 0,0 0 0 0 0,0 0-1 0 0,-1 0 1 0 0,1 0 0 0 0,-1 0 0 0 0,1 0 0 0 0,-1 0 0 0 0,1 1 0 0 0,-1-1 0 0 0,0 0 0 0 0,0 1-1 0 0,0 0 1 0 0,0-1 0 0 0,0 1 0 0 0,0-1 0 0 0,0 1 0 0 0,0 0 0 0 0,0 0 0 0 0,-1 0 0 0 0,1-1 0 0 0,-1 1-1 0 0,1 0 1 0 0,-1 1-49 0 0,2 8 428 0 0,-1 0-1 0 0,0 1 1 0 0,0 0 0 0 0,-1-1-1 0 0,-1 1-427 0 0,1 3 178 0 0,0 9-104 0 0,0 0 0 0 0,2 0 0 0 0,0 0 0 0 0,5 14-74 0 0,-1 11-32 0 0,-6-41 13 0 0,0 0 1 0 0,1 0 0 0 0,0-1 0 0 0,1 1-1 0 0,-1-1 1 0 0,1 1 0 0 0,3 5 18 0 0,2 4-29 0 0,-1-1 1 0 0,2 13 28 0 0,6 14 2 0 0,-13-39 10 0 0,1 0 1 0 0,1 0 0 0 0,-1 0-1 0 0,0-1 1 0 0,1 1-1 0 0,0-1 1 0 0,2 3-13 0 0,-2-5-1681 0 0,-3-1-6975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0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5624 0 0,'12'14'586'0'0,"-10"-12"-478"0"0,0-1 1 0 0,-1 1-1 0 0,1 0 0 0 0,-1 0 1 0 0,1-1-1 0 0,-1 1 0 0 0,0 0 1 0 0,0 0-1 0 0,0 1 1 0 0,0-1-1 0 0,0 0 0 0 0,0 1-108 0 0,15 50 1069 0 0,-3 1 0 0 0,7 56-1069 0 0,-10-49 247 0 0,2 0 0 0 0,17 47-247 0 0,-26-102 95 0 0,-1-1-1 0 0,1 0 0 0 0,0 0 0 0 0,0 0 1 0 0,0-1-1 0 0,1 1 0 0 0,0-1 0 0 0,3 4-94 0 0,14 17 510 0 0,-21-24-481 0 0,1 0-1 0 0,-1-1 1 0 0,0 1 0 0 0,1-1-1 0 0,-1 1 1 0 0,1-1-1 0 0,-1 0 1 0 0,0 1-1 0 0,1-1 1 0 0,-1 1 0 0 0,1-1-1 0 0,0 0 1 0 0,-1 1-1 0 0,1-1 1 0 0,-1 0-1 0 0,1 1 1 0 0,-1-1 0 0 0,1 0-1 0 0,0 0 1 0 0,-1 0-1 0 0,1 0 1 0 0,0 0-1 0 0,-1 0 1 0 0,1 0-1 0 0,0 0 1 0 0,-1 0 0 0 0,1 0-1 0 0,-1 0 1 0 0,1 0-29 0 0,4 0 197 0 0,-5 0-47 0 0,0 0-35 0 0,0 0-6 0 0,1-3-53 0 0,-1 0 0 0 0,1-1 0 0 0,-1 1-1 0 0,1 0 1 0 0,0 0 0 0 0,0 0 0 0 0,1 0-1 0 0,-1 0 1 0 0,1 1 0 0 0,-1-1 0 0 0,1 0-56 0 0,8-17 94 0 0,-2-2 11 0 0,-2 0-1 0 0,2-15-104 0 0,-3 13 95 0 0,1-1 0 0 0,3-4-95 0 0,7-29 179 0 0,-14 47-133 0 0,0 0 1 0 0,1 1 0 0 0,0 0-1 0 0,1-1 1 0 0,0 1 0 0 0,1 1-1 0 0,-1-1 1 0 0,6-6-47 0 0,10-13 178 0 0,-16 22-140 0 0,0 0 1 0 0,0 1-1 0 0,1-1 0 0 0,0 1 1 0 0,1 0-1 0 0,-1 0 0 0 0,1 1 1 0 0,0-1-1 0 0,0 1 1 0 0,1 0-1 0 0,1 0-38 0 0,-6 4-201 0 0,0 0 0 0 0,1 0 0 0 0,-1 0 0 0 0,0 0 0 0 0,0-1 0 0 0,0 1 0 0 0,0-1 0 0 0,-1 1 0 0 0,2-2 201 0 0,-2 2-9472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1.0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8 6520 0 0,'0'0'880'0'0,"0"0"-681"0"0,0 0 0 0 0,0-1 0 0 0,0 1-1 0 0,0-1 1 0 0,0 1 0 0 0,0 0 0 0 0,0-1 0 0 0,0 1 0 0 0,-1 0 0 0 0,1-1 0 0 0,0 1 0 0 0,0 0 0 0 0,0-1 0 0 0,0 1 0 0 0,-1 0-1 0 0,1-1 1 0 0,0 1 0 0 0,0 0 0 0 0,-1 0 0 0 0,1-1 0 0 0,0 1 0 0 0,0 0 0 0 0,-1 0 0 0 0,1 0 0 0 0,0-1 0 0 0,-1 1-199 0 0,-38 25 34 0 0,14-14-30 0 0,0 2 0 0 0,-15 10-4 0 0,36-19 3 0 0,0 0 0 0 0,1-1 0 0 0,-1 1 0 0 0,1 1 0 0 0,0-1 1 0 0,0 0-1 0 0,-1 3-3 0 0,-6 7 22 0 0,4-6 21 0 0,1 1 0 0 0,0 0-1 0 0,0 0 1 0 0,1 1-1 0 0,0-1 1 0 0,1 1 0 0 0,-1 4-43 0 0,-14 72 50 0 0,14-64-27 0 0,1 6-11 0 0,1-1 1 0 0,1 1-1 0 0,3 23-12 0 0,0 5 55 0 0,-1-43-31 0 0,1 1 0 0 0,0-1-1 0 0,1-1 1 0 0,1 1-1 0 0,0 0 1 0 0,1-1 0 0 0,0 0-1 0 0,1 0 1 0 0,0 0 0 0 0,1-1-1 0 0,0 0-23 0 0,28 33 117 0 0,-23-31-63 0 0,-1 0-1 0 0,8 13-53 0 0,-18-24 5 0 0,0 0 1 0 0,0 0-1 0 0,0-1 0 0 0,0 1 0 0 0,1 0 1 0 0,-1 0-1 0 0,0-1 0 0 0,1 1 0 0 0,0-1 1 0 0,-1 1-1 0 0,1-1 0 0 0,0 0 0 0 0,0 0 1 0 0,0 0-1 0 0,0 0 0 0 0,0 0 0 0 0,0 0 1 0 0,0 0-1 0 0,0 0 0 0 0,0-1 0 0 0,0 1 1 0 0,1-1-1 0 0,-1 0 0 0 0,0 0 0 0 0,0 0 1 0 0,0 0-1 0 0,1 0 0 0 0,-1 0 0 0 0,2-1-5 0 0,2-2-1701 0 0,-6 2-6916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9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0 187 9744 0 0,'0'0'424'0'0,"0"0"-2"0"0,0 0-3 0 0,0 0-34 0 0,0 0-147 0 0,0 0-40 0 0,8 0 172 0 0,27-3-353 0 0,1-1 1 0 0,-1-2 0 0 0,0-1-1 0 0,-1-2 1 0 0,0-1 0 0 0,0-2-18 0 0,14-3-2 0 0,5 2-20 0 0,-34 9 10 0 0,0-1 0 0 0,17-7 12 0 0,4-4 29 0 0,1 2 0 0 0,0 2 0 0 0,1 1 0 0 0,0 3 0 0 0,1 1 0 0 0,0 2-29 0 0,-2-1 61 0 0,-32 3-28 0 0,1 2 1 0 0,-1-1-1 0 0,1 1 1 0 0,0 1 0 0 0,0 0-1 0 0,-1 0 1 0 0,4 1-34 0 0,6 1 43 0 0,-15-2-24 0 0,0 0 0 0 0,0 1 0 0 0,0-1 0 0 0,0 1 0 0 0,-1 0 0 0 0,1 0 1 0 0,0 0-1 0 0,0 0 0 0 0,0 1 0 0 0,-1-1 0 0 0,1 1 0 0 0,-1 0 0 0 0,1 0 0 0 0,-1 1 0 0 0,0-1 0 0 0,0 1 0 0 0,0-1 0 0 0,0 2-19 0 0,8 7 95 0 0,-9-9-84 0 0,0 0 0 0 0,0 0-1 0 0,0 0 1 0 0,0 0 0 0 0,-1 0 0 0 0,1 0-1 0 0,-1 1 1 0 0,0-1 0 0 0,1 1 0 0 0,-1-1 0 0 0,0 1-11 0 0,3 9 15 0 0,0 0 0 0 0,0 1 1 0 0,-2-1-1 0 0,1 0 1 0 0,-2 1-1 0 0,1 0 1 0 0,-2 1-16 0 0,-6 107 132 0 0,1-5 0 0 0,3-79-115 0 0,1-29-11 0 0,1-1 0 0 0,-1 1 1 0 0,1-1-1 0 0,1 1 0 0 0,-1-1 1 0 0,1 1-1 0 0,1 0-6 0 0,12 45 95 0 0,12 34 218 0 0,-25-84-286 0 0,1 1 13 0 0,-1-1-1 0 0,0 1 1 0 0,0 0-1 0 0,0 0 0 0 0,0 0 1 0 0,0-1-1 0 0,-1 1 1 0 0,0 4-40 0 0,0-8 45 0 0,0 0-9 0 0,0 0 1 0 0,0 0-1 0 0,0 0 3 0 0,0 0-24 0 0,0 0-1850 0 0,0 0-7370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1.4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 7328 0 0,'2'0'0'0'0,"5"0"0"0"0,4 0 0 0 0,0 0 664 0 0,-4 0 16 0 0,-7 0-16 0 0,11 0 8 0 0,7-7-432 0 0,1 3 8 0 0,-6 4 0 0 0,34-7 0 0 0,-1 3-264 0 0,-4 1 0 0 0,-5-1-8 0 0,-6-3 16 0 0,-31 7-8192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1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50 4 7232 0 0,'0'0'32'0'0,"0"0"1"0"0,0 0-1 0 0,0 0 1 0 0,0 0-1 0 0,0-1 1 0 0,0 1-1 0 0,0 0 1 0 0,0 0-1 0 0,0 0 1 0 0,0 0-1 0 0,-1-1 1 0 0,1 1-1 0 0,0 0 1 0 0,0 0-1 0 0,0 0 1 0 0,0 0-1 0 0,0 0 0 0 0,-1 0 1 0 0,1-1-1 0 0,0 1 1 0 0,0 0-1 0 0,0 0 1 0 0,0 0-1 0 0,-1 0 1 0 0,1 0-1 0 0,0 0 1 0 0,0 0-1 0 0,0 0 1 0 0,0 0-1 0 0,-1 0 1 0 0,1 0-1 0 0,0 0 1 0 0,0 0-1 0 0,0 0 1 0 0,-1 0-1 0 0,1 0 1 0 0,0 0-1 0 0,0 0 1 0 0,0 0-1 0 0,-1 0 1 0 0,1 0-1 0 0,0 0 1 0 0,0 0-1 0 0,0 1 1 0 0,0-1-1 0 0,-1 0 1 0 0,1 0-1 0 0,0 0 1 0 0,0 0-33 0 0,-9 13 767 0 0,-5 22-433 0 0,13-31-273 0 0,-4 10 190 0 0,2-1 0 0 0,-1 1 0 0 0,2 0 1 0 0,0 1-1 0 0,0-1 0 0 0,2 0 0 0 0,0 9-251 0 0,0-22-1418 0 0,0-1-5956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2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6424 0 0,'0'0'441'0'0,"6"1"520"0"0,-2 2-876 0 0,1 0 0 0 0,-1 0 0 0 0,0 1 0 0 0,0-1 0 0 0,-1 1 0 0 0,1 0 0 0 0,-1 0 0 0 0,0 0 0 0 0,0 0 0 0 0,0 1 0 0 0,0-1 0 0 0,-1 1 0 0 0,0 0 0 0 0,0-1 0 0 0,0 1-1 0 0,-1 0 1 0 0,2 5-85 0 0,-3-9-6622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2.6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64 4120 0 0,'0'4'108'0'0,"-1"1"1"0"0,0-1 0 0 0,0 1-1 0 0,0-1 1 0 0,-1 1-1 0 0,1-1 1 0 0,-1 0 0 0 0,0 0-1 0 0,0 0 1 0 0,-1 0-1 0 0,1 0 1 0 0,-1 0 0 0 0,0-1-1 0 0,-2 4-108 0 0,-18 28 701 0 0,0 6-515 0 0,17-31-176 0 0,0 1 1 0 0,0 0 0 0 0,1 0-1 0 0,0 1 1 0 0,1-1-1 0 0,0 1 1 0 0,1 0-11 0 0,-8 39 5 0 0,4-21-21 0 0,-2 26 16 0 0,8-45-3 0 0,0-1 0 0 0,1 1 0 0 0,1 0-1 0 0,-1-1 1 0 0,2 1 0 0 0,-1 0 0 0 0,3 2 3 0 0,-4-12-1 0 0,5 19-23 0 0,1-1-1 0 0,6 13 25 0 0,-10-27-5 0 0,0 1 0 0 0,1-1 0 0 0,0-1 0 0 0,0 1 0 0 0,0 0 0 0 0,0-1 0 0 0,1 0 0 0 0,0 1 0 0 0,0-1 0 0 0,0-1 0 0 0,0 1 0 0 0,2 0 5 0 0,6 4-5 0 0,-9-5 3 0 0,0-1 1 0 0,0 0-1 0 0,0 1 1 0 0,0-1-1 0 0,0-1 1 0 0,1 1-1 0 0,-1 0 1 0 0,1-1-1 0 0,-1 0 1 0 0,1 0-1 0 0,0 0 0 0 0,-1 0 1 0 0,1 0-1 0 0,0-1 1 0 0,0 0-1 0 0,0 1 1 0 0,-1-2-1 0 0,1 1 1 0 0,4-1 1 0 0,2-2 52 0 0,-1 0 1 0 0,1-1-1 0 0,0 0 0 0 0,-1 0 1 0 0,0-1-1 0 0,0-1 1 0 0,-1 1-1 0 0,1-1 0 0 0,-1-1 1 0 0,0 0-1 0 0,-1 0 1 0 0,0 0-1 0 0,0-1 0 0 0,-1 0 1 0 0,3-5-53 0 0,7-12 233 0 0,-1 0 1 0 0,-1-1-1 0 0,-2-1 1 0 0,9-26-234 0 0,-17 40 178 0 0,0-1 0 0 0,-2 0 0 0 0,1 1 0 0 0,-2-1 0 0 0,0 0 0 0 0,0 0 0 0 0,-1-1 0 0 0,-1 1 0 0 0,-1 0 1 0 0,0 0-1 0 0,0 1 0 0 0,-2-1 0 0 0,1 0 0 0 0,-2 1 0 0 0,0 0 0 0 0,-1-2-178 0 0,-32-59 1087 0 0,-12-22 306 0 0,38 86-882 0 0,11 10-568 0 0,1-1 1 0 0,-1 1-1 0 0,1 0 0 0 0,-1 0 1 0 0,1-1-1 0 0,-1 1 0 0 0,1 0 1 0 0,-1-1-1 0 0,1 1 0 0 0,-1 0 1 0 0,1-1-1 0 0,-1 1 0 0 0,1-1 1 0 0,0 1-1 0 0,-1-1 0 0 0,1 1 1 0 0,0-1-1 0 0,0 1 1 0 0,-1-1-1 0 0,1 1 0 0 0,0-1 1 0 0,0 1-1 0 0,0-1 0 0 0,-1 0 1 0 0,1 1 56 0 0,0 0-8984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3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6224 0 0,'0'4'911'0'0,"-1"-1"-685"0"0,1 0 0 0 0,0 0 0 0 0,0 0 0 0 0,0 0 0 0 0,1-1 0 0 0,-1 1 0 0 0,0 0 0 0 0,1 0 0 0 0,0-1 0 0 0,0 1 0 0 0,0 0 1 0 0,0-1-1 0 0,0 1 0 0 0,0-1 0 0 0,1 1 0 0 0,0 0-226 0 0,0 1 76 0 0,0 0 0 0 0,-1 1 1 0 0,0-1-1 0 0,1 0 1 0 0,-2 1-1 0 0,1-1 0 0 0,0 1 1 0 0,-1 0-1 0 0,0-1 0 0 0,0 1 1 0 0,0-1-1 0 0,-1 1 1 0 0,0 2-77 0 0,1 20 21 0 0,12 47 8 0 0,0-11-44 0 0,-10-43-49 0 0,2 0 1 0 0,0 0-1 0 0,1 0 1 0 0,1 0-1 0 0,2 3 64 0 0,-7-19-9 0 0,0 0 0 0 0,0 1 0 0 0,0-1 0 0 0,-1 1 0 0 0,1-1 0 0 0,-1 1 0 0 0,0-1 0 0 0,0 1 0 0 0,-1 0 9 0 0,2 23-27 0 0,5-14 85 0 0,-5-13 15 0 0,0 0 0 0 0,0 0-1 0 0,-1 0 1 0 0,1 0 0 0 0,-1 0-1 0 0,1 0 1 0 0,-1 1 0 0 0,1-1-1 0 0,-1 0 1 0 0,0 0 0 0 0,1 0-1 0 0,-1 0 1 0 0,0 0 0 0 0,0 1-1 0 0,0-1-72 0 0,-15-32 474 0 0,5-4-406 0 0,1-1 0 0 0,1 0 0 0 0,3 0 0 0 0,0 0 1 0 0,3 0-1 0 0,1-1 0 0 0,3-26-68 0 0,2 39 47 0 0,0 0-1 0 0,2 1 1 0 0,5-11-47 0 0,-8 22 21 0 0,-1 7-8 0 0,1 0 0 0 0,-1 0 1 0 0,1 0-1 0 0,0 0 0 0 0,0 1 0 0 0,1-1 0 0 0,-1 1 0 0 0,1 0 0 0 0,0-1 0 0 0,0 2 1 0 0,0-1-1 0 0,5-3-13 0 0,-3 3 16 0 0,-1-1 0 0 0,1 0 1 0 0,-1-1-1 0 0,0 1 1 0 0,0-1-1 0 0,-1 0 0 0 0,2-2-16 0 0,-2 2 11 0 0,0 1-1 0 0,0 0 0 0 0,1 0 1 0 0,-1 0-1 0 0,1 1 1 0 0,0-1-1 0 0,1 1 0 0 0,-1 0 1 0 0,1 1-1 0 0,0-1 1 0 0,2 0-11 0 0,23-16 37 0 0,-27 18-33 0 0,-1 1-1 0 0,0-1 0 0 0,0 1 0 0 0,1 0 1 0 0,-1 0-1 0 0,1 0 0 0 0,-1 0 0 0 0,1 1 1 0 0,-1-1-1 0 0,3 1-3 0 0,40-1 20 0 0,-33 1-14 0 0,-8 0-5 0 0,1 0 1 0 0,-1 0-1 0 0,0 0 1 0 0,1 0-1 0 0,-1 1 0 0 0,0 0 1 0 0,1 0-1 0 0,-1 1 1 0 0,0 0-1 0 0,0-1 1 0 0,0 2-1 0 0,0-1 0 0 0,-1 0 1 0 0,1 1-1 0 0,1 1-1 0 0,-2-1-3 0 0,0 0-1 0 0,0 0 1 0 0,-1 0-1 0 0,0 0 1 0 0,1 1 0 0 0,-1-1-1 0 0,0 1 1 0 0,-1 0-1 0 0,1 0 1 0 0,-1 0-1 0 0,0 0 1 0 0,0 0-1 0 0,0 1 4 0 0,-1-2-4 0 0,0 0 0 0 0,0 0 0 0 0,0 0 0 0 0,-1 0 0 0 0,0 0 0 0 0,1 0 0 0 0,-1 0 0 0 0,0 0 0 0 0,-1 0 0 0 0,1 0 0 0 0,0 0 0 0 0,-1 0 0 0 0,0 0 0 0 0,1 0 0 0 0,-1 0 0 0 0,0 0 0 0 0,-1 0 0 0 0,1 0 0 0 0,-1-1 0 0 0,0 2 4 0 0,-8 16-34 0 0,7-14 26 0 0,0-1 1 0 0,0 1-1 0 0,-1-1 1 0 0,0 1-1 0 0,-3 2 8 0 0,2-2-2 0 0,1-1 2 0 0,-1 0-1 0 0,0 0 0 0 0,0 0 0 0 0,0-1 0 0 0,-1 1 0 0 0,1-1 0 0 0,-1-1 0 0 0,-1 2 1 0 0,-69 29-298 0 0,59-16 118 0 0,7-11 97 0 0,9-7 63 0 0,1 1 1 0 0,-1 0-1 0 0,0-1 0 0 0,1 1 1 0 0,-1-1-1 0 0,0 1 0 0 0,0-1 1 0 0,1 0-1 0 0,-1 1 0 0 0,0-1 0 0 0,0 0 1 0 0,0 1-1 0 0,0-1 0 0 0,1 0 1 0 0,-1 0-1 0 0,0 0 0 0 0,0 0 1 0 0,0 0-1 0 0,-1 0 20 0 0,2 0-2 0 0,0 0-1 0 0,-1 0 1 0 0,1 0-1 0 0,0 0 1 0 0,-1 0 0 0 0,1 0-1 0 0,0 0 1 0 0,-1 0 0 0 0,1 1-1 0 0,0-1 1 0 0,0 0-1 0 0,-1 0 1 0 0,1 0 0 0 0,0 0-1 0 0,-1 0 1 0 0,1 1-1 0 0,0-1 1 0 0,0 0 0 0 0,-1 0-1 0 0,1 1 1 0 0,0-1 0 0 0,0 0-1 0 0,0 0 1 0 0,-1 1-1 0 0,1-1 1 0 0,0 0 0 0 0,0 0-1 0 0,0 1 1 0 0,0-1 0 0 0,0 0-1 0 0,-1 1 1 0 0,1-1-1 0 0,0 0 1 0 0,0 1 0 0 0,0-1-1 0 0,0 0 1 0 0,0 1 0 0 0,0-1-1 0 0,0 0 1 0 0,0 1-1 0 0,0-1 1 0 0,0 0 0 0 0,0 1-1 0 0,1-1 1 0 0,-1 0-1 0 0,0 0 1 0 0,0 1 0 0 0,0-1 2 0 0,0 4-2 0 0,0-3-6 0 0,8 2 39 0 0,2 3 49 0 0,0 0 0 0 0,-1 1 0 0 0,0 0 0 0 0,6 5-80 0 0,20 16 53 0 0,-24-22-42 0 0,1 0 0 0 0,-1-2-1 0 0,1 1 1 0 0,0-1 0 0 0,1-1 0 0 0,-1 0 0 0 0,2-1-11 0 0,1 1 13 0 0,89 14 82 0 0,-70-12-48 0 0,0 0 1 0 0,-1 2 0 0 0,11 5-48 0 0,-26-1-1688 0 0,-17-11-6816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3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5520 0 0,'30'28'3885'0'0,"-25"-22"-3581"0"0,0 1 1 0 0,-1-1-1 0 0,1 1 1 0 0,-1 0-1 0 0,-1 0 0 0 0,1 0 1 0 0,1 7-305 0 0,7 12 268 0 0,-10-20-401 0 0,1 1 0 0 0,-1 0 1 0 0,0 0-1 0 0,-1 0 1 0 0,1 0-1 0 0,-1 0 1 0 0,-1 0-1 0 0,1 0 0 0 0,-1 3 133 0 0,0-8-7578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4.1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8744 0 0,'0'0'0'0'0,"0"0"0"0"0,2 0 0 0 0,7 0 336 0 0,-2 0 8 0 0,-5 4-8 0 0,5 5 16 0 0,2 3-120 0 0,-7-6 8 0 0,5-1-8 0 0,9 6 0 0 0,-3 5-128 0 0,-6 0 16 0 0,0-7 0 0 0,4 2-8 0 0,-11-11-8744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4.8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19 5824 0 0,'-5'-11'308'0'0,"5"11"-298"0"0,0 0 0 0 0,0 0 0 0 0,0 0 0 0 0,0 0-1 0 0,-1 0 1 0 0,1 0 0 0 0,0-1 0 0 0,0 1 0 0 0,0 0 0 0 0,0 0 0 0 0,0 0 0 0 0,0 0 0 0 0,0 0 0 0 0,0-1 0 0 0,-1 1 0 0 0,1 0-1 0 0,0 0 1 0 0,0 0 0 0 0,0 0 0 0 0,0-1 0 0 0,0 1 0 0 0,0 0 0 0 0,0 0 0 0 0,0 0 0 0 0,0 0 0 0 0,0-1 0 0 0,0 1 0 0 0,0 0 0 0 0,0 0-1 0 0,0 0 1 0 0,0 0 0 0 0,0-1 0 0 0,0 1 0 0 0,1 0 0 0 0,-1 0 0 0 0,0 0 0 0 0,0 0 0 0 0,0-1 0 0 0,0 1 0 0 0,0 0 0 0 0,0 0 0 0 0,0 0-1 0 0,1 0 1 0 0,-1 0 0 0 0,0 0 0 0 0,0-1 0 0 0,0 1 0 0 0,0 0 0 0 0,0 0 0 0 0,1 0 0 0 0,-1 0 0 0 0,0 0-10 0 0,-1 7 603 0 0,0 1 0 0 0,0 0 0 0 0,1-1-1 0 0,0 1 1 0 0,1 1-603 0 0,3 27 52 0 0,2 0 1 0 0,2-1-1 0 0,1 0 0 0 0,2 0 0 0 0,4 7-52 0 0,-7-16 31 0 0,3 12 78 0 0,9 21 237 0 0,-15-43-278 0 0,-1-1 0 0 0,0 0-1 0 0,-1 1 1 0 0,-1-1 0 0 0,0 1 0 0 0,-1 0 0 0 0,-1 0-1 0 0,-1 8-67 0 0,1-13 33 0 0,-9 29 335 0 0,9-38-327 0 0,0-1 0 0 0,0 0 0 0 0,-1 0-1 0 0,1 0 1 0 0,0 0 0 0 0,-1 0 0 0 0,1 0 0 0 0,-1 0 0 0 0,1 0 0 0 0,-1 0 0 0 0,1 0 0 0 0,-1 0 0 0 0,0 0 0 0 0,0 0 0 0 0,1 0 0 0 0,-1-1 0 0 0,0 1 0 0 0,0 0 0 0 0,0 0 0 0 0,0-1 0 0 0,0 1 0 0 0,0-1 0 0 0,0 1 0 0 0,0-1 0 0 0,-1 1-41 0 0,2-2 0 0 0,0 0 0 0 0,0 0 0 0 0,0 0 0 0 0,0 0 1 0 0,0 0-1 0 0,0 0 0 0 0,0 0 0 0 0,0 0 0 0 0,0 0 1 0 0,-1 1-1 0 0,1-1 0 0 0,0 0 0 0 0,-1 0 0 0 0,1 0 1 0 0,-1-1-1 0 0,0 1-1202 0 0,1 0-6783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5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96 4912 0 0,'0'-4'116'0'0,"1"0"0"0"0,0-1 1 0 0,0 1-1 0 0,0 0 0 0 0,0-1 0 0 0,0 1 1 0 0,1 0-1 0 0,0 0 0 0 0,0 0 0 0 0,0 0 0 0 0,2-1-116 0 0,-1 2 25 0 0,0 1 0 0 0,1 0-1 0 0,-1 0 1 0 0,1 0-1 0 0,0 0 1 0 0,0 1-1 0 0,0-1 1 0 0,4 0-25 0 0,4-2 29 0 0,-3 0-30 0 0,0 1 0 0 0,0 1 0 0 0,0 0 1 0 0,0 0-1 0 0,3 1 1 0 0,11-3-4 0 0,-6 2-1 0 0,0 0 1 0 0,0 2 0 0 0,0 0 0 0 0,0 1-1 0 0,1 1 1 0 0,-1 0 0 0 0,6 3 4 0 0,3-1-2 0 0,-17-3 15 0 0,-1 1 0 0 0,1 0 0 0 0,-1 0 0 0 0,0 1 0 0 0,0 0 0 0 0,0 1 0 0 0,-1 0 0 0 0,1 0 0 0 0,-1 0 0 0 0,0 1 0 0 0,0 0 0 0 0,0 1 0 0 0,-1 0 0 0 0,0-1 0 0 0,0 2 0 0 0,0-1 0 0 0,-1 1 0 0 0,0 0 1 0 0,0 0-1 0 0,-1 0 0 0 0,0 1 0 0 0,0 0 0 0 0,-1-1 0 0 0,0 2 0 0 0,0-1 0 0 0,0 0 0 0 0,0 6-13 0 0,1 10 199 0 0,-3-19-164 0 0,1 0 1 0 0,-1 1-1 0 0,0-1 0 0 0,-1 1 1 0 0,1-1-1 0 0,-1 1 0 0 0,0-1 1 0 0,-1 1-1 0 0,1-1 0 0 0,-1 1 1 0 0,0-1-1 0 0,0 0 0 0 0,-1 1 1 0 0,0-1-1 0 0,1 0 0 0 0,-2 0 1 0 0,1 0-36 0 0,-7 10 117 0 0,-1 0-1 0 0,0 0 1 0 0,-1-1 0 0 0,-1-1 0 0 0,0 0-117 0 0,9-10 21 0 0,-1 1 0 0 0,0-2 0 0 0,1 1 0 0 0,-1 0 0 0 0,0-1 0 0 0,0 0 0 0 0,0 0 0 0 0,-1 0 1 0 0,1 0-1 0 0,0-1 0 0 0,-3 1-21 0 0,-53 9 189 0 0,9-2 7 0 0,44-7-152 0 0,0-1 0 0 0,0 0 0 0 0,0 0 1 0 0,0 0-1 0 0,0-1 0 0 0,0 0 0 0 0,0-1 0 0 0,-1 0 0 0 0,0 0-44 0 0,-13-1 71 0 0,19 1-64 0 0,0 1 0 0 0,0-1 0 0 0,1 0 0 0 0,-1 0 0 0 0,0 0 0 0 0,0 0 0 0 0,1 0 0 0 0,-1 0 0 0 0,1 0 0 0 0,-1 0 0 0 0,1-1 1 0 0,-1 1-1 0 0,1 0 0 0 0,0-1 0 0 0,0 1 0 0 0,-1-1 0 0 0,1 0-7 0 0,-7-8 17 0 0,7 7-1178 0 0,1 2-4684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5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379 93 1896 0 0,'-2'-2'58'0'0,"0"1"0"0"0,0-1 0 0 0,0 1 1 0 0,0 0-1 0 0,0-1 0 0 0,0 1 0 0 0,-1 0 0 0 0,1 1 0 0 0,0-1 1 0 0,-1 0-1 0 0,1 1 0 0 0,-1-1 0 0 0,1 1 0 0 0,0 0 0 0 0,-1-1 0 0 0,0 1-58 0 0,-45 5 1411 0 0,13-2-503 0 0,31-3-863 0 0,0 1 1 0 0,0-1-1 0 0,-1 1 0 0 0,1 0 0 0 0,0 0 0 0 0,0 0 1 0 0,0 1-1 0 0,0-1 0 0 0,0 1 0 0 0,1 0 1 0 0,-1 0-1 0 0,-3 2-45 0 0,-4 5 65 0 0,-1 1 0 0 0,1 0-1 0 0,0 1-64 0 0,-10 9 191 0 0,11-10-94 0 0,1 0-1 0 0,1 1 1 0 0,0 1 0 0 0,0 0-1 0 0,1 0 1 0 0,0 0-1 0 0,-4 13-96 0 0,-7 11 129 0 0,10-19-41 0 0,0-1-1 0 0,1 1 0 0 0,1 0 0 0 0,1 0 0 0 0,0 1 1 0 0,2-1-1 0 0,0 1 0 0 0,0 0 0 0 0,2 0 0 0 0,0 9-87 0 0,2-16 87 0 0,1-1-1 0 0,0 1 0 0 0,0 0 0 0 0,1-1 1 0 0,0 1-1 0 0,1-1 0 0 0,0 0 0 0 0,1 0 0 0 0,5 8-86 0 0,-1-2 122 0 0,2-1 0 0 0,0 0-1 0 0,0-1 1 0 0,1 0-1 0 0,8 6-121 0 0,-3-2 80 0 0,-13-13-57 0 0,0-1 0 0 0,0 0 0 0 0,0 0 0 0 0,0 0 0 0 0,1 0 0 0 0,0-1-1 0 0,0 1 1 0 0,0-1 0 0 0,0 0 0 0 0,0-1 0 0 0,3 2-23 0 0,10 1 11 0 0,0-1-1 0 0,0-1 1 0 0,0-1-1 0 0,0 0 0 0 0,0-1 1 0 0,1-1-1 0 0,-1 0 1 0 0,0-2-1 0 0,1 0 1 0 0,-1-1-1 0 0,0-1 0 0 0,1-1-10 0 0,15-6 15 0 0,0-1-1 0 0,-1-1 1 0 0,-1-2-1 0 0,0-1 1 0 0,24-17-15 0 0,-40 23 96 0 0,-1 0 0 0 0,0-2 1 0 0,-1 1-1 0 0,0-2 1 0 0,-1 0-1 0 0,-1 0 0 0 0,5-8-96 0 0,-11 13 87 0 0,0 0-1 0 0,-1-1 1 0 0,0 1-1 0 0,-1-1 1 0 0,1 0-1 0 0,-2 0 1 0 0,0-1-1 0 0,0 1 1 0 0,0-1-1 0 0,-1 1 1 0 0,-1-1-1 0 0,1 0 0 0 0,-2 0 1 0 0,1-6-87 0 0,-2 0 124 0 0,-1 0 0 0 0,-1 0 0 0 0,0 0-1 0 0,-1 0 1 0 0,0 1 0 0 0,-1 0 0 0 0,-1 0 0 0 0,-1 0 0 0 0,0 0 0 0 0,-1 1 0 0 0,-4-6-124 0 0,-1 1 187 0 0,-1 1 0 0 0,-1 0 0 0 0,0 2 1 0 0,-1-1-1 0 0,0 2 0 0 0,-2 0 0 0 0,-18-11-187 0 0,16 13 157 0 0,-1 1-1 0 0,0 1 0 0 0,-1 1 1 0 0,0 1-1 0 0,-1 0 1 0 0,0 2-1 0 0,0 1 0 0 0,-1 1 1 0 0,0 1-1 0 0,0 1 1 0 0,0 1-1 0 0,0 1 1 0 0,-12 1-157 0 0,32 1 14 0 0,0 0 0 0 0,0-1 0 0 0,0 2 0 0 0,0-1 0 0 0,0 0 0 0 0,0 1 0 0 0,0 0 0 0 0,0 0 0 0 0,1 0 0 0 0,-1 0 0 0 0,1 1-14 0 0,-15 7 13 0 0,8-8-2067 0 0,8-2-8219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29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7632 0 0,'1'0'37'0'0,"0"0"0"0"0,0 0 0 0 0,1 0 0 0 0,-1 1 0 0 0,0-1 0 0 0,0 0 0 0 0,1 1 0 0 0,-1-1 0 0 0,0 1 0 0 0,0-1 0 0 0,0 1 1 0 0,0 0-1 0 0,0-1 0 0 0,0 1 0 0 0,0 0 0 0 0,0 0 0 0 0,0 0 0 0 0,0 0 0 0 0,0 0 0 0 0,0 0-37 0 0,1 2 50 0 0,0 1 1 0 0,0-1-1 0 0,0 0 0 0 0,-1 1 1 0 0,1-1-1 0 0,-1 1 0 0 0,1 2-50 0 0,0 6 29 0 0,0 0 0 0 0,0 0-1 0 0,-1 0 1 0 0,-1 6-29 0 0,14 182-2 0 0,-14-170 56 0 0,1 1-1 0 0,2-1 0 0 0,1 1 1 0 0,3 2-54 0 0,2 13 336 0 0,-5-21 82 0 0,1 0 1 0 0,8 19-419 0 0,1 3 411 0 0,-9-31-184 0 0,0 0-1 0 0,0 0 1 0 0,2 1-227 0 0,24 57 1061 0 0,-18-53-536 0 0,-7-12-122 0 0,0 1-1 0 0,-1 0 1 0 0,0 0 0 0 0,0 1-403 0 0,-5-11-23 0 0,1 1 1 0 0,-1-1-1 0 0,0 1 1 0 0,0-1-1 0 0,1 0 1 0 0,-1 1-1 0 0,0-1 1 0 0,0 1-1 0 0,0-1 1 0 0,0 1-1 0 0,1-1 1 0 0,-1 1-1 0 0,0-1 1 0 0,0 0-1 0 0,0 1 1 0 0,0-1-1 0 0,0 1 0 0 0,0-1 1 0 0,0 1-1 0 0,0-1 1 0 0,-1 1-1 0 0,1-1 1 0 0,0 1-1 0 0,0-1 1 0 0,0 1-1 0 0,0-1 1 0 0,-1 0-1 0 0,1 1 1 0 0,0-1-1 0 0,0 1 1 0 0,-1-1-1 0 0,1 0 1 0 0,0 1-1 0 0,-1-1 1 0 0,1 0-1 0 0,0 1 1 0 0,-1-1-1 0 0,1 0 0 0 0,-1 0 1 0 0,1 1-1 0 0,0-1 1 0 0,-1 0-1 0 0,1 0 1 0 0,-1 0-1 0 0,1 1 1 0 0,-1-1-1 0 0,1 0 1 0 0,-1 0-1 0 0,1 0 1 0 0,0 0-1 0 0,-1 0 1 0 0,1 0-1 0 0,-1 0 1 0 0,1 0-1 0 0,-1 0 1 0 0,1 0 22 0 0,0 0-9468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6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3616 0 0,'1'0'33'0'0,"0"0"0"0"0,0 0 0 0 0,0 0-1 0 0,-1 0 1 0 0,1 0 0 0 0,0 0 0 0 0,0 0 0 0 0,-1 0 0 0 0,1 0 0 0 0,0 0 0 0 0,0 1-1 0 0,-1-1 1 0 0,1 0 0 0 0,0 1 0 0 0,-1-1 0 0 0,1 0 0 0 0,0 1 0 0 0,-1-1 0 0 0,1 1-1 0 0,0-1 1 0 0,-1 1 0 0 0,1-1 0 0 0,-1 1 0 0 0,1-1 0 0 0,-1 2-33 0 0,1-1 68 0 0,-1 1 0 0 0,1-1-1 0 0,-1 1 1 0 0,0 0 0 0 0,0-1 0 0 0,0 1 0 0 0,0 0 0 0 0,0-1-1 0 0,0 1 1 0 0,0 0 0 0 0,-1-1 0 0 0,1 1 0 0 0,-1 1-68 0 0,-3 14 80 0 0,1 1 1 0 0,1 0-1 0 0,1-1 1 0 0,0 1-1 0 0,1 1-80 0 0,1 22 175 0 0,-1 2 439 0 0,-1-1-1 0 0,-3 8-613 0 0,3-35 185 0 0,0 0 0 0 0,1-1 1 0 0,0 1-1 0 0,1 0 0 0 0,1 0 1 0 0,0-1-1 0 0,1 1 0 0 0,2 4-185 0 0,-4-12 128 0 0,1 1-1 0 0,-1 0 0 0 0,0 0 0 0 0,-1 0 1 0 0,0 0-1 0 0,0 4-127 0 0,0 3 228 0 0,-6-3 216 0 0,5-11-520 0 0,1 0 1 0 0,-1-1 0 0 0,1 1-1 0 0,-1 0 1 0 0,1 0 0 0 0,-1-1-1 0 0,1 1 1 0 0,0 0 0 0 0,-1 0-1 0 0,1-1 1 0 0,0 1 0 0 0,0 0-1 0 0,0 0 1 0 0,-1 0 0 0 0,1 0 75 0 0,0-1-6368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6.8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81 2104 0 0,'1'-1'131'0'0,"0"1"0"0"0,0-1 0 0 0,0 0 0 0 0,0 1 0 0 0,0-1 1 0 0,1 1-1 0 0,-1-1 0 0 0,0 1 0 0 0,0-1 0 0 0,1 1 0 0 0,-1 0 0 0 0,0-1 0 0 0,1 1 0 0 0,-1 0 1 0 0,0 0-1 0 0,1 0 0 0 0,-1 0 0 0 0,0 1 0 0 0,1-1 0 0 0,-1 0 0 0 0,1 1-131 0 0,0-1 177 0 0,0 0 1 0 0,-1 1-1 0 0,1-1 0 0 0,0 0 0 0 0,0 0 1 0 0,0 0-1 0 0,-1 0 0 0 0,1-1 0 0 0,0 1 1 0 0,0 0-1 0 0,-1-1 0 0 0,1 1 0 0 0,0-1 0 0 0,0 0-177 0 0,3-1 181 0 0,1 0 0 0 0,-1 0-1 0 0,0 0 1 0 0,1 1-1 0 0,0 0 1 0 0,2-1-181 0 0,30-7 378 0 0,-17 3-287 0 0,-1 0 1 0 0,1 1 0 0 0,0 2-1 0 0,1 0 1 0 0,13 0-92 0 0,23-3 63 0 0,0 1 66 0 0,5 2-129 0 0,-7 0 70 0 0,9-3-70 0 0,-35 4-1203 0 0,-5 3-4746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6:37.7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263 51 96 0 0,'-13'-22'1452'0'0,"12"20"-1266"0"0,0 0 0 0 0,0-1 0 0 0,0 1 0 0 0,-1 0 1 0 0,1 0-1 0 0,0-1 0 0 0,-1 1 0 0 0,0 0 0 0 0,1 1 0 0 0,-2-2-186 0 0,1 2 112 0 0,0 0 0 0 0,-1 1 0 0 0,1-1-1 0 0,0 0 1 0 0,-1 1 0 0 0,1 0 0 0 0,0 0 0 0 0,-1 0 0 0 0,1 0-1 0 0,0 0 1 0 0,-1 0 0 0 0,1 0 0 0 0,0 1 0 0 0,-1-1-1 0 0,1 1 1 0 0,0 0 0 0 0,-1-1 0 0 0,1 1 0 0 0,0 0-1 0 0,0 0 1 0 0,0 1 0 0 0,0-1 0 0 0,0 0 0 0 0,0 1-112 0 0,-10 6 35 0 0,2 0 1 0 0,-1 0 0 0 0,-6 8-36 0 0,5-4 110 0 0,2 0 0 0 0,-1 1 1 0 0,2 1-1 0 0,0 0 0 0 0,-4 9-110 0 0,2-4 281 0 0,-2 0-1 0 0,-7 8-280 0 0,18-23 49 0 0,-1 0-1 0 0,1 0 1 0 0,0 0 0 0 0,0 0 0 0 0,0 0-1 0 0,1 1 1 0 0,-1-1 0 0 0,1 0 0 0 0,0 1 0 0 0,0-1-1 0 0,1 1 1 0 0,-1-1 0 0 0,1 1 0 0 0,0-1 0 0 0,0 1-1 0 0,1 2-48 0 0,-1 3 156 0 0,0-10-142 0 0,1 1-1 0 0,-1 0 1 0 0,0 0 0 0 0,0 0 0 0 0,1-1-1 0 0,-1 1 1 0 0,1 0 0 0 0,-1-1 0 0 0,1 1-1 0 0,-1 0 1 0 0,1-1 0 0 0,-1 1 0 0 0,1-1-1 0 0,0 1 1 0 0,-1-1 0 0 0,1 1 0 0 0,0-1 0 0 0,-1 1-1 0 0,1-1 1 0 0,0 0 0 0 0,-1 1 0 0 0,1-1-1 0 0,0 0 1 0 0,0 1 0 0 0,0-1 0 0 0,-1 0-1 0 0,1 0 1 0 0,0 0 0 0 0,0 0 0 0 0,0 0 0 0 0,-1 0-1 0 0,2 0-13 0 0,28 0 432 0 0,-14-4-317 0 0,0-1 0 0 0,-1 0 0 0 0,1-1 1 0 0,-1-1-1 0 0,-1 0 0 0 0,1-1 0 0 0,2-2-115 0 0,-10 4 85 0 0,0 0-1 0 0,0 0 0 0 0,0 0 1 0 0,0-1-1 0 0,-1 0 1 0 0,0-1-1 0 0,-1 1 0 0 0,1-3-84 0 0,5-4 176 0 0,-9 11-99 0 0,0 0 1 0 0,0 0-1 0 0,1 0 0 0 0,-1 1 1 0 0,1-1-1 0 0,-1 1 0 0 0,1 0 1 0 0,0 0-1 0 0,0 0 0 0 0,0 0 1 0 0,0 0-1 0 0,1 0-77 0 0,-4-11 952 0 0,-2 9-162 0 0,-1 14-523 0 0,-7 71-51 0 0,3 1-1 0 0,5 67-215 0 0,1-98 26 0 0,0-17-4 0 0,2-1 1 0 0,3 26-23 0 0,-2-50 2 0 0,0-1 0 0 0,1 0 0 0 0,-1 0 1 0 0,2 0-1 0 0,-1-1 0 0 0,3 5-2 0 0,-1-2 4 0 0,0 0 0 0 0,-1 0 0 0 0,2 8-4 0 0,-4-12 13 0 0,0 0-1 0 0,0 0 1 0 0,0 0 0 0 0,1-1-1 0 0,0 1 1 0 0,1-1 0 0 0,-1 1 0 0 0,1-1-1 0 0,0 0 1 0 0,0 0 0 0 0,0-1-1 0 0,1 1 1 0 0,0-1 0 0 0,0 0 0 0 0,2 2-13 0 0,-4-5 19 0 0,1 0 0 0 0,-1 1 0 0 0,0-1 1 0 0,0-1-1 0 0,1 1 0 0 0,-1 0 0 0 0,0-1 1 0 0,1 1-1 0 0,-1-1 0 0 0,0 0 0 0 0,1 0 1 0 0,-1-1-1 0 0,1 1 0 0 0,-1-1 1 0 0,0 0-1 0 0,1 1 0 0 0,-1-1 0 0 0,0-1 1 0 0,0 1-1 0 0,0 0 0 0 0,0-1 0 0 0,0 0 1 0 0,0 1-1 0 0,0-1 0 0 0,-1 0 0 0 0,1-1 1 0 0,0 1-1 0 0,-1 0 0 0 0,2-3-19 0 0,30-25 326 0 0,-29 27-299 0 0,0-1 0 0 0,0 0 0 0 0,0 0 0 0 0,-1 0 0 0 0,0-1 0 0 0,0 0 0 0 0,0 1 0 0 0,0-1 0 0 0,-1-1 0 0 0,0 1 0 0 0,0-1-27 0 0,0 2 87 0 0,-1-1 0 0 0,1 1 1 0 0,0 0-1 0 0,0 0 0 0 0,1 1 0 0 0,-1-1 1 0 0,1 0-1 0 0,1 0-87 0 0,4-4 202 0 0,1 6-2110 0 0,-9 2-8529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5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1600 0 0,'0'45'975'0'0,"0"-45"-913"0"0,0 1 1 0 0,0 0-1 0 0,0-1 1 0 0,0 1-1 0 0,0-1 1 0 0,1 1-1 0 0,-1-1 1 0 0,0 1-1 0 0,1-1 1 0 0,-1 1-1 0 0,0-1 1 0 0,1 0-1 0 0,-1 1 1 0 0,0-1-1 0 0,1 1 1 0 0,-1-1-1 0 0,1 0 1 0 0,-1 1-1 0 0,1-1 1 0 0,-1 0-1 0 0,1 1 1 0 0,-1-1-63 0 0,1 0 24 0 0,-1 0 0 0 0,0 0-1 0 0,0 0 1 0 0,0 1 0 0 0,0-1 0 0 0,1 0 0 0 0,-1 0 0 0 0,0 0 0 0 0,0 0 0 0 0,1 0 0 0 0,-1 0-1 0 0,0 0 1 0 0,0 0 0 0 0,0 0 0 0 0,1 0 0 0 0,-1 0 0 0 0,0 0 0 0 0,0 0 0 0 0,0 0 0 0 0,1 0-1 0 0,-1 0 1 0 0,0 0 0 0 0,0 0 0 0 0,0 0 0 0 0,1 0 0 0 0,-1-1 0 0 0,0 1 0 0 0,0 0 0 0 0,0 0 0 0 0,1 0-1 0 0,-1 0 1 0 0,0 0 0 0 0,0 0 0 0 0,0-1 0 0 0,0 1 0 0 0,0 0 0 0 0,1 0 0 0 0,-1 0 0 0 0,0-1-1 0 0,0 1 1 0 0,0 0 0 0 0,0 0 0 0 0,0 0 0 0 0,0-1 0 0 0,0 1 0 0 0,0 0 0 0 0,0 0 0 0 0,0 0-1 0 0,0-1 1 0 0,0 1 0 0 0,0 0 0 0 0,0 0 0 0 0,0 0 0 0 0,0-1 0 0 0,0 1-24 0 0,0-4 2966 0 0,0 3-2796 0 0,0 1-1 0 0,0 0-4 0 0,0 0-34 0 0,0 24 346 0 0,1-20-441 0 0,-1 0-1 0 0,1 0 1 0 0,-1 0 0 0 0,1 0-1 0 0,0 0 1 0 0,1 0-1 0 0,-1-1 1 0 0,1 1-1 0 0,-1 0 1 0 0,1-1-1 0 0,2 3-35 0 0,-1-1 18 0 0,0 1 0 0 0,0-1 1 0 0,-1 0-1 0 0,0 1 0 0 0,1 2-18 0 0,4 31 173 0 0,-1 0 0 0 0,-1 4-173 0 0,6 41 922 0 0,-8-55-349 0 0,-1 0 0 0 0,-2 1 1 0 0,-1 14-574 0 0,-1-5-1082 0 0,2-40-7304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5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5416 0 0,'1'2'101'0'0,"0"-1"0"0"0,0 0 0 0 0,0 0 1 0 0,0 0-1 0 0,0 1 0 0 0,0-1 0 0 0,0-1 0 0 0,0 1 0 0 0,0 0 1 0 0,0 0-1 0 0,1 0 0 0 0,-1 0 0 0 0,0-1 0 0 0,1 1 0 0 0,-1-1 1 0 0,1 1-1 0 0,-1-1 0 0 0,0 0 0 0 0,1 1 0 0 0,-1-1 0 0 0,1 0 1 0 0,-1 0-1 0 0,1 0 0 0 0,-1 0 0 0 0,1 0 0 0 0,-1 0 1 0 0,1 0-1 0 0,-1-1 0 0 0,1 1 0 0 0,-1 0 0 0 0,0-1 0 0 0,1 0 1 0 0,-1 1-1 0 0,2-1-101 0 0,2-2 312 0 0,1 2 0 0 0,0-1 0 0 0,-1 1 0 0 0,1 0 1 0 0,3-1-313 0 0,6 0 188 0 0,14-4-11 0 0,-1 2 0 0 0,1 0 0 0 0,18 2-177 0 0,-43 2 4 0 0,-1-1 0 0 0,0 1 0 0 0,1-1 0 0 0,-1 0 0 0 0,1 1 0 0 0,-1-1 0 0 0,0-1 0 0 0,0 1 0 0 0,2-1-4 0 0,9-4 24 0 0,-12 6-10 0 0,0 0 0 0 0,0-1 1 0 0,1 1-1 0 0,-1 0 1 0 0,0 0-1 0 0,0 1 0 0 0,0-1 1 0 0,0 0-1 0 0,2 1-14 0 0,11 1 59 0 0,14-2-1458 0 0,-27 0-5738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6.0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6016 0 0,'0'1'43'0'0,"0"0"0"0"0,0 0 1 0 0,0 0-1 0 0,0 0 0 0 0,-1 0 0 0 0,1 0 1 0 0,0 0-1 0 0,1 0 0 0 0,-1 0 0 0 0,0 0 1 0 0,0-1-1 0 0,0 1 0 0 0,0 0 0 0 0,1 0 1 0 0,-1 0-1 0 0,0 0 0 0 0,1 0 0 0 0,-1 0 1 0 0,1-1-1 0 0,-1 1 0 0 0,1 0 0 0 0,-1 0 1 0 0,1-1-1 0 0,0 1 0 0 0,-1 0 0 0 0,1-1 1 0 0,0 1-1 0 0,-1-1 0 0 0,1 1 0 0 0,0-1 1 0 0,0 1-1 0 0,0-1 0 0 0,-1 1 0 0 0,1-1 1 0 0,0 0-1 0 0,0 1-43 0 0,15 7 516 0 0,-15-6-497 0 0,0-1 0 0 0,0 1 0 0 0,0-1 0 0 0,0 1 1 0 0,0 0-1 0 0,0-1 0 0 0,-1 1 0 0 0,1 0 0 0 0,-1 0 0 0 0,1 0 0 0 0,-1-1 0 0 0,0 1 0 0 0,0 0 1 0 0,0 0-1 0 0,0 0 0 0 0,0 0 0 0 0,0 0 0 0 0,0-1 0 0 0,0 1 0 0 0,-1 0 0 0 0,1 0 0 0 0,-1 0 0 0 0,0-1 1 0 0,0 3-20 0 0,-3 19 240 0 0,11 110 522 0 0,-6-109-531 0 0,1 0-1 0 0,2 7-230 0 0,2 15 389 0 0,-6-13-240 0 0,-1-29-144 0 0,0 0 0 0 0,1 0-1 0 0,0 1 1 0 0,0-1 0 0 0,0 0 0 0 0,0 0-1 0 0,1 0 1 0 0,-1 0 0 0 0,1 0 0 0 0,0 0-1 0 0,0 0 1 0 0,1 0 0 0 0,-1 0-1 0 0,1 0 1 0 0,0 0 0 0 0,0-1 0 0 0,0 1-1 0 0,1-1-4 0 0,10 8-1358 0 0,-12-11-5270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6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1 4008 0 0,'0'0'50'0'0,"-1"1"0"0"0,1 0 0 0 0,0-1 0 0 0,0 1 0 0 0,0-1 0 0 0,0 1 0 0 0,0 0 0 0 0,0-1 0 0 0,0 1 0 0 0,0 0 1 0 0,0-1-1 0 0,1 1 0 0 0,-1-1 0 0 0,0 1 0 0 0,0 0 0 0 0,0-1 0 0 0,1 1 0 0 0,-1-1 0 0 0,0 1 0 0 0,1-1 0 0 0,-1 1 0 0 0,0-1 0 0 0,1 1 0 0 0,-1-1 0 0 0,1 1 0 0 0,-1-1 0 0 0,1 1 1 0 0,-1-1-1 0 0,1 0 0 0 0,-1 1 0 0 0,1-1 0 0 0,-1 0 0 0 0,1 1 0 0 0,0-1 0 0 0,-1 0-50 0 0,13 9 1057 0 0,-12-7-1017 0 0,-1-1 1 0 0,1 0-1 0 0,-1 0 0 0 0,1 1 1 0 0,-1-1-1 0 0,0 0 0 0 0,1 1 1 0 0,-1-1-1 0 0,0 1 0 0 0,0-1 1 0 0,0 0-1 0 0,0 1 0 0 0,0-1 1 0 0,0 0-1 0 0,-1 1-40 0 0,1 17 347 0 0,28 177 102 0 0,-25-170-275 0 0,1-1-1 0 0,1 1 0 0 0,1-1 1 0 0,8 22-174 0 0,8 3 366 0 0,-20-46-328 0 0,-1 0 0 0 0,0 0 0 0 0,-1 0 0 0 0,1 0 0 0 0,-1 1 0 0 0,0-1 0 0 0,0 0 0 0 0,0 1-1 0 0,0-1 1 0 0,-1 1-38 0 0,0 11-1019 0 0,1-15-5155 0 0</inkml:trace>
  <inkml:trace contextRef="#ctx0" brushRef="#br0" timeOffset="1">1 361 8032 0 0,'0'-5'0'0'0,"0"3"0"0"0,6-2 0 0 0,-1 1 472 0 0,-3 3 16 0 0,7 0 0 0 0,7-6-8 0 0,2-3-152 0 0,-2 6-8 0 0,-5-1 0 0 0,28-10 8 0 0,8-4-368 0 0,3 5 8 0 0,-5 2-8 0 0,-2-1 16 0 0,-43 12-8328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6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25 1704 0 0,'-10'0'593'0'0,"8"-7"398"0"0,2 4-798 0 0,-13-11 2624 0 0,-4 14-2595 0 0,1 2 0 0 0,-1 0 0 0 0,0 1-1 0 0,0 0 1 0 0,1 1 0 0 0,0 1-1 0 0,-14 6-221 0 0,4-3 294 0 0,22-8-225 0 0,0 1-1 0 0,1 0 0 0 0,-1 0 0 0 0,1 0 0 0 0,-1 1 0 0 0,1-1 1 0 0,0 1-1 0 0,-1-1 0 0 0,1 1 0 0 0,0 0 0 0 0,-1 2-68 0 0,-3 1 127 0 0,2-1-7 0 0,-1 1 0 0 0,1 0-1 0 0,0 0 1 0 0,0 1 0 0 0,0-1 0 0 0,-1 3-120 0 0,-6 6 87 0 0,11-13-76 0 0,-1 0 0 0 0,1 0 0 0 0,0 0 0 0 0,-1 1 0 0 0,1-1 0 0 0,0 1 0 0 0,0-1 0 0 0,0 1 0 0 0,0-1 0 0 0,0 1 0 0 0,1 0 0 0 0,-1-1 0 0 0,0 1 0 0 0,1 0 0 0 0,-1-1 0 0 0,1 1 0 0 0,0 0 0 0 0,-1 0-11 0 0,-5 20 115 0 0,5-19-86 0 0,0 0-1 0 0,0 0 0 0 0,0 0 0 0 0,0 0 1 0 0,0 0-1 0 0,1 0 0 0 0,-1 1 0 0 0,1-1-28 0 0,-1 17 52 0 0,0-17-34 0 0,1 0 0 0 0,0 0 0 0 0,-1 0 0 0 0,1 0 0 0 0,0 0 1 0 0,1 0-1 0 0,-1 0 0 0 0,0 0 0 0 0,1-1 0 0 0,0 1 0 0 0,0 0 0 0 0,0 0 0 0 0,0 0 0 0 0,0 0 0 0 0,2 2-18 0 0,-2-2 54 0 0,0 0-1 0 0,0 0 1 0 0,0 0 0 0 0,0 1 0 0 0,0-1-1 0 0,0 0 1 0 0,-1 0 0 0 0,0 1 0 0 0,0-1-1 0 0,0 0 1 0 0,0 1 0 0 0,0 0-54 0 0,0-1 18 0 0,0 1 0 0 0,0 0 0 0 0,0-1 0 0 0,0 1 0 0 0,1 0 0 0 0,-1-1 0 0 0,1 1 0 0 0,0-1 0 0 0,0 1 0 0 0,2 2-18 0 0,15 23 223 0 0,-13-23-188 0 0,-1 0 0 0 0,0 1 0 0 0,0 0 0 0 0,0 0 0 0 0,0 4-35 0 0,-2-7 14 0 0,0 0 0 0 0,1 0 0 0 0,-1-1 0 0 0,1 1 0 0 0,-1 0 1 0 0,1-1-1 0 0,1 0 0 0 0,-1 0 0 0 0,3 3-14 0 0,-2-3 11 0 0,-1 0 0 0 0,1 1 0 0 0,-1-1 0 0 0,0 1-1 0 0,0 0 1 0 0,0 0 0 0 0,-1 0 0 0 0,1 0 0 0 0,-1 1-11 0 0,0-2 4 0 0,-1-1-1 0 0,1 1 1 0 0,0 0 0 0 0,0-1 0 0 0,0 1 0 0 0,0-1-1 0 0,0 1 1 0 0,1-1 0 0 0,-1 0 0 0 0,1 0-1 0 0,-1 0 1 0 0,1 0 0 0 0,0-1 0 0 0,0 1-1 0 0,0 0-3 0 0,50 18 26 0 0,-39-16-37 0 0,-11-4-141 0 0,-1 1 0 0 0,0-1 1 0 0,1 0-1 0 0,-1 0 0 0 0,0 0 1 0 0,1-1-1 0 0,-1 1 1 0 0,1 0-1 0 0,-1-1 0 0 0,0 0 1 0 0,2 0 151 0 0,-2 0-7540 0 0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7.2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12 100 5824 0 0,'-2'0'0'0'0,"-3"0"0"0"0,1 0 0 0 0,8-7 360 0 0,7-2 8 0 0,3 2-8 0 0,0 0 8 0 0,1 5-152 0 0,-6-2-8 0 0,3-3 8 0 0,12-4 8 0 0,10-3-168 0 0,-2 1 0 0 0,-1 1 0 0 0,12 6-8 0 0,-43 6-6320 0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7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34 4120 0 0,'-3'-9'2177'0'0,"3"9"-2138"0"0,0 0 0 0 0,-1 0 0 0 0,1 0 0 0 0,0-1 0 0 0,-1 1-1 0 0,1 0 1 0 0,0 0 0 0 0,0-1 0 0 0,-1 1 0 0 0,1 0 0 0 0,0-1 0 0 0,0 1 0 0 0,-1 0 0 0 0,1-1-1 0 0,0 1 1 0 0,0 0 0 0 0,0-1 0 0 0,0 1 0 0 0,-1 0 0 0 0,1-1 0 0 0,0 1 0 0 0,0 0 0 0 0,0-1-1 0 0,0 1 1 0 0,0-1 0 0 0,0 1 0 0 0,0 0 0 0 0,0-1 0 0 0,0 1 0 0 0,0 0 0 0 0,0-1 0 0 0,0 1-1 0 0,1 0 1 0 0,-1-1 0 0 0,0 1 0 0 0,0-1-39 0 0,0 1 25 0 0,1 0 0 0 0,-1-1 0 0 0,0 1 0 0 0,0 0 0 0 0,0-1 0 0 0,0 1 0 0 0,0 0 0 0 0,1-1 0 0 0,-1 1 1 0 0,0 0-1 0 0,0-1 0 0 0,0 1 0 0 0,0 0 0 0 0,0-1 0 0 0,0 1 0 0 0,0 0 0 0 0,0-1 0 0 0,0 1 0 0 0,0 0 0 0 0,-1-1 0 0 0,1 1 0 0 0,0 0 0 0 0,0 0 0 0 0,0-1 0 0 0,0 1 0 0 0,0 0 0 0 0,0-1 0 0 0,-1 1 0 0 0,1 0 0 0 0,0 0 0 0 0,0-1 1 0 0,-1 1-1 0 0,1 0 0 0 0,0 0 0 0 0,0-1 0 0 0,-1 1 0 0 0,1 0 0 0 0,0 0 0 0 0,0 0 0 0 0,-1 0 0 0 0,1-1 0 0 0,0 1 0 0 0,-1 0 0 0 0,1 0 0 0 0,0 0 0 0 0,-1 0 0 0 0,1 0 0 0 0,0 0 0 0 0,-1 0 0 0 0,1 0 0 0 0,-1 0-25 0 0,0 1 42 0 0,1 0-1 0 0,-1 0 0 0 0,0 1 0 0 0,0-1 1 0 0,0 0-1 0 0,1 1 0 0 0,-1-1 0 0 0,1 0 1 0 0,-1 1-1 0 0,1-1 0 0 0,0 1 0 0 0,-1-1 1 0 0,1 1-1 0 0,0-1 0 0 0,0 1 1 0 0,0-1-1 0 0,0 1 0 0 0,0-1 0 0 0,0 1 1 0 0,1-1-1 0 0,-1 1-41 0 0,0 10 217 0 0,-4 15 58 0 0,1-1-1 0 0,2 1 0 0 0,1 0 1 0 0,1 15-275 0 0,2 27 317 0 0,-4-55-251 0 0,1-1 1 0 0,0 1-1 0 0,1-1 0 0 0,1 0 0 0 0,0 0 0 0 0,1 0 0 0 0,1 3-66 0 0,-3-11-3 0 0,0 0 1 0 0,0 0-1 0 0,0 0 0 0 0,0 0 1 0 0,-1 0-1 0 0,0 2 3 0 0,0-4-13 0 0,0 1 0 0 0,0-1 0 0 0,0 1 0 0 0,1-1 0 0 0,-1 1-1 0 0,1-1 1 0 0,0 0 0 0 0,0 1 0 0 0,0-1 0 0 0,0 0 0 0 0,2 2 13 0 0,1 7-134 0 0,0-20-1611 0 0,-3 7-5328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30.3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1 239 10152 0 0,'8'-6'243'0'0,"0"0"-1"0"0,0 0 1 0 0,1 1 0 0 0,0 1 0 0 0,0-1 0 0 0,0 2 0 0 0,0-1 0 0 0,6 0-243 0 0,18-9 202 0 0,-4 1-97 0 0,1 0 1 0 0,0 2-1 0 0,0 2 0 0 0,1 1 1 0 0,3 0-106 0 0,44-9 91 0 0,30-12-91 0 0,22-6 70 0 0,28-6-1795 0 0,-122 31-6327 0 0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8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34 5824 0 0,'5'0'64'0'0,"0"-1"1"0"0,0 0-1 0 0,0-1 0 0 0,0 1 1 0 0,0-1-1 0 0,-1 0 1 0 0,3-1-65 0 0,-1 1 97 0 0,0-1 0 0 0,0 1 1 0 0,0 0-1 0 0,0 1 0 0 0,2-1-97 0 0,25-2 335 0 0,-24 2-262 0 0,0 0 0 0 0,1 1 0 0 0,-1 1 0 0 0,1-1 0 0 0,-1 2 0 0 0,1-1 0 0 0,-1 1-1 0 0,1 0 1 0 0,-1 1 0 0 0,7 2-73 0 0,-10-1 71 0 0,-1-1 1 0 0,1 1-1 0 0,-1-1 0 0 0,0 1 1 0 0,0 1-1 0 0,0-1 0 0 0,-1 1 1 0 0,1 0-1 0 0,-1 0 0 0 0,0 0 1 0 0,0 1-1 0 0,2 3-71 0 0,1 1 232 0 0,-1 1 0 0 0,-1 0-1 0 0,0 0 1 0 0,0 0 0 0 0,-1 0 0 0 0,0 4-232 0 0,-3-12 26 0 0,0 1 0 0 0,-1 0 1 0 0,0 0-1 0 0,0 0 0 0 0,0 0 1 0 0,0 0-1 0 0,0 0 0 0 0,0 0 1 0 0,-1-1-1 0 0,0 1 0 0 0,0 1-26 0 0,-2 17 57 0 0,3-18-49 0 0,0-1-1 0 0,0 1 0 0 0,0-1 0 0 0,-1 1 0 0 0,1 0 0 0 0,-1-1 1 0 0,1 0-1 0 0,-1 1 0 0 0,0-1 0 0 0,0 1 0 0 0,0-1 0 0 0,-1 0 1 0 0,1 0-1 0 0,0 1 0 0 0,-2 0-7 0 0,-2 2 13 0 0,1-1 0 0 0,-1 1 0 0 0,-1-1 0 0 0,1 0 1 0 0,-3 1-14 0 0,-3 3 9 0 0,4-4 3 0 0,-1 0 0 0 0,1-1 0 0 0,-1 1 0 0 0,0-1 0 0 0,0-1 0 0 0,-6 2-12 0 0,-30 10 51 0 0,-58 24-7 0 0,93-33 272 0 0,-7-1-1795 0 0,15-4-5382 0 0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8.4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5624 0 0,'0'1'76'0'0,"0"0"-1"0"0,1 0 1 0 0,-1 0 0 0 0,0 0 0 0 0,1 0 0 0 0,-1 0-1 0 0,1 0 1 0 0,-1 0 0 0 0,1 0 0 0 0,-1 0-1 0 0,1 0 1 0 0,0 0 0 0 0,-1 0 0 0 0,1 0 0 0 0,0 0-1 0 0,0-1 1 0 0,0 1 0 0 0,-1 0-76 0 0,2 0 115 0 0,-1-1 1 0 0,0 1-1 0 0,0 0 0 0 0,-1 0 1 0 0,1 1-1 0 0,0-1 1 0 0,0 0-1 0 0,0 0 0 0 0,-1 0 1 0 0,1 0-1 0 0,-1 1 0 0 0,1-1 1 0 0,0 1-116 0 0,3 80 1776 0 0,4-25-1393 0 0,-3 0 0 0 0,-1 47-383 0 0,7 24 619 0 0,-4-110-320 0 0,1 0 160 0 0,-8-17-444 0 0,0 0 0 0 0,0-1 0 0 0,1 1 0 0 0,-2 0 1 0 0,1-1-1 0 0,0 1 0 0 0,0 0 0 0 0,0-1 0 0 0,0 1 1 0 0,0 0-1 0 0,0-1 0 0 0,-1 1 0 0 0,1 0 0 0 0,0-1 1 0 0,-1 1-1 0 0,1-1 0 0 0,0 1 0 0 0,-1 0 0 0 0,1-1 1 0 0,-1 1-1 0 0,1-1 0 0 0,-1 1 0 0 0,1-1 0 0 0,-1 0 1 0 0,1 1-1 0 0,-1-1 0 0 0,0 1-15 0 0,-3-10 286 0 0,-3-11-293 0 0,-8-31-1672 0 0,14 46-6482 0 0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8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7 6328 0 0,'48'0'263'0'0,"22"-6"292"0"0,-68 6-546 0 0,1 0 0 0 0,-1 0 0 0 0,0 0 0 0 0,1 0 0 0 0,-1 0 0 0 0,1 0-1 0 0,-1 1 1 0 0,0-1 0 0 0,1 1 0 0 0,-1 0 0 0 0,0 0 0 0 0,1 0 0 0 0,-1 0-1 0 0,0 0 1 0 0,0 0 0 0 0,0 0 0 0 0,0 1 0 0 0,0-1 0 0 0,0 1 0 0 0,0 0-9 0 0,3 4 10 0 0,1 0 0 0 0,-1 1 1 0 0,-1 0-1 0 0,1 0 1 0 0,0 2-11 0 0,-4-7-8 0 0,0 0 5 0 0,0 0-1 0 0,0 0 1 0 0,-1 0 0 0 0,1 0 0 0 0,-1 0 0 0 0,0 0 0 0 0,0 0 0 0 0,0 0-1 0 0,0 0 1 0 0,0 0 0 0 0,0 0 0 0 0,0 0 0 0 0,0 0 0 0 0,-1 0 0 0 0,1 0-1 0 0,-1 0 1 0 0,0 0 3 0 0,-14 36-10 0 0,11-30 4 0 0,-4 6 23 0 0,0 0 0 0 0,0 0 0 0 0,-2-1 0 0 0,0 0 0 0 0,0 0-1 0 0,-9 6-16 0 0,11-10 23 0 0,-54 47 380 0 0,60-53-369 0 0,-1-1 0 0 0,0 1 0 0 0,0-1 0 0 0,0 0 0 0 0,0 0 0 0 0,0 0 0 0 0,0 0 0 0 0,0 0-1 0 0,-1-1 1 0 0,1 1 0 0 0,-4 0-34 0 0,4-1 42 0 0,1 0-25 0 0,0 0 0 0 0,0 0 0 0 0,1 0 0 0 0,-1 0 0 0 0,0 1 0 0 0,0-1 0 0 0,1 1 0 0 0,-1-1 0 0 0,1 1 1 0 0,-1-1-1 0 0,1 1 0 0 0,0 0 0 0 0,0 0 0 0 0,0 0 0 0 0,0-1 0 0 0,0 1 0 0 0,0 0 0 0 0,0 0 0 0 0,0 1 0 0 0,1-1 0 0 0,-1 0 1 0 0,1 0-1 0 0,0 0 0 0 0,-1 0 0 0 0,1 0 0 0 0,0 0 0 0 0,0 1 0 0 0,1-1 0 0 0,-1 0 0 0 0,0 0 0 0 0,1 0 0 0 0,0 2-17 0 0,0-2 14 0 0,0 1-1 0 0,0-1 1 0 0,1 1-1 0 0,-1-1 1 0 0,1 0-1 0 0,0 1 1 0 0,0-1-1 0 0,0 0 1 0 0,0 0-1 0 0,0-1 0 0 0,0 1 1 0 0,0 0-1 0 0,0-1 1 0 0,1 1-1 0 0,-1-1 1 0 0,3 2-14 0 0,42 17 260 0 0,19-2 167 0 0,-50-15-343 0 0,0 1 0 0 0,0 1 0 0 0,0 0 0 0 0,5 4-84 0 0,12 4-245 0 0,1-1 0 0 0,0-1 0 0 0,18 2 245 0 0,-34-8-6634 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9.1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347 1 8032 0 0,'0'0'377'0'0,"-18"1"1950"0"0,-78 48-1630 0 0,31-11-679 0 0,44-25-4 0 0,-1-1 1 0 0,-6 2-15 0 0,20-10 9 0 0,6-4 0 0 0,0 1 0 0 0,-1 0 1 0 0,1 0-1 0 0,0-1 0 0 0,0 1 1 0 0,0 1-1 0 0,0-1 0 0 0,1 0 0 0 0,-1 0 1 0 0,0 1-1 0 0,0-1 0 0 0,1 1 0 0 0,-1-1 1 0 0,1 1-1 0 0,-1 0 0 0 0,1 0 0 0 0,0-1 1 0 0,0 1-1 0 0,0 0 0 0 0,0 1-9 0 0,0-1 15 0 0,0 0-1 0 0,0 0 1 0 0,0 0-1 0 0,0 0 1 0 0,-1 0-1 0 0,1 0 1 0 0,0 0-1 0 0,-1-1 1 0 0,1 1-1 0 0,-1 0 1 0 0,0-1-1 0 0,1 0 1 0 0,-2 2-15 0 0,1-2 18 0 0,0 0 1 0 0,1 0 0 0 0,0 0-1 0 0,-1 0 1 0 0,1 0-1 0 0,0 1 1 0 0,0-1-1 0 0,-1 1 1 0 0,1-1 0 0 0,0 1-1 0 0,1-1 1 0 0,-1 1-1 0 0,0 0 1 0 0,0-1 0 0 0,1 1-1 0 0,-1 0 1 0 0,1-1-1 0 0,-1 1 1 0 0,1 0-1 0 0,0 0 1 0 0,-1 0 0 0 0,1 0-19 0 0,-6 46 251 0 0,4-41-230 0 0,0-1 0 0 0,1 1 0 0 0,0 0 0 0 0,1-1 0 0 0,-1 1 0 0 0,1 0 0 0 0,0 0 0 0 0,1-1 0 0 0,0 1 0 0 0,0 0 0 0 0,1 2-21 0 0,3 25 67 0 0,-5-29-60 0 0,0-1-1 0 0,1 0 1 0 0,-1 0-1 0 0,1 1 0 0 0,0-1 1 0 0,0 0-1 0 0,0 0 0 0 0,1 0 1 0 0,-1 0-1 0 0,2 1-6 0 0,7 14 17 0 0,-9-16-13 0 0,0 1 0 0 0,1-1 0 0 0,0 0 0 0 0,0 0 0 0 0,0 0 0 0 0,0 0 0 0 0,0 0 0 0 0,0 0 0 0 0,1-1 0 0 0,1 2-4 0 0,-1-2 2 0 0,7 7 17 0 0,1 0 0 0 0,1-1 0 0 0,0 0-1 0 0,0-1 1 0 0,0-1 0 0 0,4 2-19 0 0,23 10 59 0 0,-35-15-49 0 0,1-1 0 0 0,-1 1 0 0 0,1-1 0 0 0,0 0 0 0 0,0 0 0 0 0,0 0 0 0 0,0-1 0 0 0,0 0 0 0 0,1 0 0 0 0,-1 0 0 0 0,0 0 0 0 0,0-1 0 0 0,1 0 0 0 0,-1 0 0 0 0,4-1-10 0 0,-1 0 4 0 0,-3 0-3 0 0,-1 1 1 0 0,1-1 0 0 0,0 0-1 0 0,0 0 1 0 0,-1-1 0 0 0,1 1-1 0 0,-1-1 1 0 0,1 0 0 0 0,-1-1-1 0 0,3-1-1 0 0,21-18-1660 0 0,-26 20-6646 0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09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88 6632 0 0,'2'0'0'0'0,"5"0"0"0"0,-2 0 0 0 0,2 0 624 0 0,-3 0 8 0 0,-2-4-8 0 0,10-3 16 0 0,8 5-544 0 0,-2-3 8 0 0,0-1-8 0 0,18-8 16 0 0,12-4-112 0 0,-6 5 0 0 0,-3 4 0 0 0,-3 0 0 0 0,-36 9-7176 0 0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0.6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93 210 2104 0 0,'-5'76'3270'0'0,"2"-57"-3026"0"0,1 0 0 0 0,1 0 0 0 0,1 0-1 0 0,1-1 1 0 0,2 13-244 0 0,-1 10 824 0 0,-2-36-750 0 0,0 0 1 0 0,0 1-1 0 0,1-1 0 0 0,-1 0 1 0 0,1 1-1 0 0,0-1 1 0 0,0 0-1 0 0,1 0 0 0 0,1 2-74 0 0,-2-2 83 0 0,0-1 0 0 0,0 0 0 0 0,0 1 0 0 0,-1-1-1 0 0,1 1 1 0 0,-1-1 0 0 0,0 1 0 0 0,0-1 0 0 0,-1 1-1 0 0,0 4-82 0 0,-6-2 279 0 0,2-2-138 0 0,-15-46-156 0 0,7 16-39 0 0,0-6-43 0 0,2 0 0 0 0,1-1 0 0 0,2 0 0 0 0,0-8 97 0 0,7 39-3 0 0,0-8-46 0 0,0 0 0 0 0,0 0 0 0 0,1 0 0 0 0,0 0-1 0 0,0 0 1 0 0,1 0 0 0 0,0 0 0 0 0,1 0 0 0 0,0 0-1 0 0,0 0 1 0 0,2-2 49 0 0,2-18-161 0 0,-5 24 120 0 0,0 0 1 0 0,0 0-1 0 0,0 0 0 0 0,1 0 1 0 0,-1 0-1 0 0,1 1 0 0 0,1-1 1 0 0,-1 0-1 0 0,1 1 0 0 0,0-2 41 0 0,4-4-59 0 0,1 1-1 0 0,-1 1 1 0 0,1-1 0 0 0,1 1-1 0 0,-1 0 1 0 0,1 1-1 0 0,1 0 1 0 0,-1 1 0 0 0,1 0-1 0 0,1 0 1 0 0,-1 1 0 0 0,1 0-1 0 0,3 0 60 0 0,30-14-73 0 0,-36 14 65 0 0,-1 2 0 0 0,0-1-1 0 0,1 1 1 0 0,0 0 0 0 0,0 1 0 0 0,-1 0-1 0 0,1 0 1 0 0,1 1 0 0 0,-1-1 0 0 0,0 2-1 0 0,0-1 1 0 0,3 2 8 0 0,15 1-5 0 0,-17-2 5 0 0,0 1 0 0 0,0 0 0 0 0,0 0 0 0 0,0 1 0 0 0,-1 0 0 0 0,1 1 0 0 0,7 3 0 0 0,-5-1 1 0 0,-1 0 4 0 0,1 0 1 0 0,-1 1 0 0 0,0 0-1 0 0,-1 1 1 0 0,1 0-6 0 0,-7-5 6 0 0,-1 1 0 0 0,0-1 1 0 0,1 1-1 0 0,-1-1 0 0 0,0 1 1 0 0,0 0-1 0 0,0 0 0 0 0,-1 0 1 0 0,1 0-1 0 0,-1 0 0 0 0,0 0 1 0 0,0 0-1 0 0,0 0 0 0 0,0 1 1 0 0,0-1-1 0 0,-1 0 0 0 0,1 1 1 0 0,-1-1-1 0 0,0 2-6 0 0,0 0 49 0 0,-1 0 0 0 0,0 0 0 0 0,0 0 0 0 0,0 0 1 0 0,0 0-1 0 0,-1 0 0 0 0,0 0 0 0 0,0 0 0 0 0,0-1 0 0 0,-1 1 0 0 0,1-1 0 0 0,-1 1 0 0 0,0-1 0 0 0,0 0 0 0 0,-1 0 0 0 0,1-1 1 0 0,-5 4-50 0 0,-6 5 68 0 0,-1 0 1 0 0,-1-1 0 0 0,0 0-1 0 0,-4 0-68 0 0,-8 4 302 0 0,-1-2 0 0 0,0-1 0 0 0,-5 0-302 0 0,26-9 62 0 0,6-3-34 0 0,-1 1 1 0 0,1 0-1 0 0,-1 0 1 0 0,0 0-1 0 0,1 1 1 0 0,0-1-1 0 0,-1 1 1 0 0,1-1-1 0 0,-1 2-28 0 0,1-2 16 0 0,1 0-1 0 0,-1-1 1 0 0,0 1-1 0 0,0 0 0 0 0,0 0 1 0 0,0-1-1 0 0,0 0 0 0 0,1 1 1 0 0,-1-1-1 0 0,0 0 1 0 0,-1 0-16 0 0,2 0 16 0 0,0 0 0 0 0,-1 0 0 0 0,1 0 0 0 0,0 1 0 0 0,-1-1 0 0 0,1 0 0 0 0,0 1 0 0 0,-1-1 0 0 0,1 0 0 0 0,0 1 1 0 0,0 0-1 0 0,0-1 0 0 0,-1 1 0 0 0,1 0 0 0 0,0-1 0 0 0,0 1 0 0 0,0 0-16 0 0,0 0 8 0 0,1 0 1 0 0,-1 0-1 0 0,0 0 0 0 0,0 0 0 0 0,0 0 0 0 0,0-1 1 0 0,0 1-1 0 0,0 0 0 0 0,-1-1 0 0 0,1 1 1 0 0,0 0-1 0 0,0-1 0 0 0,0 1 0 0 0,-2-1-8 0 0,-4 5 232 0 0,21 6 177 0 0,-1-3-328 0 0,2-2-1 0 0,-1 1 1 0 0,1-2-1 0 0,0 0 1 0 0,0 0 0 0 0,0-1-1 0 0,10 0-80 0 0,25 2 18 0 0,37 0-18 0 0,-4-1 39 0 0,101 17-1561 0 0,-165-20-5338 0 0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1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343 1 3808 0 0,'10'12'-92'0'0,"-11"-6"345"0"0,-19-2 627 0 0,-6 0-632 0 0,10 2-187 0 0,-1 0 0 0 0,0-1 0 0 0,1-1 0 0 0,-1-1 0 0 0,-1 0 0 0 0,-4-1-61 0 0,-18 4 65 0 0,-7-1 2 0 0,31-4 42 0 0,-1 1 0 0 0,1 1 0 0 0,-1 0-109 0 0,15-3 127 0 0,-1 1-1 0 0,1 0 0 0 0,0 0 0 0 0,0 0 1 0 0,-1 0-1 0 0,1 0 0 0 0,0 0 0 0 0,0 0 1 0 0,-1 2-127 0 0,2-3 104 0 0,0 1 0 0 0,1 0 0 0 0,-1-1 0 0 0,1 1 0 0 0,-1-1 0 0 0,1 1 1 0 0,0 0-1 0 0,-1 0 0 0 0,1-1 0 0 0,0 1 0 0 0,-1 0 0 0 0,1-1 0 0 0,0 1 0 0 0,0 0 0 0 0,0 0 1 0 0,-1 0-1 0 0,1-1 0 0 0,0 1 0 0 0,0 0-104 0 0,1 3 133 0 0,0 0 0 0 0,0-1 0 0 0,0 1 1 0 0,1-1-1 0 0,-1 1 0 0 0,1-1 0 0 0,0 1 0 0 0,0-1 0 0 0,2 3-133 0 0,-3-5-131 0 0,2 3 148 0 0,11 18 60 0 0,0 0 0 0 0,-2 1 0 0 0,0 1 0 0 0,-2 0 0 0 0,1 2-77 0 0,-6-11 19 0 0,1-1 0 0 0,1 0 0 0 0,3 4-19 0 0,-3-6 16 0 0,-1 1-1 0 0,0-1 1 0 0,-1 1-1 0 0,3 11-15 0 0,-5-15 8 0 0,-1 0 0 0 0,1 0 0 0 0,0 0 0 0 0,1 0 0 0 0,0-1 0 0 0,1 1 0 0 0,-1-1 0 0 0,2 0 0 0 0,-1 0 0 0 0,2 1-8 0 0,19 20 111 0 0,-22-26-241 0 0,-3-2 47 0 0,0 0 0 0 0,0 0 1 0 0,0 0-1 0 0,0-1 0 0 0,0 1 0 0 0,0 0 0 0 0,0 0 0 0 0,0-1 0 0 0,1 1 0 0 0,-1-1 0 0 0,0 1 0 0 0,1-1 0 0 0,-1 0 1 0 0,0 1-1 0 0,1-1 0 0 0,0 0 83 0 0,-2 0-6688 0 0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1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1 106 6632 0 0,'0'0'0'0'0,"0"0"0"0"0,9 7 0 0 0,0-7 504 0 0,2-2-8 0 0,-4-3 8 0 0,22-8 8 0 0,10-5-168 0 0,1 4 8 0 0,-8 8-16 0 0,8-1 16 0 0,3-9-280 0 0,0 3 8 0 0,0 6-8 0 0,-5-4 8 0 0,-38 11-7832 0 0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1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346 10 4008 0 0,'0'0'-1'0'0,"-1"0"-1"0"0,0 0 1 0 0,0 0 0 0 0,0 0 0 0 0,1-1-1 0 0,-1 1 1 0 0,0 0 0 0 0,0 0 0 0 0,1-1-1 0 0,-1 1 1 0 0,0 0 0 0 0,0-1 0 0 0,1 1-1 0 0,-1-1 1 0 0,0 1 0 0 0,0-1 1 0 0,0 0 4 0 0,1 1 0 0 0,-1-1 1 0 0,1 1-1 0 0,-1 0 0 0 0,0-1 1 0 0,0 1-1 0 0,1-1 0 0 0,-1 1 1 0 0,0 0-1 0 0,0 0 0 0 0,1 0 1 0 0,-1-1-1 0 0,0 1 1 0 0,0 0-1 0 0,0 0 0 0 0,0 0 1 0 0,1 0-1 0 0,-1 0 0 0 0,0 0 1 0 0,0 1-1 0 0,0-1 0 0 0,1 0 1 0 0,-1 0-1 0 0,0 0 0 0 0,0 1 1 0 0,1-1-1 0 0,-1 0 0 0 0,0 1-4 0 0,-5 1 221 0 0,1-1 0 0 0,-1-1 0 0 0,1 1 0 0 0,-1-1 0 0 0,0 1 0 0 0,-1-2-221 0 0,1 1 237 0 0,-1 0 0 0 0,1 1 1 0 0,-1-1-1 0 0,1 1 0 0 0,-6 2-237 0 0,-7 5 447 0 0,0 1 0 0 0,1 0 0 0 0,0 2 0 0 0,-2 1-447 0 0,-13 9 496 0 0,26-17-365 0 0,1 1 0 0 0,-1 0 0 0 0,1 0-1 0 0,0 1 1 0 0,1-1 0 0 0,-1 1 0 0 0,1 1 0 0 0,0-1-1 0 0,1 1 1 0 0,-1 0 0 0 0,1 0 0 0 0,1 0 0 0 0,-1 0 0 0 0,1 1-1 0 0,1 0 1 0 0,-1-1 0 0 0,1 2-131 0 0,-4 19 279 0 0,3-19-191 0 0,1 1 0 0 0,0-1 1 0 0,1 1-1 0 0,0 0 1 0 0,1-1-1 0 0,0 1 0 0 0,1 9-88 0 0,0-9 42 0 0,1 1 0 0 0,0-1 0 0 0,1 0 1 0 0,0 0-1 0 0,1 0 0 0 0,0 0 0 0 0,1 1-42 0 0,-2-5 10 0 0,1 0 0 0 0,0 0 0 0 0,0-1 0 0 0,1 1 0 0 0,-1-1 0 0 0,1 0 0 0 0,0 0 0 0 0,0-1 0 0 0,1 0 1 0 0,0 1-1 0 0,2 0-10 0 0,3 2 24 0 0,1 0 1 0 0,0-1-1 0 0,10 4-24 0 0,-17-8 6 0 0,0-1 0 0 0,0 0 0 0 0,0 0-1 0 0,0 0 1 0 0,0 0 0 0 0,0-1 0 0 0,0 0 0 0 0,0 0-1 0 0,0 0 1 0 0,0-1 0 0 0,4 0-6 0 0,22-6-6 0 0,0 0 1 0 0,0-2-1 0 0,12-7 6 0 0,-31 12-9 0 0,-1-2-1 0 0,1 1 0 0 0,-2-2 0 0 0,1 1 0 0 0,-1-1 1 0 0,0-1-1 0 0,0 0 0 0 0,-1 0 0 0 0,0-1 0 0 0,1-2 10 0 0,-8 7 0 0 0,0 0 0 0 0,0-1 0 0 0,0 1-1 0 0,0-1 1 0 0,-1 1 0 0 0,0-1 0 0 0,1 1 0 0 0,-2-1-1 0 0,1 0 1 0 0,-1 0 0 0 0,1 0 0 0 0,-1 1-1 0 0,0-1 1 0 0,-1 0 0 0 0,0 0 0 0 0,1 0 0 0 0,-1 1-1 0 0,-2-4 1 0 0,-2-1 11 0 0,0 1 0 0 0,-1 0 1 0 0,0 0-1 0 0,-1 0 0 0 0,0 1 0 0 0,0 0 0 0 0,0 0 0 0 0,-1 0 0 0 0,-1 1-11 0 0,-13-13 76 0 0,10 8-165 0 0,-1 1 0 0 0,0 1 0 0 0,-1 0-1 0 0,0 1 1 0 0,0 1 0 0 0,-1 0 0 0 0,0 1-1 0 0,0 0 1 0 0,0 1 0 0 0,-1 1 0 0 0,0 1-1 0 0,0 0 1 0 0,0 1 0 0 0,-5 0 89 0 0,17 1-8129 0 0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2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7432 0 0,'0'1'28'0'0,"0"0"0"0"0,0 0 0 0 0,0 0 0 0 0,1 0-1 0 0,-1 0 1 0 0,0 0 0 0 0,0-1 0 0 0,0 1 0 0 0,1 0 0 0 0,-1 0 0 0 0,0 0 0 0 0,1 0 0 0 0,-1 0 0 0 0,1-1 0 0 0,-1 1 0 0 0,1 0 0 0 0,-1 0 0 0 0,1-1-1 0 0,0 1 1 0 0,-1 0 0 0 0,1-1 0 0 0,0 1 0 0 0,-1-1 0 0 0,1 1 0 0 0,0-1 0 0 0,1 1-28 0 0,2 2 170 0 0,-4-2-129 0 0,1 0 0 0 0,-1 0 0 0 0,0-1 0 0 0,1 1 1 0 0,-1 0-1 0 0,0 0 0 0 0,0 0 0 0 0,1 0 0 0 0,-1-1 0 0 0,0 1 1 0 0,0 0-1 0 0,0 0 0 0 0,0 0 0 0 0,0 0 0 0 0,0-1 0 0 0,-1 1 1 0 0,1 0-1 0 0,0 0-41 0 0,0 3 125 0 0,-1 18 325 0 0,2 0 0 0 0,1 1 0 0 0,4 17-450 0 0,-2-11 260 0 0,-4-25-216 0 0,0 1 0 0 0,0-1 0 0 0,1 0 0 0 0,-1 1 0 0 0,1-1 0 0 0,0 0 1 0 0,0 0-1 0 0,1 0 0 0 0,-1 0 0 0 0,1 0 0 0 0,1 1-44 0 0,1 1 80 0 0,0 1-1 0 0,-1-1 1 0 0,0 1-1 0 0,3 7-79 0 0,-4-8 59 0 0,0 0 0 0 0,1 0 0 0 0,0 0 0 0 0,0-1 0 0 0,2 2-59 0 0,31 49-1122 0 0,-35-54-6586 0 0</inkml:trace>
  <inkml:trace contextRef="#ctx0" brushRef="#br0" timeOffset="1">423 41 5824 0 0,'5'6'206'0'0,"-1"0"-1"0"0,1 1 1 0 0,-1-1 0 0 0,0 1-1 0 0,0 0 1 0 0,-1 0 0 0 0,0 0-1 0 0,0 1-204 0 0,-1-1 238 0 0,1-1 0 0 0,0 1 0 0 0,0-1 0 0 0,1 0 0 0 0,0 1 1 0 0,0-2-1 0 0,4 6-239 0 0,13 12 508 0 0,-17-19-435 0 0,-1 0 0 0 0,1 1 0 0 0,0-1 0 0 0,0 0 0 0 0,0-1 0 0 0,1 1 0 0 0,-1-1 0 0 0,1 0 0 0 0,0 0 0 0 0,0-1 0 0 0,0 1 0 0 0,0-1 0 0 0,1 0 0 0 0,0 0-73 0 0,12 3 162 0 0,-10-2-73 0 0,0 0 1 0 0,-1-1-1 0 0,1-1 1 0 0,0 1-1 0 0,0-1 1 0 0,0 0-1 0 0,1-1 1 0 0,-1 0-1 0 0,2-1-89 0 0,2-1 134 0 0,-1 0-1 0 0,1-1 1 0 0,-1 0-1 0 0,0-1 1 0 0,0 0 0 0 0,0-1-1 0 0,0-1 1 0 0,-1 1-1 0 0,0-2 1 0 0,2-1-134 0 0,-9 5 82 0 0,-1 0 0 0 0,0 0 0 0 0,0 0 0 0 0,0 0 0 0 0,0-1 0 0 0,0 1 0 0 0,0-1-1 0 0,-1 1 1 0 0,0-1 0 0 0,1 1 0 0 0,-2-1 0 0 0,1 0 0 0 0,0 0 0 0 0,-1 0 0 0 0,1 1 0 0 0,-1-1 0 0 0,0 0 0 0 0,0 0 0 0 0,-1 0 0 0 0,1 0 0 0 0,-1 1 0 0 0,0-1 0 0 0,0 0 0 0 0,-1-3-82 0 0,-8-14 106 0 0,6 11-239 0 0,0 0-1 0 0,-1 0 1 0 0,0 0 0 0 0,-1 1-1 0 0,0-1 1 0 0,0 1 0 0 0,-4-3 133 0 0,8 10-10085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9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24 661 7936 0 0,'0'-71'2180'0'0,"-3"2"1"0"0,-7-32-2181 0 0,4 46 615 0 0,3 0-1 0 0,2-25-614 0 0,1 69 131 0 0,1 0 0 0 0,0 0 0 0 0,2-9-131 0 0,-2 16 82 0 0,0 0-1 0 0,0 0 1 0 0,0 0-1 0 0,0 0 1 0 0,1 1 0 0 0,0-1-1 0 0,0 1 1 0 0,0-1 0 0 0,0 1-1 0 0,0-1 1 0 0,3-1-82 0 0,4-7 495 0 0,-8 11-462 0 0,-1 0 0 0 0,1 0-1 0 0,0 0 1 0 0,-1 0 0 0 0,1 0-1 0 0,0 1 1 0 0,0-1 0 0 0,-1 0-1 0 0,1 0 1 0 0,0 1 0 0 0,0-1 0 0 0,0 1-1 0 0,0-1 1 0 0,0 1 0 0 0,0-1-1 0 0,0 1 1 0 0,0-1 0 0 0,0 1-1 0 0,0 0 1 0 0,0 0 0 0 0,0-1-1 0 0,0 1 1 0 0,0 0 0 0 0,1 0-33 0 0,12-2 270 0 0,-11 1-237 0 0,-1 0 0 0 0,1 1-1 0 0,-1-1 1 0 0,1 1 0 0 0,0-1 0 0 0,-1 1 0 0 0,1 0-1 0 0,-1 0 1 0 0,1 0 0 0 0,-1 1 0 0 0,1-1 0 0 0,0 0 0 0 0,-1 1-1 0 0,1 0 1 0 0,-1 0 0 0 0,0 0 0 0 0,1 0 0 0 0,-1 0-1 0 0,0 0 1 0 0,1 0 0 0 0,-1 1 0 0 0,1 0-33 0 0,5 7 43 0 0,0-1 0 0 0,-1 1 0 0 0,0 1 0 0 0,-1-1 0 0 0,0 2-43 0 0,26 34 121 0 0,-5-9-74 0 0,-1 1 1 0 0,2 9-48 0 0,15 23 1 0 0,-25-42 1 0 0,-12-17-20 0 0,1 0 1 0 0,0 0-1 0 0,0-1 0 0 0,1 0 1 0 0,0 0-1 0 0,0-1 1 0 0,1 0-1 0 0,1 0 18 0 0,18 15-98 0 0,-23-18 93 0 0,0 0 1 0 0,1 0-1 0 0,-1-1 0 0 0,1 0 1 0 0,1 0-1 0 0,-1 0 0 0 0,0 0 1 0 0,1-1-1 0 0,0 0 0 0 0,0-1 1 0 0,0 0-1 0 0,0 0 0 0 0,6 1 5 0 0,4-2 4 0 0,1 0-1 0 0,-1-2 0 0 0,0 0 0 0 0,1-1 1 0 0,-1 0-1 0 0,6-3-3 0 0,-16 3 26 0 0,0 0 1 0 0,0-1-1 0 0,0 0 0 0 0,0 0 1 0 0,-1 0-1 0 0,1-1 0 0 0,-1 0 1 0 0,0 0-1 0 0,0-1 0 0 0,0 1 1 0 0,-1-1-1 0 0,1-1 0 0 0,-1 1 1 0 0,-1-1-1 0 0,5-5-26 0 0,3-7 137 0 0,0-1 0 0 0,-1-1 0 0 0,1-5-137 0 0,-9 18 33 0 0,0-1 0 0 0,0 1 0 0 0,-1-1 0 0 0,0 0 0 0 0,-1 0 0 0 0,0 0 0 0 0,0 0 0 0 0,-1 0 0 0 0,0 0 0 0 0,0-5-33 0 0,-4-20 321 0 0,-1 0-1 0 0,-9-30-320 0 0,9 47 66 0 0,0 1 0 0 0,0-1 0 0 0,-2 1 0 0 0,0 1 0 0 0,-1-1 0 0 0,0 1 0 0 0,-1 1-66 0 0,2 4 75 0 0,-1 0 0 0 0,1 1 0 0 0,-2 1 0 0 0,1-1 0 0 0,-1 1 0 0 0,0 1 0 0 0,-5-3-75 0 0,-39-9 10 0 0,50 17-2533 0 0,3 1-9987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30.7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599 0 7024 0 0,'-1'0'23'0'0,"1"0"-1"0"0,-1 0 1 0 0,0 0 0 0 0,1 0 0 0 0,-1 1 0 0 0,0-1-1 0 0,1 0 1 0 0,-1 0 0 0 0,0 0 0 0 0,1 1-1 0 0,-1-1 1 0 0,0 0 0 0 0,1 1 0 0 0,-1-1 0 0 0,1 0-1 0 0,-1 1 1 0 0,1-1 0 0 0,-1 1 0 0 0,1-1 0 0 0,-1 1-23 0 0,0 0 30 0 0,1 0 1 0 0,-1-1-1 0 0,0 1 1 0 0,1-1-1 0 0,-1 1 1 0 0,0-1-1 0 0,1 1 1 0 0,-1-1 0 0 0,0 1-1 0 0,1-1 1 0 0,-1 0-1 0 0,0 1 1 0 0,0-1-1 0 0,0 0 1 0 0,0 0-1 0 0,1 0 1 0 0,-1 0-1 0 0,0 1 1 0 0,0-1 0 0 0,0 0-1 0 0,0 0-30 0 0,-7 0 111 0 0,0 1 0 0 0,0 1 1 0 0,0-1-1 0 0,0 1 0 0 0,1 1 0 0 0,-1-1 1 0 0,-2 3-112 0 0,-37 9 92 0 0,27-10-33 0 0,-43 7 188 0 0,-48 14-247 0 0,75-12 569 0 0,26-9-357 0 0,-1 0 1 0 0,1 0 0 0 0,-1-2 0 0 0,0 1-1 0 0,-5-1-212 0 0,8 0 113 0 0,-1 0 0 0 0,1 0-1 0 0,0 1 1 0 0,0 0 0 0 0,1 0 0 0 0,-1 1-1 0 0,1 0 1 0 0,-1 0-113 0 0,-29 14 689 0 0,35-17-665 0 0,0 1-1 0 0,1-1 1 0 0,-1 0 0 0 0,1 0-1 0 0,-1 1 1 0 0,1-1 0 0 0,0 1-1 0 0,-1 0 1 0 0,1-1 0 0 0,0 1-1 0 0,0 0 1 0 0,0 0 0 0 0,0-1-1 0 0,1 1 1 0 0,-1 1-24 0 0,-10 30 380 0 0,-3 45 68 0 0,13-69-405 0 0,-1 0 1 0 0,2 0 0 0 0,-1 0 0 0 0,1 0 0 0 0,1 5-44 0 0,-2 25 69 0 0,1-29-44 0 0,0-1 1 0 0,0 1-1 0 0,1-1 1 0 0,1 1 0 0 0,1 7-26 0 0,-1-5 48 0 0,0 0 0 0 0,0 0 0 0 0,-1 7-48 0 0,-1-15 1 0 0,-1 3 8 0 0,1 1-1 0 0,0-1 0 0 0,0 1 0 0 0,1-1 1 0 0,0 0-1 0 0,0 1 0 0 0,1-1 1 0 0,0 0-1 0 0,0 0 0 0 0,1 0 0 0 0,0 0 1 0 0,0 0-1 0 0,2 3-8 0 0,8 12 8 0 0,-9-14 9 0 0,0-1-1 0 0,1 1 0 0 0,0-1 0 0 0,0 0 0 0 0,1-1 0 0 0,0 1 0 0 0,2 1-16 0 0,12 10 81 0 0,-16-13-27 0 0,0-1 1 0 0,0-1 0 0 0,1 1-1 0 0,-1 0 1 0 0,1-1-1 0 0,-1 0 1 0 0,1 0 0 0 0,0-1-1 0 0,0 1 1 0 0,1-1 0 0 0,1 0-55 0 0,19 10 389 0 0,-23-10-346 0 0,0-1 0 0 0,0 1 0 0 0,0-1-1 0 0,0 1 1 0 0,0-1 0 0 0,0 0 0 0 0,0 0-1 0 0,0-1 1 0 0,1 1 0 0 0,-1-1 0 0 0,2 1-43 0 0,3-1 86 0 0,0-1 1 0 0,1 1 0 0 0,-1-1-1 0 0,1-1 1 0 0,-1 1-1 0 0,0-1 1 0 0,0-1 0 0 0,2 0-87 0 0,-6 2-2064 0 0,-4 1-8409 0 0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2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9440 0 0,'0'1'75'0'0,"1"0"-1"0"0,-1 0 1 0 0,0 0 0 0 0,1 0 0 0 0,-1 0 0 0 0,0-1 0 0 0,1 1-1 0 0,-1 0 1 0 0,1 0 0 0 0,-1 0 0 0 0,1 0 0 0 0,0 0-1 0 0,-1-1 1 0 0,1 1 0 0 0,0 0 0 0 0,0 0 0 0 0,0-1 0 0 0,0 1-75 0 0,10 14 1317 0 0,-8-10-1165 0 0,-1 0 1 0 0,0 0 0 0 0,1-1 0 0 0,0 0-1 0 0,0 1 1 0 0,0-1 0 0 0,1 0 0 0 0,-1 0-153 0 0,1-1 6 0 0,-1 1 1 0 0,0 0-1 0 0,0 0 1 0 0,0 0 0 0 0,0 0-1 0 0,-1 0 1 0 0,0 1-1 0 0,0-1 1 0 0,2 6-7 0 0,-2 2-9 0 0,-1-7-43 0 0,1 0 1 0 0,-1 1-1 0 0,1-1 0 0 0,0 0 1 0 0,0 0-1 0 0,0 0 0 0 0,2 1 52 0 0,-1 0-21 0 0,-1-1 1 0 0,1 1-1 0 0,-1 0 0 0 0,0 0 0 0 0,-1 0 0 0 0,2 6 21 0 0,-2-6-39 0 0,1 0 1 0 0,-1 1-1 0 0,1-1 0 0 0,1 0 1 0 0,-1 0-1 0 0,2 2 39 0 0,-1-2-1636 0 0,-3-5-6249 0 0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2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1 6520 0 0,'-7'0'246'0'0,"1"0"1"0"0,-1 1 0 0 0,0 1-1 0 0,0-1 1 0 0,-3 2-247 0 0,2-1 348 0 0,0 0 0 0 0,0 0-1 0 0,0-1 1 0 0,0 0 0 0 0,-5-1-348 0 0,3 0 100 0 0,1 0 0 0 0,0 1 0 0 0,-1-1 0 0 0,1 2 0 0 0,0 0 0 0 0,0 0 0 0 0,0 0 0 0 0,0 1 0 0 0,1 0 0 0 0,-1 1 0 0 0,-4 2-100 0 0,-2 3 74 0 0,9-6 15 0 0,1 0-1 0 0,0 0 0 0 0,-1 0 0 0 0,1 1 0 0 0,0 0 0 0 0,-3 4-88 0 0,6-6 15 0 0,1-1 1 0 0,0 1-1 0 0,0 0 1 0 0,0 0-1 0 0,0 0 1 0 0,0-1-1 0 0,0 1 1 0 0,0 0-1 0 0,1 0 1 0 0,-1 0-1 0 0,1 0 1 0 0,-1 0-1 0 0,1 1 1 0 0,0-1 0 0 0,0 0-1 0 0,0 0 1 0 0,0 0-1 0 0,0 0 1 0 0,0 0-1 0 0,1 0 1 0 0,-1 0-1 0 0,1 0 1 0 0,0 1-16 0 0,0-1 0 0 0,0 0 0 0 0,0 0 0 0 0,1-1 0 0 0,-1 1 0 0 0,1 0 0 0 0,-1-1 0 0 0,1 0 0 0 0,-1 1 0 0 0,1-1 0 0 0,0 0 0 0 0,0 0 0 0 0,0 0 0 0 0,0 0 0 0 0,1 1 0 0 0,4 2 0 0 0,50 31-12 0 0,-13-9-31 0 0,-2 2 0 0 0,10 10 43 0 0,-45-32-67 0 0,-5-5 38 0 0,0 0 1 0 0,0 1-1 0 0,0-1 0 0 0,0 1 0 0 0,0 0 0 0 0,-1 0 0 0 0,1 0 0 0 0,-1 0 0 0 0,1 0 0 0 0,-1 0 0 0 0,0 0 1 0 0,0 0-1 0 0,1 2 29 0 0,6 13-130 0 0,-7-14 102 0 0,1 0 0 0 0,-1 0 0 0 0,1 0 0 0 0,-1 0 1 0 0,0 1-1 0 0,0-1 0 0 0,-1 0 0 0 0,1 3 28 0 0,-1-5 5 0 0,0 1 1 0 0,0-1-1 0 0,-1 1 0 0 0,1-1 0 0 0,0 1 0 0 0,-1-1 0 0 0,1 1 1 0 0,-1-1-1 0 0,0 0 0 0 0,1 1 0 0 0,-1-1 0 0 0,0 0 1 0 0,0 0-1 0 0,0 0 0 0 0,0 1 0 0 0,0-1 0 0 0,0 0 0 0 0,0 0 1 0 0,0 0-1 0 0,0 0 0 0 0,0-1 0 0 0,-1 1 0 0 0,0 0-5 0 0,-4 3-10 0 0,0 0-1 0 0,-1-1 1 0 0,1 0-1 0 0,-1 0 1 0 0,0-1-1 0 0,0 0 1 0 0,0 0-1 0 0,0-1 1 0 0,-1 1-1 0 0,1-2 1 0 0,0 1-1 0 0,0-1 1 0 0,-1 0-1 0 0,1 0 1 0 0,0-1-1 0 0,0 0 1 0 0,-7-2 10 0 0,11 2-7568 0 0</inkml:trace>
  <inkml:trace contextRef="#ctx0" brushRef="#br0" timeOffset="1">579 1 7328 0 0,'7'4'307'0'0,"0"1"0"0"0,0 1-1 0 0,0 0 1 0 0,0 0 0 0 0,5 6-307 0 0,8 8 911 0 0,-15-16-767 0 0,-1 0 0 0 0,0 1 1 0 0,0 0-1 0 0,0 0 0 0 0,0 0 0 0 0,-1 0 1 0 0,0 1-1 0 0,0-1 0 0 0,0 1 0 0 0,-1 0 0 0 0,0-1 1 0 0,0 1-1 0 0,1 4-144 0 0,-1 3 171 0 0,0 0 0 0 0,-1-1-1 0 0,-1 1 1 0 0,0 0 0 0 0,0 0 0 0 0,-1 4-171 0 0,-2-3 93 0 0,3-12-73 0 0,-1 0 0 0 0,1 1 0 0 0,-1-1 0 0 0,1 1 0 0 0,0-1 0 0 0,0 0-1 0 0,0 1 1 0 0,1-1 0 0 0,-1 1 0 0 0,0-1 0 0 0,1 0-20 0 0,-2 17 134 0 0,1-17-125 0 0,-1-1 1 0 0,1 0-1 0 0,0 0 1 0 0,0 0-1 0 0,-1 0 1 0 0,1 1 0 0 0,0-1-1 0 0,0 0 1 0 0,0 0-1 0 0,0 0 1 0 0,1 0-1 0 0,-1 1 1 0 0,0-1-1 0 0,0 0 1 0 0,1 0-1 0 0,-1 0 1 0 0,1 0-1 0 0,-1 1-9 0 0,3 7-1562 0 0,-3-8-6822 0 0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3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3808 0 0,'1'38'3957'0'0,"0"-28"-3547"0"0,1 0 0 0 0,0 0 0 0 0,0 0 0 0 0,1 2-410 0 0,1 5 68 0 0,-1 1 0 0 0,-1 0 0 0 0,-1 0 0 0 0,0-1-1 0 0,-1 1 1 0 0,-2 12-68 0 0,0 18 534 0 0,2 11-1534 0 0,0-59-5682 0 0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3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8336 0 0,'2'-2'37'0'0,"0"0"0"0"0,0 1 0 0 0,1-1 0 0 0,-1 1 0 0 0,0 0 0 0 0,1 0 0 0 0,-1 0 0 0 0,1 0 0 0 0,-1 0 0 0 0,1 1 0 0 0,-1-1 0 0 0,1 1 0 0 0,0-1 0 0 0,-1 1 0 0 0,1 0 0 0 0,1 0-37 0 0,13-2 254 0 0,133-28 1074 0 0,-139 28-1239 0 0,0 0 0 0 0,1 1 0 0 0,-1 1 0 0 0,0 0 0 0 0,10 1-89 0 0,23-1 117 0 0,-12-1-53 0 0,0 1 0 0 0,0 1 0 0 0,0 2 0 0 0,26 5-64 0 0,-47-5 22 0 0,0 1 0 0 0,0-1 0 0 0,8 6-22 0 0,-11-6-182 0 0,-1 1 1 0 0,1-1 0 0 0,0-1-1 0 0,0 0 1 0 0,0 0-1 0 0,0 0 1 0 0,0-1-1 0 0,6 1 182 0 0,15-2-7110 0 0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4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 6424 0 0,'0'0'593'0'0,"-12"0"2726"0"0,9 2-3193 0 0,0-1 1 0 0,0 0-1 0 0,1 1 1 0 0,-1 0-1 0 0,0 0 1 0 0,1 0-1 0 0,0 0 1 0 0,-2 1-127 0 0,2-1 86 0 0,-1 0 0 0 0,0 1 0 0 0,0-1-1 0 0,0 0 1 0 0,0 0 0 0 0,0-1 0 0 0,-1 1 0 0 0,1 0 0 0 0,-1-1-86 0 0,-14 4 108 0 0,1 1-1 0 0,0 1 1 0 0,0 0 0 0 0,1 1-1 0 0,0 1 1 0 0,1 0 0 0 0,-14 11-108 0 0,18-11 46 0 0,0 0 0 0 0,0 1 0 0 0,1 1 0 0 0,0-1 1 0 0,0 2-1 0 0,1-1 0 0 0,1 1 0 0 0,0 1 1 0 0,1-1-1 0 0,-1 4-46 0 0,6-11 21 0 0,-1-1 1 0 0,1 1-1 0 0,0 0 0 0 0,1 0 1 0 0,-1 0-1 0 0,1 1 0 0 0,0-1 1 0 0,0 0-1 0 0,1 0 0 0 0,0 0 1 0 0,-1 1-1 0 0,2-1 0 0 0,-1 0 1 0 0,1 1-1 0 0,0-1 0 0 0,0 0 1 0 0,0 0-1 0 0,0 0 0 0 0,3 4-21 0 0,6 11 48 0 0,-9-16-38 0 0,1 0 0 0 0,0 0-1 0 0,0 0 1 0 0,0 0 0 0 0,0-1-1 0 0,0 1 1 0 0,1-1 0 0 0,0 0-1 0 0,0 1 1 0 0,0-1 0 0 0,0-1-1 0 0,0 1 1 0 0,1 0 0 0 0,-1-1-1 0 0,1 1 1 0 0,0-1-10 0 0,24 10 27 0 0,1-1 0 0 0,0-1 0 0 0,1-1 0 0 0,17 2-27 0 0,-13-3 11 0 0,-24-6-10 0 0,0-1 1 0 0,0 0 0 0 0,0 0 0 0 0,0-1 0 0 0,0 0-1 0 0,0-1 1 0 0,6-1-2 0 0,31-1 4 0 0,-35 2-55 0 0,-1 0 0 0 0,1-1 1 0 0,0 0-1 0 0,4-3 51 0 0,25-3-147 0 0,-28 5-1646 0 0,-11 2-6744 0 0</inkml:trace>
  <inkml:trace contextRef="#ctx0" brushRef="#br0" timeOffset="1">136 257 8640 0 0,'2'0'0'0'0,"5"0"0"0"0,-2 0 0 0 0,6 0 336 0 0,7 0 0 0 0,0 0 0 0 0,16-11 0 0 0,18-2-56 0 0,-9 1 8 0 0,-5 6-8 0 0,9-1 8 0 0,-8-2-208 0 0,-8 2 0 0 0,3-2-8544 0 0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4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5416 0 0,'0'0'793'0'0,"0"0"4"0"0,0 0-2 0 0,0 0-51 0 0,0 0-216 0 0,0 0-51 0 0,1 2-1 0 0,9 25 7 0 0,-2 1 0 0 0,-1 1 0 0 0,-1 4-483 0 0,-1-8 15 0 0,0-1 1 0 0,2 0-1 0 0,0-1 0 0 0,7 12-15 0 0,2 23 176 0 0,-15-54-177 0 0,0-1 1 0 0,0 1-1 0 0,0 0 1 0 0,0 0 0 0 0,-1-1-1 0 0,0 1 1 0 0,1 0-1 0 0,-2 4 1 0 0,1-5 0 0 0,0-1 0 0 0,0 1-1 0 0,0 0 1 0 0,0 0 0 0 0,0 0-1 0 0,1-1 1 0 0,-1 1 0 0 0,1 0-1 0 0,0 0 1 0 0,0-1 0 0 0,0 1 0 0 0,0-1-1 0 0,0 1 1 0 0,1-1 0 0 0,-1 1 0 0 0,5 6 1 0 0,2 1 6 0 0,-7-10-65 0 0,-1 0 0 0 0,0 0 0 0 0,1 1 0 0 0,-1-1 1 0 0,0 0-1 0 0,1 1 0 0 0,-1-1 0 0 0,0 0 0 0 0,0 1 1 0 0,1-1-1 0 0,-1 0 0 0 0,0 1 0 0 0,0-1 0 0 0,0 1 0 0 0,1-1 1 0 0,-1 1-1 0 0,0-1 0 0 0,0 0 0 0 0,0 1 0 0 0,0-1 1 0 0,0 1-1 0 0,0-1 0 0 0,0 1 0 0 0,0-1 0 0 0,0 1 58 0 0,0 0-7338 0 0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4.7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0 150 8136 0 0,'4'-3'85'0'0,"-1"0"1"0"0,1 1-1 0 0,0-1 1 0 0,0 1-1 0 0,0 0 1 0 0,0 1-1 0 0,0-1 1 0 0,0 1-1 0 0,0-1 1 0 0,0 1-1 0 0,5 0-85 0 0,21-8 517 0 0,119-61 1019 0 0,-143 68-1482 0 0,16-7 87 0 0,-1 1 0 0 0,1 1 0 0 0,0 1 1 0 0,1 1-1 0 0,0 1-141 0 0,2 1 57 0 0,-16 2-46 0 0,-1-1 0 0 0,1 2 0 0 0,0-1 0 0 0,0 1 0 0 0,0 0 1 0 0,-1 1-1 0 0,7 1-11 0 0,3 2-1504 0 0,-14-3-6016 0 0</inkml:trace>
  <inkml:trace contextRef="#ctx0" brushRef="#br0" timeOffset="1">131 336 6424 0 0,'0'1'24'0'0,"1"0"-1"0"0,-1-1 1 0 0,0 1 0 0 0,0-1-1 0 0,0 1 1 0 0,0 0 0 0 0,1-1 0 0 0,-1 1-1 0 0,0-1 1 0 0,0 1 0 0 0,1-1 0 0 0,-1 1-1 0 0,0-1 1 0 0,1 1 0 0 0,-1-1-1 0 0,1 1 1 0 0,-1-1 0 0 0,1 0 0 0 0,-1 1-1 0 0,1-1 1 0 0,-1 0 0 0 0,1 1 0 0 0,-1-1-1 0 0,1 0 1 0 0,-1 0-24 0 0,22 7 1356 0 0,27-5 1098 0 0,-43-2-2352 0 0,30-2 34 0 0,-1-2-1 0 0,0-1 1 0 0,23-6-136 0 0,-8 0 16 0 0,19 1-16 0 0,87 2-1343 0 0,-121 2-5810 0 0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5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27 4216 0 0,'-1'1'45'0'0,"1"1"-1"0"0,0-1 1 0 0,0 0 0 0 0,-1 1-1 0 0,1-1 1 0 0,-1 0 0 0 0,1 0-1 0 0,-1 1 1 0 0,1-1 0 0 0,-1 0-1 0 0,0 0 1 0 0,0 0 0 0 0,0 0 0 0 0,1 0-1 0 0,-1 0 1 0 0,0 0 0 0 0,0 0-1 0 0,0 0 1 0 0,-1 0 0 0 0,1 0-1 0 0,0-1 1 0 0,0 1 0 0 0,-1 0-45 0 0,-37 15 1547 0 0,7-4-746 0 0,21-4-717 0 0,0 0 1 0 0,1 1-1 0 0,-1 0 1 0 0,2 1-1 0 0,-1 0 0 0 0,1 0 1 0 0,1 1-1 0 0,0 0 1 0 0,0 0-1 0 0,1 1 1 0 0,1 0-1 0 0,0 0 1 0 0,1 1-1 0 0,0 0 0 0 0,1 0 1 0 0,0 0-1 0 0,1 0 1 0 0,-1 7-85 0 0,3-12-22 0 0,0-3 2 0 0,0 0 1 0 0,0 0-1 0 0,0 0 0 0 0,1 1 0 0 0,0-1 0 0 0,0 0 0 0 0,1 1 20 0 0,-1-4-10 0 0,1 0 1 0 0,0 0-1 0 0,-1 0 0 0 0,1 0 1 0 0,0 0-1 0 0,0 0 1 0 0,0 0-1 0 0,1 0 1 0 0,-1 0-1 0 0,0-1 1 0 0,1 1-1 0 0,-1 0 0 0 0,1-1 1 0 0,-1 1-1 0 0,1-1 1 0 0,0 0-1 0 0,0 0 1 0 0,0 0-1 0 0,0 1 10 0 0,7 3-25 0 0,-1-1-1 0 0,1 0 1 0 0,0 0-1 0 0,1-1 1 0 0,-1 0-1 0 0,1-1 1 0 0,-1 0 0 0 0,8 1 25 0 0,4-1-45 0 0,0-1 1 0 0,1-1 0 0 0,14-2 44 0 0,-30 0-2 0 0,1 1 0 0 0,0-1 1 0 0,0 0-1 0 0,-1 0 0 0 0,1-1 0 0 0,-1 0 0 0 0,0 0 0 0 0,0-1 1 0 0,0 1-1 0 0,0-2 0 0 0,-1 1 0 0 0,1 0 0 0 0,-1-1 0 0 0,0 0 1 0 0,0-1 1 0 0,11-8 7 0 0,-11 9 73 0 0,0 0-1 0 0,-1-1 1 0 0,0 0-1 0 0,0 0 1 0 0,0 0-1 0 0,-1 0 1 0 0,1 0 0 0 0,-1-1-1 0 0,-1 1 1 0 0,0-1-1 0 0,0 0 1 0 0,0 0-1 0 0,0 0 1 0 0,-1 0-1 0 0,-1 0 1 0 0,1 0-1 0 0,-1 0 1 0 0,0 0 0 0 0,0 0-1 0 0,-1 0 1 0 0,0 0-1 0 0,-1 0 1 0 0,1 0-1 0 0,-1 0 1 0 0,-1 1-1 0 0,1-1 1 0 0,-2-1-80 0 0,-73-151 4 0 0,76 157-7545 0 0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15.6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78 406 6728 0 0,'0'33'1088'0'0,"0"-32"-962"0"0,0-1-19 0 0,0 0-62 0 0,0 0-19 0 0,0 0 0 0 0,0 0 13 0 0,0 0 8 0 0,0 0 1 0 0,-10-19 342 0 0,-3-3-198 0 0,2-1-1 0 0,1-1 0 0 0,1 1 0 0 0,1-3-191 0 0,7 22 29 0 0,-3-8 71 0 0,1 1 0 0 0,0-1 1 0 0,1 0-1 0 0,0 0 0 0 0,1 0 0 0 0,1 0 1 0 0,0 0-1 0 0,0 0 0 0 0,1 0 0 0 0,1 0 1 0 0,0 1-1 0 0,0-1 0 0 0,1 0 1 0 0,1 1-1 0 0,0-1 0 0 0,0 1 0 0 0,1 0 1 0 0,1 1-1 0 0,0-1-100 0 0,-3 6 49 0 0,1 0 1 0 0,0 0-1 0 0,0 0 1 0 0,0 1-1 0 0,0-1 1 0 0,1 1-1 0 0,0 0 1 0 0,0 1-1 0 0,0-1 1 0 0,0 1-1 0 0,0 0 1 0 0,1 0-1 0 0,-1 1 1 0 0,1-1-1 0 0,0 1 1 0 0,0 1-1 0 0,0-1 1 0 0,0 1-1 0 0,0 0 1 0 0,0 0-1 0 0,0 1 1 0 0,0-1-1 0 0,0 1 1 0 0,0 1-1 0 0,0-1 1 0 0,4 2-50 0 0,34 2 160 0 0,-37-4-161 0 0,0 0 1 0 0,0 0-1 0 0,0 1 1 0 0,1 0-1 0 0,-2 1 1 0 0,7 1 0 0 0,-3 1 31 0 0,-1 0 1 0 0,0 0-1 0 0,0 1 1 0 0,6 3-32 0 0,-12-6 7 0 0,0 1-1 0 0,-1-1 1 0 0,1 0-1 0 0,0 1 1 0 0,0 0-1 0 0,-1-1 1 0 0,0 1-1 0 0,0 0 1 0 0,1 0-1 0 0,-2 0 1 0 0,1 1-1 0 0,0-1 1 0 0,-1 0-1 0 0,1 3-6 0 0,0-2 3 0 0,0 2 8 0 0,-1 0 1 0 0,1 0-1 0 0,-1 1 1 0 0,0-1-1 0 0,0 5-11 0 0,-1-9-4 0 0,0 1 1 0 0,0-1-1 0 0,-1 1 1 0 0,1-1-1 0 0,-1 0 1 0 0,1 1-1 0 0,-1-1 0 0 0,0 0 1 0 0,0 0-1 0 0,0 0 1 0 0,0 1-1 0 0,0-1 0 0 0,-1 0 1 0 0,1-1-1 0 0,-1 1 1 0 0,1 0-1 0 0,-2 1 4 0 0,-4 3-28 0 0,1-1 1 0 0,0 0-1 0 0,-1-1 1 0 0,0 1-1 0 0,0-1 1 0 0,0-1-1 0 0,-1 1 1 0 0,1-1-1 0 0,-1-1 1 0 0,0 1-1 0 0,-2-1 28 0 0,0 1 2 0 0,3 0-15 0 0,-1 0 0 0 0,1 1 0 0 0,0 0 0 0 0,0 0 0 0 0,0 1 0 0 0,-5 4 13 0 0,6-4-24 0 0,-1 0-1 0 0,0 0 1 0 0,-1-1 0 0 0,1 0 0 0 0,-5 2 24 0 0,2-3-11 0 0,9-3 15 0 0,0 0-1 0 0,0 0 0 0 0,0 0 0 0 0,0 1 1 0 0,0-1-1 0 0,-1 0 0 0 0,1 1 1 0 0,0-1-1 0 0,0 1 0 0 0,0-1 0 0 0,0 1 1 0 0,0 0-1 0 0,0-1 0 0 0,0 1 0 0 0,1 0 1 0 0,-1 0-1 0 0,0 0 0 0 0,0-1 1 0 0,1 1-1 0 0,-1 0 0 0 0,0 0 0 0 0,1 0 1 0 0,-1 0-1 0 0,1 0 0 0 0,-1 0 1 0 0,1 0-1 0 0,-1 1 0 0 0,1-1 0 0 0,0 0 1 0 0,0 0-1 0 0,-1 0 0 0 0,1 0 0 0 0,0 0 1 0 0,0 1-1 0 0,0-1 0 0 0,0 0 1 0 0,1 0-4 0 0,0 1 20 0 0,0 1 0 0 0,0-1 0 0 0,1 0 0 0 0,-1 0 0 0 0,1-1 0 0 0,-1 1 0 0 0,1 0 0 0 0,0-1 0 0 0,0 1 0 0 0,0-1 0 0 0,0 1 0 0 0,0-1 0 0 0,0 0 0 0 0,2 1-20 0 0,19 7 59 0 0,1 0 0 0 0,0-2 0 0 0,4-1-59 0 0,11 5 15 0 0,27 7 148 0 0,0-4 0 0 0,2-2 0 0 0,2-2-163 0 0,-42-9 379 0 0,1 0 1 0 0,0-2-380 0 0,9 0-1452 0 0,-38 1-7768 0 0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1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34 494 2208 0 0,'0'0'1472'0'0,"0"0"0"0"0,0 0 1 0 0,0 0-154 0 0,7-1-639 0 0,0-1-478 0 0,-4 2-5 0 0,-1-1 1 0 0,1 1-1 0 0,0-1 1 0 0,-1 1-1 0 0,1 0 1 0 0,0 0 0 0 0,-1 0-1 0 0,1 0 1 0 0,0 0-198 0 0,-4-25-20 0 0,-12-59 301 0 0,-17-54-281 0 0,19 102 142 0 0,7 26-88 0 0,1 0-1 0 0,0-1 1 0 0,1 1 0 0 0,0-1-1 0 0,0 0 1 0 0,1-7-54 0 0,-1-14 111 0 0,2-21 409 0 0,0 52-490 0 0,1 0-1 0 0,-1 0 1 0 0,1 0 0 0 0,-1 0 0 0 0,1 0 0 0 0,-1 0 0 0 0,1 0 0 0 0,0 0-1 0 0,-1 1 1 0 0,1-1 0 0 0,0 0 0 0 0,0 1 0 0 0,0-1 0 0 0,0 0 0 0 0,0 1 0 0 0,-1-1-1 0 0,1 1 1 0 0,0-1 0 0 0,0 1 0 0 0,0 0 0 0 0,0-1 0 0 0,0 1 0 0 0,0 0 0 0 0,1 0-1 0 0,-1-1 1 0 0,0 1 0 0 0,0 0 0 0 0,0 0 0 0 0,0 0 0 0 0,0 1 0 0 0,0-1 0 0 0,0 0-1 0 0,0 0 1 0 0,0 0 0 0 0,0 1 0 0 0,0-1 0 0 0,0 1 0 0 0,0-1 0 0 0,0 1 0 0 0,0-1-1 0 0,0 1 1 0 0,0-1-30 0 0,18 15 55 0 0,-1 1-1 0 0,-1 0 1 0 0,0 1-1 0 0,-2 0 1 0 0,15 21-55 0 0,-7-9 57 0 0,1 2-36 0 0,-17-21-13 0 0,0-1 0 0 0,0 0 1 0 0,1 0-1 0 0,0-1 1 0 0,0 1-1 0 0,1-2 1 0 0,1 1-9 0 0,-5-4 3 0 0,0 0 0 0 0,-1 0 0 0 0,0 0 0 0 0,0 0 0 0 0,0 0 0 0 0,0 1 0 0 0,1 2-3 0 0,-2-3 4 0 0,0 0-1 0 0,0 0 0 0 0,0 0 0 0 0,0-1 0 0 0,1 1 0 0 0,-1-1 0 0 0,1 0 0 0 0,0 0 0 0 0,0 0 0 0 0,1-1 1 0 0,-1 1-4 0 0,4 0 4 0 0,-4-1-1 0 0,1 0 1 0 0,-1 0-1 0 0,0 0 1 0 0,0 1-1 0 0,0 0 1 0 0,0 0-1 0 0,0 0 1 0 0,0 0-4 0 0,-3-2 3 0 0,1 0 0 0 0,-1 0 0 0 0,1 0 0 0 0,0 0 0 0 0,0 0 0 0 0,-1 0 0 0 0,1-1 0 0 0,0 1 0 0 0,0-1 0 0 0,0 1 0 0 0,0-1 0 0 0,0 0 0 0 0,0 1 0 0 0,1-1-3 0 0,34-1 23 0 0,-19 0 1 0 0,-16 0-18 0 0,0 1 1 0 0,-1-1-1 0 0,1 1 1 0 0,-1-1-1 0 0,1 0 1 0 0,0 0-1 0 0,-1 0 1 0 0,0 0-1 0 0,1 0 1 0 0,-1 0-1 0 0,1 0 1 0 0,-1 0-1 0 0,0 0 1 0 0,0-1-1 0 0,0 1 0 0 0,0-1 1 0 0,0 1-1 0 0,0 0 1 0 0,0-1-1 0 0,0-1-6 0 0,18-36 31 0 0,-17 34-19 0 0,3-8 1 0 0,-1-2 0 0 0,0 1 1 0 0,-1 0-1 0 0,1-11-13 0 0,2-11 19 0 0,0-9 0 0 0,-6 37-7 0 0,1-1 0 0 0,0 0 0 0 0,1 1 0 0 0,0-1 0 0 0,0 1 1 0 0,1 0-1 0 0,0 0 0 0 0,1-4-12 0 0,8-12 64 0 0,-11 20-35 0 0,0 0 1 0 0,1 1-1 0 0,-1-1 0 0 0,1 1 1 0 0,0 0-1 0 0,0-1 0 0 0,0 1 1 0 0,0 0-1 0 0,1 0 0 0 0,-1 0 1 0 0,1 1-1 0 0,0-1 0 0 0,0 0 1 0 0,0 1-1 0 0,0 0-29 0 0,-2 1 3 0 0,0 1 1 0 0,0-1 0 0 0,0 1-1 0 0,-1-1 1 0 0,1 1-1 0 0,0 0 1 0 0,0 0-1 0 0,0-1 1 0 0,0 1-1 0 0,0 0 1 0 0,0 0 0 0 0,0 0-1 0 0,0 0 1 0 0,0 0-1 0 0,0 0 1 0 0,0 0-1 0 0,0 1 1 0 0,0-1-1 0 0,0 0 1 0 0,0 0 0 0 0,0 1-1 0 0,-1-1 1 0 0,1 0-1 0 0,0 1 1 0 0,0-1-1 0 0,0 1 1 0 0,0-1-1 0 0,-1 1 1 0 0,1 0 0 0 0,0-1-1 0 0,-1 1 1 0 0,2 1-4 0 0,0 1 8 0 0,1 1 0 0 0,0 1 0 0 0,-1-1 0 0 0,0 0 0 0 0,0 1 1 0 0,0 1-9 0 0,4 8-2 0 0,46 114 55 0 0,-25-59-36 0 0,2-14-14 0 0,-21-44-1 0 0,-2 2-1 0 0,1-1 1 0 0,2 10-2 0 0,16 21 0 0 0,-19-29 0 0 0,-5-12 0 0 0,0 0 0 0 0,0 0 0 0 0,0-1 0 0 0,0 1 0 0 0,0 0 0 0 0,-1 0 0 0 0,1 0 0 0 0,-1 0 0 0 0,0 0 0 0 0,1 0 0 0 0,-1 2 0 0 0,0-3-1 0 0,1 1 1 0 0,-1 0-1 0 0,1 0 1 0 0,0-1-1 0 0,0 1 1 0 0,0-1-1 0 0,-1 1 1 0 0,1-1-1 0 0,1 1 1 0 0,-1-1-1 0 0,0 0 1 0 0,1 1 0 0 0,5 7-5 0 0,2 0-1880 0 0,-8-8-7411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31.1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1 108 8744 0 0,'0'0'56'0'0,"0"0"1"0"0,0 0-1 0 0,0 0 1 0 0,1-1 0 0 0,-1 1-1 0 0,0 0 1 0 0,0 0-1 0 0,0 0 1 0 0,1 0 0 0 0,-1 0-1 0 0,0 0 1 0 0,0 0-1 0 0,0 0 1 0 0,0-1 0 0 0,1 1-1 0 0,-1 0 1 0 0,0 0-1 0 0,0 0 1 0 0,0 0-1 0 0,0-1 1 0 0,0 1 0 0 0,0 0-1 0 0,0 0 1 0 0,1 0-1 0 0,-1-1 1 0 0,0 1 0 0 0,0 0-1 0 0,0 0 1 0 0,0 0-1 0 0,0-1 1 0 0,0 1 0 0 0,0 0-1 0 0,0 0 1 0 0,0 0-1 0 0,0-1 1 0 0,0 1-1 0 0,0 0 1 0 0,0 0 0 0 0,0 0-1 0 0,0-1 1 0 0,0 1-1 0 0,0 0 1 0 0,-1 0 0 0 0,1 0-1 0 0,0-1 1 0 0,0 1-1 0 0,0 0 1 0 0,0 0 0 0 0,0 0-1 0 0,0 0 1 0 0,-1-1-1 0 0,1 1 1 0 0,0 0-1 0 0,0 0 1 0 0,0 0 0 0 0,0 0-1 0 0,-1 0 1 0 0,1 0-1 0 0,0 0 1 0 0,0-1 0 0 0,0 1-57 0 0,1 0 37 0 0,-1 0 0 0 0,1 0 0 0 0,0 0 0 0 0,0 0-1 0 0,0 0 1 0 0,0-1 0 0 0,-1 2 0 0 0,1-1 0 0 0,0 0 0 0 0,0 0 0 0 0,0 0 0 0 0,0 0 0 0 0,-1 0 0 0 0,1 1 0 0 0,0-1 0 0 0,1 1-37 0 0,-1-1 7 0 0,0 1-1 0 0,0-1 0 0 0,0 0 1 0 0,0 1-1 0 0,0-1 1 0 0,0 0-1 0 0,0 0 1 0 0,0 0-1 0 0,1 0 0 0 0,-1 0 1 0 0,0 0-1 0 0,0 0 1 0 0,0 0-1 0 0,0 0 1 0 0,0-1-1 0 0,0 1 1 0 0,0 0-1 0 0,1-1 0 0 0,-1 1 1 0 0,0-1-1 0 0,1 0-6 0 0,15-6-78 0 0,1 1 0 0 0,0 0-1 0 0,1 1 1 0 0,-1 1 0 0 0,1 1-1 0 0,0 1 1 0 0,0 0 0 0 0,12 2 78 0 0,25-4-134 0 0,-46 2 112 0 0,-1 0 0 0 0,0 0 0 0 0,0-1 0 0 0,0 0 0 0 0,5-3 22 0 0,-4 2-9 0 0,0 1 0 0 0,0 0 0 0 0,1 0 0 0 0,2 0 9 0 0,61-9-38 0 0,-61 9 51 0 0,-1 2 0 0 0,0-1-1 0 0,1 2 1 0 0,8 0-13 0 0,-12 0-418 0 0,0 0 0 0 0,1-1 0 0 0,-1 0 0 0 0,7-1 418 0 0,-9 0-7405 0 0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2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0 2000 0 0,'8'10'-52'0'0,"-7"-7"1990"0"0,-7 5-72 0 0,5-7-1753 0 0,-17 19 1259 0 0,13-14-1272 0 0,0-1 0 0 0,0 1-1 0 0,0 0 1 0 0,1 0 0 0 0,0 0 0 0 0,-3 6-100 0 0,-40 64 330 0 0,37-56-303 0 0,-1-1-1 0 0,-1 0 0 0 0,-1 0 1 0 0,-3 2-27 0 0,6-7-34 0 0,0 1 1 0 0,1 1 0 0 0,0-1 0 0 0,-2 10 33 0 0,-1 0-35 0 0,3-8-26 0 0,3-7 36 0 0,0 0 0 0 0,1 1 0 0 0,0-1 0 0 0,1 1 0 0 0,1 0 0 0 0,-1 0 0 0 0,2 1-1 0 0,-1 5 26 0 0,-2 35 855 0 0,5-52-762 0 0,0 0-1 0 0,0 0 6 0 0,0 0-13 0 0,0 0 2 0 0,0 0 2 0 0,0 0-8 0 0,0 0-51 0 0,0 0-14 0 0,0-2 3 0 0,0 0 1 0 0,0 0-1 0 0,0 0 0 0 0,1 0 1 0 0,-1 0-1 0 0,0 0 1 0 0,1 0-1 0 0,-1 0 1 0 0,1 0-1 0 0,0 0 1 0 0,0 0-1 0 0,0 0-19 0 0,11-20 36 0 0,-1 0 1 0 0,7-20-37 0 0,8-19-1 0 0,-16 40 10 0 0,-1-1 1 0 0,-2 0-1 0 0,0 0 0 0 0,2-13-9 0 0,-4 19 27 0 0,0 0 0 0 0,1 1-1 0 0,1-1 1 0 0,0 1 0 0 0,1 1-1 0 0,0-1 1 0 0,2 1 0 0 0,-1 1-1 0 0,4-4-26 0 0,1-1 6 0 0,-12 15-5 0 0,0-1 1 0 0,1 1 0 0 0,0-1 0 0 0,0 1 0 0 0,0 0 0 0 0,0 0 0 0 0,1 0 0 0 0,-1 0-1 0 0,1 1 1 0 0,-1-1-2 0 0,5-2 1 0 0,-7 5-1 0 0,-1-1-1 0 0,1 0 1 0 0,0 1-1 0 0,0-1 1 0 0,0 1-1 0 0,0-1 1 0 0,0 1 0 0 0,0 0-1 0 0,0-1 1 0 0,0 1-1 0 0,0 0 1 0 0,0 0-1 0 0,0-1 1 0 0,0 1-1 0 0,1 0 1 0 0,0 0 0 0 0,-2 0-8 0 0,2 0 25 0 0,-1 0 0 0 0,0 0-1 0 0,1 0 1 0 0,-1 0 0 0 0,1 1 0 0 0,-1-1 0 0 0,0 0 0 0 0,1 0 0 0 0,-1 1 0 0 0,0-1 0 0 0,0 1 0 0 0,1-1 0 0 0,-1 1-17 0 0,4 4 91 0 0,-1 1 0 0 0,0 0 1 0 0,0-1-1 0 0,-1 1 1 0 0,0 0-1 0 0,0 1 1 0 0,0-1-1 0 0,1 5-91 0 0,0-1 66 0 0,0-1 0 0 0,0 1-1 0 0,1-1 1 0 0,2 3-66 0 0,10 16 191 0 0,-2 0-1 0 0,6 15-190 0 0,-9-16 55 0 0,2 0 1 0 0,1-2-1 0 0,4 6-55 0 0,43 58 71 0 0,-50-66-58 0 0,-8-17-7 0 0,0 1 0 0 0,0 0 0 0 0,0-1 0 0 0,4 4-6 0 0,19 28 0 0 0,-26-37-3 0 0,1 0 0 0 0,-1 0 1 0 0,0 1-1 0 0,0-1 0 0 0,0 0 0 0 0,1 1 0 0 0,-2-1 1 0 0,1 0-1 0 0,0 1 0 0 0,0-1 0 0 0,0 1 0 0 0,-1 0 0 0 0,1-1 1 0 0,-1 1-1 0 0,1-1 0 0 0,-1 1 0 0 0,1 0 0 0 0,-1-1 1 0 0,0 3 2 0 0,-11 0-1455 0 0,11-3-5922 0 0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2.5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6128 0 0,'0'0'673'0'0,"0"0"7"0"0,10 0 573 0 0,16-1-1240 0 0,1 2 0 0 0,0 1-1 0 0,-1 2 1 0 0,6 1-13 0 0,-4 1-9 0 0,0 0 0 0 0,1-2 0 0 0,17-1 9 0 0,-20-5-976 0 0,3-6-4582 0 0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3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584 348 5824 0 0,'-1'-1'249'0'0,"-1"0"0"0"0,1-1-1 0 0,-1 1 1 0 0,0 0 0 0 0,1 1 0 0 0,-1-1 0 0 0,0 0 0 0 0,0 0 0 0 0,0 1 0 0 0,1-1 0 0 0,-1 1-1 0 0,0 0 1 0 0,0 0 0 0 0,0-1 0 0 0,0 1 0 0 0,0 0 0 0 0,0 0 0 0 0,0 1-249 0 0,-7-2 672 0 0,-22-3-581 0 0,4-1-47 0 0,0 1 1 0 0,0 1 0 0 0,-1 2-1 0 0,1 1 1 0 0,0 1-1 0 0,-6 2-44 0 0,-96 11 11 0 0,104-12-36 0 0,-4-1-29 0 0,24-2 47 0 0,-1 1-1 0 0,1 0 1 0 0,0 1-1 0 0,0-1 1 0 0,0 1 0 0 0,0 0-1 0 0,0 0 1 0 0,0 0 0 0 0,-3 2 7 0 0,6-2 0 0 0,0 0 0 0 0,-1 0 0 0 0,1 0 0 0 0,0 0 0 0 0,-1-1 0 0 0,1 1 0 0 0,-1-1 0 0 0,1 1 0 0 0,-1-1 0 0 0,1 0 1 0 0,-1 0-1 0 0,1 0 0 0 0,0 0 0 0 0,-1-1 0 0 0,1 1 0 0 0,-3-1 0 0 0,5 0 21 0 0,-18-3 731 0 0,16 0-703 0 0,0 1 1 0 0,0-1-1 0 0,0 0 0 0 0,1 0 0 0 0,-1 0 0 0 0,1 1 1 0 0,0-2-1 0 0,0 1 0 0 0,1 0 0 0 0,-1 0 0 0 0,1 0 1 0 0,0 0-1 0 0,0 0 0 0 0,0 0 0 0 0,0-1 0 0 0,1 1 0 0 0,0 0 1 0 0,0-1-50 0 0,2-9 27 0 0,2 0 0 0 0,-1 0 0 0 0,2 0 0 0 0,2-5-27 0 0,43-94 294 0 0,-33 90-160 0 0,-16 21-117 0 0,0 0 1 0 0,0 0-1 0 0,0 0 0 0 0,-1 0 1 0 0,1 0-1 0 0,-1 0 0 0 0,1-1 0 0 0,-1 1 1 0 0,0 0-1 0 0,0-1 0 0 0,1 0-17 0 0,0 0 5 0 0,0 1 0 0 0,1-1 0 0 0,0 1 0 0 0,0 0 0 0 0,0 0 0 0 0,0 0 0 0 0,0 0 0 0 0,0 1 0 0 0,0-1 0 0 0,0 1 0 0 0,1 0 0 0 0,2-1-5 0 0,-5 2-6 0 0,-1-7-44 0 0,1 11 3 0 0,-1-1 37 0 0,1 0 0 0 0,-1 0 1 0 0,1 0-1 0 0,0 0 0 0 0,0 0 0 0 0,0 0 1 0 0,1 0-1 0 0,-1 1 10 0 0,5 4-4 0 0,-1 1 1 0 0,0-1-1 0 0,-1 1 1 0 0,0 0-1 0 0,-1 1 0 0 0,0-1 1 0 0,0 1-1 0 0,-1-1 1 0 0,0 1-1 0 0,-1 0 0 0 0,1 0 4 0 0,5 32 57 0 0,7 35 93 0 0,-10-49-77 0 0,1 0 0 0 0,8 25-73 0 0,-2-35 70 0 0,-10-17-66 0 0,0 1 0 0 0,0-1 0 0 0,0 1 0 0 0,0-1 0 0 0,0 1 0 0 0,-1-1 0 0 0,1 1 0 0 0,0 0 0 0 0,-1-1 0 0 0,1 1 1 0 0,-1 0-1 0 0,0 0 0 0 0,1-1 0 0 0,-1 1 0 0 0,0 0 0 0 0,0 1-4 0 0,0-3-24 0 0,0 2-49 0 0,-1 0 0 0 0,1-1-1 0 0,0 1 1 0 0,0 0 0 0 0,0-1 0 0 0,0 1-1 0 0,1 0 1 0 0,-1-1 0 0 0,0 1 0 0 0,1 0-1 0 0,-1-1 1 0 0,1 1 0 0 0,-1-1 0 0 0,1 1 0 0 0,0-1-1 0 0,0 1 1 0 0,0-1 0 0 0,0 0 0 0 0,0 1-1 0 0,0-1 1 0 0,0 0 0 0 0,0 1 0 0 0,0-1 0 0 0,1 0-1 0 0,0 0 74 0 0,-2-1-8626 0 0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4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2400 0 0,'0'0'936'0'0,"18"-18"2272"0"0,4 7-1751 0 0,-19 9-1409 0 0,0 0 0 0 0,1 0 0 0 0,-1 0 0 0 0,1 1 0 0 0,-1 0 0 0 0,1-1 0 0 0,0 1 0 0 0,-1 0 0 0 0,2 1-48 0 0,13-7 12 0 0,-16 6-11 0 0,-1 0 0 0 0,1 0 0 0 0,-1 1 0 0 0,1-1 0 0 0,0 0 0 0 0,-1 1 0 0 0,1-1 0 0 0,0 1 0 0 0,0 0 0 0 0,-1 0 0 0 0,2-1-1 0 0,31-3-9 0 0,-29 3 7 0 0,0 0 0 0 0,0 0 1 0 0,0 1-1 0 0,1 0 0 0 0,-1 0 0 0 0,0 0 0 0 0,0 0 0 0 0,5 1 2 0 0,-7 1 1 0 0,0 0 1 0 0,0 0-1 0 0,0-1 0 0 0,-1 2 1 0 0,1-1-1 0 0,-1 0 1 0 0,1 0-1 0 0,-1 1 1 0 0,0-1-1 0 0,0 1 0 0 0,0 0 1 0 0,0 0-1 0 0,0 0 1 0 0,-1 0-1 0 0,1 0-1 0 0,1 7 14 0 0,1-1 0 0 0,-2 1-1 0 0,1 0 1 0 0,-2 0 0 0 0,1 0 0 0 0,-1 0 0 0 0,-1 0 0 0 0,1 0-1 0 0,-2 0 1 0 0,0 1 0 0 0,0-1 0 0 0,0 0 0 0 0,-2 0-1 0 0,1-1 1 0 0,-1 1 0 0 0,0 0 0 0 0,-3 4-14 0 0,-4 14 25 0 0,9-24-21 0 0,0 0-1 0 0,0 0 0 0 0,0-1 0 0 0,-1 1 1 0 0,1-1-1 0 0,-1 1 0 0 0,0-1 0 0 0,0 0 0 0 0,0 1-3 0 0,-18 33 26 0 0,16-30-26 0 0,1 1 1 0 0,-1-1-1 0 0,0 0 1 0 0,0-1-1 0 0,-1 1 0 0 0,-10 16 21 0 0,12-19-14 0 0,0 1-1 0 0,0 0 1 0 0,0-1-1 0 0,0 0 1 0 0,-1 1-1 0 0,0-1 0 0 0,0-1 1 0 0,0 1-1 0 0,0-1 1 0 0,-5 3-7 0 0,7-4 3 0 0,0-1 1 0 0,1 0 0 0 0,-1 1-1 0 0,0-1 1 0 0,1 1-1 0 0,-1 0 1 0 0,1 0 0 0 0,-1-1-1 0 0,1 1 1 0 0,0 0 0 0 0,-1 2-4 0 0,1-3 5 0 0,0 1 0 0 0,1-1 1 0 0,-1 0-1 0 0,0 0 1 0 0,0 0-1 0 0,1 1 1 0 0,-1-1-1 0 0,0 0 0 0 0,0 0 1 0 0,0 0-1 0 0,-1 0 1 0 0,1-1-1 0 0,0 1 0 0 0,0 0 1 0 0,0 0-1 0 0,-1-1 1 0 0,0 1-6 0 0,1 0 23 0 0,0 0 0 0 0,0 0 1 0 0,0-1-1 0 0,0 1 1 0 0,0 0-1 0 0,0 0 0 0 0,0 1 1 0 0,0-1-1 0 0,0 0 0 0 0,0 0 1 0 0,1 0-1 0 0,-1 0 0 0 0,1 1 1 0 0,-1-1-1 0 0,0 0 1 0 0,1 1-1 0 0,0-1 0 0 0,-1 0 1 0 0,1 1-1 0 0,0-1 0 0 0,0 2-23 0 0,21-2-37 0 0,8 11 35 0 0,-26-10 3 0 0,1 1 1 0 0,0-1-1 0 0,0-1 0 0 0,0 1 0 0 0,0-1 0 0 0,1 1 0 0 0,-1-1 0 0 0,0 0 0 0 0,1-1 1 0 0,-1 1-1 0 0,2-1-1 0 0,160-11 742 0 0,-140 7-557 0 0,-22 3-145 0 0,0 0 1 0 0,0 0 0 0 0,0 1 0 0 0,1-1-1 0 0,-1 1 1 0 0,0 0 0 0 0,0 0-1 0 0,1 1 1 0 0,0-1-41 0 0,11 3-371 0 0,0-2 0 0 0,0 0 0 0 0,4-1 371 0 0,-19 0-87 0 0,18 0-6730 0 0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4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359 140 2904 0 0,'-10'0'431'0'0,"0"0"-144"0"0,-1 0 0 0 0,0 0 0 0 0,1 1 0 0 0,-1 0 1 0 0,0 1-1 0 0,1 0 0 0 0,-6 3-287 0 0,-27 7 358 0 0,35-11-320 0 0,0 1-1 0 0,0 0 0 0 0,0 1 0 0 0,0 0 0 0 0,1 0 0 0 0,-1 0 0 0 0,1 1 0 0 0,-3 2-37 0 0,-10 8 243 0 0,0 1 0 0 0,0 0 0 0 0,-5 8-243 0 0,19-17 82 0 0,0 1 1 0 0,1 0-1 0 0,0 0 0 0 0,0 1 1 0 0,0-1-1 0 0,1 1 0 0 0,0 0 1 0 0,1 0-1 0 0,-1 0 0 0 0,2 1 1 0 0,-1-1-1 0 0,1 1 0 0 0,1 0 1 0 0,-1 0-1 0 0,1-1 0 0 0,1 1 1 0 0,0 0-1 0 0,1 7-82 0 0,-1-10 32 0 0,1 0 0 0 0,0 0-1 0 0,0 0 1 0 0,1 0 0 0 0,0 0 0 0 0,0 0-1 0 0,0-1 1 0 0,0 1 0 0 0,1-1 0 0 0,0 1 0 0 0,1-1-1 0 0,-1 0 1 0 0,1 0 0 0 0,0-1 0 0 0,0 1-1 0 0,0-1 1 0 0,1 1 0 0 0,-1-1 0 0 0,1-1-1 0 0,0 1 1 0 0,0-1 0 0 0,1 0 0 0 0,-1 0 0 0 0,1 0-1 0 0,-1-1 1 0 0,6 2-32 0 0,4 0 66 0 0,0 0-1 0 0,0-1 1 0 0,0-1 0 0 0,1 0 0 0 0,-1-1-1 0 0,1-1 1 0 0,-1-1 0 0 0,0 0-1 0 0,1 0 1 0 0,3-3-66 0 0,-7 2 100 0 0,0-1 0 0 0,0-1 0 0 0,0 1 0 0 0,-1-2 0 0 0,0 0 0 0 0,0 0-1 0 0,0-1 1 0 0,0-1 0 0 0,-1 1 0 0 0,0-2 0 0 0,-1 1 0 0 0,0-2 0 0 0,2 0-100 0 0,9-12 194 0 0,-10 11-54 0 0,0 0 0 0 0,-1 0 0 0 0,-1 0 0 0 0,0-1 0 0 0,0-1-140 0 0,-6 8 54 0 0,0 0-1 0 0,0 0 0 0 0,0 0 0 0 0,0-1 0 0 0,-1 1 0 0 0,0-1 1 0 0,0 1-1 0 0,0-1 0 0 0,-1 1 0 0 0,1-1 0 0 0,-1 1 1 0 0,0-1-1 0 0,0 0 0 0 0,-1 1 0 0 0,1-1 0 0 0,-1 1 1 0 0,0-1-54 0 0,-3-8 115 0 0,0 1-1 0 0,0-1 1 0 0,-1 1 0 0 0,-1 0 0 0 0,0 0 0 0 0,-1 0 0 0 0,0 1 0 0 0,-1 0 0 0 0,0 1 0 0 0,-4-4-115 0 0,-15-16 318 0 0,-3 3 0 0 0,-24-19-318 0 0,31 26 165 0 0,-21-8 150 0 0,10 8-38 0 0,32 19-268 0 0,1 0 1 0 0,-1 0-1 0 0,1 1 0 0 0,-1-1 0 0 0,1 1 0 0 0,-1-1 1 0 0,0 1-1 0 0,1 0 0 0 0,-1-1 0 0 0,0 1 0 0 0,1 0 1 0 0,-1 0-1 0 0,0 0 0 0 0,1 1 0 0 0,-1-1 1 0 0,0 0-1 0 0,1 0 0 0 0,-1 1 0 0 0,0 0-9 0 0,-14 1-1965 0 0,14-2-7715 0 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6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0 5120 0 0,'-1'8'767'0'0,"-5"35"4866"0"0,1 19-5633 0 0,5 129-80 0 0,0-191 104 0 0,0 0 8 0 0,0 0 32 0 0,0 0 8 0 0,0 25 80 0 0,0-14-1626 0 0,0-11-5892 0 0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6.9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395 9 2104 0 0,'-49'-9'3261'0'0,"-5"12"-2977"0"0,0 2 0 0 0,-17 5-284 0 0,39-6-13 0 0,12-1 96 0 0,0-2-1 0 0,-14 0-82 0 0,26-1 44 0 0,7 0-38 0 0,0 0 0 0 0,0 0 0 0 0,0 0 0 0 0,1 1 0 0 0,-1-1 0 0 0,0 0 0 0 0,0 1 0 0 0,0-1 0 0 0,0 1 0 0 0,1-1 0 0 0,-1 1 0 0 0,0 0 1 0 0,0-1-1 0 0,1 1 0 0 0,-1 0 0 0 0,1-1 0 0 0,-1 1 0 0 0,0 0 0 0 0,1 0-6 0 0,-1 0 4 0 0,1-1 1 0 0,0 1-1 0 0,0-1 1 0 0,0 0-1 0 0,-1 1 1 0 0,1-1-1 0 0,0 1 0 0 0,0-1 1 0 0,-1 0-1 0 0,1 1 1 0 0,0-1-1 0 0,-1 0 1 0 0,1 0-1 0 0,0 1 1 0 0,-1-1-1 0 0,1 0 1 0 0,-1 0-1 0 0,1 1 1 0 0,0-1-1 0 0,-1 0 1 0 0,1 0-1 0 0,-1 0 1 0 0,1 0-1 0 0,-1 1 0 0 0,1-1 1 0 0,0 0-1 0 0,-1 0 1 0 0,1 0-1 0 0,-1 0 1 0 0,1 0-1 0 0,-1 0 1 0 0,1 0-1 0 0,-1-1 1 0 0,1 1-1 0 0,-1 0 1 0 0,1 0-1 0 0,-1 0-4 0 0,0 0 44 0 0,0 0-1 0 0,1 0 1 0 0,-1 0 0 0 0,0 0-1 0 0,0 0 1 0 0,0 0 0 0 0,0 0-1 0 0,0 1 1 0 0,0-1 0 0 0,0 0-1 0 0,1 1 1 0 0,-1-1-1 0 0,0 1 1 0 0,0-1 0 0 0,0 1-1 0 0,1-1 1 0 0,-1 1 0 0 0,0-1-1 0 0,1 1 1 0 0,-1 0 0 0 0,0-1-1 0 0,1 1 1 0 0,-1 0-1 0 0,1 0 1 0 0,-1-1 0 0 0,1 1-44 0 0,-1 6 74 0 0,1-6-62 0 0,0 0 1 0 0,-1 0-1 0 0,1-1 0 0 0,0 1 0 0 0,0 0 1 0 0,0 0-1 0 0,0 0 0 0 0,0-1 0 0 0,0 1 1 0 0,0 0-1 0 0,0 0 0 0 0,0 0 1 0 0,0-1-1 0 0,1 1 0 0 0,-1 0 0 0 0,0 0 1 0 0,1-1-1 0 0,-1 1 0 0 0,0 0 0 0 0,1 0 1 0 0,-1-1-1 0 0,1 1 0 0 0,-1 0 1 0 0,1-1-1 0 0,-1 1 0 0 0,1-1 0 0 0,-1 1 1 0 0,1-1-1 0 0,0 1 0 0 0,-1-1 0 0 0,1 1 1 0 0,0-1-1 0 0,-1 1 0 0 0,1-1 0 0 0,0 0 1 0 0,0 1-13 0 0,89 30 220 0 0,-45-15 58 0 0,16 3-278 0 0,-22-8 107 0 0,-1 2-1 0 0,0 1 0 0 0,-1 1 0 0 0,-1 3 0 0 0,18 11-106 0 0,-52-28 20 0 0,-1 1 0 0 0,0-1 1 0 0,1 0-1 0 0,-1 1 0 0 0,0-1 0 0 0,0 1 0 0 0,0 0 1 0 0,0-1-1 0 0,0 1 0 0 0,0 0 0 0 0,0 0 0 0 0,-1-1 0 0 0,1 1 1 0 0,0 0-1 0 0,-1 0 0 0 0,0 0 0 0 0,1 0 0 0 0,-1 0 1 0 0,0 0-1 0 0,0 0 0 0 0,0-1 0 0 0,0 1 0 0 0,-1 0 0 0 0,1 2-20 0 0,0 4-13 0 0,-13-4 190 0 0,12-2-161 0 0,0-1 0 0 0,0 1 0 0 0,0-1 0 0 0,0 1-1 0 0,0-1 1 0 0,0 0 0 0 0,0 0 0 0 0,-1 1 0 0 0,1-1 0 0 0,0 0 0 0 0,-1 0 0 0 0,1 0-1 0 0,-1 0 1 0 0,1-1 0 0 0,-1 1 0 0 0,0 0 0 0 0,1-1 0 0 0,-1 1-16 0 0,-34 4 307 0 0,18-3-251 0 0,-14 0 50 0 0,0-1 0 0 0,0-1 0 0 0,-23-4-106 0 0,41 2 72 0 0,1-1 1 0 0,0 0 0 0 0,-13-6-73 0 0,-26-5 207 0 0,47 13-294 0 0,1 0 0 0 0,0 0 0 0 0,-1-1 0 0 0,1 1 0 0 0,0-1 0 0 0,0 0 0 0 0,0 0 0 0 0,0-1 0 0 0,1 1 0 0 0,-1-1 0 0 0,-1-1 87 0 0,5 4-7268 0 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9.2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240 7 4720 0 0,'5'0'-72'0'0,"-5"0"102"0"0,1 0 1 0 0,-1 0-1 0 0,0 1 0 0 0,0-1 1 0 0,0 0-1 0 0,1 0 0 0 0,-1 0 0 0 0,0 0 1 0 0,0 0-1 0 0,0 0 0 0 0,1 0 1 0 0,-1 0-1 0 0,0 0 0 0 0,0 0 0 0 0,0 0 1 0 0,1-1-1 0 0,-1 1 0 0 0,0 0 1 0 0,0 0-1 0 0,0 0 0 0 0,1 0 1 0 0,-1 0-1 0 0,0 0 0 0 0,0 0 0 0 0,0 0 1 0 0,0-1-1 0 0,1 1 0 0 0,-1 0 1 0 0,0 0-1 0 0,0 0 0 0 0,0 0 0 0 0,0 0 1 0 0,0-1-1 0 0,0 1 0 0 0,1 0 1 0 0,-1 0-1 0 0,0 0 0 0 0,0-1 1 0 0,0 1-1 0 0,0 0 0 0 0,0 0 0 0 0,0 0 1 0 0,0-1-1 0 0,0 1 0 0 0,0 0 1 0 0,0 0-1 0 0,0 0 0 0 0,0-1 0 0 0,0 1 1 0 0,0 0-1 0 0,0 0 0 0 0,0 0 1 0 0,0-1-1 0 0,0 1 0 0 0,0 0 1 0 0,0 0-1 0 0,-1 0 0 0 0,1-1-30 0 0,-30 1 443 0 0,-6 1-195 0 0,0 2 0 0 0,0 1 0 0 0,-15 5-248 0 0,6-7 554 0 0,29-3-92 0 0,16 1-382 0 0,0 0 0 0 0,0 0 0 0 0,0 0-7 0 0,0 0-28 0 0,0-4 383 0 0,0 20-230 0 0,1 0 0 0 0,1 1 0 0 0,1-1 0 0 0,1 4-198 0 0,-2-8 44 0 0,-1 0-1 0 0,0-1 0 0 0,0 1 0 0 0,-1 0 0 0 0,-1 0 0 0 0,0-1 1 0 0,-1 1-1 0 0,-2 8-43 0 0,3-9 54 0 0,0-1 0 0 0,0 0 0 0 0,1 1 0 0 0,0-1 0 0 0,1 9-54 0 0,1 9 128 0 0,-2-26-108 0 0,0 0-1 0 0,0 0 1 0 0,1 0 0 0 0,-1 0-1 0 0,1 1 1 0 0,-1-1-1 0 0,1 0 1 0 0,0 0-1 0 0,0 0 1 0 0,0-1 0 0 0,0 1-1 0 0,0 0 1 0 0,0 0-1 0 0,1 0 1 0 0,-1-1-1 0 0,2 2-19 0 0,-1-1 16 0 0,-1 0 0 0 0,1 0 0 0 0,-1 0-1 0 0,0 0 1 0 0,1 0 0 0 0,-1 0 0 0 0,0 0 0 0 0,0 0-1 0 0,0 0 1 0 0,-1 1 0 0 0,1-1-16 0 0,1 2 40 0 0,0-1 0 0 0,1 0 0 0 0,-1 0 0 0 0,0 0 0 0 0,1 0-1 0 0,0 0 1 0 0,0-1 0 0 0,0 1 0 0 0,0-1 0 0 0,0 0 0 0 0,0 0 0 0 0,1 0 0 0 0,-1 0 0 0 0,0 0 0 0 0,4 0-40 0 0,3 2 53 0 0,36 10 101 0 0,-43-13-147 0 0,0 0-1 0 0,0-1 1 0 0,0 0 0 0 0,0 0 0 0 0,0 0 0 0 0,0 0 0 0 0,0 0-1 0 0,0-1 1 0 0,0 1 0 0 0,0-1 0 0 0,0 0 0 0 0,0 0-1 0 0,0 0 1 0 0,0 0-7 0 0,0-1-214 0 0,1 1 0 0 0,0 0-1 0 0,0 0 1 0 0,0 0 0 0 0,0 1 0 0 0,0-1-1 0 0,2 1 215 0 0,-4 0-7730 0 0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9.5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30 1600 0 0,'0'0'543'0'0,"0"0"-6"0"0,0 0 0 0 0,0 0-34 0 0,0 0-159 0 0,0 0-40 0 0,18 0 369 0 0,111-7 139 0 0,-20-15-1474 0 0,-103 22-3049 0 0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29.9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0 2208 0 0,'0'0'563'0'0,"-9"18"1499"0"0,3 24-117 0 0,4-37-1859 0 0,1-1 0 0 0,0 1 0 0 0,0 0 0 0 0,1 0-1 0 0,-1 0 1 0 0,1-1 0 0 0,0 1 0 0 0,0 0 0 0 0,1 0 0 0 0,0 0-1 0 0,0 4-85 0 0,4 12 441 0 0,-2 0 0 0 0,0 1 0 0 0,-2-1 0 0 0,0 0-1 0 0,-1 1 1 0 0,-2 11-441 0 0,0 21-385 0 0,2-53-6749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9:31.8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23 219 3808 0 0,'0'70'2852'0'0,"-6"93"-2060"0"0,4-108-571 0 0,1-27 24 0 0,-1 1 1 0 0,-1-1-1 0 0,-3 10-245 0 0,5-26 151 0 0,0-1-1 0 0,1 1 1 0 0,0-1-1 0 0,0 1 1 0 0,1-1-1 0 0,1 1 1 0 0,0-1-1 0 0,1 0 1 0 0,0 1 0 0 0,1-1-1 0 0,0-1 1 0 0,3 6-151 0 0,-6 4 1403 0 0,-1-18 1996 0 0,0-2-3367 0 0,0-1-1 0 0,1 0 0 0 0,-1 1 1 0 0,0-1-1 0 0,1 1 1 0 0,-1-1-1 0 0,0 1 0 0 0,1-1 1 0 0,-1 1-1 0 0,1-1 0 0 0,-1 1 1 0 0,1-1-1 0 0,-1 1 1 0 0,1 0-1 0 0,-1-1 0 0 0,1 1 1 0 0,0 0-1 0 0,-1-1 1 0 0,1 1-32 0 0,0 0 22 0 0,0 0 1 0 0,-1-1 0 0 0,1 1-1 0 0,-1 0 1 0 0,1 0 0 0 0,-1-1-1 0 0,1 1 1 0 0,-1 0 0 0 0,1-1 0 0 0,-1 1-1 0 0,1-1 1 0 0,-1 1 0 0 0,0-1-1 0 0,1 1 1 0 0,-1-1 0 0 0,1 1-1 0 0,-1-1 1 0 0,0 1 0 0 0,0-1 0 0 0,1 1-1 0 0,-1-1 1 0 0,0 0 0 0 0,0 1-1 0 0,0-1 1 0 0,0 1 0 0 0,0-1-1 0 0,1 0 1 0 0,-1 1 0 0 0,0-1-1 0 0,0 1 1 0 0,-1-1-23 0 0,-5-352 1892 0 0,5 318-1837 0 0,2 1 0 0 0,2-1 0 0 0,4-20-55 0 0,-4 43 1 0 0,0 1 1 0 0,0 0-1 0 0,1 0 0 0 0,0 0 1 0 0,1 1-1 0 0,0 0 1 0 0,0-1-1 0 0,2 2 0 0 0,-1-1 1 0 0,1 1-1 0 0,0 0 0 0 0,7-6-1 0 0,-4 4 0 0 0,-6 7-24 0 0,-1 0 1 0 0,0 0 0 0 0,1 1 0 0 0,0-1-1 0 0,0 1 1 0 0,0 0 0 0 0,0 0 0 0 0,1 1-1 0 0,-1-1 1 0 0,3 0 23 0 0,5 0-61 0 0,-1-1 0 0 0,1-1 0 0 0,-1 1 0 0 0,0-2 0 0 0,-1 0-1 0 0,3-1 62 0 0,-5 2-51 0 0,1 0 0 0 0,1 0 0 0 0,-1 1 0 0 0,1 0 0 0 0,-1 1 0 0 0,1 0 0 0 0,0 0 0 0 0,5 0 51 0 0,16-1-148 0 0,-1 2 1 0 0,6 0 147 0 0,21-1-225 0 0,-46 3 148 0 0,-1 0 0 0 0,1 1 0 0 0,-1 0-1 0 0,1 1 1 0 0,7 2 77 0 0,9 1-108 0 0,-22-4 89 0 0,-1 0-1 0 0,0 0 1 0 0,0 1 0 0 0,0 0-1 0 0,0 0 1 0 0,0 0 0 0 0,0 0 0 0 0,0 0-1 0 0,0 1 1 0 0,-1 0 0 0 0,1 0 0 0 0,-1 0-1 0 0,0 0 1 0 0,0 0 0 0 0,0 1 0 0 0,0-1-1 0 0,1 4 20 0 0,2 3-60 0 0,0 0 0 0 0,-1 0-1 0 0,0 0 1 0 0,-1 1 0 0 0,0 0 0 0 0,1 5 60 0 0,-4-12-3 0 0,-1 1 0 0 0,1 0 0 0 0,-1 0 1 0 0,0-1-1 0 0,0 1 0 0 0,0 0 0 0 0,-1 0 1 0 0,1-1-1 0 0,-1 1 0 0 0,0 0 0 0 0,-1-1 1 0 0,1 1-1 0 0,-1-1 0 0 0,0 1 0 0 0,0-1 1 0 0,0 0-1 0 0,-1 0 0 0 0,1 0 1 0 0,-3 2 2 0 0,-2 3-2 0 0,0 0 0 0 0,-1-1 0 0 0,0 0 1 0 0,0 0-1 0 0,-1-1 0 0 0,0 0 1 0 0,-8 5 1 0 0,-13 5-28 0 0,-1-2 1 0 0,-28 10 27 0 0,-8 4-25 0 0,0 1-223 0 0,-2-3 248 0 0,56-16-50 0 0,13-10 44 0 0,-1 0 0 0 0,1-1-1 0 0,-1 1 1 0 0,0 0-1 0 0,1 0 1 0 0,-1-1-1 0 0,0 1 1 0 0,0 0-1 0 0,0-1 1 0 0,1 1-1 0 0,-1-1 1 0 0,0 1-1 0 0,0-1 1 0 0,0 0 0 0 0,0 1-1 0 0,0-1 1 0 0,0 0-1 0 0,0 1 7 0 0,0-1-17 0 0,1 0 6 0 0,0 2 5 0 0,0 0 0 0 0,0 0 0 0 0,0 0 1 0 0,0 0-1 0 0,0 0 0 0 0,0 0 0 0 0,1 0 0 0 0,-1 0 0 0 0,1 1 6 0 0,14 10-3 0 0,-1-1 1 0 0,2 0-1 0 0,-1-2 1 0 0,2 1-1 0 0,-1-2 1 0 0,15 6 2 0 0,-29-14 0 0 0,21 9 13 0 0,1 0 0 0 0,0-2 0 0 0,12 3-13 0 0,-9-4 190 0 0,0 2 0 0 0,20 10-190 0 0,-2 1 619 0 0,27 8-619 0 0,-60-25 100 0 0,0 1 1 0 0,0-2 0 0 0,10 1-101 0 0,30 8 319 0 0,-3-2 49 0 0,-41-9-296 0 0,0 1 0 0 0,0 0 0 0 0,0 1 1 0 0,0 0-1 0 0,-1 0 0 0 0,1 1 0 0 0,4 2-72 0 0,-6-3 60 0 0,0 0-1 0 0,0-1 1 0 0,0 0 0 0 0,0 0-1 0 0,0 0 1 0 0,0 0 0 0 0,0-1-1 0 0,0 0 1 0 0,0-1 0 0 0,4 0-60 0 0,12 0-864 0 0,-22 1-11491 0 0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0.2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7632 0 0,'2'0'76'0'0,"0"0"1"0"0,-1 1-1 0 0,1-1 0 0 0,-1 1 1 0 0,1-1-1 0 0,-1 1 1 0 0,1 0-1 0 0,-1-1 1 0 0,0 1-1 0 0,1 0 0 0 0,-1 0 1 0 0,0 0-1 0 0,1 0 1 0 0,-1 0-1 0 0,0 0 1 0 0,0 0-1 0 0,0 0 0 0 0,0 1 1 0 0,0-1-1 0 0,0 0 1 0 0,-1 1-1 0 0,1-1 1 0 0,0 1-1 0 0,-1-1 0 0 0,1 1 1 0 0,0 0-77 0 0,10 16 718 0 0,-10-14-657 0 0,1-1 1 0 0,-1 1-1 0 0,0 0 1 0 0,0 0-1 0 0,0 0 0 0 0,-1-1 1 0 0,0 1-1 0 0,1 0 0 0 0,-1 0 1 0 0,-1 0-1 0 0,1 0 0 0 0,0 0 1 0 0,-1 1-62 0 0,0 13 74 0 0,1-16-66 0 0,0 25 133 0 0,-1 0-1 0 0,-2 3-140 0 0,5-7 135 0 0,-1-22-122 0 0,-1 0-1 0 0,1 1 1 0 0,-1-1-1 0 0,0 0 0 0 0,1 1 1 0 0,-1-1-1 0 0,0 1 1 0 0,0-1-1 0 0,0 0 1 0 0,0 1-1 0 0,0-1 0 0 0,0 0 1 0 0,0 1-1 0 0,-1-1 1 0 0,1 1-1 0 0,0-1 0 0 0,-1 0 1 0 0,1 0-1 0 0,-1 1 1 0 0,0-1-1 0 0,1 0 0 0 0,-1 0 1 0 0,0 0-1 0 0,0 1 1 0 0,0 0-13 0 0,0-1 23 0 0,0 1 0 0 0,0-1 0 0 0,1 1 0 0 0,-1 0 0 0 0,1 0 0 0 0,-1 0 0 0 0,1-1 0 0 0,0 1 0 0 0,0 0 0 0 0,-1 0 0 0 0,1 0 0 0 0,1-1 0 0 0,-1 1 0 0 0,0 2-23 0 0,0 2-1286 0 0,0-5-6566 0 0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0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1 129 6128 0 0,'0'-1'46'0'0,"0"0"1"0"0,1 0-1 0 0,-1 0 0 0 0,1 0 1 0 0,-1 0-1 0 0,1 0 0 0 0,-1 1 1 0 0,1-1-1 0 0,-1 0 1 0 0,1 0-1 0 0,0 0 0 0 0,-1 0 1 0 0,1 1-1 0 0,0-1 0 0 0,0 0 1 0 0,0 1-1 0 0,-1-1 1 0 0,1 1-1 0 0,0-1 0 0 0,0 1 1 0 0,0-1-1 0 0,0 1 0 0 0,0 0 1 0 0,1-1-47 0 0,30-9 1791 0 0,-22 7-1374 0 0,110-39 1180 0 0,-16 23-1219 0 0,-89 15-373 0 0,1 1 1 0 0,0 0-1 0 0,1 2 0 0 0,-1-1 1 0 0,0 2-1 0 0,2 1-5 0 0,26-2 96 0 0,-34 1-71 0 0,0 1 0 0 0,-1 0 1 0 0,1 0-1 0 0,-1 1 0 0 0,6 2-25 0 0,23 4 24 0 0,-27-6 13 0 0,0 0 0 0 0,0 1 0 0 0,7 3-37 0 0,-10-3-259 0 0,-1 0 0 0 0,1-1 0 0 0,0 0 1 0 0,0-1-1 0 0,0 0 0 0 0,7 1 259 0 0,11-4-7340 0 0</inkml:trace>
  <inkml:trace contextRef="#ctx0" brushRef="#br0" timeOffset="1">865 1 6824 0 0,'2'2'87'0'0,"12"15"1333"0"0,-13-16-1348 0 0,-1 0 0 0 0,0 0 0 0 0,0 0 1 0 0,0 0-1 0 0,1 0 0 0 0,-1 0 0 0 0,0 0 0 0 0,0 0 0 0 0,-1 0 0 0 0,1-1 1 0 0,0 1-1 0 0,0 0 0 0 0,0 0 0 0 0,-1 0 0 0 0,1 0 0 0 0,0 0 1 0 0,-1 0-1 0 0,1-1 0 0 0,-1 1 0 0 0,1 0 0 0 0,-1 0 0 0 0,0 0-72 0 0,7 25 310 0 0,-5 50 388 0 0,3-20 119 0 0,-2-1 0 0 0,-3 7-817 0 0,0-5-762 0 0,1-55-7676 0 0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0.9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8240 0 0,'52'1'2689'0'0,"-52"-1"-2685"0"0,1 0 0 0 0,0 1 0 0 0,-1-1-1 0 0,1 1 1 0 0,-1-1 0 0 0,1 1 0 0 0,0-1 0 0 0,-1 1 0 0 0,1-1 0 0 0,-1 1-1 0 0,0-1 1 0 0,1 1 0 0 0,-1-1 0 0 0,1 1 0 0 0,-1 0 0 0 0,0-1 0 0 0,1 1-1 0 0,-1 0 1 0 0,0-1 0 0 0,0 1 0 0 0,0 0 0 0 0,0-1 0 0 0,1 1-1 0 0,-1 0 1 0 0,0 0-4 0 0,0 23-27 0 0,0-11-14 0 0,9 56 218 0 0,-3 0-1 0 0,-3 0 1 0 0,-4 11-177 0 0,1-69 90 0 0,0-9-69 0 0,1 0 0 0 0,-1 0 0 0 0,1-1 0 0 0,-1 1 1 0 0,1 0-1 0 0,-1 0 0 0 0,1-1 0 0 0,0 1 0 0 0,0 0 0 0 0,0-1 0 0 0,0 1 1 0 0,0 0-1 0 0,0-1 0 0 0,1 1-21 0 0,8 17 233 0 0,-9-16-164 0 0,-1 0-1 0 0,0-1 0 0 0,0 1 1 0 0,0 0-1 0 0,0 0 0 0 0,-1 0 0 0 0,1-1 1 0 0,-1 1-1 0 0,0 0 0 0 0,0-1 1 0 0,0 1-1 0 0,0 0 0 0 0,0-1 1 0 0,-2 3-69 0 0,-5 16-1651 0 0,8-19-6505 0 0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1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1 131 6328 0 0,'0'-1'53'0'0,"0"-1"1"0"0,1 1-1 0 0,-1 0 1 0 0,1 0-1 0 0,-1 0 0 0 0,1 0 1 0 0,0 0-1 0 0,-1 0 1 0 0,1 0-1 0 0,0 0 0 0 0,0 0 1 0 0,0 0-1 0 0,0 1 1 0 0,0-1-1 0 0,-1 0 1 0 0,2 0-1 0 0,-1 1 0 0 0,0-1 1 0 0,0 1-1 0 0,1-1-53 0 0,30-14 1740 0 0,-20 10-1307 0 0,9-3-21 0 0,0 0 0 0 0,1 1 0 0 0,11-1-412 0 0,23-8 276 0 0,-32 8-275 0 0,2 1 0 0 0,-1 2-1 0 0,1 0 1 0 0,0 1 0 0 0,0 2 0 0 0,0 1-1 0 0,9 1 0 0 0,-26 0-276 0 0,-1 0 0 0 0,1 0 0 0 0,-1-1-1 0 0,1 0 1 0 0,-1-1 0 0 0,3 0 276 0 0,18-5-6749 0 0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1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1 3312 0 0,'-6'0'1189'0'0,"0"0"0"0"0,0 1-1 0 0,0 0 1 0 0,0 0 0 0 0,-5 1-1189 0 0,1 2 221 0 0,0 0 0 0 0,1 1 0 0 0,0 0 0 0 0,-5 3-221 0 0,10-6 196 0 0,-30 14 281 0 0,29-15-384 0 0,1 1 0 0 0,-1 0 0 0 0,1 0 0 0 0,-1 0 0 0 0,1 1 0 0 0,0-1 0 0 0,0 1-1 0 0,0 0 1 0 0,0 0 0 0 0,0 1 0 0 0,1-1 0 0 0,0 1 0 0 0,-3 3-93 0 0,-12 13 284 0 0,15-18-254 0 0,1 0 0 0 0,0 0 0 0 0,-1 1 0 0 0,1-1 0 0 0,0 1 1 0 0,1-1-1 0 0,-1 1 0 0 0,0 0 0 0 0,1 0 0 0 0,-1 1-30 0 0,-11 19 173 0 0,10-20-166 0 0,1-1-1 0 0,1 1 1 0 0,-1 0-1 0 0,0 1 1 0 0,1-1-1 0 0,-1 0 1 0 0,0 3-7 0 0,-7 22 52 0 0,6-22-33 0 0,1 1-1 0 0,0-1 1 0 0,0 1 0 0 0,1-1-1 0 0,0 1 1 0 0,0 0 0 0 0,0 4-19 0 0,1 161 32 0 0,0-169-31 0 0,0-1 0 0 0,0 0 0 0 0,1 0 0 0 0,-1 0 0 0 0,1 0 0 0 0,-1 0 0 0 0,1 0 0 0 0,0 0 0 0 0,0 0 0 0 0,0-1 0 0 0,0 1 0 0 0,0 0 0 0 0,0 0 0 0 0,0-1 0 0 0,0 1 1 0 0,1 0-1 0 0,-1-1 0 0 0,1 1 0 0 0,-1-1 0 0 0,1 0 0 0 0,0 0 0 0 0,-1 1 0 0 0,1-1 0 0 0,0 0 0 0 0,0-1 0 0 0,0 1 0 0 0,0 0 0 0 0,0 0 0 0 0,0-1 0 0 0,0 1 0 0 0,0-1 0 0 0,0 0 1 0 0,1 1-2 0 0,7 0 16 0 0,-1 0 1 0 0,1-1-1 0 0,0 1 1 0 0,0-2 0 0 0,-1 0-1 0 0,7-1-16 0 0,32-3 10 0 0,-31 4-413 0 0,1 0 0 0 0,-2-2 1 0 0,1 0-1 0 0,12-4 403 0 0,-11 0-8277 0 0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1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8240 0 0,'17'-5'374'0'0,"4"-1"325"0"0,-11 5-469 0 0,0 0 0 0 0,0-1 0 0 0,0 0 0 0 0,0 0 0 0 0,-1-1 0 0 0,1-1-230 0 0,38-9 539 0 0,-20 10-196 0 0,1 1 1 0 0,1 1-344 0 0,-9 1 181 0 0,0-2 0 0 0,1 0 0 0 0,-1-1-1 0 0,3-1-180 0 0,-12 1-294 0 0,-1 1-1 0 0,0 1 1 0 0,1 0-1 0 0,-1 0 1 0 0,0 1-1 0 0,1 1 1 0 0,5 1 294 0 0,-12-1-7565 0 0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2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21 502 3408 0 0,'11'0'549'0'0,"-9"0"-140"0"0,-8 0-155 0 0,5 0-81 0 0,1 0-23 0 0,0 0-4 0 0,0 0 13 0 0,0 0 33 0 0,0 0 9 0 0,-2-17 535 0 0,-1 5-561 0 0,0 0-1 0 0,1 0 0 0 0,0 0 1 0 0,1-1-1 0 0,1 1 1 0 0,0-8-175 0 0,0-5 273 0 0,0-3 273 0 0,0 1 1 0 0,-2 0-1 0 0,-3-11-546 0 0,2 15 518 0 0,2 0 1 0 0,0-22-519 0 0,0 1 521 0 0,1 40-444 0 0,0 0-1 0 0,1 1 0 0 0,0-1 1 0 0,0 0-1 0 0,0 1 0 0 0,0-1 1 0 0,0 1-1 0 0,1 0 0 0 0,0-1 1 0 0,-1 1-1 0 0,1 0 0 0 0,0 0 1 0 0,1 0-1 0 0,-1 0 0 0 0,0 0 1 0 0,1 1-1 0 0,0-1 0 0 0,2-1-76 0 0,10-13 298 0 0,-10 14-231 0 0,0-1 1 0 0,0 1-1 0 0,0 1 0 0 0,0-1 0 0 0,1 1 0 0 0,-1 0 0 0 0,1 0 0 0 0,0 0 0 0 0,2 1-67 0 0,79-5 665 0 0,34 5-665 0 0,-91 1 121 0 0,-23 1-88 0 0,0 1 0 0 0,1 0 0 0 0,-1 0 0 0 0,0 1 1 0 0,0 0-1 0 0,0 0 0 0 0,0 0 0 0 0,-1 1 0 0 0,1 0 1 0 0,4 5-34 0 0,-9-8 7 0 0,0 0 0 0 0,0 1 1 0 0,0 0-1 0 0,0-1 1 0 0,-1 1-1 0 0,1 0 1 0 0,0 0-1 0 0,-1 0 0 0 0,0 0 1 0 0,1 0-1 0 0,-1 0 1 0 0,0 1-1 0 0,0-1 1 0 0,0 0-1 0 0,0 1 0 0 0,-1-1 1 0 0,1 0-1 0 0,-1 1 1 0 0,1-1-1 0 0,-1 1 1 0 0,0-1-1 0 0,0 1 0 0 0,0-1 1 0 0,0 1-1 0 0,-1-1 1 0 0,1 1-1 0 0,-1 1-7 0 0,0 1 4 0 0,-1 0 0 0 0,0 0 0 0 0,0 0 0 0 0,-1 0 0 0 0,1 0 1 0 0,-1 0-1 0 0,0 0 0 0 0,-1-1 0 0 0,1 0 0 0 0,-1 0 0 0 0,1 0 0 0 0,-3 2-4 0 0,-16 11 6 0 0,-1 0 0 0 0,-1-1 0 0 0,-1-1 0 0 0,0-2 1 0 0,-15 6-7 0 0,21-10 4 0 0,0-2 0 0 0,-1 0 0 0 0,0-2 0 0 0,-6 1-4 0 0,13-4 87 0 0,5 0 135 0 0,6 10-82 0 0,2-11-101 0 0,0-1 1 0 0,0 0 0 0 0,0 0 1 0 0,9 3 51 0 0,9 7-55 0 0,-7-3-13 0 0,0-1-1 0 0,0 0 1 0 0,1-1 0 0 0,0-1 0 0 0,9 3-24 0 0,137 19 395 0 0,-152-24-381 0 0,0 0 0 0 0,0 0 0 0 0,-1 0 1 0 0,1 1-1 0 0,5 3-14 0 0,23 9 54 0 0,-28-13-33 0 0,-1 0 1 0 0,0 1-1 0 0,0-1 0 0 0,0 1 1 0 0,0 0-1 0 0,0 1 1 0 0,-1-1-1 0 0,1 1 1 0 0,-1 0-1 0 0,1 1-21 0 0,-1 0-268 0 0,1-1 0 0 0,0 0 1 0 0,-1 0-1 0 0,1-1 0 0 0,0 1 0 0 0,1-1 1 0 0,-1-1-1 0 0,4 3 268 0 0,-7-5-10033 0 0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3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20 545 3000 0 0,'7'0'195'0'0,"-4"0"188"0"0,-6 0 159 0 0,2 0 577 0 0,1 0-5 0 0,0 0-91 0 0,0 0-385 0 0,0 0-100 0 0,0-21 3278 0 0,-3-74-1404 0 0,-11-54-2412 0 0,5 73 605 0 0,10 56-442 0 0,0-1 1 0 0,1 1-1 0 0,1 0 1 0 0,1 0-1 0 0,0 1 1 0 0,2-2-164 0 0,-3 11 50 0 0,-2 8-30 0 0,0 0 1 0 0,0-1 0 0 0,0 1 0 0 0,0 0-1 0 0,1 0 1 0 0,-1 0 0 0 0,0 0 0 0 0,1 0-1 0 0,0 1 1 0 0,0-1 0 0 0,-1 0 0 0 0,1 1 0 0 0,0 0-1 0 0,0-1 1 0 0,0 1 0 0 0,1 0-21 0 0,16-16 170 0 0,-18 17-154 0 0,0-1-1 0 0,1 0 1 0 0,-1 0-1 0 0,1 1 1 0 0,-1-1 0 0 0,1 1-1 0 0,-1 0 1 0 0,1-1-1 0 0,0 1 1 0 0,-1 0-1 0 0,1 0 1 0 0,-1 0 0 0 0,1 0-1 0 0,-1 0 1 0 0,1 0-1 0 0,0 0 1 0 0,-1 0-1 0 0,1 1 1 0 0,-1-1 0 0 0,1 1-1 0 0,-1-1 1 0 0,1 1-1 0 0,-1 0 1 0 0,1-1-1 0 0,-1 1 1 0 0,0 0 0 0 0,1 0-1 0 0,-1 0 1 0 0,0 0-1 0 0,0 0 1 0 0,1 1-16 0 0,6 11 91 0 0,0 0 1 0 0,0-1 0 0 0,5 5-92 0 0,22 33 139 0 0,-5 6 12 0 0,2-1 0 0 0,3-2 0 0 0,2-1 0 0 0,19 18-151 0 0,-54-67-11 0 0,1 1-48 0 0,1 0 0 0 0,-1-1-1 0 0,1 1 1 0 0,0-1 0 0 0,0 0 0 0 0,0 0-1 0 0,0 0 1 0 0,1 0 0 0 0,-1-1-1 0 0,3 2 60 0 0,2-1-186 0 0,-8-2 146 0 0,0-1 0 0 0,0 1 0 0 0,0-1 0 0 0,0 0 0 0 0,0 1 0 0 0,0-1 1 0 0,0 0-1 0 0,0 0 0 0 0,0 0 0 0 0,0 0 0 0 0,0 0 0 0 0,0 0 0 0 0,0 0 0 0 0,0 0 0 0 0,0 0 0 0 0,0 0 1 0 0,0 0-1 0 0,0-1 0 0 0,0 1 0 0 0,0 0 0 0 0,0-1 0 0 0,0 1 0 0 0,0-1 0 0 0,0 1 0 0 0,0-1 0 0 0,0 0 0 0 0,0 1 40 0 0,-1-1-70 0 0,4-8 7 0 0,-4 9 64 0 0,3-4 5 0 0,0 1 1 0 0,0-1 0 0 0,0 0 0 0 0,-1 0 0 0 0,0 0 0 0 0,0 0-1 0 0,0 0 1 0 0,0-1 0 0 0,0 1 0 0 0,-1-1 0 0 0,0 1 0 0 0,0-1-1 0 0,0 1 1 0 0,-1-3-7 0 0,32-188 205 0 0,-31 183-194 0 0,2 0-1 0 0,-1 0 1 0 0,2 0-1 0 0,-1 1 0 0 0,4-8-10 0 0,-6 16 2 0 0,0 1 0 0 0,0-1 0 0 0,1 0 0 0 0,-1 1-1 0 0,0-1 1 0 0,1 1 0 0 0,0 0 0 0 0,-1-1-1 0 0,1 1 1 0 0,0 0 0 0 0,0 0 0 0 0,0 0-1 0 0,1 0 1 0 0,-1 0 0 0 0,0 1 0 0 0,1-1-1 0 0,-1 1 1 0 0,1-1 0 0 0,-1 1 0 0 0,1 0-1 0 0,0 0 1 0 0,-1 0 0 0 0,1 1 0 0 0,0-1-1 0 0,1 0-1 0 0,11 0 4 0 0,-14 0-3 0 0,0 1 0 0 0,0 0-1 0 0,0-1 1 0 0,0 1-1 0 0,0 0 1 0 0,0 0-1 0 0,0 0 1 0 0,0 0-1 0 0,0 0 1 0 0,0 0 0 0 0,0 0-1 0 0,0 0 1 0 0,0 1-1 0 0,0-1 1 0 0,0 0-1 0 0,0 0 1 0 0,0 1-1 0 0,0-1 1 0 0,0 1 0 0 0,0-1-1 0 0,0 1 1 0 0,0-1-1 0 0,0 1 1 0 0,-1 0-1 0 0,1-1 1 0 0,0 1-1 0 0,0 0 1 0 0,-1 0 0 0 0,1 0-1 0 0,0-1 1 0 0,-1 1-1 0 0,1 0 1 0 0,-1 0-1 0 0,1 0 1 0 0,-1 0-1 0 0,1 1 0 0 0,20 40 40 0 0,-1 1-1 0 0,6 26-39 0 0,-19-46 25 0 0,-6-16 1 0 0,1 1 0 0 0,0-1 1 0 0,1 0-1 0 0,0 0 0 0 0,0 0 1 0 0,0-1-1 0 0,1 1 0 0 0,0-1 1 0 0,0 0-1 0 0,1 1-26 0 0,-1-2 35 0 0,0 0 0 0 0,0 1-1 0 0,-1-1 1 0 0,1 1 0 0 0,-1 0 0 0 0,0 0 0 0 0,-1 0-1 0 0,1 1-34 0 0,16 33 73 0 0,-17-37-226 0 0,0 1-1 0 0,0-1 1 0 0,-1 0 0 0 0,1 1 0 0 0,-1-1-1 0 0,0 1 1 0 0,0-1 0 0 0,0 1 0 0 0,-1 0-1 0 0,1-1 1 0 0,-1 1 0 0 0,0 0 0 0 0,0-1 0 0 0,0 4 153 0 0,0-6-11020 0 0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3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1 446 8640 0 0,'6'5'54'0'0,"2"1"159"0"0,-8-6-207 0 0,0 0 0 0 0,0 0 0 0 0,0 0 1 0 0,0 0-1 0 0,0 0 0 0 0,1 0 0 0 0,-1 0 0 0 0,0 0 1 0 0,0 0-1 0 0,0 0 0 0 0,0 0 0 0 0,0 0 1 0 0,0 0-1 0 0,0 0 0 0 0,1 0 0 0 0,-1 0 0 0 0,0 0 1 0 0,0 0-1 0 0,0 0 0 0 0,0 0 0 0 0,0 0 1 0 0,0 0-1 0 0,0 0 0 0 0,1 0 0 0 0,-1 0 0 0 0,0 0 1 0 0,0 0-1 0 0,0 0 0 0 0,0 0 0 0 0,0 0 0 0 0,0 0 1 0 0,0 0-1 0 0,0-1 0 0 0,0 1 0 0 0,1 0 1 0 0,-1 0-1 0 0,0 0 0 0 0,0 0 0 0 0,0 0 0 0 0,0 0 1 0 0,0 0-1 0 0,0 0 0 0 0,0 0 0 0 0,0-1 0 0 0,0 1 1 0 0,0 0-1 0 0,0 0 0 0 0,0 0 0 0 0,0 0 1 0 0,0 0-1 0 0,0 0 0 0 0,0-1 0 0 0,0 1 0 0 0,0 0 1 0 0,0 0-1 0 0,0 0 0 0 0,0 0 0 0 0,0 0 0 0 0,0 0 1 0 0,0 0-7 0 0,0-1 638 0 0,4-1-374 0 0,0 0-1 0 0,0-1 1 0 0,0 1-1 0 0,-1-1 1 0 0,1 0-1 0 0,0 0 1 0 0,-1 0-1 0 0,0 0 0 0 0,0-1 1 0 0,0 0-264 0 0,0 0 42 0 0,-1 0-1 0 0,0 0 1 0 0,0 0 0 0 0,0-1-1 0 0,-1 1 1 0 0,0-1 0 0 0,1 1 0 0 0,-1-3-42 0 0,1-1 95 0 0,5-47 220 0 0,-7 42-251 0 0,2 0 0 0 0,0 0 0 0 0,2-9-64 0 0,11-54 294 0 0,-12 55-150 0 0,1 1 0 0 0,0 0 0 0 0,2-1 1 0 0,0 2-1 0 0,2-3-144 0 0,-6 19 35 0 0,0-1 1 0 0,1 1-1 0 0,-1 0 1 0 0,1 0-1 0 0,-1 0 1 0 0,1 1-1 0 0,0-1 1 0 0,0 1-1 0 0,0-1 1 0 0,0 1-1 0 0,0 0 1 0 0,1 0-1 0 0,-1 0 1 0 0,3 0-36 0 0,9-6 255 0 0,-12 6-178 0 0,1 1 0 0 0,-1-1 0 0 0,1 1-1 0 0,-1 0 1 0 0,1 1 0 0 0,-1-1 0 0 0,1 0 0 0 0,1 1-77 0 0,-3 0 7 0 0,0 0 0 0 0,0-1 0 0 0,0 1 0 0 0,0 1 0 0 0,0-1 0 0 0,0 0 0 0 0,0 0 0 0 0,0 1 0 0 0,0-1 0 0 0,0 1 0 0 0,0 0 0 0 0,0-1 0 0 0,0 1 0 0 0,0 0 0 0 0,-1 0 0 0 0,1 0 0 0 0,1 1-7 0 0,12 15 13 0 0,0 0 1 0 0,-1 1-1 0 0,-1 0 0 0 0,0 1 0 0 0,-2 1 0 0 0,0 0 0 0 0,-1 1 1 0 0,-1 0-1 0 0,6 20-13 0 0,23 62 485 0 0,-36-98-466 0 0,-1-1 0 0 0,1 1 0 0 0,0-1 0 0 0,1 0 0 0 0,-1 1 1 0 0,1-1-1 0 0,-1 0 0 0 0,1 0 0 0 0,1-1 0 0 0,0 2-19 0 0,-3 1 13 0 0,-1-5-17 0 0,0-1 9 0 0,0 0-2099 0 0,0 0-8411 0 0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4.2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6632 0 0,'45'-3'2079'0'0,"0"-1"0"0"0,33-8-2079 0 0,-11 2 1066 0 0,-38 5-1076 0 0,-19 3 8 0 0,0 0-1 0 0,0 1 0 0 0,0 0 1 0 0,1 0-1 0 0,-1 1 0 0 0,0 1 1 0 0,0 0-1 0 0,1 0 0 0 0,-1 1 1 0 0,9 2 2 0 0,-16-3-145 0 0,1 1 1 0 0,-1-1-1 0 0,0-1 1 0 0,0 1 0 0 0,0 0-1 0 0,1-1 1 0 0,-1 0-1 0 0,0 0 1 0 0,1 0 0 0 0,1 0 144 0 0,16-4-7416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0:30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259 487 4312 0 0,'0'0'227'0'0,"0"0"9"0"0,0 0-3 0 0,0 0-10 0 0,0 0-37 0 0,0 0-5 0 0,0 0-2 0 0,-6-3 2 0 0,-5-2-137 0 0,-27-10 442 0 0,36 14-433 0 0,0 1 1 0 0,-1-1-1 0 0,1 1 1 0 0,-1 0-1 0 0,1-1 0 0 0,-1 1 1 0 0,1 0-1 0 0,-1 0 1 0 0,1 1-1 0 0,-1-1 0 0 0,1 0 1 0 0,-1 1-1 0 0,1 0 1 0 0,-1-1-1 0 0,0 2-53 0 0,-8-2 241 0 0,11-1-240 0 0,-1 1 0 0 0,0 0-1 0 0,0 0 1 0 0,0 0 0 0 0,1 0 0 0 0,-1 0 0 0 0,0 0 0 0 0,0 0 0 0 0,0 0 0 0 0,0 0 0 0 0,1 0 0 0 0,-1 0 0 0 0,0 0 0 0 0,0 0 0 0 0,0 1 0 0 0,1-1 0 0 0,-1 0-1 0 0,-1 1 0 0 0,-23 11 75 0 0,18-10 9 0 0,0 2 1 0 0,0-1-1 0 0,0 1 1 0 0,-4 2-85 0 0,9-4 34 0 0,0-1 1 0 0,0 1-1 0 0,1 0 0 0 0,-1 0 1 0 0,0 0-1 0 0,0 0 1 0 0,1 0-1 0 0,0 0 0 0 0,-1 0 1 0 0,1 0-1 0 0,0 0 1 0 0,0 1-1 0 0,0-1 0 0 0,0 1 1 0 0,0-1-1 0 0,1 1-34 0 0,-20 57 515 0 0,16-48-476 0 0,-1-1 0 0 0,2 1 0 0 0,-1 0-1 0 0,2 0 1 0 0,0 0 0 0 0,0 1 0 0 0,1 0-39 0 0,-6 70 622 0 0,7-83-619 0 0,0 1-1 0 0,0-1 0 0 0,0 1 0 0 0,0-1 0 0 0,0 1 1 0 0,1 0-1 0 0,-1-1 0 0 0,0 1 0 0 0,0-1 1 0 0,0 1-1 0 0,1-1 0 0 0,-1 1 0 0 0,0-1 0 0 0,0 1 1 0 0,1-1-1 0 0,-1 1 0 0 0,1-1 0 0 0,-1 0 1 0 0,0 1-1 0 0,1-1 0 0 0,-1 1 0 0 0,1-1 0 0 0,-1 0 1 0 0,1 0-1 0 0,-1 1 0 0 0,1-1 0 0 0,-1 0 1 0 0,1 0-1 0 0,-1 1 0 0 0,1-1 0 0 0,-1 0 0 0 0,1 0 1 0 0,-1 0-1 0 0,1 0 0 0 0,0 0 0 0 0,-1 0 1 0 0,1 0-1 0 0,-1 0 0 0 0,1 0 0 0 0,-1 0 0 0 0,1 0 1 0 0,-1 0-1 0 0,1 0 0 0 0,0-1 0 0 0,-1 1 1 0 0,1 0-1 0 0,-1 0-2 0 0,31-12 122 0 0,-27 10-107 0 0,11-4 7 0 0,-1 0 1 0 0,0-1 0 0 0,0 0 0 0 0,-1-1 0 0 0,0-1-1 0 0,-1 0 1 0 0,1 0 0 0 0,-2-2 0 0 0,0 1 0 0 0,0-1-1 0 0,6-9-22 0 0,12-17 161 0 0,-22 29-130 0 0,0 0 1 0 0,-1 0-1 0 0,0-1 1 0 0,0 0-1 0 0,-1 0 1 0 0,0-1-1 0 0,0 1 1 0 0,-1-1-1 0 0,2-6-31 0 0,9-31 6 0 0,-12 39-1 0 0,0 0 0 0 0,0 0 0 0 0,-1-1 1 0 0,1 1-1 0 0,-2-1 0 0 0,0 1 0 0 0,0-1 0 0 0,0 0 0 0 0,-1 1 1 0 0,-1-9-6 0 0,-3-18 22 0 0,-2 1 0 0 0,-1-1 1 0 0,-2 1-1 0 0,-6-13-22 0 0,-1 2 739 0 0,-1-13-739 0 0,10 32 162 0 0,4 16-61 0 0,2 0-1 0 0,-1 0 0 0 0,1 0 1 0 0,0-6-101 0 0,1 15 8 0 0,-4-5-1122 0 0,4 6 1106 0 0,0 0 0 0 0,0 0-1 0 0,0 0 1 0 0,-1 0 0 0 0,1 1-1 0 0,0-1 1 0 0,0 0 0 0 0,0 0 0 0 0,0 0-1 0 0,0 0 1 0 0,-1 1 0 0 0,1-1-1 0 0,0 0 1 0 0,0 0 0 0 0,0 0-1 0 0,0 0 1 0 0,0 1 0 0 0,0-1 0 0 0,0 0-1 0 0,0 0 1 0 0,0 0 0 0 0,0 1-1 0 0,0-1 1 0 0,0 0 0 0 0,0 0-1 0 0,0 1 1 0 0,0-1 0 0 0,0 0-1 0 0,0 0 1 0 0,0 0 0 0 0,0 1 0 0 0,0-1-1 0 0,0 0 1 0 0,0 0 0 0 0,0 0-1 0 0,0 1 1 0 0,1-1 0 0 0,-1 0-1 0 0,0 0 1 0 0,0 0 0 0 0,0 0-1 0 0,0 0 1 0 0,0 1 0 0 0,1-1 0 0 0,-1 0-1 0 0,0 0 1 0 0,0 0 0 0 0,0 0-1 0 0,0 0 9 0 0,10 14-211 0 0,-8-11-33 0 0,3 7 242 0 0,0 0 0 0 0,0 0 0 0 0,-1 0 1 0 0,0 0-1 0 0,-1 3 2 0 0,17 40 6 0 0,-13-37-12 0 0,-2 0 1 0 0,0 0-1 0 0,-1 1 0 0 0,-1 0 1 0 0,0-1-1 0 0,0 9 6 0 0,5 29-61 0 0,-6-37 25 0 0,-1 1 0 0 0,0 0-1 0 0,-1 0 1 0 0,-2 14 36 0 0,0 19-93 0 0,1 14-251 0 0,-5 34 344 0 0,-1-74 52 0 0,6-22 25 0 0,0 1 0 0 0,0-1 0 0 0,0 0 0 0 0,0 1 0 0 0,1-1 1 0 0,-1 1-1 0 0,1 1-77 0 0,-7 7 552 0 0,6-11-532 0 0,0 0 0 0 0,0-1 0 0 0,1 1 0 0 0,-1 0 0 0 0,0 0-1 0 0,1 0 1 0 0,-1-1 0 0 0,1 1 0 0 0,-1 0 0 0 0,1 0 0 0 0,0 0 0 0 0,-1 0 0 0 0,1 0 0 0 0,0 0-1 0 0,-1 0 1 0 0,1 0-20 0 0,0 4-922 0 0,0-5-6370 0 0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5.1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8640 0 0,'1'-3'176'0'0,"-1"0"0"0"0,1 0 0 0 0,0 0 0 0 0,0 0 0 0 0,0 0 0 0 0,0 0 1 0 0,0 0-1 0 0,0 0 0 0 0,1 0 0 0 0,0 0 0 0 0,-1 1 0 0 0,1-1 0 0 0,0 1 0 0 0,0-1 0 0 0,0 1 1 0 0,1 0-1 0 0,-1 0 0 0 0,1 0 0 0 0,-1 0 0 0 0,1 0 0 0 0,0 1 0 0 0,-1-1 0 0 0,3 0-176 0 0,11-6 73 0 0,0 1-1 0 0,0 1 0 0 0,17-4-72 0 0,-12 3 117 0 0,-7 3-114 0 0,-1 0 1 0 0,1 1 0 0 0,0 1 0 0 0,0 0 0 0 0,0 1 0 0 0,0 1-1 0 0,0 0 1 0 0,3 1-4 0 0,33-2 56 0 0,-40 0-30 0 0,-1 1 1 0 0,0-1-1 0 0,0 2 1 0 0,1-1 0 0 0,-1 1-1 0 0,0 1 1 0 0,0 0-1 0 0,0 0 1 0 0,0 1 0 0 0,4 1-27 0 0,-4 0 43 0 0,0 1 1 0 0,0 0-1 0 0,0 0 1 0 0,-1 1 0 0 0,1 0-1 0 0,-1 1-43 0 0,-5-5 13 0 0,-1 0 0 0 0,1 1 1 0 0,-1 0-1 0 0,0-1 0 0 0,0 1 0 0 0,0 0 0 0 0,0 0 0 0 0,0 0 0 0 0,0 0 0 0 0,-1 1 0 0 0,0-1 0 0 0,1 0 0 0 0,-1 1 1 0 0,-1-1-1 0 0,1 1 0 0 0,0-1 0 0 0,-1 1 0 0 0,1 1-13 0 0,-1 9 46 0 0,-1-1 0 0 0,0 1 0 0 0,0-1 0 0 0,-2 2-46 0 0,3-12 6 0 0,-1 1 1 0 0,0 0-1 0 0,-1 0 1 0 0,1-1-1 0 0,-1 1 1 0 0,1-1-1 0 0,-1 0 1 0 0,0 1-1 0 0,0-1 1 0 0,-1 0-1 0 0,1 0 1 0 0,-1 0-1 0 0,1 0 1 0 0,-1-1-1 0 0,0 1 1 0 0,-2 0-7 0 0,-74 49 153 0 0,71-49-144 0 0,0 0 1 0 0,-1 0-1 0 0,1-1 0 0 0,-1 0 0 0 0,0-1-9 0 0,2 1 39 0 0,8-2 50 0 0,6 0-86 0 0,38 3 21 0 0,-41-2-23 0 0,-1 0 0 0 0,1 0 1 0 0,-1 1-1 0 0,1-1 1 0 0,-1 1-1 0 0,0 0 1 0 0,0 0-1 0 0,0 0 0 0 0,0 0 1 0 0,2 3-2 0 0,10 8 7 0 0,-10-9-4 0 0,-1-1-1 0 0,1 1 0 0 0,-1 0 0 0 0,0 0 0 0 0,-1 0 0 0 0,1 1 1 0 0,-1-1-1 0 0,0 1 0 0 0,0 0 0 0 0,1 3-2 0 0,-2-5 1 0 0,1 1 0 0 0,-1-1 0 0 0,1 0 0 0 0,0 1 0 0 0,0-1 0 0 0,0-1-1 0 0,0 1 1 0 0,0 0 0 0 0,0-1 0 0 0,1 0 0 0 0,-1 1 0 0 0,2-1-1 0 0,23 19 8 0 0,-45-16 68 0 0,-1 0-1 0 0,0-1 1 0 0,0 0 0 0 0,-8-1-76 0 0,-13-1 61 0 0,1-2 0 0 0,-1-1 1 0 0,0-2-1 0 0,0-2 0 0 0,1-2 1 0 0,-7-3-62 0 0,-2 1-2022 0 0,46 9-7436 0 0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5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7936 0 0,'9'0'173'0'0,"16"1"1141"0"0,-25 0-1285 0 0,1-1 1 0 0,-1 0-1 0 0,1 0 1 0 0,0 1-1 0 0,-1-1 1 0 0,1 0-1 0 0,-1 1 1 0 0,1-1-1 0 0,0 0 1 0 0,-1 1 0 0 0,1-1-1 0 0,-1 1 1 0 0,0-1-1 0 0,1 1 1 0 0,-1-1-1 0 0,1 1 1 0 0,-1 0-1 0 0,0-1 1 0 0,1 1-1 0 0,-1-1 1 0 0,0 1-1 0 0,0 0 1 0 0,1-1 0 0 0,-1 1-1 0 0,0 0 1 0 0,0-1-1 0 0,0 1 1 0 0,0 0-1 0 0,0-1 1 0 0,0 1-1 0 0,0 0-29 0 0,0 1 18 0 0,0-1 0 0 0,1 0 0 0 0,-1 1 0 0 0,0-1 1 0 0,1 0-1 0 0,-1 1 0 0 0,1-1 0 0 0,-1 0 0 0 0,1 0 0 0 0,0 1 0 0 0,-1-1 0 0 0,2 0-18 0 0,5 16 197 0 0,33 152 283 0 0,-39-162-430 0 0,0 0-1 0 0,-1 1 1 0 0,0-1 0 0 0,0 1 0 0 0,-1 6-50 0 0,0-8 56 0 0,1 1 0 0 0,0 0 0 0 0,0-1 0 0 0,0 1 0 0 0,1 0 0 0 0,1 5-56 0 0,6-2 71 0 0,-8-10-66 0 0,1 0 0 0 0,0 1 1 0 0,-1-1-1 0 0,1 1 0 0 0,-1-1 0 0 0,1 1 0 0 0,-1-1 0 0 0,1 1 1 0 0,-1 0-1 0 0,0-1 0 0 0,1 1 0 0 0,-1-1 0 0 0,1 1 0 0 0,-1 0 1 0 0,0-1-1 0 0,0 1 0 0 0,0 0 0 0 0,1 0-5 0 0,-1 0-69 0 0,0-1 1 0 0,0 1-1 0 0,1-1 0 0 0,-1 1 1 0 0,0 0-1 0 0,0-1 1 0 0,1 1-1 0 0,-1-1 0 0 0,1 1 1 0 0,-1-1-1 0 0,0 1 0 0 0,1-1 1 0 0,-1 1-1 0 0,1-1 0 0 0,-1 0 1 0 0,1 1-1 0 0,-1-1 1 0 0,1 1-1 0 0,0-1 0 0 0,-1 0 1 0 0,1 1 68 0 0,1-1-7540 0 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6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39 6632 0 0,'22'-3'606'0'0,"-15"2"-21"0"0,0 0 1 0 0,1 0 0 0 0,-1 0 0 0 0,6-3-586 0 0,-12 4 56 0 0,0-1 0 0 0,1 1 1 0 0,-1-1-1 0 0,0 1 0 0 0,0-1 0 0 0,0 1 0 0 0,0-1 0 0 0,0 0 0 0 0,0 0 0 0 0,0 1 1 0 0,0-1-1 0 0,0 0 0 0 0,0 0 0 0 0,-1 0 0 0 0,1 0 0 0 0,0 0 0 0 0,0 0 1 0 0,-1 0-1 0 0,1 0 0 0 0,-1-1 0 0 0,1 1 0 0 0,-1 0 0 0 0,0 0 0 0 0,1 0 1 0 0,-1 0-1 0 0,0-1 0 0 0,0 1 0 0 0,1-1-56 0 0,-30 2 1163 0 0,-40 11-835 0 0,13-2-100 0 0,50-8-188 0 0,0 0 1 0 0,0 1-1 0 0,0 0 1 0 0,0-1 0 0 0,1 2-1 0 0,-1-1 1 0 0,1 1-1 0 0,-1 0 1 0 0,1 0 0 0 0,0 0-1 0 0,-1 1-40 0 0,-3 2 131 0 0,8-6-111 0 0,0 1 0 0 0,0-1 1 0 0,0 1-1 0 0,0-1 0 0 0,0 1 1 0 0,1-1-1 0 0,-1 1 0 0 0,0 0 1 0 0,0-1-1 0 0,1 1 1 0 0,-1 0-1 0 0,0 0 0 0 0,1-1 1 0 0,-1 1-1 0 0,1 0 0 0 0,-1 0 1 0 0,1 0-1 0 0,-1 0 0 0 0,1 0 1 0 0,-1 0-1 0 0,1 0 0 0 0,0 0 1 0 0,0 0-1 0 0,-1 0 0 0 0,1 0 1 0 0,0 0-1 0 0,0 0 1 0 0,0 0-1 0 0,0 0 0 0 0,0 0 1 0 0,1 0-21 0 0,-7 11 215 0 0,5-11-208 0 0,0 0 1 0 0,0 0-1 0 0,0 0 1 0 0,1 0-1 0 0,-1 0 0 0 0,1 0 1 0 0,-1 0-1 0 0,1 1 1 0 0,-1-1-1 0 0,1 0 1 0 0,0 0-1 0 0,-1 0 1 0 0,1 1-8 0 0,0 7 46 0 0,0-1 1 0 0,-1 1 0 0 0,0-1 0 0 0,0 0 0 0 0,0 1 0 0 0,-3 5-47 0 0,4-13 4 0 0,0 0 0 0 0,-1 0-1 0 0,2 0 1 0 0,-1 1 0 0 0,0-1 0 0 0,0 0 0 0 0,0 0 0 0 0,0 0-1 0 0,1 0 1 0 0,-1 0 0 0 0,0 0 0 0 0,1 0 0 0 0,-1 0-1 0 0,1 0 1 0 0,-1 0-4 0 0,5 14 43 0 0,-5-4-25 0 0,1 10 16 0 0,-1-20-32 0 0,0 0 1 0 0,1 0-1 0 0,-1 0 1 0 0,1-1-1 0 0,-1 1 1 0 0,1 0-1 0 0,-1-1 1 0 0,1 1-1 0 0,-1 0 1 0 0,1-1-1 0 0,0 1 1 0 0,-1-1-1 0 0,1 1 1 0 0,0-1-1 0 0,0 1 1 0 0,-1-1-1 0 0,1 1 1 0 0,0-1-1 0 0,0 0 1 0 0,0 1-1 0 0,-1-1 1 0 0,2 0-3 0 0,1 1 4 0 0,0 1 0 0 0,-1-1 0 0 0,1 1 0 0 0,0-1 0 0 0,-1 1 1 0 0,1 0-1 0 0,1 2-4 0 0,18 10 19 0 0,35 9 1 0 0,21 10 22 0 0,-68-28-36 0 0,1-1-1 0 0,0-1 0 0 0,0 1 0 0 0,4-1-5 0 0,-7-1 3 0 0,-1-1-1 0 0,0 1 1 0 0,0 0 0 0 0,-1 0-1 0 0,1 1 1 0 0,0 0-1 0 0,-1 0 1 0 0,1 1-1 0 0,-1 0 1 0 0,0 0 0 0 0,1 2-3 0 0,-5-4 0 0 0,0 0-1 0 0,-1 1 1 0 0,1-1 0 0 0,-1 1 0 0 0,0-1 0 0 0,0 1 0 0 0,0-1 0 0 0,0 1 0 0 0,0 0 0 0 0,-1 0 0 0 0,1 0 0 0 0,-1-1 0 0 0,1 1 0 0 0,-1 0 0 0 0,0 0 0 0 0,0 0 0 0 0,-1 0 0 0 0,1 0 0 0 0,-1-1 0 0 0,1 1 0 0 0,-1 0 0 0 0,0 0-1 0 0,0-1 1 0 0,0 1 0 0 0,0 0 0 0 0,0-1 0 0 0,-1 1 0 0 0,1-1 0 0 0,-2 2 0 0 0,-7 8-5 0 0,8-9 5 0 0,0 0-1 0 0,-1 0 1 0 0,1-1 0 0 0,-1 1 0 0 0,0-1 0 0 0,1 1-1 0 0,-1-1 1 0 0,0 0 0 0 0,-1 0 0 0 0,1 0 0 0 0,0 0-1 0 0,0-1 1 0 0,-4 2 0 0 0,-29 9 7 0 0,0-1 0 0 0,-1-2 0 0 0,0-1 0 0 0,0-2 0 0 0,-1-2 0 0 0,-21-1-7 0 0,-9-9 992 0 0,68 6-983 0 0,-1 0 1 0 0,1 0 0 0 0,0 0 0 0 0,0-1 0 0 0,0 1 0 0 0,-1 0 0 0 0,1 0 0 0 0,0 0 0 0 0,0 0 0 0 0,0 0 0 0 0,-1 0 0 0 0,1 0 0 0 0,0 0 0 0 0,0 0 0 0 0,0-1 0 0 0,-1 1 0 0 0,1 0 0 0 0,0 0 0 0 0,0 0 0 0 0,0 0 0 0 0,0 0 0 0 0,0-1 0 0 0,-1 1 0 0 0,1 0-1 0 0,0 0 1 0 0,0 0 0 0 0,0-1 0 0 0,0 1 0 0 0,0 0 0 0 0,0 0 0 0 0,0 0 0 0 0,0-1 0 0 0,0 1 0 0 0,0 0 0 0 0,0 0 0 0 0,0-1 0 0 0,0 1 0 0 0,0 0 0 0 0,0 0 0 0 0,0 0 0 0 0,0-1 0 0 0,0 1 0 0 0,0 0 0 0 0,0 0-10 0 0,-2-5-2204 0 0,2 5-8014 0 0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7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79 4512 0 0,'0'0'161'0'0,"-5"8"7"0"0,2-2-114 0 0,2-4-38 0 0,0 0 0 0 0,0 0 0 0 0,0 0-1 0 0,0 0 1 0 0,-1 0 0 0 0,1 0 0 0 0,-1 0 0 0 0,1-1 0 0 0,-1 1-1 0 0,0 0 1 0 0,1-1 0 0 0,-1 1 0 0 0,0-1 0 0 0,0 0 0 0 0,0 0-1 0 0,0 1 1 0 0,0-1 0 0 0,-1-1 0 0 0,-1 2-16 0 0,-1-1 56 0 0,0 0 0 0 0,-1 0 1 0 0,1 1-1 0 0,0-1 0 0 0,0 1 0 0 0,0 1 1 0 0,0-1-1 0 0,0 1 0 0 0,1-1 0 0 0,-1 1 1 0 0,1 1-1 0 0,0-1 0 0 0,0 1 1 0 0,0-1-1 0 0,0 1 0 0 0,0 1 0 0 0,1-1 1 0 0,0 0-1 0 0,0 1 0 0 0,-2 2-56 0 0,3-3 89 0 0,0 0 0 0 0,0-1 0 0 0,-1 1 0 0 0,1-1 0 0 0,-1 0 0 0 0,-2 2-89 0 0,2-1 59 0 0,-1-1-1 0 0,1 1 1 0 0,0 0-1 0 0,0 0 1 0 0,1 0-1 0 0,-1 1-58 0 0,-2 8 3 0 0,0-1-1 0 0,1 1 0 0 0,1-1 0 0 0,0 1 0 0 0,0 0 0 0 0,1 0 0 0 0,1 0 0 0 0,0 1 0 0 0,1 0-2 0 0,-1 15 6 0 0,0-22-3 0 0,1-1 1 0 0,0 1 0 0 0,0 0-1 0 0,0 0 1 0 0,1 0-1 0 0,0 0 1 0 0,0-1-1 0 0,1 1 1 0 0,0 0-1 0 0,2 5-3 0 0,2 2 20 0 0,-5-12-12 0 0,0 1-1 0 0,0-1 0 0 0,0 1 1 0 0,0-1-1 0 0,0 1 0 0 0,0-1 0 0 0,1 0 1 0 0,0 0-1 0 0,-1 0 0 0 0,1 0 1 0 0,0 0-1 0 0,0 0 0 0 0,0 0 0 0 0,0-1 1 0 0,0 1-8 0 0,11 7 44 0 0,-11-7-30 0 0,0 0 0 0 0,0 0 1 0 0,1-1-1 0 0,-1 1 0 0 0,0-1 1 0 0,1 0-1 0 0,-1 1 0 0 0,1-1 1 0 0,0 0-1 0 0,-1-1 0 0 0,1 1 1 0 0,0 0-1 0 0,-1-1 0 0 0,1 0 0 0 0,0 1-14 0 0,7-2 26 0 0,0-1 0 0 0,-1 0-1 0 0,1 0 1 0 0,-1-1-1 0 0,1 0 1 0 0,-1-1-1 0 0,0 0 1 0 0,6-4-26 0 0,15-5 133 0 0,-16 7-15 0 0,0 0 0 0 0,0-1 0 0 0,0 0 1 0 0,11-9-119 0 0,-19 11 64 0 0,0 1-1 0 0,0-2 1 0 0,-1 1 0 0 0,0-1 0 0 0,0 1 0 0 0,0-1 0 0 0,0-1 0 0 0,-1 1 0 0 0,0-1 0 0 0,1-3-64 0 0,-1 3 97 0 0,1-4 160 0 0,0 0 0 0 0,0 0 0 0 0,-1 0 0 0 0,-1 0 0 0 0,3-12-257 0 0,-5 14 162 0 0,2-6 168 0 0,-2 1 1 0 0,0 0-1 0 0,0-9-330 0 0,-2 17 66 0 0,1 1 0 0 0,-1-1 0 0 0,0 1 1 0 0,-1 0-1 0 0,1-1 0 0 0,-1 1 1 0 0,0 0-1 0 0,0 0 0 0 0,-1 0 0 0 0,1 0 1 0 0,-2-1-67 0 0,-7-9 159 0 0,-1 2 0 0 0,0-1 1 0 0,0 1-1 0 0,-2 1 0 0 0,-2-2-159 0 0,-15-14 210 0 0,-40-26 480 0 0,57 48-462 0 0,13 6-214 0 0,0 0 0 0 0,0 0 0 0 0,0 0-1 0 0,0 0 1 0 0,0-1 0 0 0,0 1 0 0 0,0 0-1 0 0,0-1 1 0 0,1 1 0 0 0,-1 0 0 0 0,0-1-1 0 0,0 1 1 0 0,0-1 0 0 0,1 0 0 0 0,-1 1 0 0 0,0-1-1 0 0,1 1 1 0 0,-1-1 0 0 0,0 0 0 0 0,1 0-1 0 0,-1 1 1 0 0,1-1 0 0 0,-1-1-14 0 0,-1 2-1807 0 0,2 0-7347 0 0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8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1 139 3616 0 0,'2'0'14'0'0,"16"2"1611"0"0,-16-2-1456 0 0,-1 1 1 0 0,0-1-1 0 0,0 1 1 0 0,1 0 0 0 0,-1-1-1 0 0,0 1 1 0 0,0 0 0 0 0,0 0-1 0 0,0 0 1 0 0,0 0 0 0 0,0 0-1 0 0,0 0 1 0 0,0 0-1 0 0,0 1 1 0 0,-1-1 0 0 0,1 0-1 0 0,0 0-169 0 0,20 21 659 0 0,-17-19-613 0 0,-1 0 0 0 0,0 0 0 0 0,0 1 0 0 0,0-1 0 0 0,0 1-1 0 0,0-1 1 0 0,1 3-46 0 0,2 8 61 0 0,-1 0-1 0 0,0 0 0 0 0,-1 1 1 0 0,-1 0-1 0 0,0-1 0 0 0,-1 1 1 0 0,0 1-1 0 0,-1 1-60 0 0,-1-10 67 0 0,0-1-1 0 0,0 1 1 0 0,0 0 0 0 0,-1-1-1 0 0,0 1 1 0 0,0-1 0 0 0,-1 1-1 0 0,0-1 1 0 0,-1 5-67 0 0,2 9 655 0 0,1-4-124 0 0,0-16-518 0 0,0 0 1 0 0,0 1-1 0 0,0-1 1 0 0,0 0-1 0 0,-1 0 1 0 0,1 0-1 0 0,0 1 1 0 0,0-1-1 0 0,0 0 1 0 0,0 0 0 0 0,0 0-1 0 0,-1 0 1 0 0,1 0-1 0 0,0 1 1 0 0,0-1-1 0 0,0 0 1 0 0,-1 0-1 0 0,1 0 1 0 0,0 0-1 0 0,0 0 1 0 0,0 0-1 0 0,-1 0 1 0 0,1 0-1 0 0,0 0 1 0 0,0 0-1 0 0,-1 0 1 0 0,1 0 0 0 0,0 0-1 0 0,0 0 1 0 0,0 0-1 0 0,-1 0 1 0 0,1 0-1 0 0,0 0 1 0 0,0 0-1 0 0,-1 0 1 0 0,1 0-1 0 0,0 0 1 0 0,0 0-1 0 0,0 0 1 0 0,-1 0-1 0 0,1 0 1 0 0,0-1 0 0 0,0 1-1 0 0,0 0 1 0 0,-1 0-1 0 0,1 0 1 0 0,0 0-1 0 0,0 0 1 0 0,0-1-1 0 0,0 1 1 0 0,0 0-1 0 0,-1 0-13 0 0,0-2 77 0 0,1 0 0 0 0,-1-1 1 0 0,0 1-1 0 0,0 0 0 0 0,1 0 0 0 0,-1 0 0 0 0,1 0 0 0 0,0-1 0 0 0,0 1 0 0 0,0 0 0 0 0,0-1 0 0 0,0 1 1 0 0,0 0-1 0 0,1-2-77 0 0,-1-12 79 0 0,-15-59 160 0 0,10 50-161 0 0,0 0 0 0 0,2 1 0 0 0,0-4-78 0 0,-1-11 106 0 0,0-24-4 0 0,4 58-81 0 0,0 1 1 0 0,0 0 0 0 0,1 0-1 0 0,-1 0 1 0 0,1 0 0 0 0,0-1 0 0 0,1 1-1 0 0,-1 1 1 0 0,1-1 0 0 0,0 0 0 0 0,0 0-1 0 0,1-2-21 0 0,0 3 25 0 0,1 1-1 0 0,-1-1 0 0 0,0 1 1 0 0,1 0-1 0 0,0 0 0 0 0,-1 0 1 0 0,1 1-1 0 0,0-1 0 0 0,0 1 1 0 0,0 0-1 0 0,0 0 1 0 0,0 0-1 0 0,0 0-24 0 0,23-7 77 0 0,-15 3-47 0 0,0 1 1 0 0,0-1 0 0 0,0 2-1 0 0,1 0 1 0 0,0 0 0 0 0,-1 1-1 0 0,1 1 1 0 0,9-1-31 0 0,31 1 254 0 0,-27-1-24 0 0,0 2 1 0 0,12 1-231 0 0,-30 2 26 0 0,0-1 0 0 0,-1 1 0 0 0,1 0 0 0 0,0 1 0 0 0,-1 0 0 0 0,0 0 0 0 0,0 1 0 0 0,4 3-26 0 0,-10-7 8 0 0,0 0 0 0 0,0 0 0 0 0,0 0 0 0 0,0 0 0 0 0,0 0 0 0 0,0 0 0 0 0,0 0 0 0 0,0 1 0 0 0,-1-1 1 0 0,1 0-1 0 0,-1 1 0 0 0,1-1 0 0 0,-1 0 0 0 0,1 1 0 0 0,-1-1 0 0 0,0 1 0 0 0,1-1 0 0 0,-1 0 0 0 0,0 1 1 0 0,0-1-1 0 0,0 1 0 0 0,0-1 0 0 0,0 1 0 0 0,-1-1 0 0 0,1 1 0 0 0,0-1 0 0 0,-1 0 0 0 0,1 1 0 0 0,-1-1 1 0 0,1 0-1 0 0,-2 2-8 0 0,-2 5 9 0 0,0 1 0 0 0,-1-1 0 0 0,-1 0 0 0 0,-4 5-9 0 0,2-1 18 0 0,0 0 3 0 0,-1 0 0 0 0,0-1 0 0 0,0 0 1 0 0,-1 0-1 0 0,-1-1 0 0 0,0 0 0 0 0,0-1 0 0 0,-3 1-21 0 0,-1 0 51 0 0,11-6-25 0 0,-1-1 1 0 0,0 0-1 0 0,0 0 0 0 0,0 0 1 0 0,0-1-1 0 0,0 0 0 0 0,-1 0 1 0 0,1 0-1 0 0,-3 0-26 0 0,-12 5 54 0 0,17-6-10 0 0,1 1 1 0 0,-1-1 0 0 0,1 0-1 0 0,-1-1 1 0 0,1 1 0 0 0,-1 0-1 0 0,0-1 1 0 0,1 0 0 0 0,-1 1-1 0 0,0-1-44 0 0,3 0 147 0 0,0 0-34 0 0,0 0-146 0 0,0 0-34 0 0,-1 1 25 0 0,1 1 0 0 0,0-1 0 0 0,0 0 0 0 0,0 1 0 0 0,0-1 0 0 0,0 1 0 0 0,0-1-1 0 0,0 0 1 0 0,0 1 0 0 0,1-1 0 0 0,-1 1 0 0 0,0-1 0 0 0,1 0 0 0 0,-1 1 0 0 0,1-1 0 0 0,0 1 42 0 0,24 9-174 0 0,0-2 0 0 0,13 3 174 0 0,-19-6-72 0 0,-7-3 0 0 0,-1 0-1 0 0,1-1 1 0 0,11 0 72 0 0,33 7-167 0 0,-31-5 156 0 0,-1-1 0 0 0,0-1 1 0 0,0-1-1 0 0,1-1 0 0 0,12-2 11 0 0,19 1-3 0 0,-26 1 261 0 0,-8 0-1365 0 0,0 0 0 0 0,15-3 1107 0 0,-12-1-9780 0 0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8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61 475 6728 0 0,'-1'-1'53'0'0,"1"1"0"0"0,0 0 0 0 0,0-1 0 0 0,0 1 0 0 0,0-1 0 0 0,0 1 0 0 0,0-1 0 0 0,1 1 0 0 0,-1 0 0 0 0,0-1 0 0 0,0 1 0 0 0,0-1 0 0 0,0 1 0 0 0,0-1 0 0 0,1 1 0 0 0,-1 0 0 0 0,0-1 0 0 0,0 1 0 0 0,1 0 0 0 0,-1-1 0 0 0,0 1 1 0 0,0 0-1 0 0,1-1 0 0 0,-1 1 0 0 0,0 0 0 0 0,1 0 0 0 0,-1-1 0 0 0,1 1 0 0 0,-1 0 0 0 0,0 0 0 0 0,1 0 0 0 0,0-1-53 0 0,-1 1 61 0 0,0 0 0 0 0,1 0 1 0 0,-1 0-1 0 0,0 0 0 0 0,1-1 0 0 0,-1 1 1 0 0,0 0-1 0 0,1 0 0 0 0,-1 0 0 0 0,0-1 1 0 0,1 1-1 0 0,-1 0 0 0 0,0-1 0 0 0,0 1 1 0 0,1 0-1 0 0,-1-1 0 0 0,0 1 0 0 0,0 0 1 0 0,0-1-1 0 0,1 1 0 0 0,-1 0 0 0 0,0-1 1 0 0,0 1-1 0 0,0 0 0 0 0,0-1 0 0 0,0 1 1 0 0,0-1-1 0 0,0 1 0 0 0,0 0 0 0 0,0-1 1 0 0,0 1-1 0 0,0-1-61 0 0,0 0 509 0 0,0-20 1467 0 0,-4-6-1599 0 0,-1-1 0 0 0,-2 1 0 0 0,0 1-1 0 0,-2-1 1 0 0,-2-1-377 0 0,5 10 289 0 0,1 0-1 0 0,1 0 1 0 0,1 0 0 0 0,-1-12-289 0 0,-3-15 524 0 0,7 41-464 0 0,-1 1 0 0 0,1 0 1 0 0,0-1-1 0 0,0 1 0 0 0,0-1 1 0 0,0 1-1 0 0,0 0 0 0 0,1-1 0 0 0,0 1 1 0 0,0 0-1 0 0,0-1 0 0 0,1-1-60 0 0,4-16 354 0 0,-6 21-324 0 0,0-1 0 0 0,0 0 0 0 0,0 1 0 0 0,0-1 0 0 0,0 0-1 0 0,1 1 1 0 0,-1-1 0 0 0,0 1 0 0 0,0-1 0 0 0,1 1 0 0 0,-1-1 0 0 0,0 1 0 0 0,1-1-1 0 0,-1 1 1 0 0,0-1 0 0 0,1 1 0 0 0,-1-1 0 0 0,1 1 0 0 0,-1-1 0 0 0,1 1 0 0 0,-1-1-30 0 0,17 2 143 0 0,-14 1-138 0 0,0 0 1 0 0,1 1-1 0 0,-2-1 1 0 0,1 1-1 0 0,0 0 1 0 0,0 0-1 0 0,-1 0 1 0 0,0 0-1 0 0,0 0 1 0 0,1 1-1 0 0,0 2-5 0 0,7 9 22 0 0,11 9-9 0 0,0-2-1 0 0,23 18-12 0 0,4 5 46 0 0,-39-36 12 0 0,0 0 0 0 0,0-1 0 0 0,0 0-1 0 0,1 0 1 0 0,0-1 0 0 0,1-1 0 0 0,0 0 0 0 0,1 1-58 0 0,8 3 144 0 0,-17-9-104 0 0,0 1 0 0 0,-1-1 1 0 0,1 0-1 0 0,0 1 0 0 0,-1-1 0 0 0,1-1 0 0 0,0 1 0 0 0,0 0 0 0 0,0-1 0 0 0,0 1 0 0 0,0-1 0 0 0,3 0-40 0 0,-5-19-145 0 0,11-9-63 0 0,-9 24 162 0 0,-1 0 0 0 0,0 0 0 0 0,0-1 1 0 0,0 1-1 0 0,0-1 0 0 0,-1 1 0 0 0,0-1 0 0 0,1-2 46 0 0,-1-3-54 0 0,1-11-4 0 0,1 1 0 0 0,1 0 0 0 0,0 1 0 0 0,2-1 1 0 0,0 1-1 0 0,7-14 58 0 0,16-26-172 0 0,-28 58 164 0 0,0 1 1 0 0,0-1-1 0 0,0 1 1 0 0,0 0-1 0 0,0-1 1 0 0,0 1-1 0 0,0 0 1 0 0,0-1-1 0 0,0 1 1 0 0,1 0-1 0 0,-1 0 1 0 0,0 0-1 0 0,0 0 1 0 0,0 0-1 0 0,0 0 1 0 0,0 0-1 0 0,1 1 1 0 0,-1-1-1 0 0,0 0 1 0 0,0 1-1 0 0,0-1 1 0 0,0 0-1 0 0,1 1 8 0 0,0 0-13 0 0,0 0 1 0 0,0-1-1 0 0,0 1 0 0 0,0 0 1 0 0,0 0-1 0 0,0 1 0 0 0,0-1 0 0 0,0 0 1 0 0,0 1-1 0 0,-1-1 0 0 0,1 1 0 0 0,1 0 13 0 0,20 33 13 0 0,-17-26-4 0 0,0 0 0 0 0,0 0 0 0 0,3 8-9 0 0,50 111 40 0 0,-42-90-34 0 0,-5-10 12 0 0,9 26-18 0 0,-5-20 2 0 0,-14-30-2 0 0,1 1 0 0 0,-1-1 0 0 0,1 1 0 0 0,-2-1 0 0 0,1 1 0 0 0,0 0 0 0 0,-1 0 0 0 0,0 0 0 0 0,0 0 0 0 0,0 0 0 0 0,-1 1 0 0 0,0-5 8 0 0,0-1 1 0 0,1 1 0 0 0,-1-1-1 0 0,0 1 1 0 0,0-1-1 0 0,0 0 1 0 0,0 1-1 0 0,0-1 1 0 0,1 1 0 0 0,-1-1-1 0 0,0 0 1 0 0,1 1-1 0 0,-1-1 1 0 0,0 1 0 0 0,0-1-1 0 0,1 0 1 0 0,-1 1-1 0 0,1-1 1 0 0,-1 0 0 0 0,0 0-1 0 0,1 1 1 0 0,-1-1-1 0 0,1 0 1 0 0,-1 0-9 0 0,1 0-108 0 0,-1 1 1 0 0,0-1-1 0 0,1 0 1 0 0,-1 0-1 0 0,1 1 1 0 0,-1-1 0 0 0,0 0-1 0 0,1 0 1 0 0,-1 1-1 0 0,0-1 1 0 0,1 0-1 0 0,-1 1 1 0 0,0-1-1 0 0,0 1 1 0 0,1-1-1 0 0,-1 0 1 0 0,0 1-1 0 0,0-1 1 0 0,0 1-1 0 0,0-1 1 0 0,1 0-1 0 0,-1 1 1 0 0,0-1 0 0 0,0 1 107 0 0,0-1-11180 0 0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9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0 465 7432 0 0,'0'0'40'0'0,"0"-1"1"0"0,0 1-1 0 0,0 0 0 0 0,0-1 1 0 0,0 1-1 0 0,1 0 1 0 0,-1 0-1 0 0,0-1 0 0 0,0 1 1 0 0,0 0-1 0 0,0 0 1 0 0,0-1-1 0 0,0 1 1 0 0,0 0-1 0 0,0 0 0 0 0,1-1 1 0 0,-1 1-1 0 0,0 0 1 0 0,0 0-1 0 0,0 0 0 0 0,1-1 1 0 0,-1 1-1 0 0,0 0 1 0 0,0 0-1 0 0,0 0 0 0 0,1 0 1 0 0,-1-1-1 0 0,0 1 1 0 0,0 0-1 0 0,1 0 0 0 0,-1 0 1 0 0,0 0-1 0 0,0 0 1 0 0,1 0-1 0 0,-1 0 1 0 0,0 0-1 0 0,1 0 0 0 0,-1 0 1 0 0,0 0-1 0 0,0 0 1 0 0,1 0-1 0 0,-1 0-40 0 0,1 0 57 0 0,-1 0-1 0 0,0 0 1 0 0,1 0 0 0 0,-1 0 0 0 0,1 0-1 0 0,-1 0 1 0 0,1 0 0 0 0,-1 0 0 0 0,0-1-1 0 0,1 1 1 0 0,-1 0 0 0 0,1 0 0 0 0,-1 0-1 0 0,0 0 1 0 0,1-1 0 0 0,-1 1 0 0 0,0 0-1 0 0,1 0 1 0 0,-1-1 0 0 0,0 1 0 0 0,0 0-1 0 0,1-1 1 0 0,-1 1 0 0 0,0 0 0 0 0,0-1-1 0 0,1 1 1 0 0,-1 0 0 0 0,0-1 0 0 0,0 1-1 0 0,0-1 1 0 0,1 1 0 0 0,-1 0 0 0 0,0-1-1 0 0,0 1 1 0 0,0-1 0 0 0,0 1 0 0 0,0 0-1 0 0,0-1 1 0 0,0 1 0 0 0,0-1 0 0 0,0 1-1 0 0,0-1 1 0 0,0 1-57 0 0,6-19 714 0 0,-5 17-676 0 0,0 1 1 0 0,0-1 0 0 0,0 0-1 0 0,-1 0 1 0 0,1 0-1 0 0,0 0 1 0 0,-1 0 0 0 0,0 0-1 0 0,1 0 1 0 0,-1-2-39 0 0,0-10 224 0 0,1-1 0 0 0,0 1 1 0 0,1-1-1 0 0,1 1 0 0 0,0 0 0 0 0,5-11-224 0 0,-3 7 276 0 0,-1 0 0 0 0,-1 0 0 0 0,1-14-276 0 0,-3 18 171 0 0,1-1 0 0 0,0 1 0 0 0,1 0 1 0 0,1 0-1 0 0,0 0 0 0 0,4-7-171 0 0,-2 10 184 0 0,-4 4-70 0 0,1 0 0 0 0,1 0 0 0 0,0 0 0 0 0,0 0 0 0 0,0 0 0 0 0,0 1 0 0 0,1 0 0 0 0,1 0-1 0 0,-1 0 1 0 0,1 0 0 0 0,5-3-114 0 0,-7 7 117 0 0,0 0-1 0 0,0 1 1 0 0,0 0 0 0 0,1 0-1 0 0,-1 0 1 0 0,0 1 0 0 0,1-1-1 0 0,-1 1 1 0 0,0 0 0 0 0,1 1-1 0 0,-1-1 1 0 0,2 1-117 0 0,-5-1 20 0 0,1 1 0 0 0,0 0 0 0 0,-1 0-1 0 0,1 0 1 0 0,0 0 0 0 0,-1 0 0 0 0,0 0 0 0 0,1 0 0 0 0,-1 0-1 0 0,0 0 1 0 0,1 1 0 0 0,-1-1 0 0 0,0 1 0 0 0,0-1 0 0 0,0 1-1 0 0,0-1 1 0 0,0 1 0 0 0,0 1-20 0 0,14 17 82 0 0,-8-14-47 0 0,-1 0 0 0 0,1 1 0 0 0,-1 0 0 0 0,-1 0 1 0 0,1 0-1 0 0,-1 1 0 0 0,2 4-35 0 0,27 59 199 0 0,-19-38-222 0 0,-8-16 8 0 0,0 1-1 0 0,-2 0 0 0 0,2 9 16 0 0,11 35-87 0 0,16 48-88 0 0,-27-96 142 0 0,-6-13 26 0 0,0 1 0 0 0,0 0-1 0 0,0 0 1 0 0,0 0 0 0 0,0 0 0 0 0,0 0 0 0 0,-1 0 0 0 0,1 0-1 0 0,-1 0 1 0 0,1 1 0 0 0,-1 0 7 0 0,0-1-5 0 0,0 0-1 0 0,0 0 1 0 0,0 0 0 0 0,1 0-1 0 0,-1 0 1 0 0,0 0-1 0 0,1 0 1 0 0,0 0 0 0 0,-1 0-1 0 0,1 0 1 0 0,0 0 0 0 0,0 0-1 0 0,0 0 1 0 0,1 0-1 0 0,-1-1 1 0 0,0 1 5 0 0,3 4-15 0 0,-3-2-458 0 0,-1-2-1670 0 0,0-2-9606 0 0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9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10448 0 0,'0'0'402'0'0,"25"-3"1556"0"0,-2-4-1870 0 0,1 0-1 0 0,-1 2 1 0 0,1 0 0 0 0,7 1-88 0 0,-14 2-194 0 0,1 0 0 0 0,-2-1-1 0 0,1-1 1 0 0,0-1 0 0 0,-1 0-1 0 0,1-1 1 0 0,-2-1 0 0 0,1 0-1 0 0,3-3 195 0 0,6-11-8154 0 0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39.7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70 7632 0 0,'32'0'1224'0'0,"-3"-18"1634"0"0,14-1-1914 0 0,16-6-605 0 0,-54 23-320 0 0,0 1-1 0 0,-1-1 1 0 0,1 1-1 0 0,0 1 1 0 0,0-1-1 0 0,0 1 1 0 0,0 0-1 0 0,0 0 1 0 0,0 0-1 0 0,4 1-18 0 0,34 4 338 0 0,-37-6-286 0 0,-1 1 0 0 0,1 1 0 0 0,-1-1 0 0 0,1 1 0 0 0,-1 0 0 0 0,1 0 0 0 0,-1 1 0 0 0,0 0 0 0 0,1 0 0 0 0,-1 0 0 0 0,0 0 0 0 0,2 2-52 0 0,9 7 167 0 0,-8-7-125 0 0,0 1 0 0 0,-1 1 0 0 0,1-1 0 0 0,-1 1 0 0 0,-1 1 0 0 0,5 3-42 0 0,-10-8 5 0 0,0-1-1 0 0,0 1 1 0 0,0-1 0 0 0,-1 1 0 0 0,1-1 0 0 0,0 1-1 0 0,0-1 1 0 0,-1 1 0 0 0,1 0 0 0 0,-1-1 0 0 0,0 1-1 0 0,1 0 1 0 0,-1-1 0 0 0,0 1 0 0 0,0 0 0 0 0,0-1-1 0 0,0 1 1 0 0,0 0 0 0 0,-1 0 0 0 0,1-1 0 0 0,0 1-1 0 0,-1 0 1 0 0,1-1 0 0 0,-1 1 0 0 0,0-1 0 0 0,1 1-1 0 0,-1-1 1 0 0,0 1 0 0 0,0-1 0 0 0,0 1 0 0 0,0-1-1 0 0,0 0 1 0 0,0 1 0 0 0,-1-1 0 0 0,1 0 0 0 0,-1 1-5 0 0,-44 35 48 0 0,32-23 32 0 0,-1-1 1 0 0,0-1 0 0 0,0 0-1 0 0,-2 0 1 0 0,1-2 0 0 0,-3 1-81 0 0,18-10 14 0 0,1 0 1 0 0,-1 0-1 0 0,1 0 1 0 0,-1 0-1 0 0,1 0 1 0 0,0 0-1 0 0,-1 0 1 0 0,1 0 0 0 0,0 0-1 0 0,0 0 1 0 0,0 0-1 0 0,0 0 1 0 0,0 0-1 0 0,0 1-14 0 0,-2 6 570 0 0,22-10-502 0 0,1 0 1 0 0,0 2 0 0 0,-1 1-1 0 0,1 0 1 0 0,-1 1-1 0 0,1 1 1 0 0,-1 2 0 0 0,0-1-1 0 0,14 7-68 0 0,-27-8 15 0 0,0-1 0 0 0,0 1 0 0 0,-1 0 1 0 0,1 1-1 0 0,-1-1 0 0 0,0 1 0 0 0,0 1 0 0 0,-1-1 0 0 0,1 1 0 0 0,-1 0 0 0 0,0 0 0 0 0,0 1-15 0 0,5 2-10 0 0,-9-8 9 0 0,-1 0 0 0 0,1 1-1 0 0,0-1 1 0 0,-1 0 0 0 0,1 1 0 0 0,-1-1-1 0 0,1 1 1 0 0,0-1 0 0 0,-1 0-1 0 0,1 1 1 0 0,-1 0 0 0 0,1-1-1 0 0,-1 1 1 0 0,1-1 0 0 0,-1 1-1 0 0,0-1 1 0 0,1 1 0 0 0,-1 0-1 0 0,0-1 1 0 0,0 1 0 0 0,1 0 0 0 0,-1 0-1 0 0,0-1 1 0 0,0 1 0 0 0,0 0-1 0 0,0-1 1 0 0,0 1 0 0 0,0 0-1 0 0,0 0 1 0 0,0-1 0 0 0,0 1-1 0 0,0 0 1 0 0,0-1 0 0 0,0 1 0 0 0,0 0 0 0 0,-3 12-147 0 0,3-12 125 0 0,0 0 0 0 0,0 0 0 0 0,0 0 0 0 0,-1 0 0 0 0,1 0 0 0 0,0 0 0 0 0,0 0 0 0 0,-1 1 0 0 0,1-1 0 0 0,-1 0 0 0 0,1 0 0 0 0,-1 0 0 0 0,1 0 0 0 0,-2 0 23 0 0,-6 7-54 0 0,0 0 0 0 0,-1 0 0 0 0,0-1 0 0 0,-1 0 0 0 0,0-1 0 0 0,0 0-1 0 0,0-1 1 0 0,-1 0 0 0 0,0 0 54 0 0,-14 4-96 0 0,0 0-1 0 0,0-2 1 0 0,-11 2 96 0 0,30-8 13 0 0,-1 0 0 0 0,1-1 0 0 0,0 1 0 0 0,-1-1 0 0 0,1 0 1 0 0,0-1-1 0 0,-6 0-13 0 0,10 0-93 0 0,0 1 1 0 0,0-1-1 0 0,0 1 1 0 0,0-1-1 0 0,0 0 0 0 0,0 1 1 0 0,0-1-1 0 0,0 0 1 0 0,0 0-1 0 0,0-1 1 0 0,0 1-1 0 0,0 0 1 0 0,1 0-1 0 0,-1-1 1 0 0,0 1-1 0 0,1-1 1 0 0,0 0-1 0 0,-1 0 1 0 0,1 1-1 0 0,0-1 0 0 0,0 0 1 0 0,0 0 92 0 0,0 0-9713 0 0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0.3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72 4616 0 0,'0'0'1054'0'0,"3"-6"4021"0"0,-1 6-4956 0 0,0-1 0 0 0,0 1 0 0 0,-1 0 0 0 0,1-1 0 0 0,0 0-1 0 0,0 1 1 0 0,0-1 0 0 0,0 0 0 0 0,0 0 0 0 0,1-1-119 0 0,17-5 264 0 0,6 1-147 0 0,-1 0 0 0 0,23-9-117 0 0,28-8 121 0 0,-66 23-79 0 0,-1-1 1 0 0,1 2-1 0 0,0-1 0 0 0,-1 1 1 0 0,1 1-1 0 0,0 0 0 0 0,-1 0 1 0 0,0 1-1 0 0,0 0 0 0 0,0 0 1 0 0,0 1-1 0 0,7 5-42 0 0,-14-8 11 0 0,0 0-1 0 0,-1 0 1 0 0,1 0-1 0 0,0 0 1 0 0,-1 1-1 0 0,1-1 1 0 0,-1 0 0 0 0,0 1-1 0 0,1-1 1 0 0,-1 1-1 0 0,0 0 1 0 0,0-1 0 0 0,0 1-1 0 0,0 0 1 0 0,0 0-1 0 0,0 0 1 0 0,-1 0 0 0 0,1 0-1 0 0,-1 0 1 0 0,1 0-1 0 0,-1 0 1 0 0,0 0 0 0 0,1 0-1 0 0,-1 0 1 0 0,0 0-1 0 0,0 0 1 0 0,-1 0-1 0 0,1 0 1 0 0,-1 1-11 0 0,1 1 18 0 0,-1 0-1 0 0,-1 0 1 0 0,1 0-1 0 0,-1-1 1 0 0,1 1 0 0 0,-1 0-1 0 0,0-1 1 0 0,-1 1-1 0 0,1-1 1 0 0,0 0 0 0 0,-1 1-1 0 0,0-1 1 0 0,0 0-1 0 0,-1 0-17 0 0,-106 92 188 0 0,88-80-145 0 0,20-14-39 0 0,-1 0 0 0 0,1 0-1 0 0,-1 1 1 0 0,1-1 0 0 0,0 1 0 0 0,0 0 0 0 0,0 0-1 0 0,0 0 1 0 0,0 0 0 0 0,0 0 0 0 0,0 0-1 0 0,1 0 1 0 0,-1 1-4 0 0,-8 7 68 0 0,7-7 68 0 0,13-2-81 0 0,40 0-4 0 0,0 3 0 0 0,0 1 0 0 0,0 3 0 0 0,36 10-51 0 0,-23 11 49 0 0,-57-27-32 0 0,0 0-1 0 0,0 1 0 0 0,0-1 1 0 0,-1 1-1 0 0,0 1 1 0 0,1-1-1 0 0,1 3-16 0 0,-7-4 6 0 0,-1 0 0 0 0,1-1-1 0 0,-1 1 1 0 0,1 0 0 0 0,-1 0 0 0 0,0 0 0 0 0,0-1-1 0 0,0 1 1 0 0,0 0 0 0 0,0-1 0 0 0,0 1 0 0 0,0-1-1 0 0,-1 1 1 0 0,0 0-6 0 0,1 0 8 0 0,-5 4-2 0 0,1 0-1 0 0,-1-1 1 0 0,0 1-1 0 0,0-1 1 0 0,-1-1-1 0 0,1 1 1 0 0,-1-1-1 0 0,0 0 0 0 0,-7 3-5 0 0,-14 4 11 0 0,-28 9-11 0 0,51-19 2 0 0,-19 6 32 0 0,1-2 1 0 0,-1-1-1 0 0,-5 0-34 0 0,-24 4 231 0 0,39-5-153 0 0,13-2-76 0 0,-1-1 0 0 0,0 1-1 0 0,0-1 1 0 0,1 0-1 0 0,-1 1 1 0 0,0-1-1 0 0,0 0 1 0 0,0 0 0 0 0,1 0-1 0 0,-1 0 1 0 0,0-1-1 0 0,0 1 1 0 0,0 0 0 0 0,1-1-1 0 0,-1 1 1 0 0,0-1-1 0 0,1 0 1 0 0,-2 0-2 0 0,-10-8-1897 0 0,12 8-7551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0:31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8432 0 0,'0'0'328'0'0,"0"0"0"0"0,0 0 0 0 0,0 0-22 0 0,0 0-84 0 0,0 0-24 0 0,0 0-2 0 0,0 0 11 0 0,0 0 8 0 0,0 0 1 0 0,0 0 1 0 0,0 0-26 0 0,0 0-125 0 0,0 0-22 0 0,0 0-2 0 0,0 0 22 0 0,0 0 96 0 0,0-17-424 0 0,0 17-7952 0 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0.9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321 0 9144 0 0,'0'0'585'0'0,"0"0"6"0"0,-13 3 2349 0 0,9 1-2866 0 0,0-1 1 0 0,-1-1-1 0 0,1 1 1 0 0,-1-1 0 0 0,0 1-1 0 0,0-1 1 0 0,0 0 0 0 0,0-1-1 0 0,0 0 1 0 0,-1 1-1 0 0,1-1 1 0 0,0-1-75 0 0,-21 6 85 0 0,-22 9 83 0 0,27-7 4 0 0,-1-2 0 0 0,1 0 1 0 0,-2-1-1 0 0,1-1 0 0 0,0-1 0 0 0,-1-1-172 0 0,6 26 365 0 0,18-26-350 0 0,-1 0-1 0 0,1 0 1 0 0,-1 0 0 0 0,1 0-1 0 0,0 0 1 0 0,0-1 0 0 0,0 1-1 0 0,0 0 1 0 0,0-1-1 0 0,0 1 1 0 0,0-1 0 0 0,0 1-1 0 0,1-1 1 0 0,-1 1-15 0 0,12 16-26 0 0,-8-4 11 0 0,0 0 1 0 0,-1 0-1 0 0,-1 1 1 0 0,0-1-1 0 0,-1 1 1 0 0,0-1-1 0 0,-1 1 1 0 0,-1 1 14 0 0,0-8-11 0 0,-1-1-10 0 0,1 0 0 0 0,1-1 0 0 0,-1 1 0 0 0,1 0-1 0 0,0 0 1 0 0,0-1 0 0 0,1 1 0 0 0,2 4 21 0 0,1 4-53 0 0,-5-14 52 0 0,0 0 0 0 0,0 0 0 0 0,0 0-1 0 0,0 0 1 0 0,0 0 0 0 0,1 0 0 0 0,-1 0 0 0 0,0 0-1 0 0,1-1 1 0 0,-1 1 0 0 0,1 0 0 0 0,-1 0 0 0 0,1 0-1 0 0,0 0 1 0 0,-1 0 0 0 0,1-1 0 0 0,0 1 0 0 0,-1 0-1 0 0,1-1 1 0 0,0 1 0 0 0,0 0 0 0 0,0-1 0 0 0,-1 1-1 0 0,1-1 1 0 0,0 1 0 0 0,0-1 0 0 0,0 0 0 0 0,0 1-1 0 0,0-1 1 0 0,0 0 0 0 0,0 1 0 0 0,0-1 0 0 0,0 0-1 0 0,0 0 1 0 0,0 0 0 0 0,0 0 0 0 0,0 0 0 0 0,0 0-1 0 0,0-1 1 0 0,0 1 0 0 0,0 0 0 0 0,0 0 0 0 0,0-1 0 0 0,1 1 1 0 0,27-5 40 0 0,0-2 1 0 0,0-1-1 0 0,0-1 1 0 0,-1-1-1 0 0,19-11-40 0 0,-41 18 5 0 0,-1 1-1 0 0,1 0 1 0 0,0 0 0 0 0,-1 0-1 0 0,1 1 1 0 0,0 0-1 0 0,0 0 1 0 0,0 0-1 0 0,0 1 1 0 0,0 0 0 0 0,0 0-1 0 0,0 0 1 0 0,4 1-5 0 0,10 3 23 0 0,0 1 0 0 0,0 0 1 0 0,6 4-24 0 0,14 3 12 0 0,-26-9-34 0 0,-12-3 16 0 0,1 0 0 0 0,-1 0-1 0 0,0 1 1 0 0,0-1 0 0 0,0 1 0 0 0,1-1 0 0 0,-1 1-1 0 0,0 0 1 0 0,0-1 0 0 0,0 1 0 0 0,0 0-1 0 0,0 1 1 0 0,0-1 0 0 0,-1 0 0 0 0,1 0 0 0 0,0 1-1 0 0,-1-1 1 0 0,1 1 0 0 0,0 0 0 0 0,-1-1 0 0 0,1 3 6 0 0,0 0 0 0 0,-1-3 0 0 0,-1-1 0 0 0,0 1 0 0 0,1-1 0 0 0,-1 1 0 0 0,0-1 0 0 0,1 1 0 0 0,-1-1 0 0 0,0 1 0 0 0,0-1 0 0 0,0 1 0 0 0,0-1 0 0 0,0 1 0 0 0,0-1 0 0 0,0 1 0 0 0,0 0 0 0 0,0-1 0 0 0,0 1 0 0 0,0-1 0 0 0,0 1 0 0 0,0-1 0 0 0,0 1 0 0 0,0-1 0 0 0,0 1 0 0 0,-1-1 0 0 0,1 1 0 0 0,0 0 0 0 0,0-1 0 0 0,-1 0 0 0 0,1 1 0 0 0,0-1 0 0 0,-1 1 0 0 0,1-1 0 0 0,0 1 0 0 0,-1-1 0 0 0,1 0 0 0 0,-1 1 0 0 0,1-1 0 0 0,-1 0 0 0 0,1 1 0 0 0,-1-1 0 0 0,1 0 0 0 0,-1 0 0 0 0,1 1 0 0 0,-1-1 0 0 0,1 0 0 0 0,-1 0 0 0 0,-26 17 3 0 0,0-1 1 0 0,0-2 0 0 0,-1-1 0 0 0,-1 0-1 0 0,-1-3 1 0 0,-29 8-4 0 0,27-11 15 0 0,12-1 64 0 0,0-2-1 0 0,0-1 1 0 0,-1 0 0 0 0,-5-1-79 0 0,25-2 17 0 0,-8 0 23 0 0,2 1-29 0 0,10-5 7 0 0,5 0-2026 0 0,-7 4-8142 0 0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1.2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 12664 0 0,'5'0'216'0'0,"-5"0"-132"0"0,1 0 0 0 0,-1 1 0 0 0,0-1-1 0 0,1 0 1 0 0,-1 0 0 0 0,1 0 0 0 0,-1 0-1 0 0,0 0 1 0 0,1 0 0 0 0,-1 0 0 0 0,0 0-1 0 0,1 0 1 0 0,-1 0 0 0 0,0 0 0 0 0,1 0-1 0 0,-1 0 1 0 0,1 0 0 0 0,-1 0 0 0 0,0 0-1 0 0,1 0 1 0 0,-1-1 0 0 0,0 1-1 0 0,1 0 1 0 0,-1 0 0 0 0,0 0 0 0 0,0-1-1 0 0,1 1 1 0 0,-1 0 0 0 0,0 0 0 0 0,1-1-1 0 0,-1 1 1 0 0,0 0 0 0 0,0 0 0 0 0,0-1-1 0 0,1 1 1 0 0,-1 0 0 0 0,0-1 0 0 0,0 1-1 0 0,0 0 1 0 0,0-1 0 0 0,0 1 0 0 0,0 0-1 0 0,1-1 1 0 0,-1 1 0 0 0,0 0-84 0 0,0-1 397 0 0,0 1-4 0 0,0 0-47 0 0,0 0-189 0 0,0 0-50 0 0,0 0 3 0 0,0 0-2300 0 0,0 0-9211 0 0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2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7328 0 0,'0'0'696'0'0,"0"0"0"0"0,0 0 0 0 0,0 0-32 0 0,0 0-128 0 0,0 0-32 0 0,8 6 0 0 0,16 12-220 0 0,17 12 699 0 0,-2 1-1 0 0,7 10-982 0 0,-28-23 214 0 0,-1 0 0 0 0,-1 2 0 0 0,-1 0 0 0 0,0 1 0 0 0,-2 0 0 0 0,8 16-214 0 0,-14-21 91 0 0,0-1-1 0 0,1 1 1 0 0,1-2 0 0 0,0 1-1 0 0,1-2 1 0 0,1 1 0 0 0,0-1-1 0 0,7 5-90 0 0,57 53 271 0 0,-72-71-267 0 0,0-1-1 0 0,0 1 1 0 0,0-1 0 0 0,0 0 0 0 0,1 0 0 0 0,-1 0 0 0 0,-1 0-1 0 0,1 0 1 0 0,0-1 0 0 0,0 0 0 0 0,2-1-4 0 0,1 0 5 0 0,-4 0-6 0 0,1 0 0 0 0,-1 1 1 0 0,-1-1-1 0 0,1 0 0 0 0,0-1 1 0 0,-1 1-1 0 0,1 0 0 0 0,-1 0 1 0 0,0-1-1 0 0,0 1 0 0 0,0-3 1 0 0,3-7 0 0 0,10-25 1 0 0,3-18-1 0 0,13-38 25 0 0,-25 79 37 0 0,0-1-1 0 0,-2 1 0 0 0,0-1 0 0 0,-1 0 1 0 0,0 0-1 0 0,-1 0 0 0 0,-1-10-61 0 0,9-17-1949 0 0,-9 41-8549 0 0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2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1 8432 0 0,'0'0'478'0'0,"-2"16"932"0"0,-8 52 422 0 0,2 113-1456 0 0,8-169-325 0 0,0 0 0 0 0,1 1 1 0 0,0-1-1 0 0,1 0 1 0 0,1 0-1 0 0,0 0 0 0 0,1 0 1 0 0,0 0-1 0 0,0-1 1 0 0,1 1-1 0 0,5 7-51 0 0,-6-14 73 0 0,0 1 0 0 0,-1-1 0 0 0,2 0 0 0 0,-1 0 0 0 0,5 4-73 0 0,9 11-1785 0 0,-16-18-6560 0 0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2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1 7024 0 0,'-5'0'759'0'0,"0"0"1"0"0,0 0-1 0 0,-1 1 0 0 0,1 0 1 0 0,-4 1-760 0 0,1 1 215 0 0,1 0 0 0 0,0 1 1 0 0,0-1-1 0 0,-6 5-215 0 0,-3 2 290 0 0,6-5-242 0 0,1 1 0 0 0,-1 0 1 0 0,1 1-1 0 0,0 0 0 0 0,1 1 0 0 0,0 0 1 0 0,0 0-1 0 0,0 1 0 0 0,1 0 1 0 0,1 0-1 0 0,-1 0 0 0 0,2 1 0 0 0,-1 0 1 0 0,1 1-1 0 0,1-1 0 0 0,0 1 1 0 0,0-1-1 0 0,0 6-48 0 0,2-7 30 0 0,1-1 0 0 0,0 1 1 0 0,1 0-1 0 0,0 0 0 0 0,0-1 0 0 0,1 1 0 0 0,0 0 1 0 0,0-1-1 0 0,1 2-30 0 0,2 4 50 0 0,-1-1 0 0 0,2 1 0 0 0,0-1 0 0 0,0 0 1 0 0,3 3-51 0 0,-6-12 1 0 0,0-1 1 0 0,0 0 0 0 0,1 0-1 0 0,-1 0 1 0 0,1 0-1 0 0,0 0 1 0 0,0 0 0 0 0,0-1-1 0 0,0 1 1 0 0,0-1 0 0 0,0 0-1 0 0,1 0 1 0 0,-1 0 0 0 0,1 0-2 0 0,6 2 1 0 0,0-1 0 0 0,1 1 0 0 0,-1-2 1 0 0,6 2-2 0 0,-10-4 0 0 0,-1 1 1 0 0,1-1-1 0 0,-1 0 1 0 0,1-1 0 0 0,-1 1-1 0 0,1-1 1 0 0,-1 0-1 0 0,1 0 1 0 0,-1-1 0 0 0,0 0-1 0 0,0 0 1 0 0,0 0-1 0 0,0 0 1 0 0,5-3-1 0 0,1-2 3 0 0,1-1 0 0 0,-1 0 0 0 0,0 0-1 0 0,-1-1 1 0 0,3-4-3 0 0,-10 10 8 0 0,-1 0 0 0 0,1 0-1 0 0,-1-1 1 0 0,1 1 0 0 0,-1-1-1 0 0,0 1 1 0 0,0-1-1 0 0,-1 0 1 0 0,1 0 0 0 0,-1 0-1 0 0,0 0 1 0 0,0 0-8 0 0,11-27 100 0 0,-10 26-69 0 0,1-1 1 0 0,-1 1-1 0 0,0-1 0 0 0,-1 0 0 0 0,0 0 0 0 0,0 0 0 0 0,0 1 0 0 0,0-1 1 0 0,-1 0-1 0 0,0 0 0 0 0,0 0 0 0 0,-1 0 0 0 0,1 0 0 0 0,-1 0 1 0 0,-1 0-1 0 0,1 0 0 0 0,-1 1 0 0 0,0-1 0 0 0,-2-3-31 0 0,-3-6-269 0 0,-1 0 0 0 0,0 0 1 0 0,-2 0-1 0 0,1 1 0 0 0,-2 1 0 0 0,0-1 269 0 0,9 11-8993 0 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3.3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6520 0 0,'0'0'630'0'0,"-1"3"-214"0"0,1 0-1 0 0,1 0 0 0 0,-1 1 0 0 0,0-1 1 0 0,1 0-1 0 0,0 0 0 0 0,0 1-415 0 0,1-1 69 0 0,0 0-1 0 0,0 0 1 0 0,0 0-1 0 0,-1 1 1 0 0,1-1 0 0 0,-1 0-1 0 0,0 1 1 0 0,0-1-1 0 0,0 1 1 0 0,0-1-1 0 0,0 1 1 0 0,-1 0-69 0 0,1 48 356 0 0,-1-41-321 0 0,0 1 0 0 0,0-1 0 0 0,1 1 0 0 0,2 5-35 0 0,3 10 177 0 0,1 0 0 0 0,2 0 1 0 0,0-1-1 0 0,2 0 0 0 0,1-1 1 0 0,12 20-178 0 0,-14-27 55 0 0,-7-12-27 0 0,1 0-1 0 0,-1 0 1 0 0,1-1 0 0 0,0 1-1 0 0,0-1 1 0 0,0 0-1 0 0,1 0 1 0 0,0 0 0 0 0,3 1-28 0 0,-5-3 35 0 0,1 0 1 0 0,0 0-1 0 0,0-1 1 0 0,0 1-1 0 0,0-1 1 0 0,0 0-1 0 0,1 0 1 0 0,-1-1-1 0 0,0 0 1 0 0,1 1-1 0 0,-1-1 1 0 0,1-1-1 0 0,0 1 1 0 0,-1-1-1 0 0,1 1 1 0 0,0-1-1 0 0,-1-1 1 0 0,1 1-1 0 0,2-1-35 0 0,6-2 97 0 0,-11 3-79 0 0,0-1-1 0 0,0 1 1 0 0,-1 0 0 0 0,1 0-1 0 0,0-1 1 0 0,0 1 0 0 0,-1-1 0 0 0,1 1-1 0 0,0-1 1 0 0,-1 0 0 0 0,1 0-1 0 0,-1 0 1 0 0,1 0 0 0 0,-1 0-1 0 0,0 0 1 0 0,1 0 0 0 0,-1 0 0 0 0,0-1-1 0 0,0 1 1 0 0,0 0 0 0 0,0-1-1 0 0,0 1 1 0 0,0-1 0 0 0,0 1-1 0 0,0-1 1 0 0,0 1 0 0 0,-1-1-1 0 0,1 0 1 0 0,-1 1 0 0 0,1-1 0 0 0,-1-1-18 0 0,5-14 275 0 0,0 1 0 0 0,7-13-275 0 0,-7 19 71 0 0,-1 0 0 0 0,0-1 0 0 0,-1 1 0 0 0,0-1 0 0 0,0 1 0 0 0,-2-1 0 0 0,1 0 0 0 0,-1-2-71 0 0,-2-8 172 0 0,-1 1 1 0 0,-1-1-1 0 0,-1 1 0 0 0,-1-1 0 0 0,-2-2-172 0 0,3 7 133 0 0,-10-70 817 0 0,13 50-2740 0 0,1 33-9170 0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3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340 9 6424 0 0,'2'2'12'0'0,"6"6"795"0"0,-11-9 779 0 0,1-1-1272 0 0,0 1 0 0 0,0 0 0 0 0,-1 0 1 0 0,1 0-1 0 0,0 0 0 0 0,-1 1 0 0 0,1-1 1 0 0,0 1-1 0 0,-3-1-314 0 0,-6-4 922 0 0,11 5-904 0 0,0 0 1 0 0,-1-1-1 0 0,1 1 1 0 0,0 0-1 0 0,0 0 1 0 0,-1-1-1 0 0,1 1 1 0 0,0 0-1 0 0,-1 0 1 0 0,1 0-1 0 0,0 0 1 0 0,-1-1-1 0 0,1 1 1 0 0,0 0-1 0 0,-1 0 1 0 0,1 0-1 0 0,0 0 1 0 0,-1 0-1 0 0,1 0 1 0 0,-1 0-1 0 0,1 0 1 0 0,0 0-1 0 0,-1 0 1 0 0,1 0-1 0 0,0 0 1 0 0,-1 0-1 0 0,1 0 1 0 0,-1 0-1 0 0,1 0 1 0 0,0 0-1 0 0,-1 1 1 0 0,1-1-1 0 0,0 0 1 0 0,-1 0-1 0 0,1 0 1 0 0,0 1-1 0 0,0-1 1 0 0,-1 0-1 0 0,1 0 1 0 0,0 1-1 0 0,0-1 1 0 0,-1 0-1 0 0,1 1-18 0 0,-2 0 38 0 0,-1 0 0 0 0,1 1-1 0 0,-1-1 1 0 0,0 0 0 0 0,1 0 0 0 0,-1 0-1 0 0,0-1 1 0 0,1 1 0 0 0,-1-1-1 0 0,0 0 1 0 0,0 1 0 0 0,0-1 0 0 0,0 0-38 0 0,-6 0 23 0 0,1 1-10 0 0,0 0 0 0 0,1 1 0 0 0,-1-1 0 0 0,0 2 1 0 0,1-1-1 0 0,-1 1 0 0 0,1 0 0 0 0,0 0 1 0 0,0 1-1 0 0,0 0 0 0 0,1 0 0 0 0,-5 4-13 0 0,-2 2 15 0 0,1-1-4 0 0,0 1-1 0 0,1 0 0 0 0,0 1 0 0 0,1 0 0 0 0,-5 7-10 0 0,6-5 19 0 0,1 0 0 0 0,0 1 0 0 0,2 1 0 0 0,-3 5-19 0 0,0 0 45 0 0,7-13-23 0 0,0 0 1 0 0,0 0-1 0 0,1 0 1 0 0,-1 0-1 0 0,1 6-22 0 0,-3 14 45 0 0,3-13-24 0 0,-1 1 0 0 0,2 0-1 0 0,0 0 1 0 0,1 0 0 0 0,0-1-1 0 0,1 1 1 0 0,1 0 0 0 0,0-1-1 0 0,1 1 1 0 0,0-1 0 0 0,2 0-1 0 0,-1-1 1 0 0,2 1 0 0 0,0-1-1 0 0,0 0 1 0 0,9 11-21 0 0,-11-18 8 0 0,0-1 0 0 0,0 1-1 0 0,0-1 1 0 0,1 0 0 0 0,-1 0 0 0 0,1 0 0 0 0,0-1-1 0 0,1 0 1 0 0,-1 0 0 0 0,1-1 0 0 0,0 0 0 0 0,0 0-1 0 0,0 0 1 0 0,0-1 0 0 0,0 0 0 0 0,1-1 0 0 0,-1 1-1 0 0,0-1 1 0 0,1-1 0 0 0,-1 1 0 0 0,3-2-8 0 0,11 0 67 0 0,1-2 1 0 0,0-1-1 0 0,-1 0 1 0 0,3-3-68 0 0,-14 4 40 0 0,0-1 1 0 0,-1 0-1 0 0,1 0 0 0 0,-1-1 1 0 0,0-1-1 0 0,0 1 0 0 0,0-2 1 0 0,-1 1-1 0 0,4-5-40 0 0,14-10 58 0 0,-19 15-554 0 0,0 1 0 0 0,0-2 0 0 0,-1 1 0 0 0,5-5 496 0 0,-10 8-9720 0 0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4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 5416 0 0,'25'-2'729'0'0,"1"0"0"0"0,14-4-729 0 0,-22 3 492 0 0,1 0 1 0 0,0 2-1 0 0,-1 0 0 0 0,1 1 1 0 0,9 1-493 0 0,-7-1 384 0 0,-19 0-349 0 0,1-1 0 0 0,-1 1 1 0 0,1 0-1 0 0,-1 0 0 0 0,0 0 0 0 0,1 0 0 0 0,-1 0 0 0 0,0 0 0 0 0,1 1 1 0 0,-1-1-1 0 0,0 1 0 0 0,1 0 0 0 0,-1 0 0 0 0,0 0 0 0 0,0 0 0 0 0,0 0 0 0 0,0 0 1 0 0,0 0-1 0 0,2 2-35 0 0,-1 0 4 0 0,0 0 0 0 0,0 0 1 0 0,0 0-1 0 0,-1 1 1 0 0,0-1-1 0 0,1 1 0 0 0,-1-1 1 0 0,0 1-1 0 0,-1 0 0 0 0,1 0 1 0 0,-1 0-1 0 0,1 0 1 0 0,-1 0-1 0 0,0 0 0 0 0,-1 0 1 0 0,1 0-1 0 0,-1 1 1 0 0,0-1-1 0 0,0 0 0 0 0,0 0 1 0 0,0 1-5 0 0,-5 38 17 0 0,4-26 120 0 0,-1 0 0 0 0,-1-1 1 0 0,0 1-1 0 0,-4 9-137 0 0,5-20 64 0 0,0 0-1 0 0,1 1 0 0 0,-1-1 0 0 0,1 0 0 0 0,0 7-63 0 0,1-13 52 0 0,0 0-2 0 0,0 0 3 0 0,4 0-1372 0 0,-4 0-5967 0 0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4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 1 5720 0 0,'0'1'70'0'0,"0"-1"-1"0"0,0 1 1 0 0,0 0 0 0 0,-1-1 0 0 0,1 1-1 0 0,0 0 1 0 0,0-1 0 0 0,-1 1 0 0 0,1-1 0 0 0,0 1-1 0 0,-1 0 1 0 0,1-1 0 0 0,0 1 0 0 0,-1-1-1 0 0,1 1 1 0 0,-1-1 0 0 0,1 1 0 0 0,-1-1-1 0 0,0 1 1 0 0,1-1 0 0 0,-1 0 0 0 0,1 1 0 0 0,-1-1-1 0 0,0 0 1 0 0,1 1 0 0 0,-1-1 0 0 0,0 0-1 0 0,1 0 1 0 0,-1 0 0 0 0,0 1-70 0 0,-14 6 1089 0 0,11-4-937 0 0,0 0-1 0 0,0 0 1 0 0,-1-1-1 0 0,1 0 1 0 0,-1 0-1 0 0,0 0 1 0 0,-4 1-152 0 0,-21 9 77 0 0,-5 7 52 0 0,-19 6-129 0 0,-2 1 15 0 0,53-23 4 0 0,1 0 0 0 0,-1 0 0 0 0,0 0 0 0 0,1 0 1 0 0,0 0-1 0 0,-1 1 0 0 0,1-1 0 0 0,1 1 0 0 0,-1 0 1 0 0,0-1-1 0 0,1 3-19 0 0,-5 6 106 0 0,-42 87 1025 0 0,46-96-1094 0 0,2 1 0 0 0,-1 0 0 0 0,0 0 0 0 0,1 0 1 0 0,0 0-1 0 0,0-1 0 0 0,0 1 0 0 0,0 0 0 0 0,1 0 0 0 0,-1 0 1 0 0,2 1-38 0 0,0 22 165 0 0,-1-22-131 0 0,-1-1 0 0 0,1 1 0 0 0,-1-1 0 0 0,1 1 0 0 0,0-1 0 0 0,1 0 0 0 0,-1 1 0 0 0,1-1 0 0 0,0 0 0 0 0,0 0 0 0 0,0 0 0 0 0,1 0 0 0 0,-1 0-34 0 0,8 7 119 0 0,-1 1 0 0 0,1-1 0 0 0,4 3-119 0 0,-11-12 1 0 0,2 3 14 0 0,0-2 0 0 0,1 1 0 0 0,-1 0 0 0 0,1-1-1 0 0,0 0 1 0 0,5 1-15 0 0,8 6 23 0 0,-14-9-15 0 0,0 1-1 0 0,0-1 0 0 0,0 0 1 0 0,0-1-1 0 0,0 1 0 0 0,0-1 0 0 0,0 0 1 0 0,0 0-1 0 0,-1 0 0 0 0,1-1 1 0 0,0 1-1 0 0,2-2-7 0 0,24-1 74 0 0,19-3 61 0 0,-22 1-45 0 0,-21 4-191 0 0,0-1-1 0 0,0 1 1 0 0,0-1 0 0 0,-1-1-1 0 0,1 1 1 0 0,-1-1 0 0 0,1 0-1 0 0,-1-1 1 0 0,0 1 0 0 0,0-1-1 0 0,-1 0 1 0 0,1-1 0 0 0,-1 1-1 0 0,5-6 102 0 0,-8 7-8646 0 0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4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89 9536 0 0,'0'0'0'0'0,"0"0"0"0"0,0 0 0 0 0,11 0 512 0 0,3-3 0 0 0,-3-1 0 0 0,7-10 0 0 0,3 8-352 0 0,1 1 16 0 0,3-2-16 0 0,20-4 8 0 0,2 4-184 0 0,-8 1 8 0 0,4-6-8 0 0,0-1 8 0 0,-43 13-9152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18.3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437 35 1400 0 0,'0'0'248'0'0,"0"0"1"0"0,0 0 5 0 0,0 0 10 0 0,0 0 57 0 0,0 0 16 0 0,0 0 6 0 0,0 0-2 0 0,0 0-9 0 0,0 0 2 0 0,0 0-4 0 0,0 0 40 0 0,0 0 140 0 0,0 0 39 0 0,0 0-2 0 0,0 0-79 0 0,0 0-327 0 0,0 0-73 0 0,0 0-1 0 0,0 0 10 0 0,0 0 27 0 0,0 0 3 0 0,0 0 4 0 0,0 0-7 0 0,0 0-32 0 0,0 0-8 0 0,0 0 1 0 0,-10-4 30 0 0,5 2-68 0 0,0-1 2 0 0,0 1 0 0 0,0 0 1 0 0,0 0-1 0 0,0 1 0 0 0,0-1 1 0 0,0 1-1 0 0,-1 1 0 0 0,1-1 1 0 0,0 1-1 0 0,0-1 0 0 0,-1 1 0 0 0,1 1 1 0 0,-2-1-30 0 0,1 1 54 0 0,0 0-1 0 0,0 0 1 0 0,0-1 0 0 0,0 0 0 0 0,0 0-1 0 0,0-1 1 0 0,0 0 0 0 0,0 0 0 0 0,0 0-1 0 0,0-1 1 0 0,1 0 0 0 0,-1 0 0 0 0,-3-2-54 0 0,0 1 78 0 0,7 3-44 0 0,1-1 0 0 0,-1 1 0 0 0,0 0-1 0 0,1 0 1 0 0,-1 0 0 0 0,0 0 0 0 0,1 0 0 0 0,-1 1-1 0 0,0-1 1 0 0,1 0 0 0 0,-1 1 0 0 0,0 0 0 0 0,1-1 0 0 0,-1 1-1 0 0,0 0-33 0 0,-25 14 438 0 0,19-11-307 0 0,-40 26 660 0 0,44-27-732 0 0,1-1 1 0 0,0 0-1 0 0,0 1 1 0 0,1-1-1 0 0,-1 1 1 0 0,0 0-1 0 0,1 0 1 0 0,0 0-1 0 0,-1 0 1 0 0,1 0-1 0 0,1 0 0 0 0,-1 1 1 0 0,-1 3-60 0 0,3 10 221 0 0,1-15-202 0 0,-1 0 0 0 0,0 0 0 0 0,0-1 0 0 0,0 1 0 0 0,0 0 0 0 0,0 0 0 0 0,0 0 0 0 0,0-1 0 0 0,-1 1 1 0 0,1 0-1 0 0,-1 0-19 0 0,1 0 14 0 0,0 0 1 0 0,0 0 0 0 0,0 0 0 0 0,0 0-1 0 0,0 0 1 0 0,0 0 0 0 0,0 0 0 0 0,0-1-1 0 0,1 1 1 0 0,-1 0 0 0 0,1 0 0 0 0,0 0-1 0 0,-1 0 1 0 0,1 0 0 0 0,0-1 0 0 0,0 1-1 0 0,0 0 1 0 0,0-1 0 0 0,0 1 0 0 0,1-1-1 0 0,-1 1 1 0 0,0-1 0 0 0,2 1-15 0 0,10 19 83 0 0,-9-13-65 0 0,1-1-1 0 0,0 1 1 0 0,0-1-1 0 0,1 0 1 0 0,0 0-1 0 0,0-1 1 0 0,1 1-1 0 0,-1-1 1 0 0,1-1-1 0 0,1 1 1 0 0,0-1-18 0 0,36 32 58 0 0,10 14 3 0 0,28 29-53 0 0,-71-66-13 0 0,0 0-1 0 0,-1 0 0 0 0,-1 1 1 0 0,4 9 5 0 0,-9-18-4 0 0,-1 1 1 0 0,-1 0 0 0 0,1-1-1 0 0,-1 1 1 0 0,0 1 0 0 0,-1-1 0 0 0,0 0-1 0 0,0 0 1 0 0,0 0 0 0 0,-1 1-1 0 0,0-1 1 0 0,-1 0 0 0 0,1 0-1 0 0,-1 1 1 0 0,-1-1 0 0 0,1 0 0 0 0,-2 2 3 0 0,2-6-1 0 0,-1 1 1 0 0,1-1-1 0 0,-1 0 1 0 0,0 1 0 0 0,0-1-1 0 0,0 0 1 0 0,-1 0-1 0 0,1-1 1 0 0,-1 1 0 0 0,1 0-1 0 0,-1-1 1 0 0,0 1 0 0 0,0-1-1 0 0,0 0 1 0 0,0 0-1 0 0,-1 0 1 0 0,1-1 0 0 0,0 1-1 0 0,-1-1 1 0 0,1 0-1 0 0,-1 0 1 0 0,0 0 0 0 0,1 0-1 0 0,-3 0 1 0 0,-12 1 8 0 0,0 0-1 0 0,0-2 1 0 0,0 0 0 0 0,-13-2-8 0 0,-6 1 35 0 0,-11 3 22 0 0,32-1 2 0 0,1 0-1 0 0,-1-2 1 0 0,0 1 0 0 0,1-2-1 0 0,-15-2-58 0 0,25 2 35 0 0,1 1 0 0 0,0-1 0 0 0,0 0 0 0 0,0 0-1 0 0,0 0 1 0 0,-2-2-35 0 0,3 2 53 0 0,-1 0 1 0 0,1 0-1 0 0,-1 0 0 0 0,1 0 0 0 0,-1 1 0 0 0,0-1 1 0 0,0 1-1 0 0,-2 0-53 0 0,5 1-33 0 0,0-1 0 0 0,0 1-1 0 0,0 0 1 0 0,0-1 0 0 0,0 1 0 0 0,0 0 0 0 0,0-1 0 0 0,0 1-1 0 0,0-1 1 0 0,1 1 0 0 0,-1-1 0 0 0,0 0 0 0 0,0 1 0 0 0,0-1 0 0 0,1 0-1 0 0,-1 0 1 0 0,0 1 0 0 0,1-1 0 0 0,-1 0 0 0 0,0 0 0 0 0,1 0-1 0 0,-1 0 1 0 0,1 0 0 0 0,0 0 0 0 0,-1 0 0 0 0,1 0 0 0 0,0 0 0 0 0,0 0-1 0 0,-1 0 1 0 0,1 0 0 0 0,0 0 0 0 0,0 0 0 0 0,0 0 0 0 0,0 0-1 0 0,0 0 1 0 0,1 0 0 0 0,-1 0 0 0 0,0-1 33 0 0,0 1-9269 0 0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5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0 9144 0 0,'0'14'-40'0'0,"-1"28"68"0"0,-5 24 409 0 0,1-27-15 0 0,2 1 0 0 0,2 0 0 0 0,2 13-422 0 0,0-1 941 0 0,-1-50-884 0 0,1 1 1 0 0,-1-1-1 0 0,1 1 1 0 0,0-1-1 0 0,0 1 1 0 0,0-1-1 0 0,0 1 1 0 0,0-1-1 0 0,0 0 1 0 0,1 0-1 0 0,0 2-57 0 0,0-2 51 0 0,-1 0 0 0 0,1 1 0 0 0,-1-1 0 0 0,0 0 0 0 0,0 1 0 0 0,0-1 0 0 0,0 1 0 0 0,0-1 0 0 0,0 1 0 0 0,-1 0 0 0 0,1 1-51 0 0,-1-1-1428 0 0,0-3-6817 0 0</inkml:trace>
  <inkml:trace contextRef="#ctx0" brushRef="#br0" timeOffset="1">0 119 6928 0 0,'0'1'15'0'0,"0"-1"0"0"0,0 0 0 0 0,0 0 0 0 0,0 0 0 0 0,0 1 1 0 0,0-1-1 0 0,0 0 0 0 0,0 0 0 0 0,0 0 0 0 0,1 1 0 0 0,-1-1 0 0 0,0 0 0 0 0,0 0 0 0 0,0 0 1 0 0,0 1-1 0 0,0-1 0 0 0,0 0 0 0 0,0 0 0 0 0,0 0 0 0 0,1 1 0 0 0,-1-1 0 0 0,0 0 1 0 0,0 0-1 0 0,0 0 0 0 0,0 0 0 0 0,1 0 0 0 0,-1 0 0 0 0,0 1 0 0 0,0-1 0 0 0,0 0 1 0 0,1 0-1 0 0,-1 0 0 0 0,0 0 0 0 0,0 0 0 0 0,0 0 0 0 0,1 0 0 0 0,-1 0 0 0 0,0 0 0 0 0,0 0 1 0 0,0 0-1 0 0,1 0 0 0 0,-1 0 0 0 0,0 0 0 0 0,0 0 0 0 0,1 0-15 0 0,12-4 1303 0 0,-2 0-529 0 0,8-1-370 0 0,0 0 1 0 0,0-1-1 0 0,-1-1 0 0 0,0-1 0 0 0,6-4-404 0 0,21-8 270 0 0,-23 12-105 0 0,1 2 1 0 0,0 0 0 0 0,-1 2-1 0 0,2 0 1 0 0,0 2-166 0 0,-5-1 28 0 0,50 1 276 0 0,-36 1-2208 0 0,-26 1-6128 0 0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5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369 20 6728 0 0,'-31'-3'974'0'0,"26"3"-727"0"0,-1 0-1 0 0,1 0 1 0 0,0-1-1 0 0,0 0 1 0 0,0 0-1 0 0,-1 0 1 0 0,-2-1-247 0 0,-1-1 214 0 0,-1 1 0 0 0,1 0-1 0 0,0 0 1 0 0,-1 1 0 0 0,0 1 0 0 0,1-1 0 0 0,-1 2 0 0 0,1-1 0 0 0,-1 1-214 0 0,-8 2 371 0 0,0 1 1 0 0,1 1-1 0 0,-14 5-371 0 0,22-7 30 0 0,3 0 24 0 0,0 0 1 0 0,0 0-1 0 0,0 1 0 0 0,0 0 1 0 0,0 0-1 0 0,1 0 1 0 0,0 1-1 0 0,0 0 0 0 0,0 0 1 0 0,0 0-1 0 0,1 1 0 0 0,0-1 1 0 0,0 1-1 0 0,1 0 0 0 0,-1 0 1 0 0,1 0-1 0 0,1 1 1 0 0,-3 5-55 0 0,-1 1 46 0 0,5-11-39 0 0,0 1 0 0 0,0-1 0 0 0,0 0 0 0 0,0 1 0 0 0,0-1 0 0 0,0 1 1 0 0,1-1-1 0 0,-1 0 0 0 0,1 1 0 0 0,-1 0 0 0 0,1-1 0 0 0,0 1 1 0 0,0-1-1 0 0,1 1 0 0 0,-1 0-7 0 0,1 1 7 0 0,-1 0 0 0 0,1 0 0 0 0,0 0 1 0 0,1 0-1 0 0,-1-1 0 0 0,1 1 0 0 0,0-1 0 0 0,-1 1 1 0 0,1-1-1 0 0,1 0 0 0 0,-1 1 0 0 0,0-1 0 0 0,1 0 1 0 0,0 0-8 0 0,2 1 13 0 0,1 0 1 0 0,0 0-1 0 0,-1-1 1 0 0,1 1-1 0 0,1-1 1 0 0,-1-1 0 0 0,0 1-1 0 0,3 0-13 0 0,65 21 54 0 0,-36-13-24 0 0,0 2-1 0 0,-1 2 0 0 0,0 1 0 0 0,-1 2-29 0 0,-18-8 12 0 0,1 0-1 0 0,1-1 1 0 0,-1-1 0 0 0,2-1-12 0 0,-19-6 0 0 0,0 0 1 0 0,1 0-1 0 0,-1 1 1 0 0,0-1-1 0 0,0 1 1 0 0,0 0-1 0 0,0-1 1 0 0,0 1 0 0 0,0 0-1 0 0,1 2 0 0 0,9 7 3 0 0,-12-10-3 0 0,1-1 0 0 0,-1 1 0 0 0,1-1 0 0 0,-1 1 0 0 0,0-1 0 0 0,1 1 0 0 0,-1-1 0 0 0,1 1 0 0 0,-1-1 0 0 0,0 1 0 0 0,0 0 0 0 0,1-1 0 0 0,-1 1 0 0 0,0-1 0 0 0,0 1 0 0 0,0 0 0 0 0,0-1 0 0 0,0 1 0 0 0,0 0 0 0 0,0-1 0 0 0,0 1 0 0 0,0 0 0 0 0,0-1 0 0 0,0 1 0 0 0,0 0 0 0 0,0-1 0 0 0,0 1 0 0 0,-1-1 0 0 0,1 1 0 0 0,0 0 0 0 0,0-1 0 0 0,-1 1 0 0 0,1-1 0 0 0,0 1 0 0 0,-1-1 0 0 0,1 1 0 0 0,-1-1 0 0 0,1 1 0 0 0,-1-1 0 0 0,1 1 0 0 0,-1-1 0 0 0,1 0 0 0 0,-1 1 0 0 0,1-1 0 0 0,-1 0 0 0 0,1 1 0 0 0,-28 16 0 0 0,10-11 0 0 0,0-1 0 0 0,0 0 0 0 0,-11 0 0 0 0,-28 6 0 0 0,49-8-108 0 0,0-2 1 0 0,0 1 0 0 0,0-1 0 0 0,-1 0 0 0 0,1-1 0 0 0,0 0 0 0 0,-1-1 0 0 0,1 1 0 0 0,0-1 0 0 0,0-1 0 0 0,-1 0 0 0 0,1 0 0 0 0,0-1-1 0 0,1 1 1 0 0,-1-2 0 0 0,-4-2 107 0 0,10 5-8822 0 0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6.1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76 0 4912 0 0,'0'4'535'0'0,"-1"1"0"0"0,0-1 1 0 0,0 0-1 0 0,0 0 0 0 0,-1-1 1 0 0,1 1-1 0 0,-1 0 0 0 0,0 0 1 0 0,0-1-536 0 0,-8 18 976 0 0,-7 17-688 0 0,11-26-230 0 0,1 0-1 0 0,0 0 0 0 0,0 0 1 0 0,0 4-58 0 0,2 5-43 0 0,0 0 0 0 0,1 0 0 0 0,0 1 0 0 0,2-1 0 0 0,2 18 43 0 0,-1-34-16 0 0,0-1 0 0 0,0 1 1 0 0,1 0-1 0 0,0-1 0 0 0,0 1 0 0 0,0-1 0 0 0,0 0 0 0 0,0 1 1 0 0,1-1-1 0 0,0 0 0 0 0,0 0 0 0 0,0-1 0 0 0,1 1 16 0 0,1 2-24 0 0,1 0 0 0 0,-1-1-1 0 0,1 0 1 0 0,0 0 0 0 0,1 0-1 0 0,-1-1 1 0 0,7 3 24 0 0,-2-3-23 0 0,-1 0 1 0 0,1-1-1 0 0,0 0 0 0 0,5 0 23 0 0,17 5-24 0 0,-29-8 27 0 0,1 1-1 0 0,-1-1 1 0 0,0 1-1 0 0,0-1 1 0 0,0 0 0 0 0,0-1-1 0 0,0 1 1 0 0,0-1-1 0 0,0 0 1 0 0,0 0-1 0 0,0 0 1 0 0,0 0-1 0 0,0-1 1 0 0,0 0-1 0 0,2 0-2 0 0,9-7 88 0 0,1 0-1 0 0,-1-1 1 0 0,1-2-88 0 0,10-7 253 0 0,-17 13-143 0 0,-1 0 0 0 0,-1-1 0 0 0,1 0 0 0 0,-1-1 0 0 0,0 1 0 0 0,-1-1 0 0 0,0 0 1 0 0,1-3-111 0 0,-1 3 151 0 0,-4 4-85 0 0,0 0 0 0 0,0 1 0 0 0,0-1-1 0 0,-1 0 1 0 0,1 0 0 0 0,-1 0 0 0 0,0 0 0 0 0,0 0 0 0 0,-1 0 0 0 0,1-4-66 0 0,-1 6 43 0 0,0-1 0 0 0,1 1-1 0 0,-1-1 1 0 0,-1 1-1 0 0,1-1 1 0 0,0 1 0 0 0,-1-1-1 0 0,1 1 1 0 0,-1-1-1 0 0,1 1 1 0 0,-1 0 0 0 0,0-1-1 0 0,0 1 1 0 0,0 0-1 0 0,-1-1 1 0 0,1 1 0 0 0,-2-1-43 0 0,3 2 14 0 0,-14-14 183 0 0,-1 1 0 0 0,0 1 0 0 0,-1 0 0 0 0,0 1 1 0 0,-18-10-198 0 0,4 1 182 0 0,25 18-141 0 0,1-1 0 0 0,-1 1 0 0 0,1 0 0 0 0,-1 0 0 0 0,0 0 0 0 0,0 1 0 0 0,-1 0 0 0 0,1 0 0 0 0,0 0 0 0 0,-2 0-41 0 0,-41-7-1754 0 0,46 9-7772 0 0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7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1 195 4416 0 0,'0'0'36'0'0,"1"0"-1"0"0,0 0 1 0 0,0 0 0 0 0,-1 0 0 0 0,1 0-1 0 0,0 0 1 0 0,0 0 0 0 0,-1 0 0 0 0,1 0-1 0 0,0 0 1 0 0,-1 1 0 0 0,1-1-1 0 0,0 0 1 0 0,0 1 0 0 0,-1-1 0 0 0,1 0-1 0 0,-1 1 1 0 0,1-1 0 0 0,0 1 0 0 0,-1-1-1 0 0,1 0 1 0 0,-1 1 0 0 0,1 0 0 0 0,0 0-36 0 0,0 17-2361 0 0,-1-5 3547 0 0,2 8-896 0 0,0 0 1 0 0,2-1 0 0 0,1 1-1 0 0,0-1 1 0 0,1 0-1 0 0,2 0 1 0 0,0 0 0 0 0,4 5-291 0 0,-9-19 105 0 0,0 0 1 0 0,0-1-1 0 0,1 0 1 0 0,0 0-1 0 0,0 0 1 0 0,0 0-1 0 0,1-1 0 0 0,-1 0 1 0 0,1 0-1 0 0,0 0 1 0 0,2 1-106 0 0,2 1 206 0 0,0 0 1 0 0,0-1-1 0 0,1 0 0 0 0,0-1 1 0 0,10 3-207 0 0,4 3 403 0 0,-21-8-347 0 0,-1 0 0 0 0,1-1 0 0 0,-1 0 0 0 0,1 0-1 0 0,0 0 1 0 0,0 0 0 0 0,-1 0 0 0 0,1 0 0 0 0,0 0 0 0 0,0-1-1 0 0,0 0 1 0 0,0 1 0 0 0,0-1 0 0 0,0 0 0 0 0,0-1 0 0 0,0 1-1 0 0,-1 0 1 0 0,1-1 0 0 0,0 0 0 0 0,0 1 0 0 0,1-2-56 0 0,2-2 130 0 0,0 0 1 0 0,0 0-1 0 0,0-1 1 0 0,0 0-1 0 0,-1 0 1 0 0,0-1 0 0 0,0 0-1 0 0,0 0 1 0 0,-1 0-1 0 0,0 0 1 0 0,0 0-1 0 0,0-1 1 0 0,-1 0-1 0 0,0 0 1 0 0,0 0-1 0 0,-1 0 1 0 0,0 0 0 0 0,0-1-1 0 0,-1 1 1 0 0,0 0-1 0 0,0-1 1 0 0,-1 1-1 0 0,0-6-130 0 0,-1-2 155 0 0,-1 1 1 0 0,0 0-1 0 0,-1 1 0 0 0,-1-1 0 0 0,0 0 0 0 0,-3-5-155 0 0,-11-40 844 0 0,9 19-2317 0 0,9 37-8167 0 0</inkml:trace>
  <inkml:trace contextRef="#ctx0" brushRef="#br0" timeOffset="1">682 173 7232 0 0,'2'2'136'0'0,"0"0"0"0"0,0 1 0 0 0,-1-1 1 0 0,1 1-1 0 0,-1 0 0 0 0,0-1 0 0 0,0 1 1 0 0,0 0-1 0 0,0 0 0 0 0,0 0 0 0 0,0 0 1 0 0,-1 0-1 0 0,0-1 0 0 0,1 1 0 0 0,-1 0 0 0 0,0 0 1 0 0,-1 1-137 0 0,2 5 221 0 0,1-1-1 0 0,0 1 1 0 0,0-1 0 0 0,2 6-221 0 0,6 24 629 0 0,-5-20-434 0 0,0 0 1 0 0,2-1 0 0 0,0 1-1 0 0,1-1 1 0 0,4 6-196 0 0,-10-18 76 0 0,9 9 203 0 0,-10-13-244 0 0,0 0 0 0 0,0 0 0 0 0,0 0 0 0 0,-1 0 0 0 0,1 0-1 0 0,0 0 1 0 0,-1 0 0 0 0,1 0 0 0 0,-1 0 0 0 0,1 0 0 0 0,-1 1 0 0 0,1-1 0 0 0,-1 0 0 0 0,0 0 0 0 0,1 0 0 0 0,-1 1 0 0 0,0-1 0 0 0,0 0 0 0 0,0 1-35 0 0,6-1 305 0 0,2-1-129 0 0,-15-6 16 0 0,5 4-152 0 0,0-1 0 0 0,0 1 1 0 0,0-1-1 0 0,0 1 0 0 0,0-1 0 0 0,0 0 0 0 0,1 0 0 0 0,-1 0 0 0 0,1 0 0 0 0,0 0 1 0 0,0 0-1 0 0,0-1-40 0 0,-7-15 50 0 0,-16-28 146 0 0,-28-62 415 0 0,48 98-513 0 0,1 0 0 0 0,1 0 1 0 0,0-1-1 0 0,0 1 0 0 0,1-1 0 0 0,0 1 0 0 0,1 0 1 0 0,1-1-1 0 0,0 1 0 0 0,0-1 0 0 0,1 1 1 0 0,0 0-99 0 0,0 6 55 0 0,0 0 0 0 0,1 0 0 0 0,-1 1 0 0 0,1-1 0 0 0,0 1 0 0 0,0-1 0 0 0,0 1 0 0 0,1 0 0 0 0,-1 1 1 0 0,1-1-1 0 0,0 0 0 0 0,0 1 0 0 0,5-3-55 0 0,6-6 59 0 0,-12 9-39 0 0,0 1-1 0 0,0 0 0 0 0,1 0 0 0 0,-1 0 1 0 0,0 1-1 0 0,1-1 0 0 0,0 1 0 0 0,-1 0 0 0 0,1 0 1 0 0,3 0-20 0 0,42-5 194 0 0,-37 5-131 0 0,4 1-1 0 0,0 1 0 0 0,-1 0 0 0 0,1 1 0 0 0,-1 1 0 0 0,1 0 0 0 0,4 3-62 0 0,36 6 124 0 0,-47-10-110 0 0,1 1 1 0 0,0 0 0 0 0,-1 1-1 0 0,1 0 1 0 0,-1 0-1 0 0,2 2-14 0 0,13 6 94 0 0,-21-10-80 0 0,-1-1 0 0 0,-1 1 0 0 0,1 0 0 0 0,0 0-1 0 0,0-1 1 0 0,-1 1 0 0 0,1 0 0 0 0,-1 0 0 0 0,1 1 0 0 0,-1-1 0 0 0,0 0 0 0 0,0 0-1 0 0,0 1 1 0 0,0-1 0 0 0,0 0 0 0 0,0 1 0 0 0,-1-1 0 0 0,1 1 0 0 0,-1-1-1 0 0,0 1 1 0 0,0-1 0 0 0,0 1 0 0 0,0 0 0 0 0,0-1 0 0 0,-1 1 0 0 0,1-1 0 0 0,-1 0-1 0 0,1 1 1 0 0,-1-1 0 0 0,0 2-14 0 0,-27 11 148 0 0,12-4-130 0 0,-1-1 0 0 0,0-1 0 0 0,0 0 0 0 0,-1-2 0 0 0,1 0 0 0 0,-2-1 0 0 0,1-1 0 0 0,-7 1-18 0 0,7-2 26 0 0,-1-1 0 0 0,1-1-1 0 0,-3 0-25 0 0,-15-2-2402 0 0,3-2-9411 0 0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8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208 37 9536 0 0,'-5'0'335'0'0,"0"0"0"0"0,0 1 1 0 0,1 0-1 0 0,-1 0 1 0 0,0 0-1 0 0,1 0 0 0 0,-1 1 1 0 0,1 0-1 0 0,-1 0-335 0 0,-9 3 622 0 0,1-1-99 0 0,11-4-471 0 0,0 0 1 0 0,1 1 0 0 0,-1-1 0 0 0,0 1 0 0 0,1-1 0 0 0,-1 1 0 0 0,1 0 0 0 0,-1-1 0 0 0,1 1 0 0 0,-1 0 0 0 0,1 0 0 0 0,0 0 0 0 0,0 0 0 0 0,-1 1-53 0 0,-24 22 101 0 0,19-18-67 0 0,0 0-1 0 0,0 1 0 0 0,1 0 0 0 0,0 0 1 0 0,0 0-1 0 0,1 1 0 0 0,0 0 1 0 0,-3 5-34 0 0,4-3-14 0 0,-1-1 1 0 0,1 1 0 0 0,1 0 0 0 0,0 0 0 0 0,1 0-1 0 0,0 0 1 0 0,0 0 0 0 0,1 1 0 0 0,0-1 0 0 0,1 1 0 0 0,0-1-1 0 0,0 0 1 0 0,2 1 0 0 0,-1-1 0 0 0,1 0 0 0 0,1 1 0 0 0,0-1 13 0 0,1-1-24 0 0,1 0 0 0 0,0 0 1 0 0,0-1-1 0 0,1 0 0 0 0,0 0 24 0 0,12 18-33 0 0,-15-22 19 0 0,0-1 0 0 0,0 1 0 0 0,0-1 0 0 0,1 1 0 0 0,0-1 1 0 0,-1 0-1 0 0,1 0 0 0 0,0-1 0 0 0,0 1 0 0 0,1-1 0 0 0,-1 0 1 0 0,0 0-1 0 0,1 0 0 0 0,-1-1 0 0 0,1 0 0 0 0,0 0 0 0 0,-1 0 1 0 0,6 0 13 0 0,4 1-80 0 0,0-1 1 0 0,0-1 0 0 0,0 0 0 0 0,0-1-1 0 0,9-2 80 0 0,-19 2-4 0 0,1-1-1 0 0,0 1 0 0 0,-1-1 1 0 0,1 0-1 0 0,-1 0 1 0 0,1 0-1 0 0,-1-1 0 0 0,0 1 1 0 0,0-1-1 0 0,0 0 1 0 0,-1 0-1 0 0,1-1 0 0 0,-1 1 1 0 0,0-1-1 0 0,1 0 1 0 0,-2 1-1 0 0,1-1 1 0 0,0-1-1 0 0,1-3 5 0 0,5-9-17 0 0,-1 0 0 0 0,-1 0 0 0 0,-1-1 1 0 0,1-8 16 0 0,-4 18 38 0 0,-2 0 0 0 0,1 0 1 0 0,-1 0-1 0 0,-1 0 1 0 0,1-1-1 0 0,-2 1 0 0 0,1 0 1 0 0,-1 0-1 0 0,0-1 1 0 0,0 1-1 0 0,-2-4-38 0 0,-2-2 102 0 0,0 0 1 0 0,0 0-1 0 0,-1 0 1 0 0,-1 1-1 0 0,-8-13-102 0 0,1 1 202 0 0,-14-19 72 0 0,25 41-437 0 0,0-1-1 0 0,1 1 1 0 0,0-1 0 0 0,-1 0-1 0 0,2 0 1 0 0,-1 0-1 0 0,0 0 1 0 0,1-1 0 0 0,-1-2 163 0 0,2 7-9700 0 0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48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4 205 8032 0 0,'46'37'454'0'0,"-40"-33"-355"0"0,1 0 1 0 0,-1 1 0 0 0,0-1-1 0 0,0 1 1 0 0,-1 1 0 0 0,1-1-1 0 0,-1 1 1 0 0,0 0 0 0 0,-1 0-1 0 0,0 0 1 0 0,0 1 0 0 0,0-1-1 0 0,0 1 1 0 0,-1 1-100 0 0,4 9 231 0 0,-6-15-194 0 0,1 0-1 0 0,-1 0 1 0 0,0 1 0 0 0,0-1-1 0 0,0 1 1 0 0,-1-1-1 0 0,1 0 1 0 0,0 1 0 0 0,-1-1-1 0 0,0 1 1 0 0,0 0-1 0 0,1-1 1 0 0,-1 1 0 0 0,-1-1-1 0 0,1 1 1 0 0,0-1-1 0 0,-1 2-36 0 0,1-3 51 0 0,0-1 1 0 0,0 1-1 0 0,-1-1 0 0 0,1 0 0 0 0,0 1 0 0 0,0-1 0 0 0,0 1 0 0 0,-1-1 0 0 0,1 0 0 0 0,0 1 0 0 0,-1-1 0 0 0,1 0 0 0 0,0 1 0 0 0,-1-1 1 0 0,1 0-1 0 0,0 0 0 0 0,-1 1 0 0 0,1-1 0 0 0,0 0 0 0 0,-1 0 0 0 0,1 0 0 0 0,-1 1 0 0 0,1-1 0 0 0,-1 0 0 0 0,1 0 0 0 0,0 0 1 0 0,-1 0-1 0 0,1 0 0 0 0,-1 0 0 0 0,1 0 0 0 0,-1 0 0 0 0,1 0 0 0 0,-1 0 0 0 0,1 0-51 0 0,-18-11 702 0 0,-13-23-498 0 0,30 32-163 0 0,-8-10 28 0 0,0-1 0 0 0,1 0 0 0 0,1 0 1 0 0,0 0-1 0 0,0-1 0 0 0,2 0 0 0 0,0 0 0 0 0,0-1 0 0 0,1 1 0 0 0,0-8-69 0 0,1 2 163 0 0,2 17-139 0 0,0-1 0 0 0,0 0 0 0 0,0 0 0 0 0,1 0 0 0 0,-1-1 0 0 0,1 1 0 0 0,0 0 0 0 0,0 0 0 0 0,1 0 0 0 0,-1 0 0 0 0,1 0 0 0 0,0 0 0 0 0,0 0 0 0 0,0 0 0 0 0,0 0 0 0 0,1 1 0 0 0,0-1 0 0 0,0 0 0 0 0,0 1 0 0 0,0-1 0 0 0,0 1-24 0 0,7-9 75 0 0,-6 8-52 0 0,-1 0-1 0 0,1 0 1 0 0,1 0-1 0 0,-1 0 1 0 0,0 0 0 0 0,1 1-1 0 0,0 0 1 0 0,-1-1-1 0 0,1 1 1 0 0,1 1 0 0 0,-1-1-1 0 0,0 1-22 0 0,20-6 142 0 0,-1 1-1 0 0,1 1 0 0 0,14-1-141 0 0,-27 5 94 0 0,1 1 1 0 0,-1 1-1 0 0,1-1 0 0 0,-1 2 0 0 0,1-1 1 0 0,0 2-95 0 0,-5-1 47 0 0,-1 1 0 0 0,1-1 1 0 0,-1 1-1 0 0,0 1 1 0 0,0-1-1 0 0,0 1 1 0 0,0 1-1 0 0,0-1 1 0 0,-1 1-1 0 0,6 3-47 0 0,-3 0 143 0 0,0 1 1 0 0,0-1-1 0 0,0 1 0 0 0,2 5-143 0 0,-9-11 27 0 0,0-1-1 0 0,-1 1 0 0 0,1 0 0 0 0,-1-1 0 0 0,0 1 0 0 0,1 0 0 0 0,-1 0 0 0 0,0-1 0 0 0,0 1 1 0 0,0 0-1 0 0,0 0 0 0 0,-1-1 0 0 0,1 1 0 0 0,0 0 0 0 0,-1-1 0 0 0,1 1-26 0 0,-10 26 166 0 0,3-20-121 0 0,0-1 1 0 0,0 0-1 0 0,-1 0 0 0 0,0-1 0 0 0,0 0 0 0 0,-1 0 0 0 0,1-1 0 0 0,-1 0 0 0 0,-2 1-45 0 0,2-2 44 0 0,6-3-27 0 0,0 0 0 0 0,1 0 0 0 0,-1 0 0 0 0,0 0 0 0 0,1 1 0 0 0,-1-1 0 0 0,1 1 0 0 0,-1 0 0 0 0,1 0 0 0 0,0 0-1 0 0,-1 0 1 0 0,1 0 0 0 0,0 0 0 0 0,1 0 0 0 0,-1 1 0 0 0,0-1 0 0 0,1 1 0 0 0,-1 0 0 0 0,1-1 0 0 0,0 1 0 0 0,-1 0-17 0 0,2-1 21 0 0,-1-1 0 0 0,1 0 0 0 0,-1 0 0 0 0,1 0 0 0 0,-1 0 0 0 0,0 0 0 0 0,1-1 0 0 0,-1 1 1 0 0,0 0-1 0 0,0 0 0 0 0,0 0 0 0 0,1 0 0 0 0,-1-1 0 0 0,0 1 0 0 0,0-1-21 0 0,0 1 10 0 0,0-1-1 0 0,0 1 1 0 0,0-1-1 0 0,1 1 1 0 0,-1-1 0 0 0,0 1-1 0 0,0 0 1 0 0,1-1-1 0 0,-1 1 1 0 0,0 0-1 0 0,1-1 1 0 0,-1 1 0 0 0,1 0-1 0 0,-1 0 1 0 0,1-1-1 0 0,-1 1 1 0 0,1 0 0 0 0,0 0-1 0 0,0 0 1 0 0,-1 0-1 0 0,1 0 1 0 0,0 0-1 0 0,0 0 1 0 0,0 0 0 0 0,0-1-1 0 0,0 1 1 0 0,0 0-1 0 0,0 0 1 0 0,0 0 0 0 0,0 0-1 0 0,0 1-9 0 0,3 10 71 0 0,-2-10-57 0 0,-1-1-1 0 0,0 0 1 0 0,0 0 0 0 0,0 0 0 0 0,1 1 0 0 0,-1-1-1 0 0,0 0 1 0 0,1 0 0 0 0,-1 0 0 0 0,1 0 0 0 0,0 1-1 0 0,-1-1 1 0 0,1 0 0 0 0,0 0 0 0 0,0 0 0 0 0,-1 0-1 0 0,1-1 1 0 0,0 1 0 0 0,0 0 0 0 0,0 0 0 0 0,0 0-1 0 0,0-1 1 0 0,1 1-14 0 0,12 7 23 0 0,0-1 0 0 0,1-1 1 0 0,0 0-1 0 0,0-1 0 0 0,1-1 0 0 0,-1 0 0 0 0,1-1 1 0 0,0-1-1 0 0,0 0 0 0 0,3-1-23 0 0,15-2 9 0 0,2 1 33 0 0,36-6-42 0 0,42-17 227 0 0,-30 5-3012 0 0,-54 11-9562 0 0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0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501 8 5624 0 0,'-5'-5'6405'0'0,"-8"3"-4925"0"0,-18 3-2574 0 0,26-1 1631 0 0,-93 8-432 0 0,-87 20-105 0 0,171-25-1 0 0,-1 1 0 0 0,1 1 0 0 0,0 1 0 0 0,1 0 0 0 0,-1 0 1 0 0,1 1-1 0 0,1 1 0 0 0,-1 0 0 0 0,-7 7 1 0 0,13-10 11 0 0,6-4-7 0 0,0-1 1 0 0,1 1-1 0 0,-1-1 0 0 0,0 1 0 0 0,0-1 1 0 0,0 1-1 0 0,1 0 0 0 0,-1-1 1 0 0,0 1-1 0 0,1 0 0 0 0,-1 0 1 0 0,1-1-1 0 0,-1 1 0 0 0,1 0 1 0 0,-1 0-1 0 0,1 0 0 0 0,-1 0 0 0 0,1-1 1 0 0,0 1-1 0 0,0 0 0 0 0,-1 0 1 0 0,1 0-1 0 0,0 0 0 0 0,0 0 1 0 0,0 1-5 0 0,-2 5 112 0 0,2-1-3 0 0,12-3-16 0 0,-6-3-71 0 0,12-1 28 0 0,-1 2 0 0 0,1 0 1 0 0,-1 1-1 0 0,16 4-50 0 0,-9-1 4 0 0,1-1-1 0 0,4-1-3 0 0,-9-2 3 0 0,0 2-1 0 0,0 1 1 0 0,17 5-3 0 0,-5 0-12 0 0,-15-4-10 0 0,0 0 0 0 0,-1 1-1 0 0,0 1 23 0 0,-12-5-4 0 0,0 0-1 0 0,0 0 1 0 0,-1 0-1 0 0,1 0 1 0 0,-1 1-1 0 0,0-1 1 0 0,1 1-1 0 0,-1 0 1 0 0,0 0-1 0 0,-1 0 1 0 0,1 1-1 0 0,0-1 1 0 0,-1 1-1 0 0,1 0 5 0 0,-4-3-12 0 0,1 0-1 0 0,0 0 1 0 0,-1-1-1 0 0,1 1 0 0 0,-1 0 1 0 0,1-1-1 0 0,-1 1 1 0 0,0 0-1 0 0,1-1 1 0 0,-1 1-1 0 0,1-1 1 0 0,-1 1-1 0 0,0-1 1 0 0,0 1-1 0 0,1-1 0 0 0,-1 1 1 0 0,0-1-1 0 0,0 0 1 0 0,0 1-1 0 0,1-1 1 0 0,-1 0-1 0 0,0 0 13 0 0,-34 15 1 0 0,13-6-23 0 0,9-4 16 0 0,0-1-1 0 0,0 0 1 0 0,0 0 0 0 0,0-1 0 0 0,0-1-1 0 0,-1-1 1 0 0,1 0 0 0 0,-8 0 6 0 0,-50 6-23 0 0,62-5 21 0 0,0-1 1 0 0,0 0 0 0 0,-1 0 0 0 0,1-1-1 0 0,0 0 1 0 0,0-1 0 0 0,0 0 0 0 0,0 0 0 0 0,0-1-1 0 0,0 0 1 0 0,0 0 0 0 0,0-1 0 0 0,-2-1 1 0 0,4 0-33 0 0,6 4-19 0 0,1 0-1 0 0,-1 0 1 0 0,1 0 0 0 0,-1 0 0 0 0,1 0 0 0 0,0 0-1 0 0,-1 0 1 0 0,1-1 0 0 0,-1 1 0 0 0,1 0 0 0 0,0 0-1 0 0,-1 0 1 0 0,1-1 0 0 0,-1 1 0 0 0,1 0 0 0 0,0-1 0 0 0,-1 1-1 0 0,1 0 1 0 0,0-1 0 0 0,0 1 0 0 0,-1 0 0 0 0,1-1-1 0 0,0 1 1 0 0,0-1 0 0 0,-1 1 0 0 0,1 0 0 0 0,0-1 0 0 0,0 1-1 0 0,0-1 1 0 0,0 1 0 0 0,0-1 52 0 0,0 0-8253 0 0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0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0 381 6632 0 0,'1'-2'52'0'0,"-1"1"0"0"0,1-1-1 0 0,0 0 1 0 0,0 1 0 0 0,0-1 0 0 0,0 0 0 0 0,0 1 0 0 0,0-1 0 0 0,0 1 0 0 0,0 0-1 0 0,0-1 1 0 0,1 1 0 0 0,-1 0 0 0 0,2-1-52 0 0,8-11 483 0 0,0-3-120 0 0,-1-1 1 0 0,-1 1-1 0 0,-1-2 0 0 0,0 1 0 0 0,-1-1 0 0 0,-1-1 1 0 0,2-8-364 0 0,13-32 525 0 0,-1 4 111 0 0,-18 50-562 0 0,0 0 1 0 0,0 1-1 0 0,0-1 1 0 0,1 1-1 0 0,-1-1 0 0 0,1 1 1 0 0,0 0-1 0 0,0 0 1 0 0,4-3-75 0 0,-1 0 178 0 0,1-8 141 0 0,-7 15-307 0 0,0-1-1 0 0,0 0 1 0 0,0 1-1 0 0,0-1 1 0 0,0 1-1 0 0,1-1 1 0 0,-1 0-1 0 0,0 1 1 0 0,0-1-1 0 0,0 1 1 0 0,1-1-1 0 0,-1 1 1 0 0,0-1-1 0 0,1 1 1 0 0,-1-1-1 0 0,1 1 1 0 0,-1-1-1 0 0,0 1 1 0 0,1-1-1 0 0,-1 1 1 0 0,1 0-1 0 0,-1-1 1 0 0,1 1-1 0 0,-1 0 1 0 0,1 0-1 0 0,-1-1 0 0 0,1 1 1 0 0,0 0-1 0 0,-1 0 1 0 0,1 0-1 0 0,-1-1 1 0 0,1 1-1 0 0,0 0 1 0 0,-1 0-1 0 0,1 0 1 0 0,-1 0-1 0 0,1 0 1 0 0,0 0-1 0 0,-1 0 1 0 0,1 1-1 0 0,-1-1 1 0 0,1 0-1 0 0,-1 0 1 0 0,1 0-1 0 0,0 0 1 0 0,-1 1-1 0 0,1-1 1 0 0,-1 0-12 0 0,5 3 49 0 0,1-1 1 0 0,-2 1 0 0 0,1 0 0 0 0,0 0 0 0 0,-1 1 0 0 0,1-1 0 0 0,-1 1-1 0 0,0 0 1 0 0,0 0 0 0 0,0 0 0 0 0,-1 1 0 0 0,0-1 0 0 0,1 1 0 0 0,-2 0 0 0 0,1 0-1 0 0,0 2-49 0 0,2 2 33 0 0,1 0-1 0 0,0 0 0 0 0,1-1 0 0 0,4 6-32 0 0,22 23 114 0 0,-26-27-85 0 0,2 0-1 0 0,0-1 1 0 0,0 0-1 0 0,2 1-28 0 0,-10-9 2 0 0,16 12 159 0 0,-1 2 0 0 0,12 12-161 0 0,-21-21 270 0 0,-6-6-250 0 0,-1 1 0 0 0,1-1-1 0 0,-1 0 1 0 0,1 0 0 0 0,-1 1 0 0 0,0-1 0 0 0,1 0-1 0 0,-1 1 1 0 0,0-1 0 0 0,1 0 0 0 0,-1 1-1 0 0,0-1 1 0 0,1 0 0 0 0,-1 1 0 0 0,0-1 0 0 0,0 1-1 0 0,0-1 1 0 0,1 1 0 0 0,-1-1 0 0 0,0 1-1 0 0,0-1 1 0 0,0 1 0 0 0,0-1 0 0 0,0 1 0 0 0,0-1-1 0 0,0 0 1 0 0,0 1-20 0 0,0 0 159 0 0,0-1-120 0 0,0 0-2003 0 0,0 0-7888 0 0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1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88 7528 0 0,'6'0'0'0'0,"12"0"0"0"0,7-7 0 0 0,2 5 432 0 0,-6-2 0 0 0,-8-3 0 0 0,17 0-8 0 0,-1 3-280 0 0,-9 1 16 0 0,10-6-24 0 0,8 0 24 0 0,-2-7-360 0 0,-7 7 8 0 0,3 3 8 0 0,0 1-8 0 0,-32 5-6624 0 0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1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0,'9'12'156'0'0,"-8"-12"-131"0"0,0 1 0 0 0,0 1 1 0 0,0-1-1 0 0,0 0 0 0 0,0 0 1 0 0,0 0-1 0 0,0 0 0 0 0,-1 1 1 0 0,1-1-1 0 0,0 0 0 0 0,-1 0 1 0 0,1 1-1 0 0,-1-1 0 0 0,0 1-25 0 0,25 132 1354 0 0,-17-101-752 0 0,-6-27-475 0 0,-1 1 0 0 0,1-1 0 0 0,-1 1 0 0 0,0-1 0 0 0,-1 1 0 0 0,1 0 0 0 0,-2-1 0 0 0,1 4-127 0 0,-1-6 112 0 0,1 1 0 0 0,-1-1 0 0 0,1 1 0 0 0,0 0 0 0 0,1-1 0 0 0,-1 1 0 0 0,1 0 0 0 0,0-1 0 0 0,0 1 0 0 0,0-1-1 0 0,1 1 1 0 0,0-1 0 0 0,-1 0 0 0 0,2 0 0 0 0,-1 1 0 0 0,0-1 0 0 0,1 0-112 0 0,2 6 526 0 0,4 3-4 0 0,-7-12-430 0 0,0 0 1 0 0,1 1-1 0 0,-1-1 1 0 0,1 0-1 0 0,-1-1 0 0 0,1 1 1 0 0,0 0-1 0 0,-1-1 0 0 0,1 1 1 0 0,0-1-1 0 0,-1 0 1 0 0,1 0-1 0 0,0 0 0 0 0,0-1-92 0 0,46-5 493 0 0,-36 3-368 0 0,-3 1-387 0 0,0 0 0 0 0,-1-1 1 0 0,0 0-1 0 0,0-1 1 0 0,0 0-1 0 0,5-3 262 0 0,5-7-8790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18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5224 0 0,'0'6'124'0'0,"0"0"0"0"0,1 0-1 0 0,-1 1 1 0 0,2-1 0 0 0,-1 0 0 0 0,1 0 0 0 0,-1 0-1 0 0,2 1-123 0 0,-1 0 2 0 0,-1 0 0 0 0,0-1 0 0 0,0 1 0 0 0,-1 0 0 0 0,0 0 0 0 0,0 0-1 0 0,-1 0 1 0 0,0 0 0 0 0,-1 6-2 0 0,-2 34 1 0 0,7-2 281 0 0,-2-1 0 0 0,-5 32-282 0 0,4-69 68 0 0,0-1 0 0 0,0 1 0 0 0,1-1 0 0 0,0 1 0 0 0,1 4-68 0 0,0-7 50 0 0,-1 1 1 0 0,-1 0-1 0 0,1 0 0 0 0,-1 0 1 0 0,1-1-1 0 0,-1 1 1 0 0,-1 0-1 0 0,1 0 0 0 0,-1 0 1 0 0,0 1-51 0 0,-1 2 175 0 0,1 0-1 0 0,0-1 1 0 0,0 1 0 0 0,1 0 0 0 0,0 7-175 0 0,-1 22 604 0 0,1-31-517 0 0,0-1-1 0 0,0 0 1 0 0,0 0-1 0 0,1 0 1 0 0,0 0-1 0 0,0 0-86 0 0,2 21 507 0 0,1-11-48 0 0,-3-15-430 0 0,-1 1-1 0 0,0-1 0 0 0,1 1 1 0 0,-1-1-1 0 0,0 1 0 0 0,0 0 0 0 0,0-1 1 0 0,1 1-1 0 0,-1 0 0 0 0,0-1 1 0 0,0 1-1 0 0,0 0 0 0 0,0-1 1 0 0,0 1-1 0 0,0 0 0 0 0,0-1 0 0 0,0 1 1 0 0,0 0-1 0 0,-1-1 0 0 0,1 1 1 0 0,0 0-1 0 0,0-1 0 0 0,-1 1-28 0 0,1 19-214 0 0,0-20-7666 0 0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2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1 471 9344 0 0,'1'-14'449'0'0,"1"0"1"0"0,1 0-1 0 0,1 1 1 0 0,0-1-1 0 0,0 1 1 0 0,2 0-1 0 0,-1 1 1 0 0,2-1 0 0 0,0 0-450 0 0,2-5 306 0 0,0 1 18 0 0,1 1 0 0 0,1 0 0 0 0,1-1-324 0 0,-1 2 218 0 0,0-1 0 0 0,-1 0 0 0 0,2-7-218 0 0,-6 12 32 0 0,0 1 0 0 0,1 0-1 0 0,0 0 1 0 0,1 0 0 0 0,0 1-1 0 0,1-1-31 0 0,25-29 273 0 0,-29 33-208 0 0,0 0 1 0 0,1 0-1 0 0,-1 1 1 0 0,1 0-1 0 0,0 0 1 0 0,0 1-1 0 0,0-1 1 0 0,1 2-1 0 0,0-1 1 0 0,3-1-67 0 0,8-5 256 0 0,-17 9-228 0 0,0-1 0 0 0,1 1 0 0 0,-1 0 0 0 0,1 0 0 0 0,0 1 0 0 0,-1-1 0 0 0,1 0 1 0 0,0 1-1 0 0,-1-1 0 0 0,1 0 0 0 0,0 1 0 0 0,0 0 0 0 0,-1-1 0 0 0,1 1 0 0 0,0 0 0 0 0,0 0-27 0 0,0 0-1 0 0,-1 1-1 0 0,0-1 1 0 0,0 0-1 0 0,0 1 0 0 0,0-1 1 0 0,0 0-1 0 0,0 1 0 0 0,-1 0 1 0 0,1-1-1 0 0,0 1 0 0 0,0-1 1 0 0,0 1-1 0 0,0 0 0 0 0,0 0 1 0 0,-1-1-1 0 0,1 1 0 0 0,0 0 1 0 0,-1 0-1 0 0,1 0 1 0 0,-1 0-1 0 0,1 0 0 0 0,-1 0 1 0 0,1 0 1 0 0,12 32-67 0 0,-6-13 42 0 0,25 74-30 0 0,-25-75 44 0 0,-1 1 0 0 0,2 14 11 0 0,-6-20-15 0 0,1-1 0 0 0,1 1 0 0 0,0-1 0 0 0,1 1 0 0 0,1-2 0 0 0,6 12 15 0 0,23 48-16 0 0,-33-70 16 0 0,-1 0 0 0 0,0 0 0 0 0,0 0 0 0 0,0 0 0 0 0,0 0 0 0 0,-1 0 0 0 0,1 1 0 0 0,0-1 0 0 0,-1 0 0 0 0,0 1 0 0 0,3 11 0 0 0,2-8-3 0 0,-4-6 2 0 0,0 1 0 0 0,-1 0 0 0 0,1-1 0 0 0,0 1-1 0 0,-1 0 1 0 0,1 0 0 0 0,-1-1 0 0 0,1 1 0 0 0,-1 0 0 0 0,1 0 0 0 0,-1 0-1 0 0,0 0 1 0 0,1 0 0 0 0,-1-1 0 0 0,0 1 0 0 0,0 0 0 0 0,1 0 1 0 0,-1 4-2112 0 0,0-5-8377 0 0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2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 9944 0 0,'5'0'0'0'0,"1"0"0"0"0,-3 0 0 0 0,3 0 552 0 0,3 0 8 0 0,-2 0 0 0 0,20-5 0 0 0,14 3-376 0 0,-3-3 0 0 0,3 3 0 0 0,8-2 0 0 0,-1-3-152 0 0,-17 0 0 0 0,6 0 8 0 0,-1 1-8 0 0,-5 1-208 0 0,-4 1-8 0 0,3-3-9336 0 0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2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0 317 4912 0 0,'5'5'108'0'0,"0"0"0"0"0,-1 0 0 0 0,0 1 0 0 0,0 0 0 0 0,0-1 0 0 0,-1 1 0 0 0,0 1 0 0 0,0-1 0 0 0,0 1-108 0 0,2 10 639 0 0,0 1 0 0 0,2 14-639 0 0,-5-20 70 0 0,0-7 64 0 0,-1 1 0 0 0,1 0 0 0 0,1-1 0 0 0,-1 1 0 0 0,1-1 0 0 0,0 0 0 0 0,0 0 0 0 0,3 3-134 0 0,-2-2 224 0 0,0-1 0 0 0,-1 1-1 0 0,0 0 1 0 0,0 1-1 0 0,1 2-223 0 0,-3-9 38 0 0,-1 1-1 0 0,0-1 0 0 0,0 0 0 0 0,0 1 1 0 0,1-1-1 0 0,-1 0 0 0 0,0 1 0 0 0,0-1 1 0 0,0 1-1 0 0,0-1 0 0 0,0 0 0 0 0,0 1 1 0 0,0-1-1 0 0,0 0 0 0 0,0 1 0 0 0,0-1 1 0 0,0 1-1 0 0,0-1 0 0 0,0 0 0 0 0,0 1 0 0 0,0-1 1 0 0,0 0-1 0 0,0 1 0 0 0,0-1 0 0 0,-1 1 1 0 0,1-1-1 0 0,0 0 0 0 0,0 0 0 0 0,0 1 1 0 0,-1-1-1 0 0,1 0 0 0 0,0 1 0 0 0,0-1 1 0 0,-1 0-1 0 0,1 0 0 0 0,0 1 0 0 0,-1-1 1 0 0,1 0-1 0 0,0 0 0 0 0,-1 1 0 0 0,1-1 1 0 0,0 0-1 0 0,-1 0 0 0 0,1 0 0 0 0,0 0 1 0 0,-1 0-1 0 0,1 0 0 0 0,0 0 0 0 0,-1 0 1 0 0,1 0-1 0 0,-1 0 0 0 0,1 0 0 0 0,0 0 1 0 0,-1 0-1 0 0,1 0 0 0 0,-1 0 0 0 0,1 0 0 0 0,0 0 1 0 0,-1 0-1 0 0,1 0-37 0 0,-3-13 480 0 0,-12-44 117 0 0,3-1 0 0 0,1-10-597 0 0,7 49 130 0 0,3 1 32 0 0,-1 0 1 0 0,2 0-1 0 0,1 0 0 0 0,1-6-162 0 0,0-27 384 0 0,-2 45-360 0 0,0 0 0 0 0,0 0 0 0 0,1 0-1 0 0,0 0 1 0 0,0 0 0 0 0,1 0 0 0 0,-1 1-1 0 0,1-1 1 0 0,1 0 0 0 0,-1 1 0 0 0,1-1-1 0 0,0 1 1 0 0,0 0 0 0 0,0 0 0 0 0,1 0 0 0 0,0 0-1 0 0,0 1 1 0 0,0-1 0 0 0,0 1 0 0 0,1 0-1 0 0,0 0 1 0 0,-1 1 0 0 0,5-3-24 0 0,4-3 12 0 0,-5 2 0 0 0,1 0 1 0 0,0 1-1 0 0,0 0 0 0 0,1 1 1 0 0,0 0-1 0 0,0 1 0 0 0,0 0 1 0 0,6-2-13 0 0,-5 3 12 0 0,0 0 0 0 0,0 1 1 0 0,1 0-1 0 0,7 0-12 0 0,-13 2 5 0 0,0 1-1 0 0,0-1 0 0 0,0 1 1 0 0,0 0-1 0 0,-1 0 0 0 0,1 1 1 0 0,0 0-1 0 0,-1 0 1 0 0,1 0-1 0 0,0 1-4 0 0,9 5 34 0 0,-1 0 0 0 0,1 1 0 0 0,-2 0 1 0 0,1 2-1 0 0,-1-1 0 0 0,10 13-34 0 0,10 12 224 0 0,20 30-224 0 0,-48-59 20 0 0,0 2 13 0 0,0 0-1 0 0,0 0 1 0 0,0 1 0 0 0,-1-1-1 0 0,-1 1 1 0 0,1 0-1 0 0,-1 1 1 0 0,-1-1 0 0 0,0 1-33 0 0,-3-3 43 0 0,-1 0 0 0 0,0 0 0 0 0,-1-1 0 0 0,0 1 0 0 0,0-1 0 0 0,0 0 0 0 0,-2 2-43 0 0,3-5 4 0 0,-1 0 0 0 0,1 0 0 0 0,-1 0-1 0 0,0 0 1 0 0,0-1 0 0 0,0 1 0 0 0,-1-1 0 0 0,1 0 0 0 0,0 0 0 0 0,-1 0 0 0 0,0 0 0 0 0,1-1-1 0 0,-1 1 1 0 0,0-1 0 0 0,-3 1-4 0 0,-3 0 7 0 0,-1 0 0 0 0,1 0 0 0 0,-1-1 0 0 0,0 0 0 0 0,-1-1-7 0 0,3 0 6 0 0,-1 1 0 0 0,1 0-1 0 0,0 0 1 0 0,0 1 0 0 0,0 0-1 0 0,0 0 1 0 0,-1 2-6 0 0,3-2 10 0 0,0 0-1 0 0,0 0 1 0 0,0-1-1 0 0,-1 0 1 0 0,1 0-1 0 0,0-1 1 0 0,0 0-1 0 0,-1 0 1 0 0,1-1-10 0 0,-2 1 48 0 0,-1 0 0 0 0,1 0 0 0 0,0 1 1 0 0,0 0-1 0 0,-2 0-48 0 0,8 0 15 0 0,1 0 1 0 0,-1-1-1 0 0,0 0 1 0 0,0 0-1 0 0,0 0 1 0 0,1 0-1 0 0,-1 0 1 0 0,0 0-1 0 0,0-1 1 0 0,0 1-1 0 0,1-1 1 0 0,-1 0-1 0 0,0 0 1 0 0,1 0-1 0 0,-1 0 1 0 0,1 0-1 0 0,-1-1 1 0 0,1 1-1 0 0,0-1 1 0 0,-1 0-1 0 0,0 0-15 0 0,-20-13 175 0 0,8 12-2143 0 0,13 3-8945 0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3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5720 0 0,'1'2'88'0'0,"0"0"0"0"0,1 0 0 0 0,-1-1 0 0 0,0 1 0 0 0,1-1 0 0 0,-1 1 0 0 0,1-1 0 0 0,0 0 0 0 0,-1 1 0 0 0,3 0-88 0 0,-3-1 249 0 0,1 0 0 0 0,0 0 0 0 0,-1 0-1 0 0,1 1 1 0 0,-1-1 0 0 0,1 1 0 0 0,-1-1 0 0 0,0 1 0 0 0,1-1 0 0 0,-1 1 0 0 0,0 0-1 0 0,0 0-248 0 0,12 29 1176 0 0,-5-10-704 0 0,1 0-1 0 0,4 4-471 0 0,2 3-52 0 0,-9-16 26 0 0,0 0 0 0 0,1 0 0 0 0,1-1-1 0 0,-1-1 1 0 0,2 1 0 0 0,7 7 26 0 0,10 4-193 0 0,0-1 0 0 0,1-2 0 0 0,9 4 193 0 0,-18-8 60 0 0,-17-13-30 0 0,0-1 1 0 0,0 0-1 0 0,1 0 0 0 0,-1 1 1 0 0,0-1-1 0 0,1 0 0 0 0,-1 0 0 0 0,1 0 1 0 0,-1-1-1 0 0,1 1 0 0 0,-1 0 1 0 0,1 0-1 0 0,0-1 0 0 0,-1 1 0 0 0,1-1 1 0 0,0 0-1 0 0,-1 1 0 0 0,1-1 0 0 0,0 0 1 0 0,0 0-1 0 0,0 0-30 0 0,4-1 143 0 0,-1 0 0 0 0,1 0 0 0 0,-1 0-1 0 0,0-1 1 0 0,0 0 0 0 0,0 0 0 0 0,0 0 0 0 0,0-1 0 0 0,0 0 0 0 0,-1 0 0 0 0,1 0-1 0 0,-1 0 1 0 0,2-2-143 0 0,7-14 390 0 0,0 0 1 0 0,-1 0-1 0 0,1-5-390 0 0,16-27 400 0 0,-21 40-297 0 0,16-24 242 0 0,-22 33-300 0 0,0 0 1 0 0,0 0-1 0 0,0 0 1 0 0,0 0-1 0 0,0 1 1 0 0,0-1-1 0 0,0 1 0 0 0,0-1 1 0 0,1 1-1 0 0,-1 0 1 0 0,1 0-1 0 0,-1 0 1 0 0,3-1-46 0 0,-1 3 60 0 0,-1 0 1 0 0,1 1 0 0 0,-1-1 0 0 0,1 1 0 0 0,-1-1 0 0 0,0 1 0 0 0,1 0 0 0 0,-1 0 0 0 0,0 0 0 0 0,0 1 0 0 0,0-1-61 0 0,1 2 12 0 0,-1 0 0 0 0,1 0 0 0 0,0 0 0 0 0,-1 1 0 0 0,0-1 0 0 0,0 1 0 0 0,0 1-12 0 0,13 19 36 0 0,-10-19-26 0 0,4 7 47 0 0,0 0 0 0 0,1-1-1 0 0,4 3-56 0 0,-10-11 23 0 0,0 0-1 0 0,1 0 0 0 0,0 0 0 0 0,0 0 0 0 0,0-1 0 0 0,0 0 0 0 0,0 0 0 0 0,1-1 0 0 0,4 1-22 0 0,4 2 24 0 0,36 7 60 0 0,-47-11-74 0 0,0-1 1 0 0,0 1-1 0 0,0-1 1 0 0,0 0-1 0 0,-1-1 1 0 0,1 1 0 0 0,0-1-1 0 0,0 1 1 0 0,0-1-1 0 0,0 0 1 0 0,3-2-11 0 0,7-1 44 0 0,-13 4-38 0 0,0-1 0 0 0,1 1 1 0 0,-1 0-1 0 0,0-1 0 0 0,1 1 1 0 0,-1-1-1 0 0,0 1 0 0 0,1-1 0 0 0,-1 1 1 0 0,0-1-1 0 0,0 0 0 0 0,0 0 1 0 0,1 0-1 0 0,-1 0 0 0 0,0 0 0 0 0,0 0 1 0 0,0 0-1 0 0,-1 0 0 0 0,1 0 1 0 0,0 0-1 0 0,0-1-6 0 0,9-17 97 0 0,-7 14-39 0 0,0 0-1 0 0,-1 0 0 0 0,1 0 1 0 0,-1-1-1 0 0,0 1 0 0 0,0-1 1 0 0,-1 0-1 0 0,1 1 0 0 0,-1-1 0 0 0,0 0 1 0 0,-1 0-1 0 0,0-1-57 0 0,-2-15 105 0 0,0 10-18 0 0,1-1 0 0 0,-2 1-1 0 0,0 0 1 0 0,-3-9-87 0 0,-5-6 194 0 0,6 16-136 0 0,0-1 0 0 0,1 1-1 0 0,1-1 1 0 0,-1 0 0 0 0,2 0-1 0 0,-1 0 1 0 0,2 0-1 0 0,0 0 1 0 0,0-1 0 0 0,1-5-58 0 0,3 1-2443 0 0,-2 13-9859 0 0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3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9744 0 0,'16'31'676'0'0,"-8"-18"20"0"0,-1 1-1 0 0,-1 0 1 0 0,0 0-1 0 0,0 2-695 0 0,-4-9 139 0 0,5 16 536 0 0,-1 1 1 0 0,-1-1 0 0 0,1 18-676 0 0,0-15 273 0 0,-4-23-264 0 0,-1 1 0 0 0,0-1 1 0 0,0 1-1 0 0,-1 0 0 0 0,1-1 1 0 0,-1 1-1 0 0,1 2-9 0 0,10 32 351 0 0,-11-38-286 0 0,0 0-21 0 0,0 0-9 0 0,0 0 2 0 0,2 0-2038 0 0,-2 0-8172 0 0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4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8432 0 0,'0'3'198'0'0,"1"0"-1"0"0,-1 0 1 0 0,1 0 0 0 0,0 0 0 0 0,0 0 0 0 0,0 0 0 0 0,0 0 0 0 0,0-1-1 0 0,0 1 1 0 0,1 0 0 0 0,0 0-198 0 0,12 28 1624 0 0,3 18-962 0 0,-10-33-458 0 0,-1 2-1 0 0,-1-1 1 0 0,2 11-204 0 0,-4-12 85 0 0,1 0 1 0 0,0 0-1 0 0,7 14-85 0 0,-11-27 28 0 0,1 0 0 0 0,-1-1 1 0 0,1 1-1 0 0,-1-1 0 0 0,0 1 1 0 0,0 0-1 0 0,0 0 0 0 0,0-1 0 0 0,-1 1 1 0 0,1-1-1 0 0,-1 1 0 0 0,1 0 0 0 0,-1-1 1 0 0,0 1-1 0 0,0-1 0 0 0,0 1 0 0 0,0-1 1 0 0,-1 0-1 0 0,1 1 0 0 0,-1-1-28 0 0,1 1-1729 0 0,1-3-7276 0 0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4.6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1 162 9344 0 0,'12'0'66'0'0,"-9"1"-14"0"0,0-1 0 0 0,0 0 0 0 0,1 0 0 0 0,-1 0 0 0 0,0-1 0 0 0,0 1 0 0 0,0-1 0 0 0,0 0 0 0 0,0 1 0 0 0,0-1 0 0 0,0-1 0 0 0,0 1 0 0 0,2-1-52 0 0,44-22 182 0 0,0 3 1 0 0,1 3-1 0 0,17-4-182 0 0,-49 17 7 0 0,156-41-47 0 0,-151 41 17 0 0,-1 1 1 0 0,1 0 0 0 0,-1 2 0 0 0,1 1-1 0 0,3 0 23 0 0,7 0 9 0 0,-25 1 3 0 0,0 1-1 0 0,-1 0 1 0 0,1 0 0 0 0,-1 1 0 0 0,1 0-1 0 0,-1 0 1 0 0,6 3-12 0 0,8 2 117 0 0,-16-5-86 0 0,0 1 0 0 0,0 0 0 0 0,0 0 1 0 0,0 0-1 0 0,0 1 0 0 0,-1-1 1 0 0,0 1-1 0 0,1 1 0 0 0,-1-1-31 0 0,9 9 73 0 0,-4-4-51 0 0,-1 0 0 0 0,0 1-1 0 0,0 0 1 0 0,-2 0 0 0 0,1 1-22 0 0,12 17 58 0 0,-15-21-30 0 0,0 0-1 0 0,0 0 1 0 0,-1 1 0 0 0,0 0-1 0 0,-1-1 1 0 0,1 1-1 0 0,-2 0 1 0 0,1 0 0 0 0,0 6-28 0 0,2 11 102 0 0,4 36 184 0 0,-5-24-98 0 0,-3-17-77 0 0,0-17-71 0 0,-1-1 1 0 0,1 0 0 0 0,0 1 0 0 0,0-1 0 0 0,0 0-1 0 0,0 1 1 0 0,0-1 0 0 0,1 0 0 0 0,-1 0 0 0 0,1 1-1 0 0,0-1 1 0 0,-1 0 0 0 0,1 0 0 0 0,0 0-1 0 0,0 0 1 0 0,0 0 0 0 0,1 0 0 0 0,-1 0 0 0 0,1 1-41 0 0,19 18 505 0 0,-15-10-1658 0 0,-5-11-7623 0 0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4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317 0 8744 0 0,'2'3'135'0'0,"0"-1"1"0"0,0 1-1 0 0,0 0 1 0 0,0 0-1 0 0,-1 0 1 0 0,1 0-1 0 0,-1 0 0 0 0,0 0 1 0 0,0 1-1 0 0,0-1 1 0 0,0 0-1 0 0,-1 1 1 0 0,1-1-1 0 0,-1 2-135 0 0,0 53 919 0 0,-1-30-678 0 0,1-3-31 0 0,-1-11-63 0 0,1 0 0 0 0,0 0 0 0 0,1 0 0 0 0,1 0 0 0 0,1 0 0 0 0,1 4-147 0 0,0 2 323 0 0,-3-15-156 0 0,0-1 0 0 0,0 1 0 0 0,0-1 0 0 0,1 0 0 0 0,-1 0 0 0 0,3 3-167 0 0,-2-2 214 0 0,-1 0 0 0 0,1 0 0 0 0,-1-1 0 0 0,0 1 0 0 0,0 0 0 0 0,0 1-214 0 0,-1-1 141 0 0,-1 5-2027 0 0,1-9-7942 0 0</inkml:trace>
  <inkml:trace contextRef="#ctx0" brushRef="#br0" timeOffset="1">1 167 10544 0 0,'43'-12'2298'0'0,"-32"12"-2127"0"0,0-1 1 0 0,-1 0-1 0 0,1-1 0 0 0,1 0-171 0 0,34-5 87 0 0,159-4-13 0 0,-192 10-423 0 0,1 0-1 0 0,-1-1 1 0 0,0 0 0 0 0,-1-1 0 0 0,7-2 349 0 0,6-2-8534 0 0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5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84 9944 0 0,'1'2'59'0'0,"-1"0"0"0"0,1 0 0 0 0,-1 1 0 0 0,1-1 0 0 0,0-1 0 0 0,0 1 0 0 0,0 0-1 0 0,0 0 1 0 0,0 0 0 0 0,0 0 0 0 0,0-1 0 0 0,1 1 0 0 0,-1 0 0 0 0,1-1 0 0 0,1 2-59 0 0,29 23 1421 0 0,-21-17-1104 0 0,15 16 330 0 0,-21-20-564 0 0,-1-1 1 0 0,1 1-1 0 0,0-1 1 0 0,0 0-1 0 0,0 0 1 0 0,1 0-1 0 0,-1-1 1 0 0,1 0-1 0 0,0 0 1 0 0,1 0-84 0 0,15 5 211 0 0,-5-1-144 0 0,0-1 1 0 0,0-1-1 0 0,0-1 0 0 0,1 0 0 0 0,0-1 0 0 0,15 1-67 0 0,-29-5 76 0 0,1 1-1 0 0,0-1 1 0 0,-1 0-1 0 0,1 0 1 0 0,-1 0-1 0 0,0-1 0 0 0,1 0 1 0 0,2-1-76 0 0,-3 1 136 0 0,1 0 0 0 0,0 0-1 0 0,0 0 1 0 0,0 1 0 0 0,0 0 0 0 0,2 0-136 0 0,-6 0 30 0 0,1 1 1 0 0,-1 0-1 0 0,0-1 0 0 0,1 0 1 0 0,-1 1-1 0 0,0-1 1 0 0,0 0-1 0 0,0 0 1 0 0,1 1-1 0 0,-1-1 0 0 0,0 0 1 0 0,0 0-1 0 0,0 0 1 0 0,0 0-1 0 0,0-1 0 0 0,-1 1 1 0 0,1 0-1 0 0,0 0-30 0 0,15-28 570 0 0,-10 17-353 0 0,-1 0-96 0 0,0 0-1 0 0,-1-1 0 0 0,0 1 0 0 0,-1-1 0 0 0,0 0 0 0 0,0-10-120 0 0,8-33 179 0 0,-6 35-2458 0 0,-5 19-9181 0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5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8432 0 0,'3'3'116'0'0,"-1"0"0"0"0,0 0 1 0 0,0 0-1 0 0,-1 0 0 0 0,1 0 1 0 0,-1 0-1 0 0,1 1 0 0 0,-1-1 1 0 0,0 0-1 0 0,0 1 0 0 0,-1-1 0 0 0,1 1 1 0 0,-1-1-1 0 0,0 1 0 0 0,0-1-116 0 0,7 31 1024 0 0,5-10-561 0 0,-10-22-380 0 0,0 1-1 0 0,0 0 1 0 0,0 0-1 0 0,-1 1 1 0 0,1-1-1 0 0,-1 0 1 0 0,0 0-1 0 0,0 1 1 0 0,0-1-1 0 0,-1 1 1 0 0,1-1-1 0 0,-1 1 1 0 0,0 0-83 0 0,-1 44 575 0 0,2-34-500 0 0,-1 1 0 0 0,-1-1 0 0 0,0 1 0 0 0,-1-1 0 0 0,-4 12-75 0 0,6-23 7 0 0,-1 1 0 0 0,1-1 1 0 0,-1 0-1 0 0,1 1 0 0 0,0-1 0 0 0,0 0 0 0 0,1 3-7 0 0,-1-3 31 0 0,1 0 0 0 0,-1 0 0 0 0,0 0 0 0 0,0 0 1 0 0,-1 0-1 0 0,1 0 0 0 0,-1 0 0 0 0,0 1-31 0 0,2-2-64 0 0,-1 0 0 0 0,0 0-1 0 0,0 0 1 0 0,1 0 0 0 0,-1 0 0 0 0,1 0 0 0 0,0 0 0 0 0,0 0 0 0 0,-1 0 0 0 0,1 0-1 0 0,0 0 1 0 0,1-1 0 0 0,-1 1 0 0 0,0 0 0 0 0,0-1 0 0 0,1 1 0 0 0,-1-1-1 0 0,1 1 1 0 0,1 0 64 0 0,-3-1-9126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19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9 4008 0 0,'0'0'37'0'0,"0"0"0"0"0,0 0 0 0 0,0-1 1 0 0,0 1-1 0 0,0 0 0 0 0,0 0 0 0 0,0-1 0 0 0,0 1 0 0 0,0 0 1 0 0,0 0-1 0 0,0-1 0 0 0,0 1 0 0 0,0 0 0 0 0,0 0 1 0 0,0 0-1 0 0,0-1 0 0 0,0 1 0 0 0,0 0 0 0 0,0 0 0 0 0,1-1 1 0 0,-1 1-1 0 0,0 0 0 0 0,0 0 0 0 0,0 0 0 0 0,0-1 0 0 0,1 1 1 0 0,-1 0-1 0 0,0 0 0 0 0,0 0 0 0 0,0 0 0 0 0,1 0 1 0 0,-1 0-1 0 0,0-1 0 0 0,0 1 0 0 0,1 0 0 0 0,-1 0 0 0 0,0 0 1 0 0,0 0-1 0 0,0 0 0 0 0,1 0 0 0 0,-1 0 0 0 0,0 0 0 0 0,0 0 1 0 0,1 0-1 0 0,-1 0 0 0 0,0 0 0 0 0,0 0 0 0 0,1 0-37 0 0,8-1 750 0 0,-7 1-292 0 0,-2 0-1 0 0,0 23 16 0 0,0-18-485 0 0,0-1 0 0 0,1 0 0 0 0,0 1 0 0 0,0-1 0 0 0,0 0 0 0 0,2 3 12 0 0,3 23-98 0 0,-11 330 99 0 0,1-316 164 0 0,2-35-100 0 0,1-1 0 0 0,0 1 0 0 0,0-1 0 0 0,1 1 0 0 0,0 0 0 0 0,1-1 0 0 0,-1 1 0 0 0,2-1 0 0 0,-1 1 0 0 0,1-1 0 0 0,1 2-65 0 0,-1-4 93 0 0,-1-1 1 0 0,-1 1-1 0 0,1 0 0 0 0,-1-1 0 0 0,0 1 1 0 0,0 0-1 0 0,0-1 0 0 0,-2 5-93 0 0,1 13 214 0 0,-8-2 138 0 0,9-18-387 0 0,-1 0 0 0 0,1 0 1 0 0,-1 0-1 0 0,1 0 0 0 0,-1 0 0 0 0,0 0 0 0 0,0 0 0 0 0,0-1 1 0 0,-1 1-1 0 0,1 0 0 0 0,-1-1 0 0 0,1 1 0 0 0,-1 0 0 0 0,0-1 1 0 0,0 0-1 0 0,-2 2 35 0 0,3-3-6716 0 0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6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43 9440 0 0,'-1'-1'49'0'0,"0"0"1"0"0,0 1 0 0 0,1-1 0 0 0,-1 0-1 0 0,0 0 1 0 0,0 1 0 0 0,0-1 0 0 0,-1 0-1 0 0,1 1 1 0 0,0-1 0 0 0,0 1-1 0 0,0 0 1 0 0,0-1 0 0 0,0 1 0 0 0,-1 0-1 0 0,1 0 1 0 0,0 0 0 0 0,0 0-1 0 0,0 0 1 0 0,-1 0 0 0 0,1 0 0 0 0,0 0-1 0 0,0 0 1 0 0,0 0 0 0 0,-1 1 0 0 0,1-1-1 0 0,0 0 1 0 0,0 1 0 0 0,0-1-1 0 0,0 1 1 0 0,0 0 0 0 0,0-1 0 0 0,0 1-1 0 0,0 0-49 0 0,-5 3 503 0 0,1 0 1 0 0,0 1-1 0 0,0 0 0 0 0,1 0 0 0 0,-4 5-503 0 0,-3 2 380 0 0,-54 47-301 0 0,41-37-324 0 0,-22 22 245 0 0,39-36-78 0 0,0 0-1 0 0,0 1 1 0 0,1-1-1 0 0,1 2 0 0 0,-1-1 1 0 0,2 0-1 0 0,-5 11 79 0 0,7-14-54 0 0,0 1-1 0 0,1 0 0 0 0,0 0 0 0 0,0 0 0 0 0,1 0 1 0 0,0 0-1 0 0,0 0 0 0 0,0 0 0 0 0,1 0 1 0 0,1 5 54 0 0,-2-8-20 0 0,1 0-1 0 0,0 0 1 0 0,0 0 0 0 0,1 0 0 0 0,-1 0 0 0 0,1 0-1 0 0,0 0 1 0 0,0 0 0 0 0,0-1 0 0 0,0 1 0 0 0,1-1 0 0 0,-1 0-1 0 0,1 1 1 0 0,0-1 0 0 0,0 0 0 0 0,0 0 0 0 0,3 1 20 0 0,8 5-23 0 0,-10-6 17 0 0,0-1 0 0 0,0 1 0 0 0,1 0 1 0 0,-1-1-1 0 0,1 0 0 0 0,-1 0 1 0 0,1-1-1 0 0,0 1 0 0 0,0-1 0 0 0,0 0 1 0 0,0 0-1 0 0,0-1 0 0 0,4 1 6 0 0,-1-1-12 0 0,-1-1-1 0 0,1 0 0 0 0,0 0 1 0 0,-1-1-1 0 0,1 0 1 0 0,-1 0-1 0 0,0-1 0 0 0,4-1 13 0 0,18-7-45 0 0,-23 9 52 0 0,-1 0 0 0 0,0 0 1 0 0,0 0-1 0 0,-1-1 0 0 0,1 0 1 0 0,0 0-1 0 0,-1 0 1 0 0,0-1-1 0 0,1 0 0 0 0,-1 1 1 0 0,-1-1-1 0 0,1-1 0 0 0,2-2-7 0 0,4-8 159 0 0,-1-1-1 0 0,0 0 0 0 0,3-10-158 0 0,1 0 188 0 0,-11 20-128 0 0,0 1-1 0 0,0 0 1 0 0,-1-1 0 0 0,0 1-1 0 0,0-1 1 0 0,0 0-1 0 0,0 1 1 0 0,-1-1-1 0 0,0 1 1 0 0,0-1-1 0 0,-1 0 1 0 0,1 1 0 0 0,-1-1-1 0 0,0 0 1 0 0,-1 1-1 0 0,0-1-59 0 0,-3-12 171 0 0,-2 1-1 0 0,-1-1 0 0 0,0 1 1 0 0,-4-5-171 0 0,0 3 156 0 0,-1 0 0 0 0,-6-6-156 0 0,1 1-1747 0 0,3 0-7627 0 0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6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7832 0 0,'13'14'-25'0'0,"-12"-14"68"0"0,0 1 1 0 0,0 0 0 0 0,0-1 0 0 0,0 1 0 0 0,0 0 0 0 0,-1 0 0 0 0,1 0 0 0 0,0 0 0 0 0,0 0 0 0 0,-1 0 0 0 0,1 0 0 0 0,0 0 0 0 0,-1 0 0 0 0,1 0-1 0 0,-1 0 1 0 0,1 0 0 0 0,-1 0 0 0 0,0 1 0 0 0,1-1 0 0 0,-1 0 0 0 0,0 1-44 0 0,2 22 2027 0 0,-1 1 1 0 0,-3 25-2028 0 0,0-31 121 0 0,2 0 0 0 0,0 1 1 0 0,1-1-1 0 0,1 0 0 0 0,2 5-121 0 0,0-7-116 0 0,1 1 0 0 0,0-1-1 0 0,2-1 1 0 0,0 0 0 0 0,7 14 116 0 0,-12-27-39 0 0,0-1 0 0 0,1 1-1 0 0,-1-1 1 0 0,0 1 0 0 0,1-1 0 0 0,-1 0 0 0 0,1 0-1 0 0,2 2 40 0 0,15 12-238 0 0,-18-14 228 0 0,1 0 0 0 0,-1 0-1 0 0,1 0 1 0 0,-1 0 0 0 0,1 0 0 0 0,0 0 0 0 0,0-1 0 0 0,0 0-1 0 0,0 1 1 0 0,0-1 0 0 0,0 0 0 0 0,0-1 0 0 0,1 1 0 0 0,0 0 10 0 0,48 2 75 0 0,-46-3-59 0 0,-1-1 22 0 0,0-1 0 0 0,0 1 0 0 0,-1-1-1 0 0,1 0 1 0 0,0 0 0 0 0,-1-1 0 0 0,0 1-1 0 0,1-1 1 0 0,-1 0 0 0 0,0 0 0 0 0,0 0-1 0 0,0-1-37 0 0,7-5 183 0 0,-6 5-135 0 0,-1-1-1 0 0,1 1 0 0 0,-1-1 0 0 0,0 0 1 0 0,0-1-1 0 0,0 1 0 0 0,-1-1 0 0 0,0 1 1 0 0,0-1-1 0 0,0 0 0 0 0,-1 0 0 0 0,0 0 1 0 0,0-1-1 0 0,0 1 0 0 0,-1 0 0 0 0,0-3-47 0 0,1-4 99 0 0,-1-1 1 0 0,0 1-1 0 0,-1-1 0 0 0,-1 1 0 0 0,0 0 1 0 0,0-1-1 0 0,-4-7-99 0 0,-26-131-1199 0 0,24 123-8159 0 0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6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23 241 7328 0 0,'0'81'2820'0'0,"4"1"0"0"0,5 11-2820 0 0,-6-55-1 0 0,-2-26 5 0 0,-1 0 0 0 0,2 0 0 0 0,0 0 1 0 0,1 2-5 0 0,-3-12 12 0 0,0 0 0 0 0,1 0 0 0 0,-1 0 0 0 0,0 0 0 0 0,0 0 0 0 0,0 0 0 0 0,0-1 0 0 0,-1 1 0 0 0,1 0 0 0 0,0 0 0 0 0,-1 0 0 0 0,0 0-12 0 0,-1 14 414 0 0,2-15-310 0 0,0-1-37 0 0,0 0-4 0 0,0-1-50 0 0,0 0 0 0 0,0 1 0 0 0,0-1 1 0 0,0 0-1 0 0,0 0 0 0 0,-1 0 0 0 0,1 0 1 0 0,0 1-1 0 0,0-1 0 0 0,-1 0 0 0 0,1 0 1 0 0,0 0-1 0 0,-1 1 0 0 0,1-1 0 0 0,-1 0 1 0 0,1 0-1 0 0,-1 1 0 0 0,0-1 0 0 0,0 0-13 0 0,1 0 21 0 0,-4-8 36 0 0,0 1 1 0 0,0-1 0 0 0,2 0 0 0 0,-1 0 0 0 0,1 0 0 0 0,0-1 0 0 0,0-5-58 0 0,-2-10 108 0 0,0 1-65 0 0,2 0-1 0 0,0 0 1 0 0,2 0 0 0 0,0 0 0 0 0,3-9-43 0 0,4-22 90 0 0,12-48-90 0 0,-16 90 2 0 0,1 0 1 0 0,0 0-1 0 0,1 1 0 0 0,0 0 1 0 0,1 0-1 0 0,0 0 1 0 0,1 1-1 0 0,1 0 0 0 0,-1 0 1 0 0,4-3-3 0 0,-4 6-113 0 0,1 0 0 0 0,-1 0 0 0 0,1 0 1 0 0,1 1-1 0 0,0 0 0 0 0,8-5 113 0 0,-13 10-99 0 0,0 0 0 0 0,0 0 0 0 0,1 0 0 0 0,-1 0 0 0 0,0 1-1 0 0,1 0 1 0 0,0 0 0 0 0,-1 0 0 0 0,1 0 0 0 0,0 1 0 0 0,-1 0 0 0 0,1 0 0 0 0,0 0 0 0 0,-1 0 0 0 0,1 1 0 0 0,0 0 0 0 0,2 1 99 0 0,9 1-389 0 0,0 2 1 0 0,0 0 0 0 0,-1 1 0 0 0,0 1 0 0 0,0 0-1 0 0,1 1 389 0 0,-9-3-165 0 0,3 1-84 0 0,-1 0 1 0 0,0 0-1 0 0,0 1 0 0 0,-1 0 1 0 0,1 0-1 0 0,-2 1 0 0 0,1 0 1 0 0,-1 1-1 0 0,0-1 0 0 0,1 5 249 0 0,6 8-259 0 0,8 18 157 0 0,-20-35 119 0 0,0 0-21 0 0,-1 0-1 0 0,1 1 1 0 0,-1-1-1 0 0,1 1 1 0 0,-1-1 0 0 0,0 3 4 0 0,-1-6 34 0 0,0 0 1 0 0,0 0 0 0 0,0 0 0 0 0,0 0-1 0 0,0 0 1 0 0,-1 0 0 0 0,1 0 0 0 0,0 0-1 0 0,0 0 1 0 0,-1 0 0 0 0,1 0 0 0 0,0 0-1 0 0,-1 0 1 0 0,1 0 0 0 0,-1 0 0 0 0,0 0 0 0 0,1 0-1 0 0,-1 0 1 0 0,0 0 0 0 0,1-1 0 0 0,-1 1-1 0 0,0 0 1 0 0,0-1 0 0 0,0 1 0 0 0,0 0-1 0 0,0-1 1 0 0,1 1 0 0 0,-1-1 0 0 0,0 1-1 0 0,-1-1-34 0 0,-45 30 1348 0 0,22-19-930 0 0,-1-1-1 0 0,-1-1 0 0 0,1-1 1 0 0,-21 2-418 0 0,42-9 91 0 0,1 0 0 0 0,0 1 1 0 0,0 0-1 0 0,0-1 0 0 0,0 1 1 0 0,0 1-1 0 0,0-1 0 0 0,1 0 1 0 0,-1 1-1 0 0,1 0 0 0 0,-1 0 1 0 0,1 0-1 0 0,0 0 0 0 0,0 1 1 0 0,1-1-1 0 0,-2 2-91 0 0,3-3 34 0 0,0-1-1 0 0,0 1 1 0 0,0-1-1 0 0,1 1 1 0 0,-1 0 0 0 0,0-1-1 0 0,1 1 1 0 0,-1 0 0 0 0,1 0-1 0 0,0-1 1 0 0,-1 1-1 0 0,1 0 1 0 0,0 0 0 0 0,0-1-1 0 0,0 1 1 0 0,0 0-1 0 0,1 0 1 0 0,-1 0 0 0 0,0-1-1 0 0,1 1 1 0 0,-1 0 0 0 0,1-1-1 0 0,0 1 1 0 0,-1 0-1 0 0,1-1 1 0 0,0 1 0 0 0,0-1-1 0 0,1 2-33 0 0,6 8 45 0 0,0 0 1 0 0,0-1-1 0 0,1-1 0 0 0,1 1 0 0 0,0-1 1 0 0,0-1-1 0 0,0 0 0 0 0,1 0 0 0 0,0-1 1 0 0,3 0-46 0 0,3 2 103 0 0,0-1 1 0 0,0-1-1 0 0,1-1 1 0 0,0-1-1 0 0,1 0 1 0 0,16 1-104 0 0,-20-5 34 0 0,0 0 1 0 0,0-2-1 0 0,0 1 1 0 0,0-2 0 0 0,0 0-1 0 0,14-5-34 0 0,22-1 34 0 0,-37 5-191 0 0,2 2-175 0 0,0-2 0 0 0,0 0 0 0 0,-1-1 0 0 0,1 0 0 0 0,5-4 332 0 0,9-7-9384 0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7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1 6128 0 0,'-47'6'2025'0'0,"22"-1"-888"0"0,-248 30 1477 0 0,256-36-2395 0 0,16 1-216 0 0,0 0 1 0 0,0-1 0 0 0,0 1 0 0 0,0 0 0 0 0,1 0 0 0 0,-1 0-1 0 0,0 0 1 0 0,0 0 0 0 0,0 0 0 0 0,0 0 0 0 0,0 0-1 0 0,0 0 1 0 0,0 0 0 0 0,0 0 0 0 0,0 1 0 0 0,0-1 0 0 0,0 0-1 0 0,1 1 1 0 0,-1-1 0 0 0,0 0 0 0 0,0 1 0 0 0,0-1-1 0 0,0 1 1 0 0,1-1 0 0 0,-1 1 0 0 0,0 0 0 0 0,1-1 0 0 0,-1 1-1 0 0,0 0 1 0 0,1 0 0 0 0,-1 0-4 0 0,1-1 5 0 0,-1 1-1 0 0,1-1 1 0 0,0 1-1 0 0,0-1 1 0 0,-1 1 0 0 0,1-1-1 0 0,0 0 1 0 0,-1 1-1 0 0,1-1 1 0 0,-1 0 0 0 0,1 1-1 0 0,0-1 1 0 0,-1 0-1 0 0,1 1 1 0 0,-1-1 0 0 0,1 0-1 0 0,-1 0 1 0 0,1 0-1 0 0,-1 1 1 0 0,1-1 0 0 0,-1 0-5 0 0,1 0 4 0 0,-1 0 0 0 0,1 0 0 0 0,0 0 0 0 0,-1 0 0 0 0,1 1 0 0 0,0-1 1 0 0,-1 0-1 0 0,1 0 0 0 0,0 0 0 0 0,-1 0 0 0 0,1 1 0 0 0,0-1 0 0 0,0 0 0 0 0,-1 0 1 0 0,1 1-1 0 0,0-1 0 0 0,0 0 0 0 0,-1 1 0 0 0,1-1 0 0 0,0 0 0 0 0,0 1 0 0 0,0-1 0 0 0,0 0 1 0 0,0 1-1 0 0,-1-1 0 0 0,1 0 0 0 0,0 1 0 0 0,0-1 0 0 0,0 0 0 0 0,0 1 0 0 0,0-1 1 0 0,0 0-1 0 0,0 1 0 0 0,0-1 0 0 0,0 1 0 0 0,0-1 0 0 0,0 0 0 0 0,1 1-4 0 0,-2 17 18 0 0,1 5 11 0 0,1 0 0 0 0,0 0 1 0 0,5 20-30 0 0,0-6 26 0 0,-5-27-15 0 0,0-1 1 0 0,1 1-1 0 0,0-1 1 0 0,1 0-1 0 0,0 0 1 0 0,0 0-1 0 0,5 8-11 0 0,-3-7 2 0 0,-1 1-1 0 0,0-1 1 0 0,0 1 0 0 0,1 9-2 0 0,-3-13 3 0 0,-1 0 0 0 0,1 0 0 0 0,1-1 1 0 0,-1 1-1 0 0,1 0 0 0 0,0-1 1 0 0,1 1-1 0 0,-1-1 0 0 0,1 0 1 0 0,0 0-1 0 0,4 2-3 0 0,16 19 3 0 0,7 5-3 0 0,-29-31 0 0 0,1 1 0 0 0,-1 0 0 0 0,1-1 0 0 0,-1 0 0 0 0,1 1 0 0 0,0-1 0 0 0,0 0 0 0 0,0-1 0 0 0,-1 1 0 0 0,1 0 0 0 0,0-1 0 0 0,0 0 0 0 0,0 1 0 0 0,1-1 0 0 0,44 2 60 0 0,-37 0-31 0 0,0-1 0 0 0,0-1 0 0 0,0 0 1 0 0,0-1-1 0 0,0 1 0 0 0,0-2 0 0 0,0 0 0 0 0,0 0 0 0 0,7-3-29 0 0,34-13-1624 0 0,-32 13-6562 0 0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7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84 9848 0 0,'11'-3'536'0'0,"3"-3"126"0"0,3 1-439 0 0,23-7 201 0 0,1 1 0 0 0,1 3 1 0 0,0 1-1 0 0,0 2 0 0 0,4 1-424 0 0,27-2 268 0 0,-49 2-185 0 0,0 2 0 0 0,4 1-83 0 0,-18 1-346 0 0,0-1 0 0 0,0 0 1 0 0,0 0-1 0 0,0-1 1 0 0,2-1 345 0 0,-8 2-8640 0 0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8.0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65 302 10248 0 0,'-2'-15'383'0'0,"0"0"0"0"0,-1 0 0 0 0,0 0 0 0 0,-1 1 0 0 0,-1 0 0 0 0,-1-1 1 0 0,0 1-1 0 0,-5-9-383 0 0,0-1 247 0 0,9 20-220 0 0,0-1 1 0 0,1 0 0 0 0,0 0 0 0 0,0 0 0 0 0,0 0 0 0 0,0 0 0 0 0,1 0 0 0 0,0-2-28 0 0,-3-22 19 0 0,3 28-7 0 0,0-1 0 0 0,0 1 1 0 0,0 0-1 0 0,0-1 0 0 0,0 1 0 0 0,1 0 0 0 0,-1 0 0 0 0,0-1 0 0 0,0 1 0 0 0,1 0 0 0 0,-1 0 0 0 0,1-1 0 0 0,-1 1 0 0 0,1 0 1 0 0,0 0-1 0 0,0 0 0 0 0,-1 0 0 0 0,1 0 0 0 0,0 0 0 0 0,0 0 0 0 0,0 0 0 0 0,0 0 0 0 0,0 0 0 0 0,0 0 0 0 0,0 1 0 0 0,0-1 1 0 0,0 0-1 0 0,0 1 0 0 0,1-1 0 0 0,-1 1 0 0 0,0-1 0 0 0,0 1 0 0 0,1 0 0 0 0,-1-1 0 0 0,0 1 0 0 0,1 0 0 0 0,0 0-12 0 0,0-1 34 0 0,0 1-1 0 0,0 0 0 0 0,0 0 1 0 0,0-1-1 0 0,0 1 0 0 0,0 0 1 0 0,0 1-1 0 0,0-1 0 0 0,0 0 1 0 0,0 1-1 0 0,0-1 0 0 0,0 1 0 0 0,0-1 1 0 0,0 1-1 0 0,0 0 0 0 0,-1 0 1 0 0,1 0-1 0 0,0 0 0 0 0,-1 0 1 0 0,1 0-1 0 0,0 1 0 0 0,-1-1 1 0 0,1 0-1 0 0,-1 1-33 0 0,14 21 249 0 0,2-1 1 0 0,17 20-250 0 0,-17-22 94 0 0,8 5-12 0 0,2-1-1 0 0,0-1 0 0 0,15 9-81 0 0,-37-28 10 0 0,77 53 107 0 0,-71-50-97 0 0,0-1 0 0 0,1 0 0 0 0,0-1 0 0 0,0 0 0 0 0,1-1 0 0 0,5 2-20 0 0,90 27 115 0 0,-104-32-104 0 0,0-1 1 0 0,0 1 0 0 0,0-1 0 0 0,-1 0 0 0 0,1 0 0 0 0,0 0 0 0 0,0-1 0 0 0,0 1 0 0 0,3-2-12 0 0,-3 1 32 0 0,0 1 1 0 0,1-1-1 0 0,-1 1 1 0 0,0 0-1 0 0,0 0 1 0 0,1 0-1 0 0,0 0-32 0 0,-1 1 42 0 0,0-1 0 0 0,0 0 0 0 0,0-1 0 0 0,1 1-1 0 0,-1-1 1 0 0,0 1 0 0 0,0-1 0 0 0,0-1 0 0 0,0 1 0 0 0,-1 0-1 0 0,1-1 1 0 0,0 0 0 0 0,-1 0 0 0 0,1 0 0 0 0,-1 0 0 0 0,1-1-1 0 0,-1 1 1 0 0,0-1 0 0 0,0 0 0 0 0,0 0 0 0 0,0 0 0 0 0,-1 0-1 0 0,1 0 1 0 0,-1-1 0 0 0,0 1 0 0 0,0-1 0 0 0,0 0 0 0 0,0 1-1 0 0,-1-1 1 0 0,1 0 0 0 0,-1 0 0 0 0,0 0 0 0 0,0 0 0 0 0,-1 0-1 0 0,1 0 1 0 0,-1 0 0 0 0,0-4-42 0 0,-2-6 172 0 0,0 1 0 0 0,-1 0 1 0 0,0-1-1 0 0,-1 1 0 0 0,-4-6-172 0 0,-3-14 271 0 0,6 20-169 0 0,0 1 0 0 0,-2-1-1 0 0,1 1 1 0 0,-3-2-102 0 0,2 3 67 0 0,1 1 0 0 0,0-1 0 0 0,1 0 0 0 0,0 0 0 0 0,1-1 0 0 0,0 0-67 0 0,3-11-2378 0 0,1 20-10267 0 0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8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11656 0 0,'3'1'68'0'0,"0"0"1"0"0,0 1 0 0 0,0 0 0 0 0,0-1 0 0 0,0 1 0 0 0,0 0-1 0 0,0 1 1 0 0,0-1 0 0 0,-1 0 0 0 0,1 1 0 0 0,-1-1-1 0 0,0 1 1 0 0,1 0 0 0 0,-1 0 0 0 0,-1 0 0 0 0,1 0 0 0 0,0 1-69 0 0,3 7 406 0 0,0 1 0 0 0,-1 0 0 0 0,0 0 0 0 0,-1 3-406 0 0,1-1 142 0 0,0 1 33 0 0,-1-5-130 0 0,0-1 0 0 0,-1 1 0 0 0,0 0 1 0 0,-1 0-1 0 0,0-1 0 0 0,0 3-45 0 0,1 34 105 0 0,0-31-100 0 0,-1 1 1 0 0,-1-1 0 0 0,-1 10-6 0 0,0-5-8 0 0,1 0 0 0 0,0-1 1 0 0,4 14 7 0 0,0 32 168 0 0,-4-62-116 0 0,0 0-1 0 0,1 0 1 0 0,-1 0 0 0 0,1 0-1 0 0,0 0 1 0 0,0 0 0 0 0,0 0-1 0 0,1 0 1 0 0,-1 0 0 0 0,0-1-1 0 0,1 1 1 0 0,0-1 0 0 0,0 1-1 0 0,0-1 1 0 0,0 1 0 0 0,0-1-1 0 0,0 0 1 0 0,0 0 0 0 0,2 1-52 0 0,-4-3 7 0 0,2 7-1864 0 0,-2-7-8460 0 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8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36 7328 0 0,'8'-3'125'0'0,"0"1"0"0"0,0 1 0 0 0,0 0 1 0 0,1 0-1 0 0,-1 0 0 0 0,0 1 0 0 0,0 0 0 0 0,2 1-125 0 0,36-1 783 0 0,104-13 874 0 0,-111 6-1293 0 0,-28 5-280 0 0,0 0 1 0 0,0 0-1 0 0,0 1 1 0 0,0 1-1 0 0,0 0 1 0 0,1 1-85 0 0,123 13-386 0 0,-133-14 363 0 0,0 1-1 0 0,1-1 1 0 0,-2 1-1 0 0,1 0 1 0 0,0 0-1 0 0,0 0 1 0 0,0 0-1 0 0,0 0 0 0 0,0 0 1 0 0,-1 1-1 0 0,1-1 24 0 0,5 4-1390 0 0,-5-4-5479 0 0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9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49 514 5320 0 0,'4'7'33'0'0,"0"1"0"0"0,-1 0 1 0 0,0 0-1 0 0,0 1 0 0 0,0-1 1 0 0,-1 1-34 0 0,5 16 112 0 0,-3-13 134 0 0,-1 0-1 0 0,-1 0 1 0 0,0 1 0 0 0,-1-1 0 0 0,0 1-1 0 0,0 4-245 0 0,-1-17 331 0 0,-15-12 1186 0 0,11 6-1398 0 0,0 1 0 0 0,0-1 0 0 0,0 0 0 0 0,0 0 1 0 0,1 0-1 0 0,0-1 0 0 0,1 1 0 0 0,-1-1 0 0 0,1 1 0 0 0,0-1 0 0 0,1-1-119 0 0,-5-11 156 0 0,-2-3 11 0 0,1 0 1 0 0,2 0-1 0 0,0 0 1 0 0,1 0-1 0 0,1-1 1 0 0,2 0 0 0 0,0 0-1 0 0,1 1 1 0 0,3-20-168 0 0,1 0 260 0 0,-4 35-227 0 0,1 0 1 0 0,-1 0-1 0 0,1 0 1 0 0,0 0-1 0 0,1 0 0 0 0,-1 0 1 0 0,1 0-1 0 0,1 1 1 0 0,-1-1-1 0 0,1 1 0 0 0,1-1 1 0 0,-1 1-1 0 0,2-2-33 0 0,21-29 169 0 0,-21 29-144 0 0,0 0 0 0 0,0 1 0 0 0,1 0-1 0 0,0-1 1 0 0,0 2 0 0 0,0-1 0 0 0,1 1 0 0 0,0 0 0 0 0,0 0 0 0 0,4-1-25 0 0,13-7 89 0 0,-9 5-208 0 0,0 1 1 0 0,1 0-1 0 0,0 1 0 0 0,0 0 1 0 0,4 1 118 0 0,9-5-309 0 0,-23 9 162 0 0,-1-1-1 0 0,1 1 0 0 0,0 1 0 0 0,0-1 0 0 0,0 1 0 0 0,1 0 0 0 0,-1 0 0 0 0,0 0 0 0 0,2 1 148 0 0,5 0-441 0 0,-12-1 375 0 0,1 1-1 0 0,-1 0 0 0 0,0 0 0 0 0,0 0 0 0 0,0 0 0 0 0,0 0 0 0 0,0 0 0 0 0,0 0 0 0 0,0 0 1 0 0,1 0-1 0 0,-1 0 0 0 0,0 1 0 0 0,0-1 0 0 0,0 0 0 0 0,0 1 0 0 0,0-1 0 0 0,0 1 0 0 0,0-1 0 0 0,0 1 1 0 0,0 0-1 0 0,0-1 0 0 0,0 2 67 0 0,4 3-190 0 0,0 1-1 0 0,0 0 1 0 0,-1 0 0 0 0,0 1 0 0 0,0-1 0 0 0,-1 1 0 0 0,1 0 0 0 0,-1 0 0 0 0,-1 0-1 0 0,0 0 1 0 0,0 0 0 0 0,0 1 0 0 0,-1-1 0 0 0,0 0 0 0 0,0 8 190 0 0,0-10-33 0 0,-1 0 0 0 0,-1-1 1 0 0,1 1-1 0 0,-1 0 0 0 0,1-1 1 0 0,-1 1-1 0 0,-1-1 0 0 0,1 1 1 0 0,-1-1-1 0 0,1 1 0 0 0,-1-1 1 0 0,-1 0-1 0 0,1 0 0 0 0,0 0 1 0 0,-1 0-1 0 0,0-1 0 0 0,0 1 1 0 0,0 0-1 0 0,0-1 0 0 0,-1 0 1 0 0,1 0-1 0 0,-1 0 1 0 0,0-1-1 0 0,0 1 0 0 0,0-1 1 0 0,-2 1 32 0 0,-30 15-5 0 0,16-7 18 0 0,0-2 0 0 0,-1 0 0 0 0,0-1 1 0 0,-18 3-14 0 0,35-9 151 0 0,0-1 0 0 0,0 1 0 0 0,0 0 0 0 0,0 0 0 0 0,0 1 0 0 0,0-1 0 0 0,0 1 1 0 0,1-1-1 0 0,-1 1 0 0 0,1 0 0 0 0,0 1 0 0 0,0-1 0 0 0,0 1 0 0 0,-2 2-151 0 0,4-4 88 0 0,1-1 0 0 0,-1 1 0 0 0,0-1 0 0 0,1 1 0 0 0,0-1 0 0 0,-1 1 0 0 0,1-1 0 0 0,0 1 0 0 0,-1-1 0 0 0,1 1 0 0 0,0-1 0 0 0,0 1 0 0 0,0-1 0 0 0,1 1 0 0 0,-1-1-1 0 0,0 1 1 0 0,0-1 0 0 0,1 1 0 0 0,-1-1 0 0 0,1 1 0 0 0,0-1 0 0 0,-1 1 0 0 0,1-1 0 0 0,0 0 0 0 0,0 1 0 0 0,0-1 0 0 0,0 0 0 0 0,0 0 0 0 0,0 0 0 0 0,0 1 0 0 0,0-1 0 0 0,1 0-88 0 0,5 5 120 0 0,0 0 1 0 0,0-1-1 0 0,1 0 1 0 0,0 0-1 0 0,1 0-120 0 0,1 1 183 0 0,13 6 84 0 0,1 0-1 0 0,1-2 1 0 0,18 6-267 0 0,-11-5 163 0 0,-24-9-106 0 0,0 0 1 0 0,0 0-1 0 0,1-1 1 0 0,-1 0-1 0 0,1 0 0 0 0,-1-1 1 0 0,1 0-1 0 0,3-1-57 0 0,-3 0 53 0 0,0 1 1 0 0,0 0-1 0 0,-1 0 0 0 0,1 1 0 0 0,0 0 1 0 0,0 1-1 0 0,-1 0-53 0 0,-5-1-129 0 0,0-1 0 0 0,-1 1 0 0 0,1 0 1 0 0,0-1-1 0 0,-1 0 0 0 0,1 0 0 0 0,0 1 0 0 0,0-2 0 0 0,0 1 0 0 0,-1 0 1 0 0,1-1 128 0 0,0 1-8160 0 0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9.4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378 1 9040 0 0,'-34'1'494'0'0,"1"1"0"0"0,-1 2 0 0 0,1 1 1 0 0,0 1-1 0 0,0 2 0 0 0,-11 6-494 0 0,42-14 0 0 0,-10 4 3 0 0,0 0 0 0 0,1 1 0 0 0,-1 0 0 0 0,0 1-3 0 0,9-4 5 0 0,1-1 0 0 0,0-1 0 0 0,-1 1 0 0 0,1 0-1 0 0,0 0 1 0 0,-1-1 0 0 0,1 0 0 0 0,-1 1 0 0 0,1-1 0 0 0,-1 0 0 0 0,-1 0-5 0 0,-17 2 114 0 0,20-2-103 0 0,0 1 0 0 0,0-1 1 0 0,0 1-1 0 0,0-1 0 0 0,0 1 0 0 0,0 0 0 0 0,0 0 1 0 0,0-1-1 0 0,0 1 0 0 0,1 0 0 0 0,-1 0 1 0 0,0 0-1 0 0,1 0 0 0 0,-1 0 0 0 0,1 0 0 0 0,-1 0 1 0 0,1 0-1 0 0,-1 0 0 0 0,1 0 0 0 0,-1 1-11 0 0,-3 22 183 0 0,4-21-184 0 0,0 7-28 0 0,-1-1-1 0 0,2 1 1 0 0,-1-1-1 0 0,2 1 1 0 0,-1-1 0 0 0,1 0-1 0 0,0 1 1 0 0,1-1-1 0 0,1 1 30 0 0,23 62-209 0 0,-10-24 121 0 0,-15-42 119 0 0,1-1-1 0 0,0 0 1 0 0,0-1-1 0 0,1 1 1 0 0,-1 0 0 0 0,1-1-1 0 0,2 1-30 0 0,-2 0 40 0 0,0-1-1 0 0,0 1 1 0 0,0 0-1 0 0,-1 0 1 0 0,0 0-1 0 0,0 0 1 0 0,0 1-40 0 0,-1-3 33 0 0,0 0 0 0 0,1 1 0 0 0,-1-1 0 0 0,1 0 1 0 0,-1-1-1 0 0,1 1 0 0 0,0 0 0 0 0,0-1 1 0 0,0 0-1 0 0,0 1 0 0 0,0-1 0 0 0,1-1 0 0 0,-1 1 1 0 0,0 0-1 0 0,1-1 0 0 0,0 0 0 0 0,-1 1 0 0 0,3-1-33 0 0,14 4 107 0 0,1 0 0 0 0,18 1-107 0 0,-34-5 23 0 0,6 0-186 0 0,-1-1-1 0 0,1 0 1 0 0,-1-1-1 0 0,1 0 1 0 0,-1 0-1 0 0,0-1 0 0 0,1-1 1 0 0,-1 0-1 0 0,4-1 164 0 0,-12 3-8490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19.5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4120 0 0,'5'-3'132'0'0,"-1"0"0"0"0,1 0 0 0 0,0 1 0 0 0,0 0 0 0 0,1 0 0 0 0,-1 0 0 0 0,0 0 0 0 0,1 1 0 0 0,-1 0 0 0 0,0 0 0 0 0,1 1 0 0 0,0-1 0 0 0,-1 1 0 0 0,4 1-132 0 0,91-2 233 0 0,0-4 0 0 0,24-6-233 0 0,-12 1-156 0 0,10-5-14 0 0,-60 12 199 0 0,-48 3-302 0 0,-1-1 0 0 0,1 0 1 0 0,10-2 272 0 0,-18 1-3807 0 0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7:59.7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6928 0 0,'5'4'0'0'0,"2"3"0"0"0,-5-4 0 0 0,5-3 592 0 0,4 0 8 0 0,-4 0 0 0 0,15-7 0 0 0,10 11-280 0 0,-3 3 0 0 0,1-2 8 0 0,8-10-8 0 0,0-2-160 0 0,-4 3 0 0 0,0 4 8 0 0,-5-7-8 0 0,-29 7-8608 0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00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357 1 7432 0 0,'0'1'46'0'0,"0"0"1"0"0,0 0 0 0 0,0 0-1 0 0,0 0 1 0 0,0-1 0 0 0,-1 1-1 0 0,1 0 1 0 0,0 0-1 0 0,-1 0 1 0 0,1 0 0 0 0,-1 0-1 0 0,1-1 1 0 0,-1 1 0 0 0,1 0-1 0 0,-1 0 1 0 0,1-1 0 0 0,-1 1-1 0 0,0 0 1 0 0,1-1-1 0 0,-1 1 1 0 0,0 0 0 0 0,0-1-1 0 0,0 1 1 0 0,1-1 0 0 0,-1 0-1 0 0,0 1 1 0 0,0-1-1 0 0,0 0 1 0 0,0 1 0 0 0,0-1-1 0 0,0 0 1 0 0,0 0 0 0 0,1 0-1 0 0,-2 0-46 0 0,-13 6 487 0 0,10-4-418 0 0,-1 0-1 0 0,0-1 1 0 0,0 1 0 0 0,0-1 0 0 0,0 0 0 0 0,0-1 0 0 0,-1 1-69 0 0,-29 5 11 0 0,29-5-8 0 0,-1 1 1 0 0,1-1-1 0 0,0 0 0 0 0,0-1 0 0 0,-7 0-2 0 0,9 0 7 0 0,1 0 0 0 0,-1 0 1 0 0,0 0-1 0 0,0 0 1 0 0,1 1-1 0 0,-1 0 0 0 0,1 0 1 0 0,-1 0-1 0 0,1 1 1 0 0,-1-1-1 0 0,1 1 0 0 0,-3 2-8 0 0,-71 46 1220 0 0,75-48-1171 0 0,1 0-1 0 0,0 0 1 0 0,0 0-1 0 0,0 1 0 0 0,0-1 1 0 0,1 1-1 0 0,-1-1 1 0 0,1 1-1 0 0,-1 0 1 0 0,1-1-1 0 0,-1 3-48 0 0,-9 30 427 0 0,9-30-400 0 0,0 3 23 0 0,-1 0-1 0 0,1 0 1 0 0,1 0-1 0 0,-1 0 1 0 0,1 1 0 0 0,1-1-1 0 0,0 1 1 0 0,0-1-1 0 0,0 0 1 0 0,2 6-50 0 0,3 11 110 0 0,-2-8-16 0 0,1 0 1 0 0,5 13-95 0 0,-7-25 16 0 0,0 0 1 0 0,0 1-1 0 0,1-1 1 0 0,0 0-1 0 0,0 0 1 0 0,0-1-1 0 0,1 1 1 0 0,0-1-1 0 0,0 1 1 0 0,1 0-17 0 0,11 11 68 0 0,-13-12-59 0 0,0-1 0 0 0,1 1-1 0 0,-1-1 1 0 0,1 0-1 0 0,-1 0 1 0 0,1-1-1 0 0,0 1 1 0 0,0-1-1 0 0,3 1-8 0 0,4 1 18 0 0,0-1-1 0 0,-1 0 0 0 0,2 0 1 0 0,5-1-18 0 0,32 9 153 0 0,-42-10-129 0 0,0 1-1 0 0,1-1 1 0 0,-1-1-1 0 0,0 1 1 0 0,1-1 0 0 0,-1 0-1 0 0,0-1 1 0 0,1 0 0 0 0,-1 0-1 0 0,1-1-23 0 0,21-2 60 0 0,-22 3-184 0 0,0 0 0 0 0,0 0-1 0 0,0-1 1 0 0,0 0 0 0 0,0-1 0 0 0,0 1-1 0 0,-1-1 1 0 0,1 0 0 0 0,-1-1 0 0 0,0 0 0 0 0,0 0-1 0 0,0 0 1 0 0,2-3 124 0 0,-6 5-8818 0 0</inkml:trace>
  <inkml:trace contextRef="#ctx0" brushRef="#br0" timeOffset="1">46 224 9648 0 0,'4'0'0'0'0,"3"0"0"0"0,14 0 0 0 0,1 0 160 0 0,-4 0 0 0 0,2 0 0 0 0,17-7 16 0 0,1 3-32 0 0,3 4 0 0 0,-5 0 0 0 0,-5-3 0 0 0,-1 3-384 0 0,-3 0 8 0 0,7 0-7576 0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00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11856 0 0,'0'0'0'0'0,"0"0"0"0"0,0 0 0 0 0,0 0 0 0 0,0 0 0 0 0,0 0 0 0 0,2 0 0 0 0,7 0 272 0 0,-2 0-8 0 0,-7 0 8 0 0,0-2 8 0 0,0 2-288 0 0,0 2-8 0 0,0 3 8 0 0,2-5 8 0 0,-2 0-9696 0 0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53.6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6728 0 0,'0'0'530'0'0,"0"0"10"0"0,0 0-2 0 0,-1 4-66 0 0,0-2-443 0 0,0 0 0 0 0,1-1 1 0 0,-1 1-1 0 0,1 0 0 0 0,-1 0 1 0 0,1 0-1 0 0,0 0 0 0 0,0 0 1 0 0,0-1-1 0 0,0 1 0 0 0,0 0 1 0 0,0 0-1 0 0,0 0 0 0 0,1 0 1 0 0,-1 0-1 0 0,1 0 0 0 0,-1-1 1 0 0,1 2-30 0 0,2 5 215 0 0,-1 0 1 0 0,0 0-1 0 0,0 1 1 0 0,-1-1-1 0 0,0 1 1 0 0,0-1 0 0 0,-1 6-216 0 0,0-2 169 0 0,1 0 0 0 0,0 0 0 0 0,2 6-169 0 0,23 126 657 0 0,-16-70-288 0 0,-7-36-129 0 0,2 49 278 0 0,2-20-151 0 0,1 10 34 0 0,-5-59-286 0 0,-1 0 0 0 0,-1 0 1 0 0,-1 6-116 0 0,0-9 114 0 0,0 0 1 0 0,2 1 0 0 0,0-1 0 0 0,2 10-115 0 0,-1 32 371 0 0,0-42-264 0 0,3 29 456 0 0,-6-44-424 0 0,0 0-18 0 0,0 0-83 0 0,0 0-22 0 0,0-2-1995 0 0,0 1-8090 0 0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54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28 3312 0 0,'-12'-9'638'0'0,"11"9"-544"0"0,0-1 0 0 0,1 1 0 0 0,-1-1 0 0 0,0 1 1 0 0,0 0-1 0 0,0-1 0 0 0,1 0 0 0 0,-1 1 0 0 0,0-1 0 0 0,0 0 0 0 0,1 1 0 0 0,-1-1 0 0 0,1 0 0 0 0,-1 1 0 0 0,1-1 0 0 0,-1 0 0 0 0,1 0 0 0 0,-1 0 0 0 0,1 0 0 0 0,0 0 0 0 0,-1 1 0 0 0,1-1 0 0 0,0 0 0 0 0,0 0 0 0 0,-1-1-94 0 0,1 2 76 0 0,0 0-21 0 0,0 0 1 0 0,0 0 16 0 0,0 0 65 0 0,0 0 20 0 0,22 12 327 0 0,103-3-160 0 0,-112-7-296 0 0,1 0-1 0 0,-1 1 1 0 0,0 1-1 0 0,5 2-27 0 0,21 5 141 0 0,38 14 187 0 0,-69-23-290 0 0,0 1-1 0 0,0 1 1 0 0,0-1 0 0 0,-1 1-1 0 0,0 1 1 0 0,1-1-1 0 0,-1 2-37 0 0,16 9 290 0 0,-21-14-256 0 0,0 1-1 0 0,0-1 1 0 0,0 1-1 0 0,0-1 1 0 0,0 1-1 0 0,0 0 1 0 0,0 0-1 0 0,-1 0 1 0 0,1 0-1 0 0,-1 0 1 0 0,0 0-1 0 0,1 0 1 0 0,-1 1-1 0 0,0-1 1 0 0,0 0-1 0 0,-1 1 1 0 0,1-1-1 0 0,0 1 1 0 0,-1-1-1 0 0,1 1 1 0 0,-1-1-1 0 0,0 1 1 0 0,0-1-1 0 0,0 1 1 0 0,0-1-1 0 0,0 1 1 0 0,-1-1-1 0 0,0 2-33 0 0,0 1 47 0 0,0 0-1 0 0,-1 0 1 0 0,0 0-1 0 0,0-1 1 0 0,0 1-1 0 0,0 0 1 0 0,-1-1-1 0 0,0 0 1 0 0,0 0-1 0 0,0 0 1 0 0,0 0-1 0 0,-1 0 1 0 0,-2 2-47 0 0,-6 4 132 0 0,8-6-97 0 0,-1 0 0 0 0,1 0 0 0 0,-1 0-1 0 0,1-1 1 0 0,-1 0 0 0 0,0 0 0 0 0,0 0-1 0 0,-1-1 1 0 0,1 0 0 0 0,-6 2-35 0 0,-29 11 14 0 0,-5 2 4 0 0,12-7 19 0 0,29-8 18 0 0,0 0 0 0 0,0-1-1 0 0,0 1 1 0 0,0-1 0 0 0,-1 0 0 0 0,1 0 0 0 0,0-1-1 0 0,-1 1 1 0 0,1-1 0 0 0,-1 0 0 0 0,1 0 0 0 0,-1 0-55 0 0,-31-1-1124 0 0,35 1-6328 0 0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55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6928 0 0,'5'-1'1074'0'0,"8"-2"-196"0"0,-13-4 681 0 0,0 7-1536 0 0,0 0 0 0 0,0 0 1 0 0,0 0-1 0 0,0 0 0 0 0,-1 0 1 0 0,1 0-1 0 0,0 1 1 0 0,0-1-1 0 0,0 0 0 0 0,0 0 1 0 0,-1 0-1 0 0,1 0 0 0 0,0 0 1 0 0,0 0-1 0 0,0 0 1 0 0,0 0-1 0 0,0 1 0 0 0,-1-1 1 0 0,1 0-1 0 0,0 0 0 0 0,0 0 1 0 0,0 0-1 0 0,0 1 0 0 0,0-1 1 0 0,0 0-1 0 0,0 0 1 0 0,0 0-1 0 0,0 0 0 0 0,0 1 1 0 0,0-1-1 0 0,0 0 0 0 0,0 0 1 0 0,0 0-1 0 0,0 0 0 0 0,0 1 1 0 0,0-1-1 0 0,0 0 1 0 0,0 0-1 0 0,0 0 0 0 0,0 1 1 0 0,0-1-1 0 0,0 0 0 0 0,0 0 1 0 0,0 0-1 0 0,0 0 1 0 0,0 0-1 0 0,0 1 0 0 0,0-1 1 0 0,1 0-24 0 0,-1 9 132 0 0,-1-2 20 0 0,1 0-1 0 0,1 1 1 0 0,0-1 0 0 0,0 0-1 0 0,1 4-151 0 0,3 14 218 0 0,-1 1-1 0 0,-1 0 0 0 0,-1 2-217 0 0,0-3 83 0 0,1-1 0 0 0,0 0-1 0 0,7 18-82 0 0,1 0 211 0 0,4 36-211 0 0,-15-44 31 0 0,0-28-23 0 0,-1 0 1 0 0,1 0-1 0 0,1 0 0 0 0,-1-1 0 0 0,2 7-8 0 0,7 30 83 0 0,-2 1-1 0 0,-1 7-82 0 0,-8 43 99 0 0,15 82 77 0 0,-10-122-116 0 0,3 18 24 0 0,8 30-3 0 0,-7-44 19 0 0,7 19-100 0 0,-11-58 13 0 0,-1 0 0 0 0,-1 0 0 0 0,0 1 0 0 0,-1-1-13 0 0,1 23 15 0 0,1 58 7 0 0,-2-50 35 0 0,7 43-57 0 0,-6-79 10 0 0,-1 0 0 0 0,0 0 0 0 0,-1 0 0 0 0,-1 1-10 0 0,1 2 28 0 0,0-1 1 0 0,1 15-29 0 0,4 108 77 0 0,-2-93-45 0 0,-1 17-32 0 0,-1 19 3 0 0,7 125 4 0 0,3-73-7 0 0,3 113 33 0 0,-6-147-17 0 0,-7-18 49 0 0,-2-52 10 0 0,3 0 1 0 0,0 7-76 0 0,16 75 96 0 0,-8-56 52 0 0,1 34-148 0 0,20 180 868 0 0,-17-164-552 0 0,18 258 726 0 0,-21-259-898 0 0,6 6-144 0 0,9 77-744 0 0,-6 11 744 0 0,-16-164 34 0 0,3 0-1 0 0,2 9-33 0 0,6 28 253 0 0,-3 22 70 0 0,-3-28-18 0 0,7 24-305 0 0,5 35 171 0 0,-10-58-98 0 0,3 1-73 0 0,-5-26 3 0 0,6 25-6 0 0,-7-36-29 0 0,-1-1-1 0 0,-1 2 0 0 0,-2 2 33 0 0,3 11-35 0 0,-3-21 13 0 0,0 0-29 0 0,0 0 0 0 0,5 12 51 0 0,4 19-137 0 0,2 33 137 0 0,-11-70-7 0 0,-3 19-12 0 0,0-30 17 0 0,0 1 0 0 0,0-1-1 0 0,0 1 1 0 0,1-1-1 0 0,0 4 3 0 0,5 31-13 0 0,-4-30 2 0 0,-1 0 1 0 0,1 0 0 0 0,1 0 0 0 0,2 6 10 0 0,-4-13-6 0 0,0 0 1 0 0,0 1 0 0 0,-1-1-1 0 0,1 0 1 0 0,-1 0 0 0 0,0 1-1 0 0,0-1 1 0 0,0 0 0 0 0,-1 3 5 0 0,2 31-67 0 0,1 0 27 0 0,-3-29 32 0 0,1-1 1 0 0,1 1-1 0 0,0-1 0 0 0,1 7 8 0 0,12 96 16 0 0,-14-80 60 0 0,1 2 104 0 0,2-17 145 0 0,-1 0 0 0 0,-1 0 0 0 0,-1 1 0 0 0,-1 14-325 0 0,1 2-1949 0 0,0-32-10241 0 0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57.0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98 7024 0 0,'0'0'1232'0'0,"-5"-3"-2"0"0,-5-3-628 0 0,-8-5 322 0 0,1 0 1 0 0,0-1-1 0 0,-2-4-924 0 0,14 13 31 0 0,0-1 1 0 0,0 1-1 0 0,0 0 0 0 0,0 0 1 0 0,0 1-1 0 0,-1-1 0 0 0,1 1 1 0 0,-1 0-1 0 0,0 1-31 0 0,-53-12-103 0 0,50 13 76 0 0,1 1 0 0 0,0 0-1 0 0,0 0 1 0 0,0 0 0 0 0,0 1 0 0 0,0 0 0 0 0,-6 3 27 0 0,9-3 12 0 0,0 0-1 0 0,0 0 0 0 0,0 1 1 0 0,0 0-1 0 0,1 0 0 0 0,-1 0 1 0 0,1 0-1 0 0,0 1 0 0 0,0 0 1 0 0,0 0-1 0 0,1 0 0 0 0,-1 0 1 0 0,1 0-1 0 0,0 1 0 0 0,0 0 1 0 0,0 0-12 0 0,-8 10 180 0 0,10-14-168 0 0,0 0 0 0 0,0 0 0 0 0,0 0 0 0 0,0 1 0 0 0,0-1 0 0 0,0 0 0 0 0,1 0 0 0 0,-1 1 0 0 0,0-1 0 0 0,1 0 1 0 0,-1 1-1 0 0,1-1 0 0 0,-1 1 0 0 0,1-1 0 0 0,0 0 0 0 0,-1 1 0 0 0,1 1-12 0 0,0 5 16 0 0,-2 7 21 0 0,2 1 0 0 0,0 0 1 0 0,1 0-1 0 0,0 0 0 0 0,2 1-37 0 0,-2-13 7 0 0,-1 0 0 0 0,1 0 0 0 0,1 0 0 0 0,-1 0 0 0 0,1 0 0 0 0,-1 0 0 0 0,1-1 1 0 0,0 1-1 0 0,0-1 0 0 0,1 1 0 0 0,-1-1 0 0 0,1 0 0 0 0,0 0 0 0 0,-1 0 0 0 0,1 0 0 0 0,1-1 0 0 0,-1 1 0 0 0,0-1 0 0 0,1 0 0 0 0,-1 0 0 0 0,1 0 0 0 0,3 1-7 0 0,1 1 14 0 0,0-2 0 0 0,1 1 0 0 0,0-1 0 0 0,-1 0 0 0 0,1-1 0 0 0,4 0-14 0 0,-9 0 45 0 0,0-1 0 0 0,0 0 0 0 0,0-1 0 0 0,0 1 0 0 0,0-1 0 0 0,0 0 0 0 0,0 0 0 0 0,0 0 0 0 0,0 0 0 0 0,-1-1 0 0 0,1 1 0 0 0,0-1 0 0 0,-1 0 0 0 0,1 0 0 0 0,1-2-45 0 0,6-6 281 0 0,1-1 1 0 0,-1 0-1 0 0,5-8-281 0 0,-10 12 33 0 0,-1 1 0 0 0,0-1 0 0 0,0 0 1 0 0,-1 0-1 0 0,0 0 0 0 0,0-1 0 0 0,-1 1 0 0 0,2-6-33 0 0,11-16 167 0 0,-1 5-79 0 0,11-19 160 0 0,-22 29 162 0 0,-2 20 244 0 0,-4-3-505 0 0,0 1 0 0 0,1-1 0 0 0,-1 0 0 0 0,1 1 0 0 0,0 0-1 0 0,0-1 1 0 0,-1 2-149 0 0,-8 56 172 0 0,3 0 0 0 0,2 1 0 0 0,3-1-1 0 0,4 17-171 0 0,-2 15-825 0 0,-6 30 825 0 0,3-83-200 0 0,3 0 0 0 0,1 0 0 0 0,2 0 0 0 0,4 19 200 0 0,-6-53-24 0 0,0-1 0 0 0,0 1-1 0 0,1-1 1 0 0,-1 1 0 0 0,1-1 0 0 0,0 0 0 0 0,0 0 0 0 0,1 0 0 0 0,0 0 0 0 0,0-1-1 0 0,0 1 1 0 0,0 0 0 0 0,4 3 24 0 0,-4-6-12 0 0,1 1 0 0 0,-1-1-1 0 0,0 1 1 0 0,0-1 0 0 0,1 0 0 0 0,0 0-1 0 0,-1-1 1 0 0,1 1 0 0 0,0-1 0 0 0,0 0-1 0 0,0 0 1 0 0,0 0 0 0 0,0 0-1 0 0,0-1 1 0 0,0 0 0 0 0,0 0 0 0 0,0 0-1 0 0,0 0 1 0 0,1 0 12 0 0,11-3-24 0 0,-1 1-1 0 0,0-2 1 0 0,-1 0-1 0 0,1-1 1 0 0,-1 0-1 0 0,1-1 1 0 0,-2-1-1 0 0,5-3 25 0 0,23-15 591 0 0,38-29-591 0 0,-71 48 131 0 0,0 2 1 0 0,1-1-1 0 0,0 1 1 0 0,6-2-132 0 0,23-12 666 0 0,-37 18-590 0 0,0-1 0 0 0,0 0-1 0 0,0 1 1 0 0,0-1 0 0 0,0 0 0 0 0,0 0 0 0 0,0 0 0 0 0,0 0 0 0 0,-1 0 0 0 0,1 0 0 0 0,0 0-1 0 0,-1 0 1 0 0,1 0 0 0 0,0 0 0 0 0,-1-1-76 0 0,-1 1 1435 0 0,-6 11-871 0 0,-7 5-151 0 0,10-12-3155 0 0,4-3-10947 0 0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58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3912 0 0,'1'0'84'0'0,"-1"1"1"0"0,1-1 0 0 0,0 0-1 0 0,-1 0 1 0 0,1 0 0 0 0,-1 0-1 0 0,1 1 1 0 0,-1-1-1 0 0,1 0 1 0 0,0 1 0 0 0,-1-1-1 0 0,1 0 1 0 0,-1 1 0 0 0,1-1-1 0 0,-1 0 1 0 0,0 1-1 0 0,1-1 1 0 0,-1 1 0 0 0,1-1-1 0 0,-1 1 1 0 0,0-1-1 0 0,1 1 1 0 0,-1 0 0 0 0,0-1-1 0 0,0 1 1 0 0,1-1 0 0 0,-1 1-1 0 0,0-1 1 0 0,0 1-1 0 0,0 0 1 0 0,0-1 0 0 0,0 1-1 0 0,0 0 1 0 0,0-1-1 0 0,0 1 1 0 0,0-1 0 0 0,0 1-1 0 0,0 0 1 0 0,0-1 0 0 0,0 1-1 0 0,-1 0-84 0 0,1 0 170 0 0,0 0 0 0 0,0 1 0 0 0,0-1 0 0 0,1 1 0 0 0,-1-1 0 0 0,0 1 0 0 0,0-1 0 0 0,1 0 0 0 0,-1 1 0 0 0,1-1 0 0 0,0 1 0 0 0,-1-1 0 0 0,1 0 0 0 0,0 1-170 0 0,3 3 33 0 0,-1 1-1 0 0,0 0 1 0 0,0 0 0 0 0,-1-1-1 0 0,1 1 1 0 0,-1 1-1 0 0,-1-1 1 0 0,1 0 0 0 0,-1 0-1 0 0,0 1 1 0 0,-1-1-1 0 0,1 2-32 0 0,8 40 105 0 0,-5-32 32 0 0,-1-1 1 0 0,-1 1-1 0 0,0 0 1 0 0,-1 1-1 0 0,-1-1 1 0 0,0 0-138 0 0,0 9 282 0 0,1-1 0 0 0,2 8-282 0 0,1 9 243 0 0,-2 0-1 0 0,-1 16-242 0 0,-1 1 107 0 0,-1 129 157 0 0,0-37-13 0 0,4 58-134 0 0,-5-114-5 0 0,5 0 0 0 0,4 1-112 0 0,-1-26 128 0 0,-4 12-128 0 0,4 54 123 0 0,-1 1 28 0 0,-1-12 34 0 0,15 281 295 0 0,-14-221 82 0 0,-1-15-260 0 0,1 40 420 0 0,0 3-127 0 0,20 227 326 0 0,-16-276-643 0 0,8 115 124 0 0,-7-95-252 0 0,2 10 12 0 0,4-15-102 0 0,15 112-89 0 0,-11-123-154 0 0,-10-71-145 0 0,7 18 328 0 0,-3-6-297 0 0,-8-46 134 0 0,19 191-313 0 0,2 19 996 0 0,-23-233-440 0 0,-3-23-5 0 0,1 0 0 0 0,1 0-1 0 0,3 13-74 0 0,10 64 208 0 0,3-6-57 0 0,-18-81-128 0 0,0 1 0 0 0,0-1 0 0 0,0 0 0 0 0,-1 0 0 0 0,0 4-23 0 0,0-4 26 0 0,0 1 1 0 0,0-1 0 0 0,1 1-1 0 0,0-1 1 0 0,0 2-27 0 0,15 58 355 0 0,-14-53-188 0 0,0 0 1 0 0,0 0 0 0 0,-2 0-1 0 0,1 6-167 0 0,-1 13 550 0 0,0-32-484 0 0,0 0-2 0 0,-4 0 134 0 0,2 0-2742 0 0,2 0-10053 0 0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8:59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6824 0 0,'1'4'440'0'0,"2"2"-177"0"0,5 21 2924 0 0,-7 30-2244 0 0,3 0 1 0 0,3 0-1 0 0,11 44-943 0 0,-6-23 285 0 0,-8-42 303 0 0,8 26-588 0 0,20 61 573 0 0,-29-111-529 0 0,-2-10-40 0 0,0 0 1 0 0,0 0-1 0 0,0 0 0 0 0,-1 0 1 0 0,1 0-1 0 0,-1 1 1 0 0,0-1-1 0 0,0 0 1 0 0,1 0-1 0 0,-1 0 0 0 0,-1 0 1 0 0,1 1-1 0 0,0-1 1 0 0,0 0-1 0 0,-1 0 0 0 0,1 0 1 0 0,-1 0-1 0 0,0 0 1 0 0,0 0-1 0 0,-1 2-4 0 0,0 2 498 0 0,4-16-2408 0 0,-2 9-7888 0 0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0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17 6824 0 0,'0'0'16'0'0,"0"0"1"0"0,0 1 0 0 0,0-1-1 0 0,0 0 1 0 0,0 1 0 0 0,1-1-1 0 0,-1 1 1 0 0,0-1 0 0 0,0 0-1 0 0,1 1 1 0 0,-1-1 0 0 0,0 0-1 0 0,0 0 1 0 0,1 1 0 0 0,-1-1-1 0 0,0 0 1 0 0,1 0 0 0 0,-1 1-1 0 0,0-1 1 0 0,1 0-1 0 0,-1 0 1 0 0,0 0 0 0 0,1 0-1 0 0,-1 1 1 0 0,0-1 0 0 0,1 0-1 0 0,-1 0 1 0 0,1 0 0 0 0,-1 0-1 0 0,0 0 1 0 0,1 0 0 0 0,-1 0-1 0 0,1 0 1 0 0,-1 0 0 0 0,0 0-1 0 0,1 0 1 0 0,-1 0 0 0 0,0-1-1 0 0,1 1 1 0 0,-1 0 0 0 0,1 0-1 0 0,-1 0 1 0 0,0 0-1 0 0,1-1 1 0 0,-1 1 0 0 0,0 0-1 0 0,1 0 1 0 0,-1-1 0 0 0,0 1-1 0 0,0 0 1 0 0,1-1-17 0 0,0 0 238 0 0,0 0 1 0 0,-1 0-1 0 0,1 0 0 0 0,0 0 1 0 0,0 0-1 0 0,-1 0 0 0 0,1 0 1 0 0,-1-1-1 0 0,1 1 0 0 0,-1 0 0 0 0,1 0 1 0 0,-1-1-1 0 0,0 1 0 0 0,0 0 1 0 0,1-1-239 0 0,-1 2 36 0 0,0 0 49 0 0,0 0 16 0 0,16 23 473 0 0,-7-17-547 0 0,-1-2 1 0 0,1 1-1 0 0,0-1 1 0 0,1 0-1 0 0,-1-1 1 0 0,1 0 0 0 0,7 2-28 0 0,39 13 3 0 0,-19-4-4 0 0,-28-11 9 0 0,0 0 0 0 0,0 1 0 0 0,0 0-1 0 0,3 2-7 0 0,-9-4 12 0 0,0 0 0 0 0,-1 0 0 0 0,1 0 0 0 0,-1 0 0 0 0,1 0 0 0 0,-1 1 0 0 0,0-1 0 0 0,0 1 0 0 0,0 0-1 0 0,0-1 1 0 0,0 1 0 0 0,-1 0 0 0 0,1 0 0 0 0,-1 0 0 0 0,0 0-12 0 0,0 2 27 0 0,0-1 0 0 0,-1 1 0 0 0,1-1 0 0 0,-1 1 0 0 0,0-1 0 0 0,-1 1 0 0 0,1-1 0 0 0,-1 1 0 0 0,1-1-1 0 0,-2 1 1 0 0,1-1 0 0 0,0 0 0 0 0,-1 0 0 0 0,0 1 0 0 0,1-1 0 0 0,-2 0 0 0 0,1-1 0 0 0,0 1 0 0 0,-1 0 0 0 0,-1 1-27 0 0,-5 7 38 0 0,-1 0 0 0 0,0 0-1 0 0,-1-1 1 0 0,0-1 0 0 0,-6 5-38 0 0,10-11 14 0 0,1-1 0 0 0,-1 1-1 0 0,0-1 1 0 0,0 0 0 0 0,0 0 0 0 0,0-1 0 0 0,-3 1-14 0 0,-30 11 44 0 0,33-11-18 0 0,1-1 1 0 0,-1 0-1 0 0,0 0 0 0 0,0-1 0 0 0,-1 0 1 0 0,1 0-1 0 0,0 0 0 0 0,-3-1-26 0 0,4 0 63 0 0,0 0 1 0 0,0 0-1 0 0,0 1 0 0 0,0 0 0 0 0,0 0 0 0 0,1 0 1 0 0,-1 1-1 0 0,0 0 0 0 0,1 0 0 0 0,-1 1 1 0 0,-4 2-64 0 0,-2 2 371 0 0,6-5-413 0 0,6-4-1065 0 0,0 1-8499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19.9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5224 0 0,'0'1'-1'0'0,"0"1"0"0"0,0-1 0 0 0,0 0 1 0 0,1 1-1 0 0,-1-1 0 0 0,1 0 0 0 0,-1 0 0 0 0,1 0 1 0 0,-1 0-1 0 0,1 1 0 0 0,0-1 0 0 0,-1 0 0 0 0,1 0 1 0 0,0 0-1 0 0,0 0 1 0 0,0 0-29 0 0,0 0 0 0 0,0 0-1 0 0,0 0 1 0 0,0 0 0 0 0,-1 1 0 0 0,1-1 0 0 0,0 0 0 0 0,-1 1-1 0 0,1-1 1 0 0,-1 0 0 0 0,1 1 0 0 0,-1-1 0 0 0,0 0 0 0 0,0 1 0 0 0,0 0 29 0 0,2 102-266 0 0,-4 111 1022 0 0,-4-158-396 0 0,-1 19 199 0 0,6-33 287 0 0,-2-1 1 0 0,-3 10-847 0 0,5-36 339 0 0,0-1-1 0 0,1 0 1 0 0,0 4-339 0 0,1 7 460 0 0,-12 39 651 0 0,9-50-487 0 0,0-10-266 0 0,1-9 196 0 0,1 3-428 0 0,0-31 294 0 0,0 9-1946 0 0,0 18-6350 0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1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5416 0 0,'24'57'4257'0'0,"-20"-46"-4252"0"0,0-1 0 0 0,2 0-1 0 0,-1 0 1 0 0,1 0 0 0 0,1 1-5 0 0,9 14 15 0 0,-5-9 15 0 0,0 0 1 0 0,1-2 0 0 0,2 3-31 0 0,17 20 105 0 0,37 38 424 0 0,-45-51 144 0 0,1-1 0 0 0,2-1-673 0 0,0-7 850 0 0,-25-14-776 0 0,1 0-1 0 0,-1-1 1 0 0,1 1 0 0 0,-1-1 0 0 0,1 1 0 0 0,-1-1 0 0 0,1 0-1 0 0,-1 0 1 0 0,1 0 0 0 0,-1 0 0 0 0,1 0 0 0 0,-1 0 0 0 0,1 0-1 0 0,-1 0 1 0 0,1 0 0 0 0,-1-1 0 0 0,1 1-74 0 0,1-4 186 0 0,-1 1 0 0 0,0-1 0 0 0,0 1 0 0 0,0-1 0 0 0,-1 0 0 0 0,1 0 1 0 0,-1-1-187 0 0,33-201 1737 0 0,-30 190-1566 0 0,1 1-1 0 0,1 0 1 0 0,0 1 0 0 0,1-1 0 0 0,1 1 0 0 0,0 1 0 0 0,1-1-1 0 0,4-4-170 0 0,-4 6 108 0 0,-6 6-45 0 0,1 1 1 0 0,0 0-1 0 0,0 0 1 0 0,0 0-1 0 0,1 0 0 0 0,1 0-63 0 0,-4 4-17 0 0,0 0-1 0 0,0 1 0 0 0,0-1 0 0 0,0 1 0 0 0,-1 0 0 0 0,1 0 0 0 0,0 0 1 0 0,0 0-1 0 0,0 0 0 0 0,0 0 0 0 0,0 0 0 0 0,0 1 0 0 0,0-1 0 0 0,0 1 1 0 0,0-1-1 0 0,-1 1 0 0 0,1 0 0 0 0,0 0 0 0 0,0 0 0 0 0,-1 0 1 0 0,1 0-1 0 0,0 0 0 0 0,-1 0 0 0 0,1 1 18 0 0,4 1-1481 0 0,-5-2-10577 0 0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2.4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313 184 6128 0 0,'-1'-3'153'0'0,"0"0"-1"0"0,1 0 1 0 0,-1 0 0 0 0,1 0 0 0 0,0 0 0 0 0,0 0 0 0 0,0 0-1 0 0,0-1 1 0 0,0 1-153 0 0,0-24 1289 0 0,-25-62 1127 0 0,23 87-2355 0 0,0-1 1 0 0,1 0 0 0 0,-1 0 0 0 0,-1 1-1 0 0,1-1 1 0 0,0 1 0 0 0,-1 0-1 0 0,1 0 1 0 0,-1 0 0 0 0,1 0 0 0 0,-1 0-1 0 0,0 0 1 0 0,0 1 0 0 0,0-1 0 0 0,0 1-1 0 0,0 0 1 0 0,-2-1-62 0 0,-1 2 82 0 0,-1 1 0 0 0,1-1 1 0 0,0 1-1 0 0,0 0 0 0 0,-1 1 0 0 0,-2 0-82 0 0,7-1 23 0 0,-9 1 68 0 0,-1 2-1 0 0,2-1 1 0 0,-1 2-1 0 0,0-1 1 0 0,1 1-1 0 0,-5 4-90 0 0,8-5 21 0 0,1 0 0 0 0,1 1 0 0 0,-1 0 0 0 0,1 0 0 0 0,-1 1-1 0 0,2-1 1 0 0,-1 1 0 0 0,1 0 0 0 0,-1 0 0 0 0,-1 5-21 0 0,-3 5 23 0 0,1-3 18 0 0,1 1 0 0 0,0 0 0 0 0,1 0 0 0 0,-1 7-41 0 0,5-18 4 0 0,1 1 0 0 0,1-1 1 0 0,-1 1-1 0 0,0-1 0 0 0,1 1 0 0 0,0 0 1 0 0,0-1-1 0 0,0 1 0 0 0,0 0 0 0 0,0-1 1 0 0,1 1-1 0 0,0-1 0 0 0,-1 1 0 0 0,1-1 0 0 0,1 1 1 0 0,-1-1-1 0 0,0 1 0 0 0,1-1 0 0 0,0 0 1 0 0,0 0-1 0 0,0 0-4 0 0,1 1 5 0 0,0 0 1 0 0,1-1-1 0 0,0 1 1 0 0,-1-1-1 0 0,2 0 1 0 0,-1 0-1 0 0,0 0 1 0 0,0-1-1 0 0,1 1 1 0 0,-1-1-1 0 0,1 0 1 0 0,0-1-1 0 0,0 1 1 0 0,-1-1-1 0 0,1 0 1 0 0,0 0-1 0 0,0 0 1 0 0,0-1-1 0 0,0 0 1 0 0,1 0-1 0 0,-1 0 1 0 0,0 0-1 0 0,0-1 1 0 0,0 0-1 0 0,0 0 1 0 0,-1 0-1 0 0,2-1-5 0 0,1 0 40 0 0,0 0-1 0 0,-1-1 0 0 0,1 1 0 0 0,0-2 1 0 0,-1 1-1 0 0,0-1 0 0 0,0 0 0 0 0,0 0 0 0 0,0 0 1 0 0,-1-1-1 0 0,0 0 0 0 0,1 0 0 0 0,-2 0 1 0 0,1-1-1 0 0,-1 0 0 0 0,0 0 0 0 0,0 0 1 0 0,3-6-40 0 0,16-51 562 0 0,-16 40-354 0 0,1 1 1 0 0,2-1 0 0 0,9-15-209 0 0,-12 29 141 0 0,-4 15 205 0 0,5 10-228 0 0,-5-12-117 0 0,-1-1 1 0 0,0 0 0 0 0,0 1-1 0 0,-1-1 1 0 0,1 1-1 0 0,-1 0 1 0 0,0-1 0 0 0,1 1-1 0 0,-2 0 1 0 0,1 0-1 0 0,0 0 1 0 0,-1 2-2 0 0,0 52 16 0 0,-1-30-12 0 0,-1 50-31 0 0,0-33-12 0 0,3 1 0 0 0,1-1 0 0 0,3 10 39 0 0,-1-8-38 0 0,-4-38 53 0 0,0-1 0 0 0,1 1 0 0 0,0 0 0 0 0,1 0 1 0 0,0-1-1 0 0,0 1 0 0 0,0-1 0 0 0,1 0 0 0 0,2 3-15 0 0,1 1 38 0 0,-3-5 5 0 0,0 1 0 0 0,1-1-1 0 0,0 0 1 0 0,0 0-1 0 0,1-1 1 0 0,0 1 0 0 0,0-1-1 0 0,0 0 1 0 0,1 0-1 0 0,0-1 1 0 0,0 0-1 0 0,5 4-42 0 0,-5-8 20 0 0,-1 0 0 0 0,1 0 0 0 0,0 0 0 0 0,0-1-1 0 0,-1 0 1 0 0,1 0 0 0 0,0 0 0 0 0,0-1 0 0 0,0 0-1 0 0,-1 0 1 0 0,1 0 0 0 0,-1-1 0 0 0,6-2-20 0 0,44-18 398 0 0,14-11-398 0 0,-29 14 215 0 0,-28 13-93 0 0,0-2 1 0 0,-1 1-1 0 0,10-9-122 0 0,6-4 156 0 0,-18 11-60 0 0,-8 8-54 0 0,0 1 0 0 0,0-1 0 0 0,-1 0 0 0 0,1 0 0 0 0,0 0 0 0 0,0 0 0 0 0,0 1 0 0 0,0-1 0 0 0,0 0 0 0 0,0 1 0 0 0,0-1-1 0 0,0 1 1 0 0,0-1 0 0 0,1 1 0 0 0,-1 0 0 0 0,0-1 0 0 0,1 1-42 0 0,10-4-1943 0 0,-12 4-10372 0 0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4.2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0 4720 0 0,'6'19'1404'0'0,"0"-1"1634"0"0,1 21-1173 0 0,-4-22-1760 0 0,0-1 0 0 0,-1 1 0 0 0,-1 0 0 0 0,-1 0 0 0 0,0 9-105 0 0,-12 106-111 0 0,11-112 92 0 0,0 24 29 0 0,-7 38-10 0 0,1 8 198 0 0,0-38 431 0 0,2 17-629 0 0,2-29 315 0 0,-1 55 213 0 0,2-69-360 0 0,2 0-1 0 0,1 4-167 0 0,0 28 244 0 0,-2-8-72 0 0,2-1 0 0 0,6 37-172 0 0,-6-22 108 0 0,-1-37-89 0 0,10 61 37 0 0,-10-71-48 0 0,0 39 120 0 0,4 11-128 0 0,-4 34 530 0 0,0-86-372 0 0,0 0 1 0 0,-1 0-1 0 0,-1 1-158 0 0,-2 26 308 0 0,1 39 19 0 0,-1-2 746 0 0,5 43-1073 0 0,3-50 333 0 0,17 192 256 0 0,-17-220-481 0 0,-3-26-15 0 0,0 0 0 0 0,5 14-93 0 0,0 5 111 0 0,1 20-111 0 0,-2-16 35 0 0,2 107 32 0 0,16 46 37 0 0,-9-80 73 0 0,-8-59 60 0 0,2-1 0 0 0,8 24-237 0 0,-8-38 117 0 0,-2 0 0 0 0,-1 6-117 0 0,3 21 135 0 0,2-10-16 0 0,-4-26-58 0 0,-1 1-1 0 0,-1 5-60 0 0,5 21 42 0 0,-6-45-30 0 0,0 0 0 0 0,-1 0 1 0 0,0 10-13 0 0,-1-11 13 0 0,0 1 0 0 0,1-1 1 0 0,1 0-1 0 0,1 5-13 0 0,0-5 16 0 0,-1 1 1 0 0,-1 0-1 0 0,0 0 0 0 0,-1 4-16 0 0,1 8 36 0 0,1-1-1 0 0,1 5-35 0 0,5 44 53 0 0,-7-56-38 0 0,0 1 0 0 0,3 12-15 0 0,-2-17 7 0 0,0 0 0 0 0,-2 0 1 0 0,0 1-1 0 0,0 8-7 0 0,-1-9 5 0 0,1 0 1 0 0,0 0-1 0 0,1 0 0 0 0,3 11-5 0 0,3 26 15 0 0,-2 8 21 0 0,3 49 71 0 0,-8-83-45 0 0,2-1 0 0 0,1 0 1 0 0,5 16-63 0 0,7 41 173 0 0,-3-17-26 0 0,-8-45-81 0 0,-1 0 0 0 0,-1 0 0 0 0,0 4-66 0 0,12 80 141 0 0,-7-48-69 0 0,27 235 80 0 0,-20-174-185 0 0,-4-36-15 0 0,-4 0 0 0 0,-3 9 48 0 0,-4-72-2 0 0,-1 4 5 0 0,2 0 0 0 0,0 0-1 0 0,1 0 1 0 0,1 0 0 0 0,1 2-3 0 0,3 9 303 0 0,3 31-303 0 0,1 8 389 0 0,-9-63-345 0 0,35 193 665 0 0,-24-84-325 0 0,-4-46-264 0 0,9 17 183 0 0,-9-44-148 0 0,-9-30-127 0 0,0 7 23 0 0,0-1-1 0 0,-1 0 1 0 0,-2 1-1 0 0,0 1-50 0 0,-6 24 82 0 0,8-38-68 0 0,0 0 1 0 0,0 0-1 0 0,1 0 1 0 0,0 0-1 0 0,0 1 1 0 0,0-1-1 0 0,1 1-14 0 0,1 17 83 0 0,-4-8 318 0 0,1-2-3642 0 0,1-14-12064 0 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8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7736 0 0,'0'0'585'0'0,"0"0"6"0"0,3 4 1 0 0,3 1-390 0 0,-2 0 0 0 0,1 1 0 0 0,-1 0 0 0 0,1 0 0 0 0,-2 0-1 0 0,1 0 1 0 0,-1 1 0 0 0,1 2-202 0 0,24 64 803 0 0,-6-15-735 0 0,10 11 71 0 0,13 32-12 0 0,-31-68-98 0 0,-7-15-2 0 0,0-1 0 0 0,-1 1 0 0 0,0 4-27 0 0,0 1 172 0 0,2 0 0 0 0,3 6-172 0 0,-4-11 188 0 0,0 1 0 0 0,-1-1 0 0 0,-1 1 0 0 0,-1 4-188 0 0,0 37 730 0 0,-5-59-710 0 0,1 0 0 0 0,-1 1 0 0 0,0-1 0 0 0,1 0 0 0 0,-1 0 0 0 0,0 0 0 0 0,0 0 0 0 0,0 0 0 0 0,0 0 0 0 0,0 0 1 0 0,0 0-1 0 0,0 0 0 0 0,-1 0 0 0 0,1-1 0 0 0,0 1 0 0 0,0 0 0 0 0,-2-1-20 0 0,-1 3 844 0 0,4-13-2532 0 0,0 9-8089 0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8.4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11 5016 0 0,'-2'-1'314'0'0,"-13"-8"2274"0"0,11 9-1343 0 0,9 7-747 0 0,-2-5-551 0 0,-1 0 0 0 0,1-1 0 0 0,-1 1 1 0 0,1-1-1 0 0,0 0 0 0 0,-1 1 0 0 0,1-1 0 0 0,0 0 0 0 0,0-1 0 0 0,0 1 0 0 0,0 0 1 0 0,0-1-1 0 0,0 0 0 0 0,0 0 0 0 0,3 0 53 0 0,4 1-99 0 0,43 5-211 0 0,-17-2 174 0 0,1 2 0 0 0,-1 1-1 0 0,20 7 137 0 0,-41-10-65 0 0,-1 2 0 0 0,0 0 0 0 0,0 0 0 0 0,5 5 65 0 0,-14-9-19 0 0,0 2 0 0 0,0-1 1 0 0,-1 0-1 0 0,1 1 0 0 0,-1 0 0 0 0,0 0 1 0 0,0 0-1 0 0,0 1 0 0 0,-1-1 1 0 0,1 1-1 0 0,-1 0 0 0 0,2 5 19 0 0,-4-7 21 0 0,0 0 0 0 0,0 0 0 0 0,0 0 0 0 0,-1 0-1 0 0,1 1 1 0 0,-1-1 0 0 0,0 0 0 0 0,0 0 0 0 0,0 1 0 0 0,0-1 0 0 0,-1 0 0 0 0,1 0-1 0 0,-1 1 1 0 0,0-1 0 0 0,0 0 0 0 0,0 0 0 0 0,0 0 0 0 0,-2 2-21 0 0,0 2 54 0 0,-1-1 0 0 0,0 0 0 0 0,0 0 1 0 0,0-1-1 0 0,0 1 0 0 0,-1-1 0 0 0,0 0 0 0 0,-2 1-54 0 0,1-2 44 0 0,-1 1 0 0 0,1-1-1 0 0,-1 0 1 0 0,0-1-1 0 0,-1 0 1 0 0,1 0 0 0 0,0 0-1 0 0,-1-1 1 0 0,-6 1-44 0 0,-19 3 532 0 0,-23 1-532 0 0,34-4 157 0 0,16-3-81 0 0,0 0 1 0 0,0 0 0 0 0,0 0-1 0 0,0-1 1 0 0,-5-1-77 0 0,-18-1-1013 0 0,17 3-5285 0 0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9.4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360 44 5016 0 0,'-22'-10'1058'0'0,"14"6"-267"0"0,0 0 1 0 0,0 1-1 0 0,-1 0 1 0 0,1 0 0 0 0,-2 0-792 0 0,-4-3 560 0 0,12 5-553 0 0,0 0 1 0 0,1 0-1 0 0,-1 0 0 0 0,0 0 1 0 0,1 1-1 0 0,-1-1 0 0 0,0 1 1 0 0,0-1-1 0 0,0 1 1 0 0,1 0-1 0 0,-2-1-7 0 0,-3 2-14 0 0,0 0 1 0 0,1 0-1 0 0,0 0 0 0 0,-1 0 1 0 0,1 1-1 0 0,0 0 1 0 0,0 0-1 0 0,-1 0 0 0 0,2 1 1 0 0,-1 0-1 0 0,0 0 14 0 0,-52 39-271 0 0,46-34 212 0 0,2 2 34 0 0,-1 0 0 0 0,2 1 0 0 0,-1 0-1 0 0,2 1 1 0 0,-1 0 0 0 0,2 0 0 0 0,-1 0 0 0 0,-3 13 25 0 0,-1-2-15 0 0,5-8 14 0 0,0 0 0 0 0,1 1 0 0 0,0-1-1 0 0,1 1 1 0 0,1 0 0 0 0,1 0 0 0 0,0 0 0 0 0,1 0 0 0 0,1 0 0 0 0,0 1 0 0 0,1-1-1 0 0,4 16 2 0 0,-4-23 1 0 0,1 1 0 0 0,0-1-1 0 0,1 0 1 0 0,0 0-1 0 0,0 0 1 0 0,1 0-1 0 0,0 0 1 0 0,1-1-1 0 0,0 0 1 0 0,0 0 0 0 0,1 0-1 0 0,0 0 1 0 0,0-1-1 0 0,1 0 1 0 0,0 0-1 0 0,0-1 1 0 0,0 0-1 0 0,1 0 1 0 0,0-1 0 0 0,0 0-1 0 0,1 0 1 0 0,3 1-1 0 0,1-1 13 0 0,1-1 0 0 0,0-1 0 0 0,-1 0 0 0 0,1 0 1 0 0,0-1-1 0 0,9-1-13 0 0,19 0 161 0 0,24-3-161 0 0,-49 0 35 0 0,0 0 0 0 0,0-1 0 0 0,-1-1 0 0 0,1 0 0 0 0,-1-1 0 0 0,2-2-35 0 0,26-11 414 0 0,21-14-414 0 0,-33 15 190 0 0,-13 7-89 0 0,0-1 0 0 0,-1-1-1 0 0,0-1 1 0 0,-1 0-1 0 0,-1-1 1 0 0,0-1-1 0 0,-1-1 1 0 0,-1 0 0 0 0,9-12-101 0 0,-19 22 68 0 0,0 0 1 0 0,0 0-1 0 0,-1 0 1 0 0,0-1 0 0 0,0 1-1 0 0,0-1 1 0 0,-1 0 0 0 0,0 1-1 0 0,0-2-68 0 0,-2 5 37 0 0,1 0-1 0 0,-1-1 0 0 0,0 1 1 0 0,0-1-1 0 0,0 1 1 0 0,-1 0-1 0 0,1-1 0 0 0,-1 1 1 0 0,1 0-1 0 0,-1-1 0 0 0,0 1 1 0 0,-1 0-1 0 0,1 0 1 0 0,0 0-1 0 0,-1 0 0 0 0,0 0 1 0 0,0 0-1 0 0,0 0 1 0 0,0 1-1 0 0,0-1-36 0 0,-9-8 139 0 0,1 1 0 0 0,-2 0 0 0 0,1 1 0 0 0,-2 0 0 0 0,1 1 0 0 0,-14-6-139 0 0,-14-10 263 0 0,6 4 53 0 0,-2 2-1 0 0,0 2 1 0 0,0 1 0 0 0,-24-5-316 0 0,8 2 301 0 0,32 14-253 0 0,17 4-198 0 0,1-1 1 0 0,-1 1 0 0 0,1 0-1 0 0,-1-1 1 0 0,1 0-1 0 0,-1 1 1 0 0,1-1 0 0 0,-1 0-1 0 0,1 0 1 0 0,0 0-1 0 0,0-1 1 0 0,-1 1 0 0 0,0-2 149 0 0,2 2-10040 0 0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09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0 3208 0 0,'0'0'1024'0'0,"-5"7"3176"0"0,-16 88-3784 0 0,19-74-446 0 0,1 0 0 0 0,0 0 1 0 0,2 0-1 0 0,0 0 0 0 0,1 0 0 0 0,1 0 1 0 0,2 1 29 0 0,6 32 69 0 0,-4-21 69 0 0,1 0 0 0 0,5 10-138 0 0,-11-36 73 0 0,3 4 273 0 0,-2 1 0 0 0,1-1 1 0 0,-1 0-1 0 0,-1 1 0 0 0,0 0 1 0 0,0 1-347 0 0,-2-12-12 0 0,0-1 1 0 0,0 1 0 0 0,0-1-1 0 0,0 1 1 0 0,0-1 0 0 0,0 1-1 0 0,0-1 1 0 0,0 1 0 0 0,0-1-1 0 0,0 1 1 0 0,-1-1 0 0 0,1 0-1 0 0,0 1 1 0 0,0-1 0 0 0,0 1-1 0 0,0-1 1 0 0,-1 1 0 0 0,1-1-1 0 0,0 0 1 0 0,0 1 0 0 0,-1-1-1 0 0,1 0 1 0 0,0 1 0 0 0,-1-1-1 0 0,1 0 1 0 0,0 1 0 0 0,-1-1-1 0 0,1 0 1 0 0,-1 0 0 0 0,1 1-1 0 0,0-1 1 0 0,-1 0 0 0 0,1 0-1 0 0,-1 0 1 0 0,1 0 0 0 0,-1 1-1 0 0,1-1 1 0 0,0 0 0 0 0,-1 0-1 0 0,1 0 1 0 0,-1 0 0 0 0,1 0-1 0 0,-1 0 1 0 0,1 0 0 0 0,-1 0-1 0 0,1 0 1 0 0,-1-1 0 0 0,1 1-1 0 0,-1 0 1 0 0,1 0 0 0 0,0 0-1 0 0,-1-1 12 0 0,0 1-7546 0 0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0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27 192 0 0,'0'0'51'0'0,"0"1"0"0"0,0-1 0 0 0,0 1 0 0 0,1-1 0 0 0,-1 0 0 0 0,0 1 0 0 0,0-1 0 0 0,0 1 0 0 0,0-1 0 0 0,0 0 0 0 0,1 1 0 0 0,-1-1 0 0 0,0 1 0 0 0,0-1 0 0 0,1 0 0 0 0,-1 1 0 0 0,0-1 0 0 0,1 0 0 0 0,-1 1 0 0 0,0-1 0 0 0,1 0 0 0 0,-1 0 0 0 0,0 1 0 0 0,1-1 0 0 0,-1 0 0 0 0,1 0 0 0 0,-1 0 0 0 0,0 0 0 0 0,1 1 0 0 0,-1-1 0 0 0,1 0 0 0 0,-1 0 0 0 0,1 0 0 0 0,-1 0-51 0 0,22 0 2181 0 0,6 2-1909 0 0,-20-1-259 0 0,1 1 0 0 0,-1-2 0 0 0,1 1 1 0 0,-1-1-1 0 0,1 0 0 0 0,0-1 0 0 0,-1 0 1 0 0,1 0-1 0 0,5-3-13 0 0,15 0 15 0 0,43-1-38 0 0,20-2 14 0 0,63-9 785 0 0,-144 15-621 0 0,1 0-1 0 0,0 1 0 0 0,-1 1 1 0 0,2 0-155 0 0,-1 0-120 0 0,-1-1 0 0 0,1 0 1 0 0,10-1 119 0 0,-6-3-3940 0 0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1.2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 81 96 0 0,'-1'-5'522'0'0,"0"0"0"0"0,0 0-1 0 0,-1 0 1 0 0,0 0 0 0 0,1 1 0 0 0,-2-1-1 0 0,1 0 1 0 0,0 1 0 0 0,-4-4-522 0 0,-14-4 1323 0 0,8 6-598 0 0,8 4-675 0 0,0 0 0 0 0,0 1 0 0 0,0-1 0 0 0,0 1 0 0 0,0 0 0 0 0,0 0 0 0 0,0 0 0 0 0,0 1 0 0 0,-1-1 0 0 0,1 1 0 0 0,0 0 0 0 0,0 0 0 0 0,-1 1 0 0 0,1-1 0 0 0,0 1 0 0 0,-1 0-50 0 0,-4 1 46 0 0,0 1-1 0 0,0 0 1 0 0,1 0-1 0 0,0 1 1 0 0,-1 0-1 0 0,1 0 0 0 0,0 1-45 0 0,-7 5 158 0 0,1 1 0 0 0,0 0 0 0 0,0 1 0 0 0,2 1-1 0 0,-1 0 1 0 0,-6 10-158 0 0,14-17 90 0 0,0 0 0 0 0,1 1 0 0 0,0-1 1 0 0,0 1-1 0 0,0 0 0 0 0,1 0 0 0 0,0 0 0 0 0,0 0 0 0 0,1 0 0 0 0,0 1 1 0 0,0-1-1 0 0,1 1 0 0 0,0-1 0 0 0,0 1 0 0 0,1 6-90 0 0,-1-11 38 0 0,1 0 0 0 0,0 0 1 0 0,0 0-1 0 0,1 0 0 0 0,-1 1 0 0 0,0-1 0 0 0,1 0 1 0 0,0 0-1 0 0,0 0 0 0 0,0 0 0 0 0,0 0 0 0 0,0 0 0 0 0,1 0 1 0 0,-1 0-1 0 0,1-1 0 0 0,0 1 0 0 0,0 0 0 0 0,0-1 1 0 0,0 0-1 0 0,0 1 0 0 0,0-1 0 0 0,1 0 0 0 0,-1 0 1 0 0,1 0-1 0 0,0 0 0 0 0,-1-1 0 0 0,1 1 0 0 0,1-1-38 0 0,3 2 55 0 0,0-1 0 0 0,0 0 0 0 0,0 0 0 0 0,0 0 0 0 0,0-1 0 0 0,0-1 0 0 0,1 1 0 0 0,-1-1 0 0 0,0 0 0 0 0,1-1-1 0 0,-1 0 1 0 0,1 0-55 0 0,7-1 52 0 0,-1-2-1 0 0,-1 1 0 0 0,1-2 0 0 0,0 0 0 0 0,8-5-51 0 0,-12 6 90 0 0,0-2 0 0 0,-1 0 0 0 0,1 0 0 0 0,-1-1 0 0 0,-1 0 0 0 0,1 0 0 0 0,-1-1 1 0 0,0 0-1 0 0,-1 0 0 0 0,0-1 0 0 0,-1 0 0 0 0,1 0 0 0 0,-2-1 0 0 0,1 0 0 0 0,-1 0 0 0 0,-1 0 0 0 0,0 0 0 0 0,0-1 0 0 0,-1 0 1 0 0,-1 1-1 0 0,1-1 0 0 0,-2 0 0 0 0,0 0 0 0 0,0-1 0 0 0,-1-1-90 0 0,0 13 53 0 0,0-1-1 0 0,0 0 1 0 0,0 1 0 0 0,0-1-1 0 0,0 0 1 0 0,-1 0 0 0 0,1 1-1 0 0,0-1 1 0 0,0 1 0 0 0,-1-1 0 0 0,1 0-1 0 0,0 1 1 0 0,-1-1 0 0 0,1 1-1 0 0,-1-1 1 0 0,1 0 0 0 0,-1 1-1 0 0,1 0 1 0 0,-1-1 0 0 0,1 1-53 0 0,-5 1 563 0 0,3 9-425 0 0,2 12-92 0 0,2-1 0 0 0,0 0 1 0 0,1 1-1 0 0,1-1 0 0 0,1 1-46 0 0,8 37-66 0 0,-2 1 0 0 0,-3 0-1 0 0,-2 0 1 0 0,-3 0-1 0 0,-3 1 1 0 0,-3 17 66 0 0,5 22-289 0 0,-2-96 283 0 0,0 0 0 0 0,1 0 1 0 0,-1 0-1 0 0,1 0 1 0 0,0 0-1 0 0,0 0 1 0 0,0 0-1 0 0,0-1 1 0 0,1 1-1 0 0,0 0 0 0 0,0-1 1 0 0,0 1-1 0 0,1 1 6 0 0,-2-3 9 0 0,1 0-1 0 0,0 0 1 0 0,-1-1-1 0 0,1 1 1 0 0,0 0-1 0 0,0-1 0 0 0,0 1 1 0 0,0-1-1 0 0,0 0 1 0 0,1 1-1 0 0,-1-1 1 0 0,0 0-1 0 0,0-1 1 0 0,1 1-1 0 0,-1 0 1 0 0,1-1-1 0 0,-1 1 0 0 0,1-1 1 0 0,-1 1-1 0 0,1-1 1 0 0,-1 0-9 0 0,19-2 146 0 0,0 0 1 0 0,-1-2-1 0 0,0 0 1 0 0,0-1-1 0 0,0-1 0 0 0,9-5-146 0 0,41-11 430 0 0,-61 20-503 0 0,14-4-264 0 0,0 0 1 0 0,0 2-1 0 0,0 1 0 0 0,16-1 337 0 0,-38 4-11273 0 0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3.3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1 261 2808 0 0,'21'-5'412'0'0,"0"0"1"0"0,-1-2-1 0 0,1 0 0 0 0,5-4-412 0 0,-11 6 219 0 0,0 0-1 0 0,0 1 0 0 0,1 1 1 0 0,-1 0-1 0 0,1 1 0 0 0,13 0-218 0 0,-8 1 181 0 0,275-17 2125 0 0,-268 16-1545 0 0,27 3-761 0 0,15-1 497 0 0,225-9 1033 0 0,-5 2-572 0 0,-218 6-789 0 0,108 0 254 0 0,131-4-63 0 0,-56 4-78 0 0,-104 2-62 0 0,3-7-220 0 0,50-1 204 0 0,-160 6 33 0 0,30 3-237 0 0,26-1 97 0 0,95-3-16 0 0,-104 3 33 0 0,-44 0 13 0 0,25-3-127 0 0,163-9 213 0 0,-13 1-187 0 0,88-2 59 0 0,-132 10 49 0 0,-15-1 166 0 0,31 8-300 0 0,254 14 777 0 0,-162-9-636 0 0,-172-7-186 0 0,34-6 45 0 0,-37-1-144 0 0,43 7 144 0 0,-7 2-287 0 0,13-7 287 0 0,-61 0-53 0 0,333 5 213 0 0,131-3 449 0 0,-80-9-225 0 0,-193-6-260 0 0,3-3-74 0 0,-161 9-39 0 0,4 3 0 0 0,19 0 25 0 0,673-17 31 0 0,-405 20-53 0 0,32-3-170 0 0,-16-4 96 0 0,-185 6 30 0 0,117 1 44 0 0,118-1 68 0 0,-286-1 84 0 0,134-5 76 0 0,-195 6-181 0 0,52 0-12 0 0,183 0 87 0 0,-145 3 8 0 0,88 1-10 0 0,-99 4-117 0 0,214 10 56 0 0,-168-6-60 0 0,-118-5-10 0 0,270 9-3 0 0,73 7 7 0 0,-75-3 204 0 0,35-5 296 0 0,-299-8-441 0 0,-56-1-28 0 0,153 0 85 0 0,-13-2 7 0 0,25 0-18 0 0,5 1-88 0 0,16-2-54 0 0,-94 2-54 0 0,-33 1 14 0 0,-67-1 12 0 0,3 5 58 0 0,-38-2-8 0 0,47-7 82 0 0,-90 5 187 0 0,-8-1-571 0 0,-5-1-1840 0 0,2 0-9756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0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4 6824 0 0,'-7'-2'-10'0'0,"-1"0"153"0"0,8 2-132 0 0,0 0 1 0 0,0 1-1 0 0,0-1 0 0 0,0 0 1 0 0,0 0-1 0 0,1 0 1 0 0,-1 0-1 0 0,0 0 0 0 0,0 0 1 0 0,0 0-1 0 0,0 0 1 0 0,0 0-1 0 0,0 0 0 0 0,0 0 1 0 0,0 0-1 0 0,0 0 1 0 0,0 0-1 0 0,0 0 0 0 0,0 0 1 0 0,0 0-1 0 0,0 0 1 0 0,0 0-1 0 0,0 1 0 0 0,0-1 1 0 0,0 0-1 0 0,0 0 1 0 0,0 0-1 0 0,0 0 0 0 0,0 0 1 0 0,0 0-1 0 0,0 0 0 0 0,0 0 1 0 0,0 0-1 0 0,0 0 1 0 0,0 0-1 0 0,0 0 0 0 0,0 0 1 0 0,0 0-1 0 0,0 0 1 0 0,0 0-1 0 0,0 0 0 0 0,0 1 1 0 0,0-1-1 0 0,0 0 1 0 0,-1 0-1 0 0,1 0 0 0 0,0 0 1 0 0,0 0-1 0 0,0 0 1 0 0,0 0-1 0 0,0 0 0 0 0,0 0 1 0 0,0 0-1 0 0,0 0 1 0 0,0 0-1 0 0,0 0 0 0 0,0 0-11 0 0,4 0 1194 0 0,-3 0-487 0 0,0 7-854 0 0,-1 95 738 0 0,-2 177 651 0 0,8-162-697 0 0,-9 54 694 0 0,3-170-1214 0 0,1 0-1 0 0,-1 1 1 0 0,0-1 0 0 0,1 1-1 0 0,-1-1 1 0 0,1 0 0 0 0,-1 1-1 0 0,1-1 1 0 0,0 0 0 0 0,-1 0-1 0 0,1 1 1 0 0,0-1-25 0 0,0 0 26 0 0,0 0 0 0 0,0 1 0 0 0,-1-1-1 0 0,1 0 1 0 0,0 1 0 0 0,-1-1 0 0 0,1 1 0 0 0,-1-1 0 0 0,1 1 0 0 0,-1-1 0 0 0,0 1 0 0 0,0 0-26 0 0,1 0 30 0 0,-1 0 0 0 0,0 0 0 0 0,0 0 0 0 0,-1 0 0 0 0,1 0 0 0 0,0 0 0 0 0,-1 0 0 0 0,1 0 0 0 0,-1 0 0 0 0,0 0 0 0 0,0 0 0 0 0,0 0 0 0 0,0 0 0 0 0,0 0 0 0 0,0 0 0 0 0,-1 1-30 0 0,1 8-1068 0 0,1-11-8224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20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24 6824 0 0,'0'-2'48'0'0,"-1"1"0"0"0,1 0 0 0 0,0 0 0 0 0,0-1 0 0 0,0 1 1 0 0,0 0-1 0 0,0 0 0 0 0,0-1 0 0 0,0 1 0 0 0,0 0 0 0 0,0 0 0 0 0,1 0 1 0 0,-1-1-1 0 0,0 1 0 0 0,1 0 0 0 0,-1 0-48 0 0,5-1 578 0 0,-2 11-349 0 0,-1-6-193 0 0,0 0-1 0 0,1 0 1 0 0,-1 0-1 0 0,0-1 1 0 0,1 1-1 0 0,0-1 1 0 0,-1 0-1 0 0,2 1-35 0 0,4 4 29 0 0,-5-4-28 0 0,1 0-1 0 0,-1-1 0 0 0,1 0 0 0 0,-1 1 0 0 0,1-1 0 0 0,0-1 0 0 0,-1 1 0 0 0,1 0 0 0 0,0-1 0 0 0,0 0 1 0 0,0 0-1 0 0,0 0 0 0 0,0-1 0 0 0,1 1 0 0 0,1-1 0 0 0,1 1-1 0 0,-1 0 1 0 0,1 0-1 0 0,0 1 0 0 0,-1 0 0 0 0,1 0 1 0 0,2 1 0 0 0,33 16-11 0 0,-22-11-4 0 0,-1 0 1 0 0,0 2 0 0 0,-1 0 0 0 0,11 9 14 0 0,-15-9-19 0 0,40 32-206 0 0,14 15 225 0 0,-56-44-38 0 0,0 0 0 0 0,-1 0 0 0 0,-1 1 0 0 0,1 3 38 0 0,27 34-44 0 0,-32-42 29 0 0,0 0 0 0 0,0 0 1 0 0,-1 1-1 0 0,-1-1 0 0 0,1 1 0 0 0,-2 0 1 0 0,1 1 14 0 0,6 16-12 0 0,-7-19 16 0 0,-1 1 0 0 0,0 0 1 0 0,-1 0-1 0 0,0-1 0 0 0,0 1 0 0 0,-1 0 0 0 0,0 0 1 0 0,-1 0-1 0 0,0 2-4 0 0,0 18 69 0 0,1-21-15 0 0,-1-1 1 0 0,-1 1 0 0 0,1-1-1 0 0,-1 0 1 0 0,0 0 0 0 0,-1 1 0 0 0,0-2-1 0 0,0 1 1 0 0,-1 0 0 0 0,1 0-1 0 0,-1-1 1 0 0,-1 0 0 0 0,1 0-1 0 0,-1 0 1 0 0,-3 2-55 0 0,-2 2 84 0 0,1 0 0 0 0,-2-1 0 0 0,1-1 1 0 0,-1 1-1 0 0,-1-2 0 0 0,1 0 0 0 0,-1 0 0 0 0,-5 1-84 0 0,-3 0 104 0 0,0-2 1 0 0,-1 0-1 0 0,0-2 0 0 0,-1 0 1 0 0,-10 0-105 0 0,-51 10 325 0 0,66-11-239 0 0,0-1 0 0 0,1-1 0 0 0,-1 0 1 0 0,-15-2-87 0 0,4 1 87 0 0,15-1 30 0 0,1-1 0 0 0,0 0 0 0 0,0-1 0 0 0,0 0 0 0 0,0-1 0 0 0,-10-5-117 0 0,21 9 31 0 0,0-1 0 0 0,0 0 1 0 0,-1 1-1 0 0,1-1 0 0 0,0 0 0 0 0,0 0 0 0 0,0 0 0 0 0,0 0 0 0 0,0 0 0 0 0,0 0 0 0 0,0 0 0 0 0,1 0 0 0 0,-1 0 0 0 0,0-1 0 0 0,0 1 1 0 0,1 0-1 0 0,-1-1 0 0 0,1 1-31 0 0,-1 0-48 0 0,1 0-1 0 0,0 1 1 0 0,0-1 0 0 0,-1 0 0 0 0,1 0 0 0 0,0 0 0 0 0,0 1 0 0 0,0-1 0 0 0,0 0 0 0 0,0 0-1 0 0,0 0 1 0 0,0 1 0 0 0,0-1 0 0 0,0 0 0 0 0,1 0 0 0 0,-1 0 0 0 0,0 1 0 0 0,0-1-1 0 0,1 0 1 0 0,-1 0 0 0 0,0 1 0 0 0,1-1 0 0 0,-1 0 0 0 0,1 1 0 0 0,-1-1 0 0 0,1 1 0 0 0,-1-1-1 0 0,1 0 1 0 0,0 0 48 0 0,0 1-7738 0 0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6.0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6632 0 0,'0'0'304'0'0,"0"0"0"0"0,0 0 0 0 0,0 0 45 0 0,0 0 182 0 0,0 0 45 0 0,0 0 1 0 0,0 0-24 0 0,0 0-114 0 0,0 0-24 0 0,0 0-1 0 0,0 0-19 0 0,0 0-60 0 0,0 0-15 0 0,0 0 1 0 0,0 0-42 0 0,0 0-190 0 0,0 0-42 0 0,0 0-1 0 0,0 0 20 0 0,0 0 92 0 0,0 0 21 0 0,0 0 2 0 0,0 0-3 0 0,0 0 0 0 0,0 0 12 0 0,1 6 0 0 0,13 108 56 0 0,-10-62-76 0 0,-4-42-50 0 0,0 0 0 0 0,0-1 0 0 0,1 1 0 0 0,1-1 0 0 0,0 1 0 0 0,1 4-120 0 0,0-1 126 0 0,0 0 0 0 0,-2 1-1 0 0,0-1 1 0 0,0 0 0 0 0,-1 0-1 0 0,-1 1 1 0 0,0 3-126 0 0,-1 24 568 0 0,2-40-557 0 0,0 1 7 0 0,0 0 1 0 0,0 0 0 0 0,0 0 0 0 0,0 0 0 0 0,0 0 0 0 0,0 0 0 0 0,-1 0-1 0 0,1-1 1 0 0,-1 1 0 0 0,1 0 0 0 0,-1 0 0 0 0,0 0 0 0 0,0-1 0 0 0,0 1-1 0 0,0 0-18 0 0,1 14-2050 0 0,0-15-8943 0 0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6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0 125 2104 0 0,'0'0'108'0'0,"1"0"0"0"0,-1 0 0 0 0,0 0 1 0 0,1 0-1 0 0,-1 0 0 0 0,1 0 0 0 0,-1 0 0 0 0,0 0 1 0 0,1 0-1 0 0,-1 0 0 0 0,0 0 0 0 0,1 0 0 0 0,-1 0 0 0 0,0 0 1 0 0,1 0-1 0 0,-1 1 0 0 0,0-1 0 0 0,1 0 0 0 0,-1 0 0 0 0,0 0 1 0 0,1 0-1 0 0,-1 1 0 0 0,0-1 0 0 0,0 0 0 0 0,1 0 0 0 0,-1 1 1 0 0,0-1-1 0 0,0 0 0 0 0,1 1 0 0 0,-1-1 0 0 0,0 0 1 0 0,0 1-1 0 0,0-1 0 0 0,0 0 0 0 0,1 1 0 0 0,-1-1 0 0 0,0 0 1 0 0,0 1-1 0 0,0-1 0 0 0,0 0 0 0 0,0 1 0 0 0,0-1 0 0 0,0 0 1 0 0,0 1-1 0 0,0-1 0 0 0,0 1 0 0 0,0-1 0 0 0,0 0 1 0 0,0 1-1 0 0,-1-1-108 0 0,1 3 337 0 0,0-2 245 0 0,0-1 2 0 0,0 0-63 0 0,0 0-250 0 0,0 0-63 0 0,0 0 1 0 0,0 0 24 0 0,0 0 79 0 0,0 0 27 0 0,0 0-6 0 0,0 0-27 0 0,0 0-144 0 0,0 0-39 0 0,14-1 75 0 0,0-1 0 0 0,0 0 0 0 0,-1-1 0 0 0,1-1 0 0 0,6-2-198 0 0,25-6 175 0 0,39-5 285 0 0,-2-4 0 0 0,71-28-460 0 0,-138 44 120 0 0,1 1 0 0 0,0 1 0 0 0,0 0 0 0 0,0 1 0 0 0,11 0-120 0 0,10-1 224 0 0,7 3-1901 0 0,-40 0-7796 0 0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8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96 0 0,'0'0'0'0'0,"0"0"0"0"0,3 0 0 0 0,-3 0-80 0 0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9.1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5416 0 0,'0'1'53'0'0,"0"-1"0"0"0,0 1-1 0 0,0 0 1 0 0,0-1 0 0 0,0 1 0 0 0,0-1 0 0 0,0 1 0 0 0,1-1 0 0 0,-1 1 0 0 0,0-1 0 0 0,1 1-1 0 0,-1-1 1 0 0,0 1 0 0 0,1-1 0 0 0,-1 1 0 0 0,0-1 0 0 0,1 1 0 0 0,-1-1 0 0 0,1 0-1 0 0,-1 1 1 0 0,1-1 0 0 0,-1 0 0 0 0,1 1 0 0 0,-1-1-53 0 0,1 0 67 0 0,-1 1 1 0 0,1-1-1 0 0,0 0 1 0 0,-1 1-1 0 0,1-1 0 0 0,-1 1 1 0 0,0-1-1 0 0,1 0 1 0 0,-1 1-1 0 0,1-1 0 0 0,-1 1 1 0 0,0 0-1 0 0,1-1 0 0 0,-1 1 1 0 0,0-1-1 0 0,1 1 1 0 0,-1-1-1 0 0,0 1 0 0 0,0 0 1 0 0,0-1-1 0 0,0 1 1 0 0,1-1-1 0 0,-1 1 0 0 0,0 0-67 0 0,10 101 1675 0 0,-13 170 1853 0 0,-1-210-1873 0 0,4-61-1447 0 0,0-1-10 0 0,0 0-36 0 0,0 0-10 0 0,0 0 0 0 0,0 0-8 0 0,0 0-31 0 0,0 0-4 0 0,0 0-1 0 0,0 0-8 0 0,0 0-65 0 0,0 0-13 0 0,-5 0-1956 0 0,5 0-8587 0 0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19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71 4816 0 0,'7'3'2732'0'0,"-4"0"-769"0"0,-4-2-890 0 0,8 3-125 0 0,-7-4-935 0 0,1 0-1 0 0,-1 0 1 0 0,0 1 0 0 0,0-1-1 0 0,1 0 1 0 0,-1 0 0 0 0,0 1-1 0 0,1-1 1 0 0,-1 0 0 0 0,0 0-1 0 0,0 1 1 0 0,1-1 0 0 0,-1 0-1 0 0,1 0 1 0 0,-1 0 0 0 0,0 0 0 0 0,1 0-1 0 0,-1 0 1 0 0,0 0 0 0 0,1 0-1 0 0,-1 1 1 0 0,1-1 0 0 0,-1-1-1 0 0,0 1 1 0 0,1 0-13 0 0,94-3 2264 0 0,-95 10-1863 0 0,0-5-262 0 0,0-6 114 0 0,0 4-201 0 0,0 0-32 0 0,0 1 168 0 0,0-1-164 0 0,0 0 0 0 0,0 0 0 0 0,0 1 0 0 0,0-1 0 0 0,0 0-1 0 0,1 0 1 0 0,-1 1 0 0 0,0-1 0 0 0,0 0 0 0 0,0 0 0 0 0,0 1 0 0 0,0-1-1 0 0,0 0 1 0 0,1 0 0 0 0,-1 0 0 0 0,0 1 0 0 0,0-1 0 0 0,0 0 0 0 0,1 0-1 0 0,-1 0 1 0 0,0 0 0 0 0,0 0 0 0 0,0 1 0 0 0,1-1 0 0 0,-1 0-1 0 0,0 0 1 0 0,0 0 0 0 0,1 0 0 0 0,-1 0 0 0 0,0 0 0 0 0,0 0 0 0 0,1 0-1 0 0,-1 0 1 0 0,0 0 0 0 0,1 0 0 0 0,-1 0 0 0 0,0 0 0 0 0,0 0 0 0 0,1 0-1 0 0,-1 0 1 0 0,0 0 0 0 0,0 0 0 0 0,1 0 0 0 0,-1 0 0 0 0,0-1 0 0 0,0 1-24 0 0,172-18-119 0 0,-58 6-34 0 0,-86 7 139 0 0,-8 1 34 0 0,-1 0 0 0 0,0-1 0 0 0,12-4-20 0 0,-25 6-105 0 0,0 1 0 0 0,0-1-1 0 0,0 0 1 0 0,0 0 0 0 0,0-1-1 0 0,-1 0 1 0 0,1 0 0 0 0,3-4 105 0 0,-9 8-10852 0 0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2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6424 0 0,'0'0'192'0'0,"0"0"1"0"0,0 0 6 0 0,0 0 49 0 0,0 0 194 0 0,0 0 58 0 0,0 0-1 0 0,0 0 0 0 0,0 0-14 0 0,0 0 2 0 0,0 0-1 0 0,0 0-26 0 0,0 0-85 0 0,0 0-18 0 0,0 0-3 0 0,0 0-37 0 0,0 0-138 0 0,0 0-35 0 0,0 0 1 0 0,0 0-4 0 0,0 0-37 0 0,2 4-14 0 0,1 0-62 0 0,-1 1 0 0 0,0-1 0 0 0,0 0-1 0 0,-1 1 1 0 0,1 0 0 0 0,-1-1 0 0 0,0 1 0 0 0,-1 0 0 0 0,1 3-28 0 0,0 53 305 0 0,-1-45-216 0 0,0 0 0 0 0,1 0 1 0 0,2 14-90 0 0,0-10 160 0 0,0 1 1 0 0,-2-1 0 0 0,0 5-161 0 0,1 25 254 0 0,0-5 240 0 0,1-39-550 0 0,4 7 608 0 0,-7-12-588 0 0,0-1-1 0 0,0 0 0 0 0,0 0 1 0 0,0 0-1 0 0,0 0 1 0 0,0 0-1 0 0,1 1 0 0 0,-1-1 1 0 0,0 0-1 0 0,0 0 0 0 0,0 0 1 0 0,0 1-1 0 0,0-1 0 0 0,0 0 1 0 0,0 0-1 0 0,0 0 0 0 0,0 1 1 0 0,0-1-1 0 0,0 0 0 0 0,0 0 1 0 0,0 0-1 0 0,0 0 0 0 0,0 1 1 0 0,0-1-1 0 0,0 0 0 0 0,0 0 1 0 0,0 0-1 0 0,0 1 0 0 0,-1-1 1 0 0,1 0-1 0 0,0 0 0 0 0,0 0 1 0 0,0 0-1 0 0,0 1 0 0 0,0-1 1 0 0,0 0-1 0 0,-1 0 0 0 0,1 0 1 0 0,0 0-1 0 0,0 0 0 0 0,0 0 1 0 0,0 1-1 0 0,-1-1 1 0 0,1 0-1 0 0,0 0 0 0 0,0 0 1 0 0,0 0-1 0 0,0 0 0 0 0,-1 0 37 0 0,1 0-10058 0 0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3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2304 0 0,'0'1'42'0'0,"0"-1"1"0"0,0 0-1 0 0,0 0 1 0 0,0 1-1 0 0,0-1 1 0 0,1 0-1 0 0,-1 0 0 0 0,0 1 1 0 0,0-1-1 0 0,0 0 1 0 0,0 0-1 0 0,0 1 1 0 0,0-1-1 0 0,1 0 1 0 0,-1 0-1 0 0,0 1 0 0 0,0-1 1 0 0,0 0-1 0 0,0 0 1 0 0,1 0-1 0 0,-1 0 1 0 0,0 1-1 0 0,0-1 1 0 0,1 0-1 0 0,-1 0 0 0 0,0 0 1 0 0,0 0-1 0 0,1 0 1 0 0,-1 0-1 0 0,0 0 1 0 0,0 0-1 0 0,1 1 1 0 0,-1-1-1 0 0,0 0 0 0 0,0 0 1 0 0,1 0-1 0 0,-1 0 1 0 0,0 0-1 0 0,1-1 1 0 0,-1 1-1 0 0,0 0 1 0 0,0 0-43 0 0,17-3 3312 0 0,-6 0-1543 0 0,-2 3-1293 0 0,1-1 0 0 0,-1 0 0 0 0,0 0 0 0 0,0-1 0 0 0,2 0-476 0 0,-5 1 20 0 0,65-12 385 0 0,7 4-405 0 0,-16 1 107 0 0,41-10-107 0 0,-77 13 229 0 0,0 1 0 0 0,12 1-229 0 0,10-2 278 0 0,17 1 159 0 0,-59 4-349 0 0,-1 1-1 0 0,1-1 1 0 0,0 1-1 0 0,0 0 1 0 0,0 0-1 0 0,0 1 1 0 0,-1-1-1 0 0,1 2 1 0 0,3 1-88 0 0,24 18-637 0 0,-33-22-8935 0 0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3.6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8640 0 0,'-1'-15'1864'0'0,"6"28"272"0"0,-4-10-1957 0 0,-1 0 1 0 0,1 0 0 0 0,-1-1 0 0 0,0 1 0 0 0,1 0 0 0 0,-1 0-1 0 0,-1 0 1 0 0,1 0 0 0 0,-1 1-180 0 0,1 12-8 0 0,6 39-141 0 0,1 12-16 0 0,-6-29 273 0 0,3 0 0 0 0,6 26-108 0 0,1 13 128 0 0,-10-29 139 0 0,-1-33-119 0 0,1 0 0 0 0,0 0 1 0 0,1 1-149 0 0,1 56 516 0 0,1-59-2452 0 0,-4-13-7764 0 0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4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6728 0 0,'0'0'0'0'0,"0"0"-5056"0"0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4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 10080 0 0,'29'0'2486'0'0,"4"1"-1798"0"0,-1-2-1 0 0,24-4-687 0 0,-19 3 244 0 0,-29 3-182 0 0,-1-1 0 0 0,0-1 0 0 0,1 1 1 0 0,-1-1-1 0 0,0-1 0 0 0,3 0-62 0 0,-7 2 24 0 0,-1-1-1 0 0,0 1 1 0 0,1 0-1 0 0,-1 0 1 0 0,0 0-1 0 0,1 0 1 0 0,-1 0-1 0 0,0 1 1 0 0,1-1 0 0 0,-1 1-1 0 0,0-1 1 0 0,0 1-1 0 0,1 0-23 0 0,-1 0-159 0 0,1 0 0 0 0,-1 0 0 0 0,0-1 0 0 0,1 1 0 0 0,-1-1 0 0 0,0 0 0 0 0,1 0 0 0 0,-1 1 0 0 0,0-2 0 0 0,1 1 0 0 0,-1 0 0 0 0,1 0 159 0 0,-2-1-9260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20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189 210 3208 0 0,'0'-2'35'0'0,"0"1"0"0"0,1-1 0 0 0,-1 1 1 0 0,1 0-1 0 0,0-1 0 0 0,0 1 0 0 0,-1 0 0 0 0,1-1 0 0 0,0 1 0 0 0,0 0 1 0 0,0 0-1 0 0,0 0 0 0 0,0 0 0 0 0,0 0 0 0 0,1 0 0 0 0,-1 0 1 0 0,1 0-36 0 0,13-15 1130 0 0,-12 11-915 0 0,-1 0 1 0 0,1 0 0 0 0,-1 0-1 0 0,0-1 1 0 0,-1 1 0 0 0,0 0-1 0 0,1-1 1 0 0,-1 1 0 0 0,-1-1-1 0 0,1 1 1 0 0,-1-4-216 0 0,0 8 3 0 0,0 1 0 0 0,0-1 0 0 0,0 1 0 0 0,0-1 1 0 0,0 1-1 0 0,0 0 0 0 0,0-1 0 0 0,0 1 0 0 0,0-1 0 0 0,0 1 1 0 0,0-1-1 0 0,-1 1 0 0 0,1 0 0 0 0,0-1 0 0 0,0 1 0 0 0,0-1 1 0 0,0 1-1 0 0,-1 0 0 0 0,1-1 0 0 0,0 1 0 0 0,-1-1 1 0 0,1 1-1 0 0,0 0 0 0 0,0 0 0 0 0,-1-1 0 0 0,1 1 0 0 0,-1 0 1 0 0,1-1-1 0 0,0 1 0 0 0,-1 0 0 0 0,1 0 0 0 0,-1 0 0 0 0,1-1-3 0 0,-16 6 84 0 0,-11 16 138 0 0,7 3-146 0 0,2 0-1 0 0,0 1 1 0 0,1 2-1 0 0,2-1 1 0 0,-3 9-76 0 0,-1 7 350 0 0,2 1 1 0 0,-5 19-351 0 0,16-39 184 0 0,1 0 1 0 0,0 1 0 0 0,2-1-1 0 0,1 1 1 0 0,0 13-185 0 0,2-20 105 0 0,-1-7-17 0 0,1 1 1 0 0,1-1 0 0 0,-1 0 0 0 0,2 0 0 0 0,-1 0 0 0 0,1 0 0 0 0,1 0 0 0 0,2 5-89 0 0,-4-11 42 0 0,0 0 1 0 0,1-1 0 0 0,-1 1-1 0 0,1 0 1 0 0,0-1-1 0 0,1 1 1 0 0,-1-1 0 0 0,2 2-43 0 0,-2-3 4 0 0,1 0 0 0 0,-1-1 1 0 0,1 1-1 0 0,-1-1 0 0 0,1 1 1 0 0,0-1-1 0 0,-1 0 1 0 0,1 0-1 0 0,0 0 0 0 0,0 0 1 0 0,0-1-1 0 0,1 1-4 0 0,5 1 67 0 0,0 0-1 0 0,0-1 1 0 0,0 0 0 0 0,0-1-1 0 0,0 0 1 0 0,0 0 0 0 0,0-1-1 0 0,6-1-66 0 0,-10 1 17 0 0,0 0 0 0 0,0-1 0 0 0,0 0 0 0 0,0 0 0 0 0,-1-1 0 0 0,1 1 0 0 0,-1-1-1 0 0,1 0 1 0 0,-1 0 0 0 0,0-1 0 0 0,0 1 0 0 0,0-1 0 0 0,1-2-17 0 0,9-10 139 0 0,-1-1-1 0 0,9-15-138 0 0,-6 9 122 0 0,6-9 144 0 0,18-33-266 0 0,-34 52 27 0 0,0 1 0 0 0,0-1 0 0 0,-2-1 0 0 0,0 1 1 0 0,0 0-1 0 0,-1-1 0 0 0,0-5-27 0 0,3-21 112 0 0,-3 29-80 0 0,-1 0 1 0 0,-1-1-1 0 0,0 1 1 0 0,0-1 0 0 0,-1 1-1 0 0,-1-1 1 0 0,0 1 0 0 0,0 0-1 0 0,-2-5-32 0 0,-7-28 119 0 0,7 28 24 0 0,-1 1 0 0 0,0 0 0 0 0,-1 0 0 0 0,0 0 0 0 0,-3-5-143 0 0,-3-4 90 0 0,-11-19 100 0 0,-7 12 225 0 0,16 19-150 0 0,6 9-1971 0 0,7 3-7604 0 0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5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7136 0 0,'3'8'618'0'0,"-2"-6"-183"0"0,0-6-3 0 0,26 2 2329 0 0,26-11-2122 0 0,-27 6-310 0 0,0 1-1 0 0,1 2 0 0 0,18-1-328 0 0,-23-2 249 0 0,-21 7-231 0 0,1-1-1 0 0,0 0 0 0 0,-1 0 0 0 0,1 1 0 0 0,0-1 1 0 0,0 1-1 0 0,0-1 0 0 0,-1 1 0 0 0,1 0 1 0 0,0 0-1 0 0,2 0-17 0 0,28 4-1653 0 0,-20-5-6779 0 0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5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19 120 4720 0 0,'0'0'752'0'0,"0"0"1"0"0,0-28 390 0 0,0-33-417 0 0,0 60-402 0 0,0-29 4996 0 0,1 106-4558 0 0,-6 195-258 0 0,0-233-363 0 0,0 14 51 0 0,5-44-168 0 0,1-5 28 0 0,-1 0 0 0 0,0 0 0 0 0,1 0 1 0 0,-1 0-1 0 0,0 0 0 0 0,-1 0 0 0 0,1 0 0 0 0,0 0 1 0 0,-1 0-1 0 0,0 0 0 0 0,0 0 0 0 0,0 0 1 0 0,0 0-53 0 0,0-2 72 0 0,1-1 1 0 0,0 0-2 0 0,0 0-30 0 0,0 0-4 0 0,0 0-1 0 0,0 0 3 0 0,0 0-23 0 0,0 0 0 0 0,0-2-2040 0 0,0 2-8273 0 0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6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6824 0 0,'46'-2'2406'0'0,"21"-4"-2406"0"0,-21 1 130 0 0,20 2-130 0 0,-22-2 334 0 0,-36 3-176 0 0,0 1 0 0 0,-1 0 0 0 0,1 1-1 0 0,0-1 1 0 0,0 1 0 0 0,4 1-158 0 0,26 2 776 0 0,-29-3-578 0 0,0 0-1 0 0,-1 1 0 0 0,1 0 0 0 0,0 1 1 0 0,-1 0-1 0 0,5 2-197 0 0,-9-4-1436 0 0,-3 0-6537 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6.6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7528 0 0,'51'2'839'0'0,"-32"-1"-269"0"0,-1 0-1 0 0,1-2 1 0 0,0 0-1 0 0,0-1-569 0 0,7 0 404 0 0,1 0 0 0 0,14 2-404 0 0,17-1-1336 0 0,-30-1-5893 0 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7.0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2 9440 0 0,'0'-1'47'0'0,"-1"1"0"0"0,1 0 0 0 0,0 0 0 0 0,-1 0 0 0 0,1 0 1 0 0,-1 0-1 0 0,1 0 0 0 0,-1 0 0 0 0,1 0 0 0 0,0 0 0 0 0,-1 0 0 0 0,1 0 0 0 0,-1 0 1 0 0,1 0-1 0 0,0 0 0 0 0,-1 1 0 0 0,1-1 0 0 0,-1 0 0 0 0,1 0 0 0 0,0 0 1 0 0,-1 1-1 0 0,1-1 0 0 0,0 0 0 0 0,-1 0 0 0 0,1 1 0 0 0,0-1 0 0 0,-1 0 1 0 0,1 1-1 0 0,0-1 0 0 0,0 0 0 0 0,-1 1 0 0 0,1-1 0 0 0,0 0 0 0 0,0 1 1 0 0,0-1-1 0 0,-1 0 0 0 0,1 1 0 0 0,0-1 0 0 0,0 1 0 0 0,0-1 0 0 0,0 1 0 0 0,0-1 1 0 0,0 0-1 0 0,0 1 0 0 0,0-1 0 0 0,0 1 0 0 0,0-1 0 0 0,0 1-47 0 0,0-1 331 0 0,-1 1-260 0 0,1-1-1 0 0,-1 1 1 0 0,0-1-1 0 0,1 0 1 0 0,-1 1-1 0 0,1 0 1 0 0,-1-1 0 0 0,1 1-1 0 0,-1-1 1 0 0,1 1-1 0 0,-1 0 1 0 0,1-1-1 0 0,-1 1 1 0 0,1 0-1 0 0,0-1 1 0 0,0 1 0 0 0,-1 0-1 0 0,1 0 1 0 0,0-1-1 0 0,0 1 1 0 0,0 0-1 0 0,0 0-70 0 0,-5 21 85 0 0,5-20-75 0 0,-10 88 286 0 0,6-39-103 0 0,2-36-162 0 0,1-7-5 0 0,0-1 0 0 0,0 1 0 0 0,1-1 0 0 0,0 1 1 0 0,1-1-1 0 0,-1 1 0 0 0,1-1 0 0 0,2 4-26 0 0,-2 0 27 0 0,1 0 0 0 0,-2 0 0 0 0,1 0 0 0 0,-1 0 0 0 0,-1 6-27 0 0,0 10 294 0 0,1-27-163 0 0,0 0 20 0 0,0 0 2 0 0,0 0 8 0 0,0 0 13 0 0,0 0-2002 0 0,0 0-8016 0 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7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 6928 0 0,'1'1'83'0'0,"-1"0"1"0"0,1 0-1 0 0,-1-1 1 0 0,1 1 0 0 0,0 0-1 0 0,-1-1 1 0 0,1 1-1 0 0,-1-1 1 0 0,1 1-1 0 0,0-1 1 0 0,0 1 0 0 0,-1-1-1 0 0,1 1 1 0 0,0-1-1 0 0,0 0 1 0 0,0 1-1 0 0,0-1 1 0 0,-1 0 0 0 0,1 0-1 0 0,0 0 1 0 0,0 1-1 0 0,0-1 1 0 0,0 0-1 0 0,0 0 1 0 0,0 0 0 0 0,-1-1-1 0 0,1 1 1 0 0,0 0-1 0 0,0 0-83 0 0,40-2 3585 0 0,-30 1-3073 0 0,102-10 819 0 0,111-26-1331 0 0,-175 28 5 0 0,-14 5 326 0 0,-1 1 0 0 0,1 2 0 0 0,0 1 0 0 0,-1 2 1 0 0,29 6-333 0 0,-38-8-1674 0 0,-23 0-8873 0 0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8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390 0 10040 0 0,'-34'4'3588'0'0,"-12"9"-2714"0"0,-6 2-838 0 0,15-6-23 0 0,26-6-7 0 0,1 0 1 0 0,0-1-1 0 0,-1 0 0 0 0,1-1 0 0 0,-3 0-6 0 0,8-1 14 0 0,0 1 0 0 0,0-1 0 0 0,0 1-1 0 0,0 0 1 0 0,0 1 0 0 0,1-1 0 0 0,-1 1-1 0 0,0 0 1 0 0,1 0 0 0 0,-1 1 0 0 0,0-1-14 0 0,-16 9 131 0 0,-1 8-76 0 0,20-18-55 0 0,1 0 0 0 0,-1 1 0 0 0,0-1 1 0 0,1 1-1 0 0,-1 0 0 0 0,1-1 0 0 0,0 1 1 0 0,0 0-1 0 0,-1 0 0 0 0,1 0 0 0 0,0 0 1 0 0,1 0-1 0 0,-1 0 0 0 0,0 0 1 0 0,1 0-1 0 0,-2 3 0 0 0,0 0 1 0 0,1 0 0 0 0,0 0 0 0 0,0 0 0 0 0,1 5-1 0 0,-9 40 0 0 0,7-9 0 0 0,0-26 0 0 0,2-1 0 0 0,0 1 0 0 0,1 11 0 0 0,0-15-1 0 0,-1 0 0 0 0,0 0 0 0 0,-2 10 1 0 0,1-12-2 0 0,1 0 1 0 0,0 1-1 0 0,0-1 0 0 0,0 0 1 0 0,2 6 1 0 0,-1-4 17 0 0,0-1 1 0 0,0 1-1 0 0,-1-1 1 0 0,-2 9-18 0 0,1 10 525 0 0,-8 2 817 0 0,9-30-1437 0 0,0 0 1 0 0,0-1-1 0 0,0 1 1 0 0,0 0-1 0 0,0 0 0 0 0,0 0 1 0 0,0 0-1 0 0,0-1 0 0 0,-1 1 1 0 0,1 0-1 0 0,0 0 0 0 0,-1 0 1 0 0,1-1-1 0 0,0 1 0 0 0,-1 0 1 0 0,1 0-1 0 0,-1-1 0 0 0,1 1 1 0 0,-1 0-1 0 0,0-1 0 0 0,0 1 95 0 0,1-1-10626 0 0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8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 8432 0 0,'0'0'450'0'0,"0"0"9"0"0,21 8 1646 0 0,20-10-481 0 0,31-5-1624 0 0,-53 4 116 0 0,66-11-1656 0 0,-80 13-6778 0 0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9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0 5920 0 0,'0'1'221'0'0,"0"0"0"0"0,0 0-1 0 0,0 0 1 0 0,0-1 0 0 0,0 1 0 0 0,1 0 0 0 0,-1-1 0 0 0,0 1-1 0 0,1 0 1 0 0,-1 0 0 0 0,0-1 0 0 0,1 1 0 0 0,-1 0 0 0 0,1-1 0 0 0,-1 1-1 0 0,1-1 1 0 0,-1 1 0 0 0,1-1 0 0 0,-1 1 0 0 0,1-1 0 0 0,-1 1-1 0 0,1-1 1 0 0,0 1 0 0 0,-1-1 0 0 0,2 1-221 0 0,-19 0 216 0 0,1 2 0 0 0,0 0 0 0 0,0 0 0 0 0,1 2 0 0 0,-1 0 0 0 0,1 1-1 0 0,-5 3-215 0 0,-15 4 289 0 0,-40 15 62 0 0,43-16-46 0 0,26-9-235 0 0,-1 0 0 0 0,0-1 0 0 0,0 0 0 0 0,0 0 1 0 0,-1 0-71 0 0,-13 11 464 0 0,20-12-442 0 0,0 0 0 0 0,0-1 0 0 0,0 1 0 0 0,0 0 0 0 0,0 0 1 0 0,0 0-1 0 0,0 0 0 0 0,0 0 0 0 0,0 0 0 0 0,1 0 1 0 0,-1 0-1 0 0,0 1 0 0 0,1-1 0 0 0,-1 0 0 0 0,1 0 1 0 0,-1 0-1 0 0,1 1 0 0 0,0-1 0 0 0,0 0 0 0 0,-1 1 0 0 0,1-1 1 0 0,0 0-1 0 0,0 1 0 0 0,0-1 0 0 0,0 0 0 0 0,1 1 1 0 0,-1-1-1 0 0,0 0 0 0 0,0 0 0 0 0,1 1-22 0 0,0 3 31 0 0,-1 1 0 0 0,2-1 0 0 0,-1 0-1 0 0,1 1 1 0 0,0-1 0 0 0,0 0 0 0 0,1 3-31 0 0,2 0-1 0 0,-1 1 0 0 0,-1-1-1 0 0,0 1 1 0 0,0 0 0 0 0,-1 0 0 0 0,0 0 0 0 0,0 1 0 0 0,-1-1-1 0 0,0 3 2 0 0,0 19-42 0 0,-1 0-1 0 0,-3 4 43 0 0,3-21-16 0 0,-4 154-147 0 0,-4-117 202 0 0,7-49-5 0 0,1 0 1 0 0,-1 0-1 0 0,0 0 1 0 0,0 0-1 0 0,0 0 1 0 0,0 0-1 0 0,0 0 1 0 0,0 0 0 0 0,0 0-1 0 0,0-1 1 0 0,-1 1-1 0 0,1-1 1 0 0,-1 1-1 0 0,-1 1-34 0 0,-7 9 657 0 0,10-11-2658 0 0,0-1-8351 0 0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09:29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31 6632 0 0,'1'-1'145'0'0,"0"0"1"0"0,0 1-1 0 0,0-1 1 0 0,0 0-1 0 0,-1 1 1 0 0,1-1-1 0 0,0 1 1 0 0,0-1-1 0 0,0 1 0 0 0,0 0 1 0 0,0-1-1 0 0,0 1 1 0 0,1 0-1 0 0,-1 0 1 0 0,0 0-1 0 0,0 0 1 0 0,1 0-146 0 0,10-2 1576 0 0,194-17 1631 0 0,-194 18-3220 0 0,7 0 207 0 0,1 1 0 0 0,-1 0-1 0 0,1 2 1 0 0,1 0-194 0 0,6 0-1732 0 0,-25-2-7498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21.5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21 230 3808 0 0,'-1'-10'771'0'0,"-1"9"-50"0"0,-1 12-44 0 0,-4 31-328 0 0,5-33-336 0 0,0 0 0 0 0,1 0-1 0 0,0-1 1 0 0,0 4-13 0 0,1 16 14 0 0,-1 31 211 0 0,2 0-1 0 0,3 0 0 0 0,3-1 0 0 0,7 25-224 0 0,-10-63 149 0 0,-3-13-66 0 0,0 0 0 0 0,1 1-1 0 0,0-1 1 0 0,0 0 0 0 0,1 0-1 0 0,-1 0 1 0 0,2-1 0 0 0,-1 1-1 0 0,1-1 1 0 0,0 0-1 0 0,1 2-82 0 0,-3-6 42 0 0,-1-1 0 0 0,1 1 0 0 0,-1-1 0 0 0,1 0 0 0 0,0 1-1 0 0,-1-1 1 0 0,1 0 0 0 0,0 0 0 0 0,0 0 0 0 0,0-1 0 0 0,0 1-1 0 0,0 0 1 0 0,0-1 0 0 0,0 1 0 0 0,0-1 0 0 0,0 0 0 0 0,0 0-1 0 0,0 0 1 0 0,0 0 0 0 0,0 0 0 0 0,0 0 0 0 0,0 0 0 0 0,0 0-1 0 0,0-1 1 0 0,1 0-42 0 0,3-1 142 0 0,1-1-1 0 0,0 0 0 0 0,-1-1 0 0 0,0 1 1 0 0,0-1-1 0 0,3-3-141 0 0,13-7 249 0 0,-17 10-195 0 0,0 1 0 0 0,0-1 1 0 0,0 0-1 0 0,-1 0 0 0 0,1-1 0 0 0,-1 1 1 0 0,0-1-1 0 0,1-2-54 0 0,16-18 179 0 0,-9 13-88 0 0,-5 6-32 0 0,-1 0 0 0 0,1-1-1 0 0,-1 1 1 0 0,-1-2 0 0 0,1 1 0 0 0,-1-1 0 0 0,0 1 0 0 0,-1-2-59 0 0,16-43 747 0 0,10-43-747 0 0,-13 40 439 0 0,13-29-439 0 0,-9 27 440 0 0,-20 56-426 0 0,-1 0-1 0 0,1 1 1 0 0,-1-1 0 0 0,1 0-1 0 0,0 0 1 0 0,0 1-1 0 0,-1-1 1 0 0,1 1-1 0 0,0-1 1 0 0,0 1 0 0 0,0-1-1 0 0,-1 1 1 0 0,1-1-1 0 0,0 1 1 0 0,0 0 0 0 0,0 0-1 0 0,0-1 1 0 0,0 1-1 0 0,0 0 1 0 0,0 0-1 0 0,0 0 1 0 0,0 0 0 0 0,0 0-1 0 0,0 0 1 0 0,0 0-1 0 0,0 0 1 0 0,0 1 0 0 0,0-1-1 0 0,-1 0 1 0 0,1 1-1 0 0,0-1 1 0 0,0 0-1 0 0,0 1 1 0 0,0-1 0 0 0,0 1-1 0 0,-1-1 1 0 0,1 1-1 0 0,0-1 1 0 0,0 1-1 0 0,-1 0 1 0 0,1 0 0 0 0,0-1-1 0 0,-1 1-13 0 0,8 15 78 0 0,-1 1 0 0 0,-1-1 0 0 0,0 1 0 0 0,-1 0 0 0 0,-1 2-78 0 0,15 91 292 0 0,-11-58-247 0 0,-2-16-4 0 0,-4-16 7 0 0,2-1 0 0 0,4 16-48 0 0,-6-29 41 0 0,0 0 0 0 0,1 1 1 0 0,-1-2-1 0 0,1 1 1 0 0,1 0-1 0 0,-1 0 0 0 0,1-1 1 0 0,0 0-1 0 0,0 0 1 0 0,2 2-42 0 0,1-3 27 0 0,0 0 1 0 0,0 0 0 0 0,0-1 0 0 0,1 0 0 0 0,-1 0 0 0 0,1-1-1 0 0,0 0 1 0 0,-1 0 0 0 0,5 0-28 0 0,-10-2 7 0 0,0 0 0 0 0,1-1 0 0 0,-1 1 0 0 0,0 0 0 0 0,0-1 0 0 0,0 1 0 0 0,0-1 0 0 0,0 1 0 0 0,0-1-1 0 0,0 0 1 0 0,0 0 0 0 0,0 0 0 0 0,0 0 0 0 0,0 0 0 0 0,-1-1 0 0 0,1 1 0 0 0,0-1-7 0 0,30-28 184 0 0,-17 15-120 0 0,-2-1 1 0 0,0 0-1 0 0,0-1 1 0 0,-2-1 0 0 0,0 0-1 0 0,-1 0 1 0 0,-1-1-1 0 0,-1 0 1 0 0,0 0 0 0 0,-2-1-1 0 0,0 0 1 0 0,-1 0-1 0 0,1-13-64 0 0,2-29 470 0 0,-2 1-1 0 0,-3-13-469 0 0,-3 51 123 0 0,1 9-11 0 0,-1 0 0 0 0,-1 1 1 0 0,0-1-1 0 0,-1 0 0 0 0,-1-6-112 0 0,0 9 93 0 0,2 0-1 0 0,-1 0 0 0 0,2 0 1 0 0,-1 0-1 0 0,2 0 1 0 0,-1-1-93 0 0,1-12 149 0 0,-1 23-242 0 0,0 1-2337 0 0,0 0-9261 0 0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312" units="cm"/>
          <inkml:channel name="Y" type="integer" max="896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30.90045" units="1/cm"/>
          <inkml:channelProperty channel="Y" name="resolution" value="635.461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2-17T18:10:07.464"/>
    </inkml:context>
    <inkml:brush xml:id="br0">
      <inkml:brushProperty name="width" value="0.05292" units="cm"/>
      <inkml:brushProperty name="height" value="0.05292" units="cm"/>
      <inkml:brushProperty name="color" value="#FFFFFF"/>
    </inkml:brush>
  </inkml:definitions>
  <inkml:trace contextRef="#ctx0" brushRef="#br0">8348 4979 640 0,'0'0'0'5,"0"0"0"-1,0 0 0-3,0 0 78 4,0 0 0-3,0 0 1 5,0 0-1-5,0 0-55 1,0 0-1 1,0 0 1 1,0 0 0-2,0 0 9 0,0 0-1 1,0 0 1 4,0 0-1-8,0 0-1 3,0 0 1 1,0 0-1 1,0 0 0-1,0 0-20-2,0 0 0 2,0 0 0 1,0 0 1 1,0 0 2-5,0 0 0 2,0 0 1 2,0 0 1-3,0 0-11 3,0 0 1-2,0 0-1 2,0 0 0-3,0 0 5 4,0 0 0-4,0 0 0 3,0 0 2-3,0 0-7 2,0 0 0 0,0 0 1 1,0 0-1-3,0 0 4 2,0 0 1 2,0 0 0-3,0 0 0-1,0 0 4 2,0 0 0 0,0 0 1 2,0 0-1-5,0 0 11 3,0 0 0 0,0 0 1 1,0 0 0-2,0 0-1 0,0 0 1 1,0 0 0 4,0 0-1-8,0 0-5 3,0 0 2 1,0 0-1 4,0 0 0-8,0 0 5 4,0 0 1-1,0 0-1 2,0 0 1 0,0 0-3-3,0 0 0 1,0 0 0 2,32-17 0-3,-17 14 0 3,0 0-1-2,0 0 1 2,0 3 0-3,8-6-4 5,-2 0 0-5,-6 6 0 2,3 0 2-1,-4-5-4 1,1 2 3 1,-9-3-1 7,3 6 0-9,-3 0-13-3,-3 0 2 1,3 0 0 11,3 0 0-9,2 0 9-3,-2 0 1 0,-3 0-1 14,0 0 1-10,-3 0-16-4,3 0 1 0,-6 0-1 0,6 0 2 13,0 0-2-9,-3 0 1-4,3 0 0 0,0 0 0 0,-3 0-2 4,-3 0 1 5,0 0 0-5,3 0 0-4,5 0-2 2,-8 0 1 1,0 0 0 3,0 0 0 0,0-6-1-5,0 3 1 1,0 0-1 3,6 3 1-2,-3 0-1 0,3 0 0 12,0 0 0-12,-6 0 2-2,3 0-2 0,-3 0 0-1,0 0 0 5,0-3 1-3,0 3 0 4,0-6 0-4,0 6 0 11,0 6 1-9,0-3 4-4,0 0-1 0,0-3 1 13,0 0 1-10,0 3-3-2,0 3 2-1,0-6-1834 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22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6 564 6128 0 0,'-6'13'1662'0'0,"6"-13"-1643"0"0,0 0-1 0 0,0 1 0 0 0,0-1 0 0 0,0 0 0 0 0,0 0 0 0 0,0 1 0 0 0,0-1 0 0 0,1 0 0 0 0,-1 0 0 0 0,0 0 0 0 0,0 1 0 0 0,0-1 1 0 0,0 0-1 0 0,0 0 0 0 0,0 1 0 0 0,0-1 0 0 0,0 0 0 0 0,1 0 0 0 0,-1 0 0 0 0,0 0 0 0 0,0 1 0 0 0,0-1 0 0 0,1 0 1 0 0,-1 0-1 0 0,0 0 0 0 0,0 0 0 0 0,0 0 0 0 0,1 1 0 0 0,-1-1 0 0 0,0 0 0 0 0,0 0 0 0 0,0 0 0 0 0,1 0 0 0 0,-1 0 1 0 0,0 0-1 0 0,0 0 0 0 0,1 0 0 0 0,-1 0 0 0 0,0 0-18 0 0,1 0 24 0 0,-1 0 1 0 0,0 0-1 0 0,0 0 1 0 0,1 0-1 0 0,-1 0 0 0 0,0 0 1 0 0,0 0-1 0 0,0 0 1 0 0,1 0-1 0 0,-1 1 0 0 0,0-1 1 0 0,0 0-1 0 0,1 0 1 0 0,-1 0-1 0 0,0 0 0 0 0,0 0 1 0 0,0 0-1 0 0,1 1 1 0 0,-1-1-1 0 0,0 0 0 0 0,0 0 1 0 0,0 0-1 0 0,0 1 1 0 0,1-1-1 0 0,-1 0 0 0 0,0 0 1 0 0,0 0-1 0 0,0 1 1 0 0,0-1-1 0 0,0 0 0 0 0,0 0 1 0 0,0 1-1 0 0,0-1 1 0 0,0 0-1 0 0,0 0 0 0 0,0 1 1 0 0,0-1-1 0 0,0 0 1 0 0,0 0-25 0 0,0 2 10 0 0,0-1 0 0 0,0 0 1 0 0,0 1-1 0 0,0-1 0 0 0,0 0 1 0 0,0 1-1 0 0,0-1 0 0 0,0 0 1 0 0,1 0-1 0 0,-1 1 0 0 0,0-1 1 0 0,1 0-1 0 0,-1 0 0 0 0,1 0 0 0 0,0 1 1 0 0,-1-1-1 0 0,1 0 0 0 0,0 0 1 0 0,0 0-1 0 0,-1 0 0 0 0,1 0 1 0 0,0 0-1 0 0,0 0 0 0 0,0-1 1 0 0,0 1-1 0 0,0 0 0 0 0,0 0 1 0 0,1-1-1 0 0,-1 1 0 0 0,0-1 1 0 0,0 1-1 0 0,0-1 0 0 0,1 1 1 0 0,-1-1-1 0 0,0 0 0 0 0,0 0 0 0 0,2 1-10 0 0,2 1 20 0 0,-4-2-21 0 0,1 1-1 0 0,-1 0 1 0 0,1 0-1 0 0,-1 0 1 0 0,0 0 0 0 0,0 0-1 0 0,0 0 1 0 0,0 0-1 0 0,0 0 1 0 0,0 0 0 0 0,0 1-1 0 0,1 0 2 0 0,-1-1 0 0 0,-1 0 0 0 0,1 0 0 0 0,-1 0 0 0 0,1 0 0 0 0,0 0 0 0 0,-1-1 0 0 0,1 1 0 0 0,0 0 0 0 0,0 0 1 0 0,0-1-1 0 0,-1 1 0 0 0,1 0 0 0 0,0-1 0 0 0,0 1 0 0 0,0-1 0 0 0,0 1 0 0 0,0-1 0 0 0,0 0 0 0 0,0 1 0 0 0,0-1 0 0 0,0 0 0 0 0,2 0 0 0 0,-3-1 125 0 0,0 0 0 0 0,1 0 0 0 0,-1 0 0 0 0,1 0 1 0 0,-1 0-1 0 0,1 0 0 0 0,0 0 0 0 0,0 0 0 0 0,-1 0 0 0 0,1 0 0 0 0,0 0 0 0 0,1-1-125 0 0,1-2 117 0 0,0 0-1 0 0,-1-1 1 0 0,1 0-1 0 0,-1 0 0 0 0,0 0 1 0 0,-1 0-1 0 0,1 0 1 0 0,-1 0-1 0 0,0 0 1 0 0,0 0-1 0 0,0-1 0 0 0,-1 1 1 0 0,0 0-1 0 0,0-2-116 0 0,3-21 293 0 0,4-19 52 0 0,-1 5 227 0 0,1 1 0 0 0,8-24-572 0 0,0-5 442 0 0,-12 52-275 0 0,0-1 1 0 0,2 1-1 0 0,0 0 0 0 0,4-9-167 0 0,-7 25 29 0 0,-1-1-1 0 0,1 1 1 0 0,-1-1 0 0 0,1 1-1 0 0,0 0 1 0 0,0 0 0 0 0,0 0-1 0 0,0 0 1 0 0,2-1-29 0 0,-2 1 28 0 0,0 1-1 0 0,-1-1 1 0 0,1 0 0 0 0,0 0 0 0 0,0 0-1 0 0,-1 0 1 0 0,1 0 0 0 0,0-2-28 0 0,-2 3 16 0 0,1 0 1 0 0,-1 1-1 0 0,0-1 1 0 0,0 0-1 0 0,1 1 1 0 0,-1-1-1 0 0,0 0 1 0 0,1 1-1 0 0,-1-1 1 0 0,1 1-1 0 0,-1-1 0 0 0,1 0 1 0 0,-1 1-1 0 0,1-1 1 0 0,0 1-1 0 0,-1 0 1 0 0,1-1-1 0 0,-1 1 1 0 0,1-1-1 0 0,0 1 1 0 0,-1 0-1 0 0,1 0 1 0 0,0-1-1 0 0,0 1-16 0 0,10-5 179 0 0,-9 6-148 0 0,0 0-1 0 0,1 0 0 0 0,-1 0 0 0 0,0 0 1 0 0,0 0-1 0 0,0 0 0 0 0,0 1 0 0 0,0-1 1 0 0,0 1-1 0 0,0-1 0 0 0,-1 1 0 0 0,1 0-30 0 0,0-1 40 0 0,5 7-20 0 0,0 1 0 0 0,-1-1 0 0 0,0 1 0 0 0,0 0-1 0 0,-1 1 1 0 0,0-1 0 0 0,1 4-20 0 0,6 12 21 0 0,12 25 14 0 0,-12-25-3 0 0,0-1-1 0 0,1 0 0 0 0,4 2-31 0 0,30 40 362 0 0,17 14-362 0 0,-42-56 91 0 0,0-1 0 0 0,1-1 0 0 0,2 0 0 0 0,17 11-91 0 0,12 7 137 0 0,-28-20 68 0 0,1-2 1 0 0,0 0-1 0 0,10 3-205 0 0,-30-17 26 0 0,1-1 0 0 0,-1-1-1 0 0,1 1 1 0 0,0-1 0 0 0,0 0-1 0 0,0-1 1 0 0,6 0-26 0 0,-10-2 8 0 0,0 0-1 0 0,0-1 1 0 0,0 0 0 0 0,0 0-1 0 0,0 0 1 0 0,0-1-1 0 0,-1 1 1 0 0,1-1 0 0 0,-1 0-1 0 0,0 0 1 0 0,0 0 0 0 0,0 0-1 0 0,0-1 1 0 0,1-1-8 0 0,5-10-5 0 0,-1 1 1 0 0,0-1-1 0 0,-1 0 0 0 0,-1-1 1 0 0,0 0-1 0 0,-1 0 1 0 0,0-7 4 0 0,4-20-52 0 0,-3 0 1 0 0,-1-14 51 0 0,-1 8-40 0 0,2-3-25 0 0,-3 1 0 0 0,-2-1 0 0 0,-4-17 65 0 0,1 54-16 0 0,1 0-1 0 0,0 0 0 0 0,1 0 0 0 0,0-1 0 0 0,1 1 0 0 0,1 0 0 0 0,1 0 0 0 0,0 0 0 0 0,3-6 17 0 0,-5 18 1 0 0,-1-1 0 0 0,1 1 0 0 0,-1-1-1 0 0,1 1 1 0 0,-1-1 0 0 0,0 0-1 0 0,-1-2 0 0 0,1-2 3 0 0,0 7 8 0 0,0 1 10 0 0,0 0 5 0 0,0-1 190 0 0,0 0-2720 0 0,0 1-9377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23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67 246 2304 0 0,'0'0'824'0'0,"16"0"1581"0"0,13-1-2144 0 0,1 0-1 0 0,-1-2 0 0 0,0-2 1 0 0,0 0-1 0 0,0-2 1 0 0,1-2-261 0 0,8 1 37 0 0,-31 7-35 0 0,0 0-1 0 0,-1 0 1 0 0,1-1 0 0 0,0 0 0 0 0,-1 0-1 0 0,1-1 1 0 0,2-1-2 0 0,2-3 6 0 0,-9 5-5 0 0,0 1 0 0 0,0-1 1 0 0,0 1-1 0 0,0-1 0 0 0,1 1 0 0 0,-1 0 0 0 0,0 0 0 0 0,1 0 0 0 0,-1 1 1 0 0,1-1-1 0 0,1 0-1 0 0,-2 1 64 0 0,0 0 1 0 0,0-1-1 0 0,1 1 1 0 0,-1-1 0 0 0,0 0-1 0 0,0 0 1 0 0,0 1-1 0 0,0-1 1 0 0,0-1-1 0 0,-1 1 1 0 0,1 0-1 0 0,0 0 1 0 0,0-1 0 0 0,-1 1-1 0 0,1-1 1 0 0,-1 1-1 0 0,1-1 1 0 0,-1 0-1 0 0,0 1 1 0 0,1-1-1 0 0,-1 0 1 0 0,0 0 0 0 0,0 0-1 0 0,0-2-64 0 0,-1 4 29 0 0,0-1 0 0 0,0 1 0 0 0,0-1 0 0 0,0 1 1 0 0,0 0-1 0 0,0-1 0 0 0,0 1 0 0 0,0-1 0 0 0,0 1 0 0 0,0-1 0 0 0,0 1 0 0 0,0 0 0 0 0,-1-1 0 0 0,1 1 0 0 0,0-1 0 0 0,0 1 1 0 0,0 0-1 0 0,-1-1 0 0 0,1 1 0 0 0,0 0 0 0 0,-1-1 0 0 0,1 1 0 0 0,0 0 0 0 0,-1-1 0 0 0,1 1 0 0 0,0 0-29 0 0,-7-10 633 0 0,6 8-599 0 0,0 1 0 0 0,0-1 0 0 0,-1 1 0 0 0,1-1 0 0 0,0 1 0 0 0,0 0-1 0 0,-1-1 1 0 0,1 1 0 0 0,-1 0 0 0 0,1 0 0 0 0,-1 0 0 0 0,0 0 0 0 0,0 0-34 0 0,-4-2 34 0 0,-44-27 174 0 0,-1 2 0 0 0,-10-1-208 0 0,57 27 38 0 0,-1 1 0 0 0,1-1 0 0 0,0 1 0 0 0,-1 0 0 0 0,1 1 0 0 0,-1-1 0 0 0,1 1-1 0 0,-1 0 1 0 0,0 0 0 0 0,1 0 0 0 0,-1 0 0 0 0,1 1 0 0 0,-1 0 0 0 0,1 0 0 0 0,0 0 0 0 0,-1 1 0 0 0,1-1 0 0 0,0 1 0 0 0,0 0 0 0 0,-1 1-38 0 0,-8 5 110 0 0,0 0 0 0 0,0 1 1 0 0,1 0-1 0 0,1 1 1 0 0,-2 3-111 0 0,8-9 24 0 0,1 1 0 0 0,0-1 0 0 0,0 1 1 0 0,0 0-1 0 0,1 1 0 0 0,-1-1 1 0 0,2 1-1 0 0,-1-1 0 0 0,0 1 0 0 0,0 2-24 0 0,-1 8 69 0 0,-1 1-1 0 0,2-1 0 0 0,0 2-68 0 0,-7 36 90 0 0,1-25-65 0 0,4-12 19 0 0,0 0 1 0 0,0 0-1 0 0,2 0 1 0 0,0 0-1 0 0,1 1 1 0 0,1-1-1 0 0,1 15-44 0 0,0-29 8 0 0,1 11 11 0 0,1 1 1 0 0,0 0-1 0 0,1-1 1 0 0,1 0 0 0 0,0 0-1 0 0,2 4-19 0 0,2 1 13 0 0,-6-12-9 0 0,1-1 1 0 0,0 1-1 0 0,1 0 0 0 0,-1-1 0 0 0,1 0 1 0 0,0 0-1 0 0,5 5-4 0 0,12 13 20 0 0,-15-16-10 0 0,0 0 0 0 0,1 0 0 0 0,0-1 0 0 0,1 0 0 0 0,0 0 0 0 0,0-1 0 0 0,0 0 0 0 0,1 0 1 0 0,3 1-11 0 0,14 5-5 0 0,-22-10 2 0 0,1 1 1 0 0,0-1 0 0 0,0 0-1 0 0,0 0 1 0 0,0-1-1 0 0,1 1 1 0 0,-1-1-1 0 0,0 0 1 0 0,0-1 0 0 0,1 1-1 0 0,-1-1 1 0 0,1 0-1 0 0,-1 0 1 0 0,5-1 2 0 0,8-4-21 0 0,-1-1-1 0 0,0 0 1 0 0,0-1 0 0 0,0-1-1 0 0,-1 0 1 0 0,0-1 0 0 0,7-6 21 0 0,-1 0-662 0 0,-1-2 1 0 0,0 0 0 0 0,0-3 661 0 0,-17 16-8076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23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9648 0 0,'0'0'361'0'0,"0"0"6"0"0,0 0 1 0 0,0 0-19 0 0,0 0-73 0 0,0 0-15 0 0,0-1-162 0 0,0 0 0 0 0,0 0 0 0 0,0 0-1 0 0,0 0 1 0 0,0 0 0 0 0,1-1 0 0 0,-1 1-1 0 0,0 0 1 0 0,1 0 0 0 0,-1 0 0 0 0,1 0 0 0 0,-1 0-1 0 0,2 0-98 0 0,10 1-1510 0 0,-11 0-6638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0.6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40 2000 0 0,'0'0'403'0'0,"0"0"9"0"0,0 0-2 0 0,0 0 25 0 0,0 0 82 0 0,0 0 25 0 0,0 0-5 0 0,0 0-31 0 0,0 0-115 0 0,0 0-24 0 0,0 0 1 0 0,0 0 25 0 0,0 0 104 0 0,0 0 34 0 0,7-5-7 0 0,21-16-71 0 0,-26 20-419 0 0,-1-1 0 0 0,1 1 0 0 0,0 0-1 0 0,0 0 1 0 0,0-1 0 0 0,0 2 0 0 0,0-1 0 0 0,0 0-1 0 0,0 0 1 0 0,0 1 0 0 0,1-1 0 0 0,-1 1-1 0 0,0-1 1 0 0,0 1 0 0 0,0 0 0 0 0,1 0-1 0 0,-1 0 1 0 0,0 0 0 0 0,0 0 0 0 0,0 1 0 0 0,1-1-1 0 0,-1 1 1 0 0,0-1 0 0 0,0 1 0 0 0,0 0-1 0 0,1 0-33 0 0,1 2 62 0 0,0 1 0 0 0,0-1-1 0 0,0 1 1 0 0,0 0-1 0 0,-1 0 1 0 0,0 0-1 0 0,1 0 1 0 0,-1 1 0 0 0,-1 0-62 0 0,10 12 67 0 0,8 9 22 0 0,-7-8-4 0 0,1 0-1 0 0,1-1 0 0 0,1 0-84 0 0,38 36 288 0 0,-19-17 36 0 0,2-1 0 0 0,14 7-324 0 0,-22-18 157 0 0,-1 2 1 0 0,-1 1 0 0 0,16 21-158 0 0,26 33 344 0 0,-61-71-225 0 0,0 0 0 0 0,0 0 0 0 0,-1 1-1 0 0,-1 0 1 0 0,0 0 0 0 0,0 0 0 0 0,0 3-119 0 0,-5-10 11 0 0,0-3-4 0 0,-1 0 0 0 0,0-1 0 0 0,0 1 0 0 0,1 0-1 0 0,-1 0 1 0 0,0 0 0 0 0,1-1 0 0 0,-1 1 0 0 0,1 0 0 0 0,-1 0 0 0 0,1-1-1 0 0,0 1 1 0 0,-1 0 0 0 0,1-1 0 0 0,0 1 0 0 0,-1-1 0 0 0,1 1 0 0 0,0 0-7 0 0,0-1 4 0 0,-1 1 0 0 0,1-1 0 0 0,-1 1 0 0 0,0 0 0 0 0,1-1 0 0 0,-1 1 0 0 0,0-1 1 0 0,1 1-1 0 0,-1 0 0 0 0,0-1 0 0 0,0 1 0 0 0,0 0 0 0 0,0-1 0 0 0,1 1 0 0 0,-1 0 1 0 0,0-1-1 0 0,0 1 0 0 0,0 0 0 0 0,0-1 0 0 0,-1 1 0 0 0,1 0 0 0 0,0-1 0 0 0,0 1 1 0 0,0 0-1 0 0,0-1 0 0 0,-1 1 0 0 0,1-1 0 0 0,0 1 0 0 0,-1 0 0 0 0,1-1 0 0 0,0 1 1 0 0,-1-1-1 0 0,1 1 0 0 0,-1-1 0 0 0,1 1 0 0 0,-1-1-4 0 0,-4 11 76 0 0,5-10-51 0 0,0-1 6 0 0,0 0-3 0 0,0 0-14 0 0,0 0-1771 0 0,0 0-7112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1.0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429 45 5120 0 0,'4'-25'1766'0'0,"-4"24"-1686"0"0,0 1 0 0 0,1-1 0 0 0,-1 0 0 0 0,0 0 0 0 0,0 0 0 0 0,1 0 0 0 0,-1 0 0 0 0,1 1 1 0 0,-1-1-1 0 0,0 0 0 0 0,1 0 0 0 0,0 0 0 0 0,-1 1 0 0 0,1-1 0 0 0,-1 0 0 0 0,1 1 0 0 0,0-1 0 0 0,-1 1 0 0 0,1-1 0 0 0,0 1 1 0 0,0-1-1 0 0,-1 1 0 0 0,2-1-80 0 0,-1-2 26 0 0,-2 6-150 0 0,-68 148-42 0 0,40-90 128 0 0,20-41 25 0 0,-1 3-10 0 0,-1-1 1 0 0,-1-1-1 0 0,-10 13 23 0 0,12-17-8 0 0,-1 0 0 0 0,-5 17 8 0 0,7-17-4 0 0,0 0-1 0 0,-10 14 5 0 0,-31 43 196 0 0,-38 77-196 0 0,86-148 23 0 0,-4 9 98 0 0,0-1 0 0 0,-1 0 0 0 0,0-1 0 0 0,-1 0 0 0 0,-2 3-121 0 0,-7 12 420 0 0,9-10-168 0 0,11-23-779 0 0,-3 7-6114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1.4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3808 0 0,'32'4'1217'0'0,"18"3"-50"0"0,37-8-1032 0 0,102 2-22 0 0,-140 8-113 0 0,-42-7 0 0 0,1 0 0 0 0,0-1 0 0 0,-1 1 0 0 0,1-2 1 0 0,0 1-1 0 0,0-1 0 0 0,0 0 0 0 0,0-1 0 0 0,15-2-14 0 0,-18 3-92 0 0,1-1-1 0 0,0 1 0 0 0,-1-1 1 0 0,1-1-1 0 0,-1 1 1 0 0,0-1-1 0 0,3-1 107 0 0,-7 2-4057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1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28 896 0 0,'6'-14'2516'0'0,"-1"5"-1860"0"0,-5 8-632 0 0,0 1-1 0 0,0 0 1 0 0,-1 0-1 0 0,1-1 1 0 0,0 1-1 0 0,0 0 1 0 0,0 0-1 0 0,0-1 1 0 0,-1 1-1 0 0,1 0 1 0 0,0 0-1 0 0,0 0 1 0 0,0 0-1 0 0,-1-1 1 0 0,1 1-1 0 0,0 0 1 0 0,0 0-1 0 0,-1 0 1 0 0,1 0-1 0 0,0 0 1 0 0,-1 0-1 0 0,1 0 1 0 0,0-1-1 0 0,0 1 1 0 0,-1 0-1 0 0,1 0 1 0 0,0 0-1 0 0,0 0 1 0 0,-1 0-1 0 0,1 0 1 0 0,0 0 0 0 0,-1 0-1 0 0,1 1 1 0 0,0-1-1 0 0,0 0 1 0 0,-1 0-24 0 0,1 0 166 0 0,0 0-54 0 0,0 0-10 0 0,0 0-5 0 0,0 0 0 0 0,0 0 6 0 0,0 0 2 0 0,-8 25 287 0 0,3 1-189 0 0,2 1 0 0 0,2 0 0 0 0,0 0-1 0 0,2 0 1 0 0,0 0 0 0 0,2 0 0 0 0,1 0 0 0 0,2-1-1 0 0,6 21-202 0 0,-7-25 372 0 0,3 5-196 0 0,-4-18-129 0 0,-1 0 0 0 0,0 0 0 0 0,0 0 0 0 0,-1 0 0 0 0,0 1 0 0 0,0 1-47 0 0,4 0 84 0 0,-5-10-79 0 0,-1-1 0 0 0,1 1 0 0 0,0 0 1 0 0,-1 0-1 0 0,1-1 0 0 0,-1 1 0 0 0,0 0 0 0 0,1 0 0 0 0,-1 0 1 0 0,1-1-1 0 0,-1 1 0 0 0,0 0 0 0 0,0 0 0 0 0,0 0 1 0 0,1 0-1 0 0,-1 0 0 0 0,0 0 0 0 0,0 0-5 0 0,-1 15-48 0 0,1-12-26 0 0,-1 1-1 0 0,1-1 1 0 0,0 0-1 0 0,0 1 1 0 0,1-1-1 0 0,-1 0 1 0 0,1 0 0 0 0,0 1-1 0 0,0-1 1 0 0,0 0-1 0 0,1 0 1 0 0,-1 0-1 0 0,3 3 75 0 0,-3-5-5657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0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71 9536 0 0,'0'-3'20'0'0,"0"1"113"0"0,0 0 0 0 0,0-1 0 0 0,0 1 1 0 0,0 0-1 0 0,0 0 0 0 0,0 0 0 0 0,0 0 0 0 0,-1-1 1 0 0,1 1-1 0 0,-1 0 0 0 0,0 0 0 0 0,0 0 0 0 0,1 0 1 0 0,-1 0-1 0 0,0 0 0 0 0,-1 0 0 0 0,1 1 0 0 0,0-1 1 0 0,-1 0-1 0 0,1 0 0 0 0,-2-1-133 0 0,0 1 73 0 0,1 0 0 0 0,-1 0 0 0 0,0 0 1 0 0,0 0-1 0 0,0 0 0 0 0,0 1 0 0 0,0-1 0 0 0,0 1 1 0 0,-1 0-1 0 0,1 0 0 0 0,0 0 0 0 0,-1 0 0 0 0,1 1 0 0 0,-1-1 1 0 0,1 1-1 0 0,-1 0 0 0 0,1 0 0 0 0,0 0 0 0 0,-1 0 1 0 0,1 1-1 0 0,-1-1 0 0 0,0 1-73 0 0,-6 0 86 0 0,-3 0-88 0 0,11-2 1 0 0,0 1 1 0 0,1 0 0 0 0,-1 0 0 0 0,0 0-1 0 0,0 0 1 0 0,1 0 0 0 0,-1 0-1 0 0,0 0 1 0 0,1 1 0 0 0,-1-1 0 0 0,0 0-1 0 0,1 1 1 0 0,-1 0 0 0 0,0-1-1 0 0,1 1 1 0 0,-1 0 0 0 0,1 0 0 0 0,-1 0-1 0 0,1 0 1 0 0,-1 0 0 0 0,1 0-1 0 0,0 0 1 0 0,0 0 0 0 0,-1 1 0 0 0,1-1 0 0 0,-8 8 0 0 0,8-7 0 0 0,0-1 1 0 0,0 1-1 0 0,0 0 1 0 0,1 0-1 0 0,-1 0 1 0 0,1 0-1 0 0,-1 0 1 0 0,1 0 0 0 0,-1 0-1 0 0,1 0 1 0 0,0 0-1 0 0,0 0 1 0 0,0 0-1 0 0,0 0 1 0 0,0 0-1 0 0,1 0 1 0 0,-1 0 0 0 0,1 0-1 0 0,-1 0 1 0 0,1 0-1 0 0,0 0 0 0 0,16 41 14 0 0,-10-32-11 0 0,0 0 0 0 0,1 0 1 0 0,0-1-1 0 0,1 0 0 0 0,0-1 0 0 0,1 0 0 0 0,0 0 1 0 0,0-1-1 0 0,1 0 0 0 0,2 1-3 0 0,13 12 15 0 0,-21-16-12 0 0,0 0-1 0 0,1 0 1 0 0,-1-1 0 0 0,1 0 0 0 0,0-1 0 0 0,3 3-3 0 0,50 21 17 0 0,-1 3-1 0 0,47 32-16 0 0,-100-58-15 0 0,1 0-1 0 0,-1 0 0 0 0,1 0 1 0 0,-1 1-1 0 0,0 0 1 0 0,-1 0-1 0 0,1 0 0 0 0,-1 1 1 0 0,0-1-1 0 0,3 7 16 0 0,-7-10-6 0 0,0-1-1 0 0,1 1 0 0 0,-1 0 1 0 0,0-1-1 0 0,0 1 0 0 0,-1 0 1 0 0,1-1-1 0 0,0 1 0 0 0,-1 0 1 0 0,1-1-1 0 0,0 1 0 0 0,-1 0 1 0 0,0-1-1 0 0,1 1 0 0 0,-1-1 1 0 0,0 1-1 0 0,0-1 0 0 0,0 1 1 0 0,0-1-1 0 0,-1 1 7 0 0,-5 10-8 0 0,6-10 7 0 0,-1 0 1 0 0,0 0-1 0 0,1 0 1 0 0,-1 0-1 0 0,0 0 1 0 0,0-1-1 0 0,-1 1 1 0 0,1-1-1 0 0,0 0 1 0 0,0 1-1 0 0,-1-1 1 0 0,1 0-1 0 0,-1 0 1 0 0,1-1 0 0 0,-1 1-1 0 0,1 0 1 0 0,-1-1 0 0 0,-9 4-1 0 0,-2 1 19 0 0,0 0 1 0 0,0-1-1 0 0,0 0 1 0 0,0-1-1 0 0,0-1 1 0 0,-1-1 0 0 0,1 0-1 0 0,-1 0 1 0 0,0-2-1 0 0,1 0 1 0 0,-1 0 0 0 0,1-1-1 0 0,0-1 1 0 0,0-1-1 0 0,0 0 1 0 0,-3-1-19 0 0,-9-5 5 0 0,21 8-133 0 0,0 1 1 0 0,0-1 0 0 0,0 0 0 0 0,0 0 0 0 0,1 0 0 0 0,-1-1-1 0 0,1 1 1 0 0,0-1 0 0 0,0-1 0 0 0,0 1 0 0 0,0 0 0 0 0,-3-4 127 0 0,6 5-9024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2.3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15 2208 0 0,'-4'-13'1684'0'0,"1"12"-481"0"0,2 8-562 0 0,1-7-351 0 0,0 0-116 0 0,0 0-30 0 0,0 0 0 0 0,0 0-18 0 0,0 0-67 0 0,0 0-12 0 0,0 0-1 0 0,0 0-10 0 0,0 0-20 0 0,0 0 4 0 0,-1 1-10 0 0,0 0-1 0 0,0 0 0 0 0,0 0 1 0 0,0 0-1 0 0,1 0 0 0 0,-1 0 1 0 0,0 0-1 0 0,1 1 1 0 0,-1-1-1 0 0,1 0 0 0 0,-1 0 1 0 0,1 1-1 0 0,0-1 0 0 0,-1 0 1 0 0,1 0-1 0 0,0 1 0 0 0,0-1 1 0 0,0 0-1 0 0,0 0 0 0 0,0 1 1 0 0,0-1-10 0 0,-2 12 54 0 0,-4 8 38 0 0,1 0 0 0 0,1 0 0 0 0,1 1 0 0 0,-1 21-92 0 0,2 24 228 0 0,1-34-69 0 0,0 1 0 0 0,3 0 0 0 0,0-1-159 0 0,1-8 124 0 0,-2 0 0 0 0,-2 13-124 0 0,0-17 148 0 0,1 0 0 0 0,1 0 0 0 0,1 0 0 0 0,2 6-148 0 0,2 0 169 0 0,-3-9 55 0 0,0 0-1 0 0,2-1 1 0 0,4 11-224 0 0,-8-23 47 0 0,1 0 0 0 0,-1 0 0 0 0,-1 0 0 0 0,1 0 0 0 0,-1 0 0 0 0,0 0 0 0 0,0 0 0 0 0,0 5-47 0 0,-1-6 48 0 0,1 0 0 0 0,-1 0 0 0 0,1 0 0 0 0,1 0 0 0 0,-1 0 0 0 0,0 0 0 0 0,1 0 0 0 0,0 0 0 0 0,0 0 0 0 0,0 0 0 0 0,1-1 0 0 0,0 3-48 0 0,4 3 106 0 0,-5-7-44 0 0,1-1-1 0 0,-1 1 0 0 0,0 0 0 0 0,0 0 0 0 0,0 0 0 0 0,0 0 1 0 0,0 0-1 0 0,-1 0 0 0 0,1 0 0 0 0,0 0 0 0 0,-1 1 0 0 0,0-1 1 0 0,1 0-62 0 0,-1-1 16 0 0,0 0 1 0 0,0-1-1 0 0,1 1 1 0 0,-1-1-1 0 0,0 1 1 0 0,0-1-1 0 0,1 1 1 0 0,-1-1-1 0 0,0 1 1 0 0,1-1-1 0 0,-1 1 1 0 0,0-1-1 0 0,1 1 1 0 0,-1-1-1 0 0,1 0 1 0 0,-1 1-1 0 0,1-1 1 0 0,-1 0-1 0 0,1 1 1 0 0,-1-1-1 0 0,1 0 1 0 0,-1 0-17 0 0,3 3 847 0 0,-3-3-886 0 0,0 0 1 0 0,0 1-1 0 0,0-1 0 0 0,0 1 0 0 0,0-1 0 0 0,0 0 0 0 0,0 1 0 0 0,0-1 0 0 0,0 0 0 0 0,0 1 1 0 0,0-1-1 0 0,0 0 0 0 0,0 1 0 0 0,0-1 0 0 0,1 1 0 0 0,-1-1 0 0 0,0 0 0 0 0,0 0 1 0 0,0 1-1 0 0,1-1 0 0 0,-1 0 0 0 0,0 1 0 0 0,0-1 0 0 0,0 0 0 0 0,1 0 0 0 0,-1 1 0 0 0,0-1 1 0 0,1 0-1 0 0,-1 0 0 0 0,0 1 0 0 0,1-1 0 0 0,-1 0 0 0 0,0 0 0 0 0,1 0 0 0 0,-1 0 1 0 0,0 0-1 0 0,1 1 39 0 0,-1-2-8196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2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5824 0 0,'1'-1'30'0'0,"-1"0"0"0"0,1 0 0 0 0,0 1 0 0 0,0-1 1 0 0,0 0-1 0 0,0 0 0 0 0,0 0 0 0 0,0 1 0 0 0,0-1 0 0 0,0 1 1 0 0,0-1-1 0 0,1 1 0 0 0,-1-1 0 0 0,0 1 0 0 0,0 0 0 0 0,0-1 1 0 0,1 1-1 0 0,-1 0 0 0 0,0 0 0 0 0,1 0-30 0 0,31 0 951 0 0,-22 0-755 0 0,1 0 61 0 0,-8 0-217 0 0,1-1 0 0 0,0 1 0 0 0,0 1 0 0 0,0-1 0 0 0,0 1 0 0 0,0-1 0 0 0,-1 2 1 0 0,1-1-1 0 0,4 2-40 0 0,-5-2 0 0 0,0 1-1 0 0,0-1 1 0 0,0 0 0 0 0,1 0 0 0 0,-1-1 0 0 0,0 1 0 0 0,0-1-1 0 0,1 0 1 0 0,-1 0 0 0 0,2-1 0 0 0,-1 1-6 0 0,-1-1 0 0 0,1 1-1 0 0,0 1 1 0 0,-1-1 0 0 0,1 1 0 0 0,0-1-1 0 0,-1 1 1 0 0,1 1 0 0 0,-1-1 0 0 0,3 2 6 0 0,19 6 32 0 0,5 3-1110 0 0,-30-12-3988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3.0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89 5520 0 0,'0'1'43'0'0,"0"0"1"0"0,0-1-1 0 0,0 1 1 0 0,0 0-1 0 0,0 0 1 0 0,0-1-1 0 0,0 1 0 0 0,0 0 1 0 0,0-1-1 0 0,0 1 1 0 0,1 0-1 0 0,-1-1 1 0 0,0 1-1 0 0,0 0 1 0 0,1-1-1 0 0,-1 1 1 0 0,1 0-1 0 0,-1-1 0 0 0,0 1 1 0 0,1-1-1 0 0,-1 1 1 0 0,1-1-1 0 0,-1 1 1 0 0,1-1-1 0 0,0 1 1 0 0,-1-1-1 0 0,1 1 0 0 0,-1-1 1 0 0,1 0-1 0 0,0 0 1 0 0,-1 1-1 0 0,1-1 1 0 0,0 0-1 0 0,0 0 1 0 0,-1 1-1 0 0,1-1 1 0 0,0 0-1 0 0,-1 0 0 0 0,1 0 1 0 0,0 0-1 0 0,0 0 1 0 0,-1 0-1 0 0,1 0 1 0 0,0-1-1 0 0,-1 1 1 0 0,1 0-1 0 0,0 0 1 0 0,0-1-44 0 0,6 1 200 0 0,25-11 410 0 0,-10 5-622 0 0,-1-1 0 0 0,1-1 0 0 0,-1 0 0 0 0,-1-2 0 0 0,7-4 12 0 0,-13 8-40 0 0,0 0 0 0 0,0 0 0 0 0,0 2 1 0 0,1 0-1 0 0,2 0 40 0 0,26-8-1424 0 0,-41 11-3397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11:33.8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0 272 4616 0 0,'11'-14'52'0'0,"-11"13"-49"0"0,1 1 1 0 0,0-1 0 0 0,-1 0 0 0 0,1 1-1 0 0,0-1 1 0 0,-1 0 0 0 0,1 1 0 0 0,-1-1 0 0 0,1 0-1 0 0,-1 0 1 0 0,1 1 0 0 0,-1-1 0 0 0,0 0 0 0 0,1 0-1 0 0,-1 0 1 0 0,0 0 0 0 0,0 0 0 0 0,1 1-1 0 0,-1-1 1 0 0,0 0 0 0 0,0 0 0 0 0,0 0 0 0 0,0-1-4 0 0,-1 1 5 0 0,1 0 1 0 0,0-1 0 0 0,0 1 0 0 0,0 0 0 0 0,0-1-1 0 0,0 1 1 0 0,0-1 0 0 0,1 1 0 0 0,-1 0-1 0 0,0-1 1 0 0,1 1 0 0 0,-1 0 0 0 0,1-1 0 0 0,-1 1-1 0 0,1 0 1 0 0,-1 0 0 0 0,1-1 0 0 0,0 1 0 0 0,0 0-1 0 0,0 0 1 0 0,0 0 0 0 0,0 0 0 0 0,0 0-6 0 0,7-11 598 0 0,-4 7-409 0 0,-1-1-1 0 0,-1 0 0 0 0,1 0 0 0 0,-1 0 0 0 0,0-1-188 0 0,-1 3 67 0 0,1 0-1 0 0,-1 0 1 0 0,1 0-1 0 0,0 0 1 0 0,-1 0-1 0 0,2 0 1 0 0,-1 0-1 0 0,0 1 1 0 0,1-1-1 0 0,0 1 0 0 0,3-3-66 0 0,7-5 148 0 0,-5 4 2 0 0,1 0 0 0 0,-1 0 1 0 0,-1-1-1 0 0,1 0 0 0 0,4-6-150 0 0,-11 12 31 0 0,0 0-1 0 0,0 1 1 0 0,1-1-1 0 0,-1 0 1 0 0,1 1-1 0 0,0 0 1 0 0,-1-1-1 0 0,1 1 1 0 0,0 0-1 0 0,0 0 1 0 0,0 0-1 0 0,-1 0 1 0 0,1 0-1 0 0,0 0 1 0 0,0 0-1 0 0,1 1 1 0 0,0-1-31 0 0,15-6 80 0 0,-17 6-74 0 0,2-1 25 0 0,0 1 0 0 0,-1-1 0 0 0,1 1 0 0 0,0 0 0 0 0,0 0 1 0 0,0 0-1 0 0,0 0 0 0 0,0 1 0 0 0,0-1 0 0 0,0 1 0 0 0,0-1 1 0 0,0 1-1 0 0,0 0 0 0 0,0 0 0 0 0,3 1-31 0 0,26-7 643 0 0,-18 5-432 0 0,-12 0-149 0 0,1 1-1 0 0,0 0 0 0 0,-1-1 1 0 0,1 1-1 0 0,0 0 1 0 0,-1 1-1 0 0,1-1 1 0 0,0 0-1 0 0,-1 1 0 0 0,1-1 1 0 0,-1 1-1 0 0,1 0 1 0 0,0 0-1 0 0,-1 0 1 0 0,0 0-1 0 0,1 0 0 0 0,-1 0 1 0 0,0 1-1 0 0,2 0-61 0 0,12 12 481 0 0,-14-13-461 0 0,-1 0 0 0 0,0-1 0 0 0,1 1 0 0 0,-1 0 0 0 0,0 0 0 0 0,0 0 0 0 0,0 0 0 0 0,0 0 0 0 0,0 0 0 0 0,0 0 0 0 0,0 0 1 0 0,0 1-1 0 0,0-1 0 0 0,-1 0 0 0 0,1 0 0 0 0,0 1 0 0 0,-1-1 0 0 0,1 0 0 0 0,-1 1 0 0 0,0-1 0 0 0,1 1 0 0 0,-1-1 0 0 0,0 1 0 0 0,0-1 0 0 0,0 1 0 0 0,0-1-20 0 0,2 33 323 0 0,-1-24-282 0 0,0 1 1 0 0,-1 0 0 0 0,-1 7-42 0 0,-2 14 47 0 0,-1-1 0 0 0,-2 0 0 0 0,-9 29-47 0 0,6-31 12 0 0,1-2 7 0 0,-1 0 1 0 0,-4 6-20 0 0,3-12-17 0 0,4-6-28 0 0,-1 0 0 0 0,-1-1 0 0 0,-2 3 45 0 0,-8 16-148 0 0,-1 3-2 0 0,15-30 126 0 0,1-1 0 0 0,0 1 0 0 0,0 0 0 0 0,0 0 0 0 0,1 0 0 0 0,0 0 24 0 0,0 0-6 0 0,-1 0 0 0 0,1 0 1 0 0,-1 0-1 0 0,0 0 0 0 0,-3 4 6 0 0,1-2 0 0 0,1 0-1 0 0,0 0 1 0 0,0 0 0 0 0,-2 9 0 0 0,-11 22-3 0 0,9-25-12 0 0,2-1-1 0 0,-1 2 1 0 0,2-1 0 0 0,-3 11 15 0 0,4-15-4 0 0,0 0 0 0 0,-1 0 0 0 0,0 0 0 0 0,0-1 0 0 0,-1 0 0 0 0,-6 9 4 0 0,11-17-1 0 0,0 0-1 0 0,0 0 1 0 0,1 0 0 0 0,-1 0 0 0 0,1 0 0 0 0,-1 1 0 0 0,1-1 0 0 0,-1 0 0 0 0,1 0 0 0 0,0 1 0 0 0,0-1 0 0 0,0 0 0 0 0,-1 1 0 0 0,1 0 1 0 0,1-1 0 0 0,-1 0 0 0 0,-1 0 0 0 0,1 0 0 0 0,0 0 0 0 0,0 0 0 0 0,0 0 0 0 0,0 0 0 0 0,-1 0 0 0 0,1 0 0 0 0,0 0 0 0 0,-1 0 0 0 0,1 0 0 0 0,-1 0 0 0 0,1 0 0 0 0,-1-1 0 0 0,0 1 0 0 0,1 0 0 0 0,-1 0 0 0 0,0 0 0 0 0,1-1 0 0 0,-2 1 0 0 0,2 0 6 0 0,-1-1-1 0 0,0 1 1 0 0,1 0-1 0 0,-1-1 1 0 0,1 1-1 0 0,-1 0 1 0 0,1-1 0 0 0,-1 1-1 0 0,1 0 1 0 0,-1 0-1 0 0,1-1 1 0 0,0 1 0 0 0,-1 0-1 0 0,1 0 1 0 0,0 0-1 0 0,0-1 1 0 0,0 1-1 0 0,-1 0 1 0 0,1 0 0 0 0,0 0-1 0 0,0 0 1 0 0,0 0-1 0 0,0-1 1 0 0,1 1 0 0 0,-1 0-1 0 0,0 0 1 0 0,0 0-1 0 0,0 0 1 0 0,1-1-1 0 0,-1 1 1 0 0,0 0 0 0 0,1 0-1 0 0,-1 0 1 0 0,1-1-1 0 0,-1 1 1 0 0,1 0-1 0 0,-1-1 1 0 0,1 1 0 0 0,0 0-1 0 0,-1-1 1 0 0,1 1-1 0 0,0 0-5 0 0,0 0 5 0 0,0 0 0 0 0,1 0 0 0 0,-1 0-1 0 0,0 0 1 0 0,1 0 0 0 0,-1 0-1 0 0,1 0 1 0 0,-1 0 0 0 0,1 0-1 0 0,-1-1 1 0 0,1 1 0 0 0,0 0 0 0 0,-1-1-1 0 0,1 0 1 0 0,0 1 0 0 0,-1-1-1 0 0,1 0 1 0 0,0 0 0 0 0,-1 0 0 0 0,1 0-1 0 0,0 0-4 0 0,95-26 51 0 0,-66 16-30 0 0,0 1 0 0 0,3 2-21 0 0,8-3 10 0 0,96-15-23 0 0,-84 16-60 0 0,-32 7 9 0 0,0-2-1 0 0,20-6 65 0 0,-28 6 0 0 0,1 1 0 0 0,0 1 1 0 0,0 0-1 0 0,-1 1 0 0 0,1 1 0 0 0,8 0 0 0 0,-2 1 313 0 0,-20-1-232 0 0,-1 0 3 0 0,0 0-8 0 0,0 0-1627 0 0,0 0-6515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5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44 2104 0 0,'0'0'-61'0'0,"2"5"9"0"0,-2-4 142 0 0,4 28-271 0 0,-3-13 3286 0 0,-32-17-382 0 0,15-3-2244 0 0,0-2 0 0 0,0 0 0 0 0,1-2 0 0 0,-12-6-479 0 0,-4-7 386 0 0,25 15-235 0 0,-1 1 0 0 0,0 0 0 0 0,-1 0 0 0 0,-3-1-151 0 0,2 4 175 0 0,-1 0 0 0 0,1 0-1 0 0,-1 1 1 0 0,0 1 0 0 0,1-1-1 0 0,-1 2 1 0 0,0-1 0 0 0,1 1-1 0 0,-5 1-174 0 0,10-1 19 0 0,-1 1-1 0 0,1-1 0 0 0,0 1 0 0 0,0 0 1 0 0,-1 0-1 0 0,1 0 0 0 0,1 1 0 0 0,-1 0 1 0 0,0-1-1 0 0,0 1 0 0 0,-1 3-18 0 0,-38 41 96 0 0,26-27-71 0 0,9-10-19 0 0,1 0-1 0 0,0 1 1 0 0,1-1 0 0 0,0 2 0 0 0,1-1 0 0 0,-1 3-6 0 0,-25 72 13 0 0,25-61-4 0 0,1 0 0 0 0,1 0 1 0 0,-1 13-10 0 0,-4 33 21 0 0,2-35 8 0 0,2 0 0 0 0,2 1 0 0 0,1-1 0 0 0,2 1 0 0 0,2 9-29 0 0,2-9 77 0 0,3 0-1 0 0,1 0 0 0 0,2-1 0 0 0,1 0 1 0 0,3 3-77 0 0,-10-31 32 0 0,0-1 0 0 0,0 1 0 0 0,0-1 0 0 0,1 1 1 0 0,0-1-1 0 0,1 0-32 0 0,-4-6 9 0 0,0 1 1 0 0,0-1-1 0 0,0 0 1 0 0,0 0 0 0 0,0-1-1 0 0,0 1 1 0 0,1 0-1 0 0,-1-1 1 0 0,0 1-1 0 0,0-1 1 0 0,0 0-1 0 0,1 0 1 0 0,-1 0-1 0 0,0 0 1 0 0,0 0-1 0 0,1 0 1 0 0,-1 0-1 0 0,0-1 1 0 0,0 1-1 0 0,0-1 1 0 0,0 0-1 0 0,1 0-9 0 0,15-7-244 0 0,1-1 0 0 0,-1-1-1 0 0,-1 0 1 0 0,0-1-1 0 0,-1-1 1 0 0,0-1 0 0 0,12-12 244 0 0,-24 20-8460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5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4 3000 0 0,'-1'1'2'0'0,"0"1"0"0"0,0 0-1 0 0,0-1 1 0 0,0 1 0 0 0,0 0 0 0 0,0 0 0 0 0,1 0-1 0 0,-1 0 1 0 0,0 0 0 0 0,1 0 0 0 0,0 1-2 0 0,-1-2 2 0 0,1 1 0 0 0,0-1-1 0 0,0 0 1 0 0,-1 1 0 0 0,1-1 0 0 0,0 1 0 0 0,-1-1 0 0 0,1 0-1 0 0,-1 0 1 0 0,0 1 0 0 0,0-1 0 0 0,1 0 0 0 0,-1 0 0 0 0,0 0 0 0 0,0 1-1 0 0,0-1 1 0 0,0 0 0 0 0,0 0 0 0 0,0-1 0 0 0,0 1 0 0 0,-1 0-2 0 0,-1 3 10 0 0,-1 1 1 0 0,1-1 0 0 0,-1 1-1 0 0,1-1 1 0 0,1 1 0 0 0,-1 0-1 0 0,1 0 1 0 0,0 0 0 0 0,0 1-1 0 0,0-1 1 0 0,0 4-11 0 0,-4 30 320 0 0,-6 22-320 0 0,7-42 87 0 0,1 0 0 0 0,1 0 0 0 0,1 0 0 0 0,1 0 0 0 0,1 0 1 0 0,0 0-1 0 0,1 1 0 0 0,1-1 0 0 0,2 5-87 0 0,2 41 266 0 0,-6-53-203 0 0,1 1 1 0 0,0 0 0 0 0,1-1 0 0 0,0 1-1 0 0,1-1 1 0 0,1 0 0 0 0,3 11-64 0 0,-1-9 114 0 0,1 0 1 0 0,0 0-1 0 0,0 0 1 0 0,2-1-1 0 0,0 0 1 0 0,0-1-1 0 0,8 8-114 0 0,-16-19 19 0 0,1 1 1 0 0,0-1-1 0 0,-1 0 0 0 0,1 0 0 0 0,0 0 0 0 0,0-1 1 0 0,0 1-1 0 0,0 0 0 0 0,0-1 0 0 0,0 1 0 0 0,0-1 1 0 0,0 1-1 0 0,0-1 0 0 0,0 0 0 0 0,0 0 0 0 0,0 0 1 0 0,0 0-1 0 0,0 0 0 0 0,0-1 0 0 0,0 1 0 0 0,0-1 1 0 0,0 1-1 0 0,2-2-19 0 0,3 0 70 0 0,0-1-1 0 0,0-1 1 0 0,-1 1 0 0 0,1-1 0 0 0,2-3-70 0 0,-5 5 18 0 0,-1 0 1 0 0,1 0-1 0 0,-1-1 1 0 0,0 1-1 0 0,0-1 1 0 0,0 0-1 0 0,0 0 1 0 0,0-1-1 0 0,-1 1 1 0 0,1 0-1 0 0,-1-1 1 0 0,0 1-1 0 0,0-1 1 0 0,0 0-1 0 0,-1 0 1 0 0,1 0-19 0 0,11-25 148 0 0,-1 3 107 0 0,-1 0 0 0 0,-1-1 0 0 0,6-25-255 0 0,-9 14 318 0 0,-1 0 0 0 0,-2 0 0 0 0,-1 0 0 0 0,-2-5-318 0 0,-1 28 200 0 0,-1 0 0 0 0,-1-1 0 0 0,0 1 0 0 0,-1 0 0 0 0,0 1 0 0 0,-1-1 0 0 0,-1 0 0 0 0,0 1 0 0 0,-1 0 0 0 0,-1 0 0 0 0,-6-9-200 0 0,-12-4 500 0 0,-2-2 200 0 0,25 26-622 0 0,0 1-1 0 0,-1-1 1 0 0,1 1-1 0 0,0 0 1 0 0,-1 0-1 0 0,0 0 1 0 0,0 1 0 0 0,1-1-1 0 0,-1 0 1 0 0,0 1-1 0 0,0 0 1 0 0,0 0-1 0 0,0 0 1 0 0,-1 0 0 0 0,1 0-1 0 0,-1 1-77 0 0,-17-7 374 0 0,19 7-434 0 0,0-1 0 0 0,0 1 0 0 0,0 0 0 0 0,1 0 0 0 0,-1 0 0 0 0,0 0 0 0 0,0 1 0 0 0,1-1 0 0 0,-1 0 0 0 0,0 1 0 0 0,0-1 0 0 0,1 1 0 0 0,-1-1 0 0 0,0 1 0 0 0,1 0 0 0 0,-1 0 0 0 0,1 0 0 0 0,-1 0 0 0 0,1 0 0 0 0,-1 0 0 0 0,1 0 0 0 0,0 0 0 0 0,-1 1 60 0 0,1-1-9076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0 3912 0 0,'-1'6'24'0'0,"1"0"1"0"0,-1 0 0 0 0,-1 0-1 0 0,1 0 1 0 0,-1 0-1 0 0,0-1 1 0 0,0 2-25 0 0,-1-1 27 0 0,1-1 0 0 0,0 1-1 0 0,1 0 1 0 0,0 0 0 0 0,0 0 0 0 0,0 0 0 0 0,0 1-27 0 0,0 102 550 0 0,-1 4 684 0 0,6 4-1234 0 0,1-77 841 0 0,7 31-841 0 0,-6-39 620 0 0,0 1 0 0 0,-3-1 0 0 0,0 14-620 0 0,-3-45 17 0 0,0 0-1 0 0,0 0 1 0 0,1 0 0 0 0,-1 0 0 0 0,0 0-1 0 0,0 0 1 0 0,1 0 0 0 0,-1-1-1 0 0,1 1 1 0 0,-1 0 0 0 0,1 0-1 0 0,-1-1 1 0 0,1 1 0 0 0,-1 0-1 0 0,1 0 1 0 0,-1-1 0 0 0,1 1-1 0 0,0-1 1 0 0,0 1 0 0 0,-1 0 0 0 0,1-1-1 0 0,0 1 1 0 0,0-1 0 0 0,0 0-1 0 0,-1 1 1 0 0,1-1 0 0 0,0 0-1 0 0,0 1 1 0 0,0-1-17 0 0,-6 14 328 0 0,2-10-242 0 0,1-14 131 0 0,2 9-145 0 0,-1 1-77 0 0,0-1 0 0 0,0 1 1 0 0,0 0-1 0 0,1-1 1 0 0,-1 1-1 0 0,0-1 0 0 0,0 1 1 0 0,0-1-1 0 0,1 1 1 0 0,-1-1-1 0 0,0 1 0 0 0,1-1 1 0 0,-1 0-1 0 0,1 1 1 0 0,-1-1-1 0 0,1 0 0 0 0,-1 0 1 0 0,1 1-1 0 0,-1-1 1 0 0,1 0-1 0 0,-1 0 0 0 0,1 0 1 0 0,0 1-1 0 0,0-1 0 0 0,-1 0 1 0 0,1 0-1 0 0,0-1 5 0 0,-1-2-925 0 0,0 2-5433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6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5120 0 0,'1'0'78'0'0,"0"0"0"0"0,0 0 0 0 0,0 0 1 0 0,0 0-1 0 0,0 1 0 0 0,0-1 0 0 0,0 0 0 0 0,-1 1 1 0 0,1-1-1 0 0,0 0 0 0 0,0 1 0 0 0,0-1 0 0 0,-1 1 1 0 0,1-1-1 0 0,0 1 0 0 0,0 0 0 0 0,-1-1 0 0 0,1 1-78 0 0,10 5 1193 0 0,-11-6-897 0 0,0 2-202 0 0,0 0 0 0 0,0 0 0 0 0,0 0 0 0 0,1-1-1 0 0,-1 1 1 0 0,1 0 0 0 0,-1 0 0 0 0,1 0 0 0 0,-1-1 0 0 0,1 1 0 0 0,1 1-94 0 0,4 3 20 0 0,0 1 1 0 0,0 0-1 0 0,0 0 1 0 0,-1 0-1 0 0,0 1 0 0 0,0 0 1 0 0,-1 0-1 0 0,0 0 0 0 0,-1 0 1 0 0,2 6-21 0 0,12 22 51 0 0,-4-10 12 0 0,-2 0 0 0 0,-1 1 0 0 0,0 1-63 0 0,12 34 331 0 0,-12-41-92 0 0,0 0 1 0 0,7 8-240 0 0,-4-8 241 0 0,-2 1 0 0 0,2 5-241 0 0,-7-14 125 0 0,1-1 0 0 0,0 0 1 0 0,1 0-1 0 0,3 3-125 0 0,22 36 450 0 0,-30-46-384 0 0,0 0 0 0 0,1-1 1 0 0,-1 1-1 0 0,1-1 1 0 0,0 0-1 0 0,1 0 0 0 0,-1 0 1 0 0,1 0-1 0 0,-1-1 1 0 0,3 2-67 0 0,11 8 129 0 0,-16-11-54 0 0,-1-2-52 0 0,-1 1 0 0 0,1 0-1 0 0,-1-1 1 0 0,1 1 0 0 0,0-1-1 0 0,-1 0 1 0 0,1 1 0 0 0,0-1 0 0 0,-1 0-1 0 0,1 1 1 0 0,0-1 0 0 0,0 0-1 0 0,-1 0 1 0 0,1 1 0 0 0,0-1-1 0 0,0 0 1 0 0,-1 0 0 0 0,1 0 0 0 0,0 0-1 0 0,0 0 1 0 0,-1 0 0 0 0,1 0-1 0 0,0 0-22 0 0,2 0-30 0 0,-3 0 25 0 0,0-1 0 0 0,0 1 0 0 0,0 0 0 0 0,0 0 0 0 0,0 0 0 0 0,0 0 0 0 0,1 0-1 0 0,-1 0 1 0 0,0 0 0 0 0,0 0 0 0 0,0-1 0 0 0,0 1 0 0 0,0 0 0 0 0,0 0 0 0 0,0 0 0 0 0,0 0 0 0 0,0 0 0 0 0,0 0 0 0 0,0-1 0 0 0,0 1 0 0 0,1 0 0 0 0,-1 0 0 0 0,0 0 0 0 0,0 0 0 0 0,0-1 0 0 0,0 1 0 0 0,0 0 0 0 0,0 0 0 0 0,0 0 0 0 0,-1 0 0 0 0,1 0 0 0 0,0-1 0 0 0,0 1 0 0 0,0 0 0 0 0,0 0 0 0 0,0 0 0 0 0,0 0 0 0 0,0 0 0 0 0,0 0 0 0 0,0-1 0 0 0,0 1 0 0 0,0 0 0 0 0,0 0 0 0 0,-1 0 0 0 0,1 0 0 0 0,0 0 0 0 0,0 0 0 0 0,0 0 5 0 0,-6-10-1153 0 0,5 9 452 0 0,1 0-7172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7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6224 0 0,'0'0'233'0'0,"0"0"4"0"0,0 0-3 0 0,0 0-24 0 0,0 0-83 0 0,0 0-18 0 0,0 0-88 0 0,-1 0 0 0 0,1 0 0 0 0,0 0 0 0 0,-1 0-1 0 0,1 0 1 0 0,0 0 0 0 0,0 0 0 0 0,-1 0-1 0 0,1 0 1 0 0,0 0 0 0 0,0 0 0 0 0,-1 0 0 0 0,1 0-1 0 0,0 0 1 0 0,0 1 0 0 0,-1-1 0 0 0,1 0 0 0 0,0 0-1 0 0,0 0 1 0 0,0 0 0 0 0,-1 1 0 0 0,1-1-1 0 0,0 0 1 0 0,0 0 0 0 0,0 0 0 0 0,-1 1 0 0 0,1-1-1 0 0,0 0 1 0 0,0 0-21 0 0,-11 94 1380 0 0,22 205-795 0 0,-7-242-515 0 0,-2-20 11 0 0,2 0 0 0 0,4 15-81 0 0,-5-28 328 0 0,-1 0-1 0 0,-1 0 0 0 0,-1 0 1 0 0,-1 5-328 0 0,0 18 1666 0 0,3-51-3259 0 0,-1 3-6668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7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12 5720 0 0,'-5'-1'1086'0'0,"5"0"-973"0"0,-1 1-1 0 0,0 0 1 0 0,1-1-1 0 0,-1 1 0 0 0,1 0 1 0 0,-1 0-1 0 0,0-1 1 0 0,1 1-1 0 0,-1 0 1 0 0,0 0-1 0 0,0 0 0 0 0,1 0 1 0 0,-1 0-1 0 0,0 0 1 0 0,1 0-1 0 0,-1 0 1 0 0,0 0-1 0 0,1 0 0 0 0,-1 0 1 0 0,0 1-1 0 0,1-1 1 0 0,-1 0-113 0 0,-35-8 222 0 0,25 8-212 0 0,-8-1 81 0 0,0 1 1 0 0,-1 2 0 0 0,1 0 0 0 0,0 1-1 0 0,-6 1-91 0 0,-4 1 187 0 0,25-5-145 0 0,0 0 0 0 0,0 0 0 0 0,0 1 1 0 0,1 0-1 0 0,-1 0 0 0 0,0 0 0 0 0,0 0 1 0 0,1 0-1 0 0,-1 1 0 0 0,1-1 0 0 0,-1 1 1 0 0,0 1-43 0 0,-56 33 896 0 0,59-35-870 0 0,0 0 0 0 0,-1 0 0 0 0,1 0 0 0 0,0 0 0 0 0,0 1 0 0 0,-1-1 0 0 0,1 1 0 0 0,0-1 0 0 0,1 0 1 0 0,-1 1-1 0 0,0 0 0 0 0,0 0-26 0 0,0 0 35 0 0,0 0-1 0 0,0 0 1 0 0,0 0 0 0 0,0-1 0 0 0,0 1 0 0 0,0 0 0 0 0,-1-1-1 0 0,1 1 1 0 0,-1-1 0 0 0,0 1-35 0 0,0 0 29 0 0,0-1-1 0 0,-1 1 1 0 0,1-1 0 0 0,0 1-1 0 0,0 0 1 0 0,1 0 0 0 0,-1 0-1 0 0,0 0 1 0 0,1 0 0 0 0,-1 0-1 0 0,1 0 1 0 0,-1 0 0 0 0,1 1-1 0 0,0-1 1 0 0,0 1 0 0 0,0-1-1 0 0,1 1 1 0 0,-1-1 0 0 0,0 1-1 0 0,1-1 1 0 0,0 1 0 0 0,-1 0-1 0 0,1-1 1 0 0,0 1 0 0 0,1 0-1 0 0,-1-1 1 0 0,0 1 0 0 0,1-1-1 0 0,-1 1 1 0 0,1 0 0 0 0,0-1-1 0 0,0 1 1 0 0,0-1 0 0 0,0 0-1 0 0,0 1 1 0 0,1-1 0 0 0,-1 0-1 0 0,1 0 1 0 0,-1 0 0 0 0,1 0-1 0 0,0 0 1 0 0,1 1-29 0 0,60 70 205 0 0,-34-36-92 0 0,2-3 0 0 0,19 16-113 0 0,-34-35 20 0 0,-2 1 0 0 0,0 0 0 0 0,0 1 0 0 0,0 3-20 0 0,-8-13 9 0 0,26 28 44 0 0,-26-31-41 0 0,-2 0-1 0 0,1 1 0 0 0,0 0 0 0 0,-1 0 0 0 0,0 0 0 0 0,0 0 1 0 0,0 1-1 0 0,-1-1 0 0 0,0 1 0 0 0,0 0-11 0 0,16 31 52 0 0,1 3 40 0 0,-19-38-86 0 0,-1 0-1 0 0,1 0 1 0 0,-1 1-1 0 0,0-1 1 0 0,0 0-1 0 0,0 1 1 0 0,0-1-1 0 0,-1 0 1 0 0,1 0-1 0 0,0 1 1 0 0,-1-1-1 0 0,0 0 1 0 0,1 0-1 0 0,-1 0 1 0 0,0 0-1 0 0,0 0 1 0 0,0 0-1 0 0,-1 0 1 0 0,1 0-1 0 0,0 0 1 0 0,-1 0-1 0 0,1 0 1 0 0,-1-1-1 0 0,0 1 1 0 0,1-1-1 0 0,-1 1 1 0 0,0-1-1 0 0,0 0 1 0 0,0 0-1 0 0,-1 1-5 0 0,-6 4 30 0 0,-1-1-1 0 0,0 0 1 0 0,0 0-1 0 0,-1-1 0 0 0,-6 1-29 0 0,6-3 17 0 0,0 0-1 0 0,0-2 1 0 0,0 1-1 0 0,0-1 1 0 0,0-1-1 0 0,0 0 1 0 0,0 0-1 0 0,1-1 0 0 0,-1-1 1 0 0,-7-2-17 0 0,-3 1 22 0 0,8 1-7 0 0,-3 0 47 0 0,0 0 0 0 0,1-1 0 0 0,0 0 0 0 0,-1-2 0 0 0,2 0 0 0 0,-1 0 0 0 0,1-1 0 0 0,-1-1-62 0 0,14 7 9 0 0,0 0 0 0 0,0 0 0 0 0,0 1 1 0 0,0-1-1 0 0,0 0 0 0 0,0 0 0 0 0,0 0 1 0 0,0 0-1 0 0,0-1 0 0 0,0 1 1 0 0,0 0-1 0 0,1 0 0 0 0,-1-1 0 0 0,0 1 1 0 0,1 0-1 0 0,-1 0 0 0 0,1-1 1 0 0,0 1-1 0 0,-1-1 0 0 0,1 1 0 0 0,0 0 1 0 0,0-1-1 0 0,0 1 0 0 0,0-1 1 0 0,0 1-1 0 0,0-1 0 0 0,0 1 0 0 0,0 0 1 0 0,1-1-1 0 0,-1 1 0 0 0,1 0 0 0 0,-1-2-9 0 0,3-1-234 0 0,-1-1 0 0 0,1 0 0 0 0,0 1-1 0 0,1-1 1 0 0,-1 1 0 0 0,1 0-1 0 0,0-1 235 0 0,-2 3-419 0 0,2-2-9234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2.1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4912 0 0,'0'0'738'0'0,"11"0"1724"0"0,-10 1-2418 0 0,-1-1-1 0 0,1 1 1 0 0,-1-1 0 0 0,0 1 0 0 0,1-1 0 0 0,-1 1 0 0 0,1 0 0 0 0,-1-1 0 0 0,0 1-1 0 0,0 0 1 0 0,1-1 0 0 0,-1 1 0 0 0,0 0 0 0 0,0-1 0 0 0,0 1 0 0 0,0 0-1 0 0,0-1 1 0 0,0 1 0 0 0,0 0 0 0 0,0 0 0 0 0,0-1 0 0 0,0 1 0 0 0,0 0 0 0 0,0-1-1 0 0,-1 2-43 0 0,2 8 225 0 0,5 1-163 0 0,13 26 220 0 0,-1 1 0 0 0,-2 1 0 0 0,-1 0 1 0 0,2 18-283 0 0,-13-31 75 0 0,-3-19-53 0 0,0 1 0 0 0,1-1-1 0 0,0 1 1 0 0,0-1 0 0 0,1 3-22 0 0,7 16 144 0 0,-2 0 0 0 0,0 4-144 0 0,16 49 424 0 0,-16-55-218 0 0,-1 1 0 0 0,-1 0 0 0 0,1 13-206 0 0,-3-14 146 0 0,1 1 0 0 0,1-1 1 0 0,7 17-147 0 0,0 2 205 0 0,-9-30-105 0 0,-1-1 0 0 0,1 1 0 0 0,3 3-100 0 0,-6-14 10 0 0,6 11 49 0 0,-1 1 1 0 0,0-1 0 0 0,-1 2-1 0 0,0-1 1 0 0,-1 0 0 0 0,0 1-1 0 0,-2 0 1 0 0,1 3-60 0 0,-3-16 12 0 0,0 0-1 0 0,1 0 1 0 0,-1 0 0 0 0,0 0-1 0 0,1 0 1 0 0,0 0 0 0 0,-1 0-1 0 0,1 0 1 0 0,0 0 0 0 0,0 0 0 0 0,1 0-12 0 0,-1 0 10 0 0,0 0 1 0 0,0 0-1 0 0,0 0 1 0 0,0 0 0 0 0,-1 0-1 0 0,1 0 1 0 0,-1 0-1 0 0,1 0 1 0 0,-1 1 0 0 0,0-1-1 0 0,1 1-10 0 0,-1 13 350 0 0,0-12-375 0 0,0-11-1566 0 0,0 7-7381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1.2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0 573 6328 0 0,'12'-10'1427'0'0,"-10"8"-1135"0"0,1 0 0 0 0,-1 0-1 0 0,0-1 1 0 0,0 1 0 0 0,0-1-1 0 0,0 0 1 0 0,0 0-1 0 0,-1 1 1 0 0,1-1 0 0 0,0-3-292 0 0,12-61 1556 0 0,2-9-1103 0 0,-7 38-312 0 0,0 5 5 0 0,1 1-1 0 0,2 0 1 0 0,1 0 0 0 0,1 2-1 0 0,5-7-145 0 0,-9 20 181 0 0,0 1 0 0 0,1 0 0 0 0,1 0 0 0 0,0 1 0 0 0,1 1 0 0 0,1 0 0 0 0,7-5-181 0 0,-17 16 109 0 0,0 1 1 0 0,0-1-1 0 0,0 1 0 0 0,1 0 1 0 0,-1 0-1 0 0,1 0 0 0 0,0 1-109 0 0,13-6 394 0 0,-14 6-345 0 0,1 0 0 0 0,0 0 0 0 0,-1 1 0 0 0,1 0 0 0 0,0 0 0 0 0,-1 0 0 0 0,1 0 0 0 0,0 1 0 0 0,3 1-49 0 0,-2 0 18 0 0,-1 1 0 0 0,0 0 0 0 0,0 1 0 0 0,0-1 0 0 0,0 1 0 0 0,0 0 0 0 0,-1 0 0 0 0,0 0 0 0 0,0 1 0 0 0,0 0 0 0 0,0-1 0 0 0,0 3-18 0 0,9 9 24 0 0,-4-5-15 0 0,-1 2 0 0 0,-1-1 0 0 0,0 1-1 0 0,0 0 1 0 0,-1 0 0 0 0,-1 1 0 0 0,0 0 0 0 0,0 3-9 0 0,21 52 6 0 0,-12-40 2 0 0,-1-1-1 0 0,-2 2 1 0 0,1 3-8 0 0,48 159 290 0 0,-58-188-281 0 0,-1 0-1 0 0,1 1 1 0 0,1-1-1 0 0,-1 0 0 0 0,0 0 1 0 0,1-1-1 0 0,1 2-8 0 0,9 16 76 0 0,-12-14-2125 0 0,-1-7-8772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8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6328 0 0,'-1'2'21'0'0,"0"0"0"0"0,0 0 0 0 0,0-1 0 0 0,0 1 0 0 0,1 0 0 0 0,-1 0 0 0 0,0 0 0 0 0,1 0 0 0 0,-1 0 0 0 0,1 0 1 0 0,0 0-1 0 0,0 0 0 0 0,-1 0-21 0 0,1 3 41 0 0,-1-1 0 0 0,0 1 0 0 0,0-1 0 0 0,-1 1 0 0 0,1-1 0 0 0,-2 2-41 0 0,2-4 0 0 0,0 0 0 0 0,0 1 0 0 0,1-1 0 0 0,-1 0 1 0 0,1 1-1 0 0,-1-1 0 0 0,1 0 0 0 0,0 1 0 0 0,0-1 1 0 0,0 1-1 0 0,0-1 0 0 0,0 1 0 0 0,0 0 0 0 0,1 9-2 0 0,-6 46-20 0 0,2-33 13 0 0,1 1 1 0 0,2 9 8 0 0,2 108 191 0 0,-7 10-191 0 0,5-142 66 0 0,-1-1 0 0 0,2 1 0 0 0,0-1 0 0 0,0 0 0 0 0,1 1 0 0 0,0-1 0 0 0,2 6-66 0 0,-3-13 51 0 0,-1-1 0 0 0,0 1-1 0 0,1-1 1 0 0,-1 0-1 0 0,-1 1 1 0 0,1-1-1 0 0,0 1 1 0 0,0-1-1 0 0,-1 1 1 0 0,0-1 0 0 0,1 0-1 0 0,-2 3-50 0 0,-3 20 1604 0 0,5-25-1605 0 0,0 0 0 0 0,0 0-1 0 0,0 0 1 0 0,0 0 0 0 0,0 0 0 0 0,-1 0 0 0 0,1 0-1 0 0,0 0 1 0 0,0 0 0 0 0,0 0 0 0 0,0 0-1 0 0,0 0 1 0 0,0 0 0 0 0,0 0 0 0 0,0 0 0 0 0,0 0-1 0 0,0 0 1 0 0,0 0 0 0 0,0 0 0 0 0,0 0 0 0 0,0 0-1 0 0,0 0 1 0 0,0 0 0 0 0,-1 0 0 0 0,1 0 0 0 0,0 0-1 0 0,0 0 1 0 0,0 0 0 0 0,0 0 0 0 0,0 1-1 0 0,0-1 2 0 0,0-1-343 0 0,0 1-6293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0 106 3112 0 0,'2'-2'36'0'0,"0"1"1"0"0,1-1-1 0 0,-1 1 0 0 0,0 0 1 0 0,0 0-1 0 0,1 0 1 0 0,-1 0-1 0 0,1 0 0 0 0,-1 1 1 0 0,1-1-1 0 0,0 0-36 0 0,22-7 337 0 0,-13 2-294 0 0,-1-1 0 0 0,1 2-1 0 0,-1 0 1 0 0,1 0 0 0 0,1 1-1 0 0,-1 1 1 0 0,1 0 0 0 0,-1 0-43 0 0,27-7 126 0 0,-30 7-38 0 0,-1 0-1 0 0,1 1 0 0 0,0 0 0 0 0,0 0 0 0 0,7 0-87 0 0,70-7 359 0 0,-53 4-160 0 0,-1 2 0 0 0,9 1-199 0 0,6 2-542 0 0,-44 0-3010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8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4816 0 0,'0'85'217'0'0,"-2"-14"442"0"0,3 1-1 0 0,3-1 1 0 0,11 47-659 0 0,-12-97 263 0 0,-1-1 1 0 0,-1 1-1 0 0,-1 19-263 0 0,-1-12 274 0 0,14 48 974 0 0,-13-65-939 0 0,1 19 405 0 0,-3-25-49 0 0,-3-15 388 0 0,3 4-1092 0 0,1 1 0 0 0,0-1 0 0 0,0 0 0 0 0,1 0 0 0 0,-1 0 0 0 0,1 0 39 0 0,0-6-1223 0 0,-1 5-6358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9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30 5224 0 0,'3'0'35'0'0,"1"-1"-1"0"0,-1 0 1 0 0,0 1 0 0 0,1-1-1 0 0,-1-1 1 0 0,0 1 0 0 0,0 0-1 0 0,1-1 1 0 0,-1 0 0 0 0,0 1 0 0 0,1-2-35 0 0,-2 1 17 0 0,1 0 1 0 0,-1 1 0 0 0,1-1 0 0 0,-1 1 0 0 0,1 0 0 0 0,0 0 0 0 0,0 0 0 0 0,-1 0-1 0 0,1 0 1 0 0,0 1 0 0 0,0-1 0 0 0,0 1 0 0 0,0 0 0 0 0,1 0-18 0 0,21 2 1 0 0,-17-2-5 0 0,0 1 0 0 0,0-1 1 0 0,0 2-1 0 0,0 0 0 0 0,6 1 4 0 0,-11-2 2 0 0,-1 0 0 0 0,0 0 0 0 0,0 0 0 0 0,0 1 0 0 0,1-1-1 0 0,-1 0 1 0 0,0 1 0 0 0,-1 0 0 0 0,1-1 0 0 0,0 1 0 0 0,0 0 0 0 0,-1 0 0 0 0,1 0 0 0 0,-1 0 0 0 0,1 0 0 0 0,-1 0 0 0 0,0 1 0 0 0,0-1 0 0 0,0 0 0 0 0,0 1-1 0 0,0-1-1 0 0,8 18 57 0 0,-8-17-36 0 0,1 0 0 0 0,0 1 0 0 0,-1-1 0 0 0,0 0 0 0 0,0 1 1 0 0,0-1-1 0 0,0 1 0 0 0,0 3-21 0 0,0 4 79 0 0,-1 1 0 0 0,-1 0 0 0 0,0 0 1 0 0,0-1-1 0 0,-1 1 0 0 0,0 0 0 0 0,-1-1 1 0 0,-1 0-1 0 0,0 0 0 0 0,0 0 0 0 0,-1 0 0 0 0,-6 10-79 0 0,3-7 153 0 0,0 0 0 0 0,-1 0 0 0 0,-1-1 0 0 0,-6 8-153 0 0,11-16 66 0 0,0 0 0 0 0,0-1-1 0 0,0 0 1 0 0,-1 0 0 0 0,1 0 0 0 0,-1 0 0 0 0,0-1-1 0 0,0 0 1 0 0,0 0 0 0 0,-1-1 0 0 0,1 0 0 0 0,-2 1-66 0 0,-21 11 318 0 0,2-1-52 0 0,17-9-91 0 0,-14 1 1018 0 0,23-4-1144 0 0,1 0 0 0 0,0 0 0 0 0,-1 0 0 0 0,1 0 0 0 0,0 0 0 0 0,0 0 0 0 0,-1 0 0 0 0,1 0 0 0 0,0 1 1 0 0,0-1-1 0 0,0 0 0 0 0,0 0 0 0 0,1 0 0 0 0,-1 0 0 0 0,0 0 0 0 0,0 0 0 0 0,1 0 0 0 0,-1 0 0 0 0,0 0 0 0 0,1 0 1 0 0,-1 0-1 0 0,1 1-49 0 0,17 10 237 0 0,-1 0 1 0 0,2-1-1 0 0,-1-1 1 0 0,13 4-238 0 0,-5-1 307 0 0,24 14-307 0 0,-17-3 374 0 0,19 18-374 0 0,-23-19 360 0 0,0 0 1 0 0,4-1-361 0 0,-12-14 120 0 0,-19-7-99 0 0,1 0 0 0 0,0 0 0 0 0,-1 0 0 0 0,1 0 0 0 0,-1 0 0 0 0,1 0 0 0 0,-1 1 0 0 0,1-1-1 0 0,-1 1 1 0 0,0-1 0 0 0,2 3-21 0 0,-3-4 7 0 0,-1 1 0 0 0,1-1-1 0 0,-1 1 1 0 0,1-1 0 0 0,-1 1 0 0 0,1-1-1 0 0,-1 0 1 0 0,1 1 0 0 0,0-1 0 0 0,-1 0-1 0 0,1 1 1 0 0,-1-1 0 0 0,1 0-1 0 0,0 0 1 0 0,-1 0 0 0 0,1 0 0 0 0,0 1-1 0 0,-1-1 1 0 0,1 0 0 0 0,0 0 0 0 0,-1 0-1 0 0,1 0 1 0 0,0-1 0 0 0,0 1 0 0 0,-1 0-1 0 0,1 0 1 0 0,-1 0 0 0 0,1 0-1 0 0,0-1 1 0 0,-1 1 0 0 0,1 0 0 0 0,0-1-1 0 0,-1 1 1 0 0,1 0 0 0 0,-1-1 0 0 0,1 1-1 0 0,-1-1 1 0 0,1 1 0 0 0,-1-1-1 0 0,1 0-6 0 0,12-5-1883 0 0,-12 6-7109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9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5320 0 0,'1'0'16'0'0,"0"1"0"0"0,0-1 0 0 0,0 0 0 0 0,0 1 0 0 0,0-1 1 0 0,0 0-1 0 0,0 1 0 0 0,0-1 0 0 0,0 1 0 0 0,-1-1 0 0 0,1 1 0 0 0,0 0 1 0 0,0-1-1 0 0,-1 1 0 0 0,1 0 0 0 0,0 0 0 0 0,-1-1 0 0 0,1 1 0 0 0,-1 0 0 0 0,1 0 1 0 0,0 1-17 0 0,11 23 581 0 0,-6-11-381 0 0,0 1-154 0 0,0-1 0 0 0,0 1-1 0 0,-2 0 1 0 0,0 0 0 0 0,0 1 0 0 0,-2-1 0 0 0,1 3-46 0 0,6 33 49 0 0,-3-21-26 0 0,18 79 88 0 0,23 63-111 0 0,-42-158 66 0 0,1 0 0 0 0,0 0 1 0 0,1-1-1 0 0,1 0 0 0 0,0 0 1 0 0,0-1-1 0 0,1 0 0 0 0,1 0-66 0 0,40 28 1004 0 0,-48-38-941 0 0,0 0-1 0 0,0 0 0 0 0,0 0 1 0 0,0-1-1 0 0,1 1 0 0 0,-1-1 1 0 0,0 0-1 0 0,1 0 0 0 0,0 1 1 0 0,-1-2-1 0 0,1 1 0 0 0,0 0 1 0 0,-1 0-1 0 0,1-1 0 0 0,0 1 1 0 0,-1-1-1 0 0,1 0 0 0 0,0 0 1 0 0,0 0-1 0 0,0 0 0 0 0,-1-1 1 0 0,1 1-1 0 0,0-1 0 0 0,-1 0 1 0 0,1 1-1 0 0,0-1 0 0 0,-1 0 1 0 0,1-1-1 0 0,-1 1 0 0 0,1 0 1 0 0,-1-1-1 0 0,1 0-62 0 0,3-4 136 0 0,1-1-1 0 0,-1 0 1 0 0,-1 0-1 0 0,1 0 1 0 0,-1-1-1 0 0,-1 0 1 0 0,1 0-1 0 0,-1 0 1 0 0,-1-1-1 0 0,1 1 1 0 0,-1-1-1 0 0,-1 0 1 0 0,0 0-1 0 0,1-5-135 0 0,4-42 404 0 0,-2-1-1 0 0,-2 0 0 0 0,-3 0 1 0 0,-6-47-404 0 0,-1 57 270 0 0,3 27-120 0 0,2-1 0 0 0,0 0 0 0 0,1 0-150 0 0,-4-70 554 0 0,6 87-525 0 0,0 1-1 0 0,0 0 1 0 0,0 0-1 0 0,0 0 1 0 0,0 0 0 0 0,1 0-1 0 0,0 0 1 0 0,-1 0-1 0 0,1 0 1 0 0,1 0-29 0 0,3-7-1944 0 0,-5 8-7776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0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29 5824 0 0,'0'-6'110'0'0,"0"5"-46"0"0,1 0-1 0 0,-1 0 1 0 0,0 0 0 0 0,0 0-1 0 0,0 0 1 0 0,0 0 0 0 0,0 0-1 0 0,0-1 1 0 0,0 1 0 0 0,0 0 0 0 0,-1 0-1 0 0,1 0 1 0 0,0 0 0 0 0,0 0-1 0 0,-1 0 1 0 0,1 0 0 0 0,-1 0-1 0 0,1 0 1 0 0,-1 0 0 0 0,0-1-64 0 0,0 2 434 0 0,1 0-115 0 0,0 0-26 0 0,-14 5 950 0 0,-44 50-211 0 0,28-28-844 0 0,22-21-139 0 0,0 0 0 0 0,1 1 0 0 0,-1 0 1 0 0,1 1-1 0 0,1 0 0 0 0,0 0 0 0 0,0 0 1 0 0,0 1-1 0 0,1-1 0 0 0,-2 6-49 0 0,-13 26 169 0 0,15-33-141 0 0,1 0 0 0 0,1 1-1 0 0,-1-1 1 0 0,1 1 0 0 0,0 0 0 0 0,1 0 0 0 0,0 0 0 0 0,0 4-28 0 0,-6 40 130 0 0,4-30-74 0 0,1 0-1 0 0,1 0 0 0 0,1 0 0 0 0,1 0 1 0 0,2 17-56 0 0,4 3 61 0 0,-2-1 21 0 0,3 1 0 0 0,6 15-82 0 0,-9-43 33 0 0,0-1 0 0 0,1 1 0 0 0,1-1 0 0 0,0 0 0 0 0,0-1-1 0 0,2 0 1 0 0,-1 0 0 0 0,2 0 0 0 0,1 1-33 0 0,68 78 231 0 0,-74-88-214 0 0,1 0 0 0 0,1 0 1 0 0,-1 0-1 0 0,0 0 0 0 0,1-1 1 0 0,-1 0-1 0 0,1 0 0 0 0,0 0 1 0 0,-1-1-1 0 0,1 0 0 0 0,6 1-17 0 0,-8-4 19 0 0,1 1-1 0 0,-1-1 1 0 0,0 1-1 0 0,0-1 0 0 0,0-1 1 0 0,0 1-1 0 0,0-1 1 0 0,0 1-1 0 0,-1-1 0 0 0,3-2-18 0 0,9-6 59 0 0,-9 8-43 0 0,-1-1 0 0 0,0 1 0 0 0,0-1 0 0 0,0 0 0 0 0,0 0 0 0 0,-1 0 0 0 0,1 0 0 0 0,-1-1 0 0 0,0 0 0 0 0,-1 0 0 0 0,1 0 0 0 0,-1 0 0 0 0,1-3-16 0 0,6-9 59 0 0,1 0 1 0 0,8-11-60 0 0,-10 17-361 0 0,-1-1 1 0 0,0 0-1 0 0,-1 0 1 0 0,-1-1-1 0 0,0 0 361 0 0,-4 10-8373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0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8536 0 0,'0'0'153'0'0,"0"-2"-70"0"0,0 1 0 0 0,0 0 0 0 0,0 0 0 0 0,0 0-1 0 0,0 0 1 0 0,1-1 0 0 0,-1 1 0 0 0,0 0 0 0 0,1 0 0 0 0,-1 0 0 0 0,0 0 0 0 0,1-1-83 0 0,0 3 33 0 0,1-1 0 0 0,-1 1 0 0 0,0-1 0 0 0,0 1 0 0 0,0 0 1 0 0,1 0-1 0 0,-1-1 0 0 0,0 1 0 0 0,0 0 0 0 0,0 0 0 0 0,0 0 0 0 0,-1 0 1 0 0,1 0-1 0 0,0 0 0 0 0,0 1 0 0 0,0-1 0 0 0,-1 0 0 0 0,1 0 0 0 0,0 2-33 0 0,8 28 338 0 0,-7-23-292 0 0,37 193 919 0 0,-13-56-595 0 0,-19-117-344 0 0,-4-19 40 0 0,-1 0 1 0 0,0 0 0 0 0,-1-1 0 0 0,0 1 0 0 0,0 4-67 0 0,0-9 41 0 0,-1-1 0 0 0,1 1 1 0 0,-1 0-1 0 0,1-1 0 0 0,0 0 1 0 0,1 1-1 0 0,-1-1 0 0 0,2 3-41 0 0,6 23 119 0 0,-3 12 413 0 0,-6-40-471 0 0,0-1 3 0 0,0 0-18 0 0,0 0-5 0 0,0-6-1598 0 0,0 5-7039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0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4616 0 0,'13'9'86'0'0,"-11"-8"-61"0"0,0 1 0 0 0,0-1 0 0 0,0 1 0 0 0,0 0 0 0 0,-1 0 0 0 0,1-1 0 0 0,-1 1 0 0 0,1 0 0 0 0,0 1-25 0 0,-2 1 42 0 0,2-6-35 0 0,0 0 0 0 0,0 1 0 0 0,0-1 0 0 0,0 1 0 0 0,0 0-1 0 0,0-1 1 0 0,1 1 0 0 0,-1 0 0 0 0,0 0 0 0 0,1 1 0 0 0,-1-1 0 0 0,1 0 0 0 0,-1 1 0 0 0,1-1-7 0 0,11-3 49 0 0,29-15 601 0 0,0 2 1 0 0,27-5-651 0 0,-28 10 1434 0 0,42-5-1434 0 0,-62 12 270 0 0,1 2-1 0 0,0 0 0 0 0,-1 2 1 0 0,1 1-1 0 0,0 0 0 0 0,20 4-269 0 0,-15-3-1045 0 0,-26-1-4976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1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5920 0 0,'4'85'31'0'0,"16"41"110"0"0,-15-96-96 0 0,21 98 527 0 0,-1 47 695 0 0,-3-50 365 0 0,-21-117-1457 0 0,-1-7-133 0 0,0-1 0 0 0,0 1 0 0 0,0 0-1 0 0,0 0 1 0 0,0 0 0 0 0,1 0 0 0 0,-1-1-1 0 0,0 1 1 0 0,1 0 0 0 0,-1 0 0 0 0,0-1-1 0 0,1 1 1 0 0,-1 0 0 0 0,1-1 0 0 0,-1 1-1 0 0,1 0 1 0 0,0-1 0 0 0,-1 1 0 0 0,1 0-1 0 0,-1-1 1 0 0,1 1 0 0 0,0-1 0 0 0,0 1-42 0 0,-1-2 23 0 0,0 1 1 0 0,0 0 0 0 0,0 0 0 0 0,0 0-1 0 0,0 0 1 0 0,0 0 0 0 0,0 0 0 0 0,0 0-1 0 0,0 0 1 0 0,0 0 0 0 0,0-1 0 0 0,0 1-1 0 0,0 0 1 0 0,0 0 0 0 0,0 0 0 0 0,0 0-1 0 0,0 0 1 0 0,0 0 0 0 0,0 0 0 0 0,0 0-1 0 0,0 0 1 0 0,0 0 0 0 0,0 0 0 0 0,1 0-1 0 0,-1-1 1 0 0,0 1 0 0 0,0 0 0 0 0,0 0-1 0 0,0 0 1 0 0,0 0 0 0 0,0 0 0 0 0,0 0-1 0 0,0 0 1 0 0,0 0 0 0 0,0 0 0 0 0,1 0-1 0 0,-1 0 1 0 0,0 0 0 0 0,0 0 0 0 0,0 0-1 0 0,0 0 1 0 0,0 0 0 0 0,0 0 0 0 0,0 0-1 0 0,0 0 1 0 0,0 0 0 0 0,1 0 0 0 0,-1 0-1 0 0,0 0 1 0 0,0 0 0 0 0,0 0 0 0 0,0 1-1 0 0,0-1-23 0 0,0-5-1570 0 0,0 4-5886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1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1 587 5624 0 0,'14'1'636'0'0,"-4"7"1286"0"0,-3 0-1328 0 0,-7-8-545 0 0,1 1-1 0 0,-1-1 1 0 0,0 0 0 0 0,0 0 0 0 0,1 1 0 0 0,-1-1-1 0 0,0 0 1 0 0,1 0 0 0 0,-1 1 0 0 0,0-1 0 0 0,1 0 0 0 0,-1 0-1 0 0,1 0 1 0 0,-1 0 0 0 0,0 0 0 0 0,1 0 0 0 0,-1 0 0 0 0,1 0-1 0 0,-1 0 1 0 0,0 0 0 0 0,1 0 0 0 0,-1 0 0 0 0,1 0-1 0 0,-1 0 1 0 0,0 0 0 0 0,1 0 0 0 0,-1 0 0 0 0,1 0 0 0 0,-1 0-1 0 0,0 0 1 0 0,1-1 0 0 0,-1 1 0 0 0,0 0 0 0 0,1 0-1 0 0,-1-1 1 0 0,0 1 0 0 0,1 0 0 0 0,-1 0 0 0 0,0-1 0 0 0,0 1-1 0 0,1 0 1 0 0,-1-1 0 0 0,0 1 0 0 0,0 0 0 0 0,1-1 0 0 0,-1 1-1 0 0,0 0 1 0 0,0-1 0 0 0,0 1-49 0 0,9-22 392 0 0,-9 21-336 0 0,3-12 22 0 0,-1 0 0 0 0,0 0 1 0 0,-1 0-1 0 0,0 0 0 0 0,-1 0 1 0 0,-1-1-1 0 0,-1-5-78 0 0,0-52 349 0 0,3 59-185 0 0,0-1 0 0 0,0 0 0 0 0,2 1 0 0 0,-1-1 0 0 0,1 1 0 0 0,3-5-164 0 0,-2 3 367 0 0,-4 13-339 0 0,0 0 0 0 0,1 0 0 0 0,-1-1 1 0 0,0 1-1 0 0,1 0 0 0 0,-1 0 0 0 0,1 0 0 0 0,-1-1 0 0 0,1 1 0 0 0,0 0 1 0 0,0 0-1 0 0,-1 0 0 0 0,1 0 0 0 0,0 0 0 0 0,0 0 0 0 0,0 0-28 0 0,-1 1 7 0 0,1-1-1 0 0,-1 1 1 0 0,1-1-1 0 0,-1 1 1 0 0,1-1 0 0 0,-1 0-1 0 0,1 1 1 0 0,-1-1-1 0 0,0 1 1 0 0,1-1-1 0 0,-1 0 1 0 0,0 1-1 0 0,0-1 1 0 0,0 0-1 0 0,0 1 1 0 0,1-1 0 0 0,-1-1-7 0 0,2-3 64 0 0,8 8-40 0 0,-4 2-8 0 0,0 0 0 0 0,0 0 0 0 0,0 0 1 0 0,-1 0-1 0 0,0 1 0 0 0,0 0 0 0 0,-1 0 0 0 0,2 2-16 0 0,2 3 5 0 0,83 123 25 0 0,-62-88-15 0 0,-26-41-13 0 0,1-1 0 0 0,0 0 0 0 0,0 1 0 0 0,0-1 0 0 0,0 0 0 0 0,0-1-2 0 0,1 1 32 0 0,-1 0 0 0 0,0 0 0 0 0,0 0 0 0 0,0 1 0 0 0,0-1 0 0 0,0 2-32 0 0,2 4 76 0 0,-4-6-51 0 0,1 1 1 0 0,-1-1-1 0 0,1 1 0 0 0,0-1 1 0 0,1 0-1 0 0,-1 0 1 0 0,1 0-1 0 0,-1-1 1 0 0,1 1-1 0 0,0-1 1 0 0,1 0-1 0 0,-1 0 0 0 0,0 0 1 0 0,2 0-26 0 0,5 0 30 0 0,-10-3-24 0 0,1 0 0 0 0,0 0 1 0 0,0 1-1 0 0,-1-1 0 0 0,1 1 0 0 0,0-1 0 0 0,-1 1 0 0 0,1 0 0 0 0,-1 0 1 0 0,1-1-1 0 0,-1 1 0 0 0,1 0 0 0 0,-1 0 0 0 0,1 1 0 0 0,-1-1 0 0 0,0 0 1 0 0,2 2-7 0 0,-3-3 6 0 0,1 1 1 0 0,-1 0 0 0 0,1 0 0 0 0,0 0 0 0 0,0-1-1 0 0,-1 1 1 0 0,1 0 0 0 0,0-1 0 0 0,0 1 0 0 0,0 0 0 0 0,0-1-1 0 0,-1 1 1 0 0,1-1 0 0 0,0 0 0 0 0,0 1 0 0 0,0-1 0 0 0,0 0-1 0 0,0 1 1 0 0,0-1 0 0 0,0 0 0 0 0,0 0 0 0 0,0 0 0 0 0,1 0-1 0 0,-1 0 1 0 0,0 0 0 0 0,0 0 0 0 0,0 0 0 0 0,0-1-1 0 0,0 1 1 0 0,0 0 0 0 0,0-1 0 0 0,0 1 0 0 0,0 0 0 0 0,-1-1-1 0 0,1 1 1 0 0,1-2-7 0 0,1 1 29 0 0,0-1-1 0 0,0 1 0 0 0,0-1 0 0 0,-1 0 1 0 0,1 0-1 0 0,0 0 0 0 0,-1-1 1 0 0,0 1-1 0 0,1-1 0 0 0,-1 1 1 0 0,0-1-1 0 0,0 0-28 0 0,1-5 20 0 0,1 0-1 0 0,-2 0 1 0 0,1 0 0 0 0,-1 0 0 0 0,0 0-1 0 0,-1-1 1 0 0,0-1-20 0 0,4-64 63 0 0,-4 58-49 0 0,-4-231-20 0 0,2 214-3 0 0,-2 5 2 0 0,2 22 0 0 0,0 0 0 0 0,1 0-1 0 0,-1 1 1 0 0,1-1-1 0 0,1 0 1 0 0,-1 0-1 0 0,1 0 1 0 0,0 0 0 0 0,2-6 7 0 0,-2 7-9 0 0,1-1 0 0 0,-1 0 0 0 0,0 0 0 0 0,-1 0 0 0 0,0 0 0 0 0,0 0 0 0 0,0-5 9 0 0,0-5-75 0 0,0 15 73 0 0,-1 1 0 0 0,1 0 0 0 0,0-1 1 0 0,0 1-1 0 0,1 0 0 0 0,-1 0 0 0 0,0-1 0 0 0,0 1 0 0 0,0 0 0 0 0,0-1 0 0 0,0 1 0 0 0,0 0 0 0 0,0-1 1 0 0,0 1-1 0 0,0 0 0 0 0,1 0 0 0 0,-1-1 0 0 0,0 1 0 0 0,0 0 0 0 0,0 0 0 0 0,1-1 0 0 0,-1 1 0 0 0,0 0 1 0 0,0 0-1 0 0,1 0 0 0 0,-1-1 0 0 0,0 1 0 0 0,0 0 0 0 0,1 0 0 0 0,-1 0 0 0 0,0 0 0 0 0,1 0 0 0 0,-1 0 0 0 0,0 0 1 0 0,1 0-1 0 0,-1-1 0 0 0,0 1 0 0 0,0 0 0 0 0,1 0 0 0 0,-1 0 0 0 0,0 0 0 0 0,1 1 0 0 0,-1-1 2 0 0,1 0-2 0 0,-1 0-1 0 0,0 0 1 0 0,1 0 0 0 0,-1 0-1 0 0,0 0 1 0 0,1 0-1 0 0,-1 0 1 0 0,0 0-1 0 0,1 0 1 0 0,-1-1-1 0 0,0 1 1 0 0,1 0 0 0 0,-1 0-1 0 0,0 0 1 0 0,0 0-1 0 0,1 0 1 0 0,-1 0-1 0 0,0-1 1 0 0,1 1-1 0 0,-1 0 1 0 0,0 0 0 0 0,0-1-1 0 0,1 1 1 0 0,-1 0-1 0 0,0 0 1 0 0,0-1-1 0 0,0 1 1 0 0,1 0-1 0 0,-1 0 1 0 0,0-1 0 0 0,0 1-1 0 0,0 0 1 0 0,0-1-1 0 0,0 1 1 0 0,0 0-1 0 0,0-1 1 0 0,1 1 0 0 0,-1 0-1 0 0,0-1 1 0 0,0 1-1 0 0,0 0 1 0 0,0-1-1 0 0,-1 1 1 0 0,1 0 2 0 0,0-5-2079 0 0,0 5-7763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1.6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8432 0 0,'35'18'2534'0'0,"-32"-19"-2480"0"0,-1 1-1 0 0,1 0 1 0 0,-1-1-1 0 0,1 1 1 0 0,-1-1 0 0 0,1 0-1 0 0,-1 0 1 0 0,1 0-1 0 0,-1 0 1 0 0,2-1-54 0 0,6-2 32 0 0,9-2-14 0 0,1 1-1 0 0,0 2 1 0 0,0 0 0 0 0,0 1-1 0 0,0 0 1 0 0,16 2-18 0 0,-15 0-374 0 0,0-1 1 0 0,-1-2 0 0 0,1 0-1 0 0,20-6 374 0 0,-17 1-7250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2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1 5624 0 0,'0'0'702'0'0,"-3"0"1715"0"0,-12 4-2480 0 0,8 4 127 0 0,-1 0 1 0 0,0-1-1 0 0,-9 6-64 0 0,-18 18 311 0 0,20-11-90 0 0,1 0 1 0 0,1 1-1 0 0,0 0 1 0 0,2 1-1 0 0,0 0 1 0 0,2 1-1 0 0,-3 10-221 0 0,3-3 266 0 0,2 0-1 0 0,1 1 0 0 0,2 0 1 0 0,1 0-1 0 0,0 23-265 0 0,3-28 179 0 0,0 0 0 0 0,2 0 0 0 0,1 0-1 0 0,1 0 1 0 0,1 0 0 0 0,1-1 0 0 0,6 16-179 0 0,-8-33 58 0 0,1 1 0 0 0,-1 0 0 0 0,2-1 0 0 0,-1 0 0 0 0,1 0 0 0 0,0 0 0 0 0,1 0-58 0 0,1 0 51 0 0,-1 2 0 0 0,0-1-1 0 0,0 1 1 0 0,-1 0 0 0 0,0 2-51 0 0,-4-9 30 0 0,1 0 1 0 0,0 0 0 0 0,-1 0-1 0 0,1 0 1 0 0,0-1-1 0 0,0 1 1 0 0,0-1-1 0 0,1 0 1 0 0,-1 1-1 0 0,1-1 1 0 0,-1-1-1 0 0,1 1 1 0 0,-1-1-1 0 0,1 1 1 0 0,0-1-1 0 0,0 0 1 0 0,0 0 0 0 0,0-1-1 0 0,0 1 1 0 0,0-1-1 0 0,0 0 1 0 0,0 0-1 0 0,0 0 1 0 0,-1-1-1 0 0,1 1 1 0 0,0-1-1 0 0,0 0 1 0 0,0 0-1 0 0,0 0 1 0 0,0-1 0 0 0,1 0-31 0 0,16-8 188 0 0,-18 9-181 0 0,1-1-1 0 0,-1 1 1 0 0,1-1 0 0 0,-1 0-1 0 0,0 0 1 0 0,1 0-1 0 0,-1-1 1 0 0,0 1 0 0 0,2-3-7 0 0,11-13 166 0 0,0-1 1 0 0,4-9-167 0 0,-14 20-288 0 0,-1 0 0 0 0,-1 0 0 0 0,1-1 1 0 0,-1 1-1 0 0,-1-1 0 0 0,1 0 0 0 0,1-8 288 0 0,-2-6-9638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2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77 7136 0 0,'0'18'1602'0'0,"0"-29"44"0"0,0 11-1639 0 0,1-1 0 0 0,-1 0 1 0 0,0 0-1 0 0,1 1 0 0 0,-1-1 1 0 0,1 0-1 0 0,-1 1 0 0 0,1-1 0 0 0,-1 1 1 0 0,1-1-1 0 0,0 1 0 0 0,-1-1 1 0 0,1 1-1 0 0,-1-1 0 0 0,1 1 1 0 0,0-1-1 0 0,0 1 0 0 0,-1 0 1 0 0,1 0-1 0 0,0-1 0 0 0,0 1 1 0 0,-1 0-1 0 0,1 0 0 0 0,0 0 0 0 0,0 0 1 0 0,0-1-1 0 0,0 1-7 0 0,13-5 27 0 0,3-6 20 0 0,-8 4 25 0 0,0 1 0 0 0,0 0 1 0 0,1 0-1 0 0,0 1 0 0 0,0 1 0 0 0,0-1 1 0 0,0 2-1 0 0,11-3-72 0 0,-17 5 27 0 0,5-1 87 0 0,1 0 0 0 0,-1 1 0 0 0,1 0 0 0 0,-1 1 1 0 0,5 0-115 0 0,-11 0 33 0 0,1 1 1 0 0,-1 0-1 0 0,0 0 1 0 0,1 0 0 0 0,-1 0-1 0 0,0 0 1 0 0,0 1 0 0 0,1-1-1 0 0,-1 1 1 0 0,0 0 0 0 0,-1 0-1 0 0,1 0 1 0 0,0 0 0 0 0,-1 0-1 0 0,1 1 1 0 0,1 1-34 0 0,4 6 53 0 0,0 0-1 0 0,-1 1 1 0 0,0-1 0 0 0,-1 2-1 0 0,0-1 1 0 0,0 1 0 0 0,-1-1 0 0 0,-1 1-1 0 0,0 1-52 0 0,3 14 123 0 0,-1 0 0 0 0,-1 0 0 0 0,1 18-123 0 0,-4-1 310 0 0,-3 27-310 0 0,1-25 111 0 0,-5-28-54 0 0,5-18-54 0 0,0 1-1 0 0,-1 0 1 0 0,1-1 0 0 0,0 1-1 0 0,-1 0 1 0 0,1 0-1 0 0,0-1 1 0 0,0 1 0 0 0,0 0-1 0 0,0 0 1 0 0,0-1-1 0 0,0 1 1 0 0,0 0 0 0 0,0 0-1 0 0,0-1 1 0 0,0 1 0 0 0,0 0-1 0 0,0 0 1 0 0,0-1-1 0 0,0 1 1 0 0,1 0 0 0 0,-1-1-1 0 0,0 1-2 0 0,1 0 4 0 0,-1-1-1 0 0,0 0 1 0 0,0 0 0 0 0,0 1-1 0 0,0-1 1 0 0,0 0 0 0 0,0 1-1 0 0,0-1 1 0 0,0 0-1 0 0,0 1 1 0 0,0-1 0 0 0,0 0-1 0 0,0 1 1 0 0,0-1-1 0 0,0 0 1 0 0,0 1 0 0 0,-1-1-1 0 0,1 0 1 0 0,0 1 0 0 0,0-1-1 0 0,0 0 1 0 0,0 0-1 0 0,0 1 1 0 0,-1-1 0 0 0,1 0-1 0 0,0 0 1 0 0,0 1-1 0 0,-1-1-3 0 0,0 5-34 0 0,11-4-1730 0 0,-9-1-6857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3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89 6728 0 0,'15'8'855'0'0,"-8"-5"1694"0"0,-7-7-2500 0 0,0 1 1 0 0,0-1-1 0 0,-1 1 1 0 0,0-1-1 0 0,0 1 1 0 0,0-1-1 0 0,0 1 1 0 0,0 0-1 0 0,-1-1 1 0 0,1 1-1 0 0,-1 0 1 0 0,0 0-1 0 0,0 0 1 0 0,0 0-1 0 0,-1 0-49 0 0,-3-4 155 0 0,0 1 0 0 0,-1 0 0 0 0,1 1 0 0 0,-1-1 0 0 0,-5-2-155 0 0,10 7 44 0 0,0 0 1 0 0,-1 0-1 0 0,1 0 0 0 0,0 0 1 0 0,-1 0-1 0 0,1 1 1 0 0,0-1-1 0 0,-1 1 0 0 0,1-1 1 0 0,-1 1-1 0 0,1 0 0 0 0,-1 0 1 0 0,1 0-1 0 0,-1 0 0 0 0,1 1 1 0 0,-1-1-1 0 0,1 0 1 0 0,-1 1-1 0 0,-1 0-44 0 0,0 1 50 0 0,-1 0 1 0 0,1 0-1 0 0,-1 0 1 0 0,1 0-1 0 0,0 1 1 0 0,0 0-1 0 0,0 0 1 0 0,-3 2-51 0 0,-50 56 418 0 0,34-35-339 0 0,14-15-5 0 0,1 2 0 0 0,-1-1 1 0 0,2 1-1 0 0,0 0 0 0 0,1 1 0 0 0,0-1 0 0 0,1 1 1 0 0,0 1-1 0 0,1-1 0 0 0,-1 12-74 0 0,-1 7 108 0 0,1 1 0 0 0,2 0 0 0 0,2 0 1 0 0,1 9-109 0 0,3 4 96 0 0,1 0 0 0 0,3-1 0 0 0,2 0 0 0 0,13 41-96 0 0,-19-79 7 0 0,-1-1 0 0 0,2 1 0 0 0,-1-1 0 0 0,1 0 0 0 0,0 0 0 0 0,0-1 0 0 0,1 1 0 0 0,0-1 0 0 0,0 0 1 0 0,0-1-1 0 0,1 1 0 0 0,0-1 0 0 0,0 0 0 0 0,1 0 0 0 0,-1-1 0 0 0,1 1 0 0 0,0-2 0 0 0,3 2-7 0 0,-4-2 3 0 0,0-1-1 0 0,0 0 1 0 0,0 0-1 0 0,1 0 1 0 0,-1-1-1 0 0,0 0 1 0 0,1 0-1 0 0,-1-1 1 0 0,1 0-1 0 0,-1 0 1 0 0,1 0-1 0 0,-1-1 1 0 0,1 0-1 0 0,-1 0 1 0 0,0-1-1 0 0,1 0 1 0 0,-1 0-1 0 0,0 0 1 0 0,0-1-1 0 0,0 0 1 0 0,-1 0-1 0 0,1 0 1 0 0,2-2-3 0 0,26-23-34 0 0,0-1 0 0 0,20-24 34 0 0,-6 5-61 0 0,-29 26-1845 0 0,-1-10-7460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3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136 178 7432 0 0,'-1'0'1'0'0,"0"0"1"0"0,0 0 0 0 0,0 0-1 0 0,0 0 1 0 0,0 0-1 0 0,1 0 1 0 0,-1 0 0 0 0,0 1-1 0 0,0-1 1 0 0,0 0-1 0 0,0 1 1 0 0,1-1-1 0 0,-1 1 1 0 0,0-1 0 0 0,0 1-1 0 0,0-1 1 0 0,1 1-1 0 0,-1-1 1 0 0,0 1 0 0 0,1 0-1 0 0,-1-1 1 0 0,1 1-1 0 0,-1 0 1 0 0,1-1 0 0 0,-1 1-1 0 0,1 0 1 0 0,-1 0-1 0 0,1 0 1 0 0,0-1 0 0 0,-1 1-1 0 0,1 0 1 0 0,0 0-1 0 0,0 0-1 0 0,-1 1 4 0 0,1-1-1 0 0,-1 1 1 0 0,1-1-1 0 0,-1 0 1 0 0,0 1-1 0 0,0-1 1 0 0,0 0-1 0 0,0 1 1 0 0,0-1 0 0 0,0 0-1 0 0,0 0 1 0 0,0 0-1 0 0,0 0 1 0 0,-1 0-1 0 0,1 1-3 0 0,-14 4 36 0 0,13-5-33 0 0,0-1 0 0 0,0 1 0 0 0,0 0 0 0 0,0 0 0 0 0,0 0 0 0 0,0 0 0 0 0,0 0 0 0 0,0 0 0 0 0,0 0 1 0 0,1 0-1 0 0,-1 1 0 0 0,1-1 0 0 0,-1 1 0 0 0,1-1 0 0 0,-1 1 0 0 0,1 0 0 0 0,0 0 0 0 0,0-1 0 0 0,0 1 0 0 0,0 0-3 0 0,-9 26 8 0 0,1 1 0 0 0,1 0 0 0 0,2 1 0 0 0,1-1-1 0 0,1 1 1 0 0,1 0 0 0 0,2 3-8 0 0,0 19 45 0 0,-1-31 37 0 0,2-1 0 0 0,0 1-1 0 0,1-1 1 0 0,2 1 0 0 0,0-1 0 0 0,1 1-1 0 0,1 1-81 0 0,3 5 65 0 0,-5-14-26 0 0,1 0 0 0 0,1-1 1 0 0,0 1-1 0 0,0-1-39 0 0,-2-8 23 0 0,-1 0 1 0 0,0 0-1 0 0,1 0 1 0 0,0 0-1 0 0,0-1 1 0 0,0 1-1 0 0,1-1 1 0 0,-1 0-1 0 0,1 0 1 0 0,0 0-1 0 0,0 0 1 0 0,0-1-1 0 0,3 2-23 0 0,7 3 90 0 0,-6-2-30 0 0,0-1 1 0 0,0 0 0 0 0,1 0-1 0 0,-1-1 1 0 0,1 0-1 0 0,0 0 1 0 0,0-1 0 0 0,0-1-1 0 0,0 1 1 0 0,7-1-61 0 0,-5-1 52 0 0,0 0 0 0 0,0-1 1 0 0,-1 0-1 0 0,1-1 0 0 0,0-1 0 0 0,0 1-52 0 0,-6 0 33 0 0,0 0 1 0 0,0 0-1 0 0,0-1 0 0 0,0 1 0 0 0,0-1 0 0 0,0 0 0 0 0,-1-1 0 0 0,1 1 0 0 0,-1-1 0 0 0,0 0 1 0 0,0 0-1 0 0,0-1-33 0 0,6-6 101 0 0,15-18 328 0 0,-1-1 1 0 0,10-20-430 0 0,-27 40 88 0 0,-1-1 0 0 0,0-1 0 0 0,-1 1 0 0 0,0-1 0 0 0,-1 0 1 0 0,-1 0-1 0 0,0 0 0 0 0,0 0 0 0 0,0-12-88 0 0,0-10 224 0 0,1 0-43 0 0,-1 0 0 0 0,-2 0 0 0 0,-2-1 0 0 0,0 1 0 0 0,-3 0 1 0 0,-2-8-182 0 0,-2 9 138 0 0,-1 0 0 0 0,-1 1 0 0 0,-2 0 0 0 0,-2 0 0 0 0,-1 2 0 0 0,-1 0 0 0 0,-2-2-138 0 0,17 31-24 0 0,-25-33 448 0 0,25 33-500 0 0,0 0 0 0 0,0-1 0 0 0,0 1 0 0 0,-1 0-1 0 0,1 0 1 0 0,0 1 0 0 0,0-1 0 0 0,-1 0 0 0 0,1 0 0 0 0,0 1-1 0 0,-1-1 1 0 0,1 0 0 0 0,-1 1 0 0 0,1 0 0 0 0,-1-1 0 0 0,1 1-1 0 0,-1 0 1 0 0,0 0 0 0 0,1 0 0 0 0,-1 0 0 0 0,1 0 0 0 0,-1 0-1 0 0,1 0 1 0 0,-2 0 76 0 0,2 1-9178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4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0 753 5824 0 0,'2'-1'57'0'0,"-1"1"0"0"0,0 0 1 0 0,0-1-1 0 0,0 1 0 0 0,0-1 1 0 0,0 1-1 0 0,0-1 0 0 0,0 0 1 0 0,0 1-1 0 0,0-1 0 0 0,0 0 0 0 0,0 0 1 0 0,0 1-1 0 0,0-1 0 0 0,-1 0 1 0 0,1 0-1 0 0,0 0 0 0 0,-1 0 1 0 0,1 0-1 0 0,0 0 0 0 0,-1-1 1 0 0,0 1-1 0 0,1 0 0 0 0,-1 0 0 0 0,1 0 1 0 0,-1 0-1 0 0,0 0 0 0 0,0-1 1 0 0,0 1-1 0 0,0-1-57 0 0,6-14 226 0 0,-3 8-140 0 0,0-1 0 0 0,0 0 0 0 0,-1-1 0 0 0,0 1 1 0 0,0 0-1 0 0,-1 0 0 0 0,0-1 0 0 0,-1-4-86 0 0,-1-21 795 0 0,-3-24-795 0 0,-1 10 467 0 0,4 24-279 0 0,-2-21 832 0 0,3-35-1020 0 0,1 71 61 0 0,0-22 534 0 0,2 0-1 0 0,3-7-594 0 0,-5 31 160 0 0,-1 8-136 0 0,0-1 1 0 0,0 1-1 0 0,0-1 0 0 0,0 0 0 0 0,0 1 0 0 0,1-1 1 0 0,-1 1-1 0 0,0-1 0 0 0,0 0 0 0 0,0 1 1 0 0,1-1-1 0 0,-1 1 0 0 0,0-1 0 0 0,1 1 1 0 0,-1-1-1 0 0,0 1 0 0 0,1-1 0 0 0,-1 1 0 0 0,0-1 1 0 0,1 1-1 0 0,-1-1 0 0 0,1 1 0 0 0,-1 0 1 0 0,1-1-1 0 0,-1 1 0 0 0,1 0 0 0 0,0-1 0 0 0,-1 1 1 0 0,1 0-1 0 0,0 0-24 0 0,6-10 531 0 0,1 1-2 0 0,-8 9-524 0 0,1 0 1 0 0,-1 0-1 0 0,1 0 0 0 0,-1 0 0 0 0,1 0 0 0 0,0 1 0 0 0,-1-1 1 0 0,1 0-1 0 0,-1 0 0 0 0,1 0 0 0 0,-1 1 0 0 0,1-1 0 0 0,-1 0 1 0 0,1 0-1 0 0,-1 1 0 0 0,1-1 0 0 0,-1 0 0 0 0,1 1 1 0 0,-1-1-1 0 0,0 1 0 0 0,1-1 0 0 0,-1 1 0 0 0,0-1 0 0 0,1 1 1 0 0,-1-1-1 0 0,0 1 0 0 0,1-1-5 0 0,9 15 83 0 0,0 0-1 0 0,-1 1 1 0 0,7 16-83 0 0,-8-15 36 0 0,0-1 1 0 0,2 0-1 0 0,8 11-36 0 0,23 27 102 0 0,-3 1-1 0 0,2 8-101 0 0,-14-30 108 0 0,-22-29-82 0 0,0 1 0 0 0,0 0-1 0 0,0 0 1 0 0,-1 0 0 0 0,1 1 0 0 0,-1 0-26 0 0,-1-1 34 0 0,1-1 0 0 0,-1 0 0 0 0,1-1 1 0 0,0 1-1 0 0,0 0 0 0 0,0-1 1 0 0,0 1-1 0 0,1-1 0 0 0,-1 0 0 0 0,1 0 1 0 0,0 0-1 0 0,3 1-34 0 0,7 6 189 0 0,-14-10-168 0 0,1 1 0 0 0,0 0 0 0 0,0-1 0 0 0,-1 0 0 0 0,1 1 0 0 0,0-1 0 0 0,0 1 0 0 0,0-1 1 0 0,0 0-1 0 0,0 0 0 0 0,0 1 0 0 0,0-1 0 0 0,0 0 0 0 0,-1 0 0 0 0,1 0 0 0 0,0 0 0 0 0,0 0 1 0 0,0 0-1 0 0,0 0 0 0 0,0 0 0 0 0,0-1 0 0 0,0 1 0 0 0,0 0 0 0 0,0 0 0 0 0,0-1 0 0 0,0 1 1 0 0,-1-1-1 0 0,1 1 0 0 0,0-1 0 0 0,0 1 0 0 0,-1-1 0 0 0,1 1 0 0 0,0-1 0 0 0,0 0 0 0 0,-1 0-21 0 0,1 1 7 0 0,2-3 40 0 0,1-1 0 0 0,-1 1 0 0 0,-1-1 0 0 0,1 0 1 0 0,0 1-1 0 0,-1-1 0 0 0,0-1 0 0 0,0 1 0 0 0,0 0 0 0 0,0 0 0 0 0,0-3-47 0 0,11-36 87 0 0,-1 0 0 0 0,-2 0 0 0 0,-1-2 0 0 0,-3 1 0 0 0,0-29-87 0 0,-3 47 24 0 0,2-1 0 0 0,0 1-1 0 0,5-9-23 0 0,10-51 80 0 0,-20 85-78 0 0,1-8 11 0 0,0 0 1 0 0,1 0 0 0 0,1 1 0 0 0,0-3-14 0 0,-2 9-1 0 0,0 0 1 0 0,0 0-1 0 0,0 0 1 0 0,0 0-1 0 0,1 0 1 0 0,-1 0-1 0 0,1 0 0 0 0,-1 0 1 0 0,1 0-1 0 0,0 0 1 0 0,-1 1-1 0 0,1-1 1 0 0,0 1-1 0 0,0 0 0 0 0,0-1 1 0 0,2 1 0 0 0,5-7-31 0 0,-2 3-39 0 0,-1 16 8 0 0,16 66 30 0 0,4 43 32 0 0,-20-91-7 0 0,-1-7-13 0 0,0 0-1 0 0,1 0 1 0 0,1 0-1 0 0,1 0 1 0 0,4 4 20 0 0,6 21-149 0 0,2 4-138 0 0,-18-47 248 0 0,0-1 0 0 0,0 1 0 0 0,1-1 0 0 0,-1 1 1 0 0,1-1-1 0 0,-1 0 0 0 0,1 0 0 0 0,0 0 0 0 0,0 0 0 0 0,1-1 0 0 0,0 1 39 0 0,-3-2-9 0 0,0-1-1 0 0,-1 1 1 0 0,1-1 0 0 0,-1 1-1 0 0,1-1 1 0 0,-1 1 0 0 0,1-1 0 0 0,-1 1-1 0 0,1-1 1 0 0,-1 1 0 0 0,1 0 0 0 0,-1-1-1 0 0,1 1 1 0 0,-1-1 0 0 0,0 1-1 0 0,1 0 1 0 0,-1 0 0 0 0,0-1 0 0 0,0 1 9 0 0,0-1-9 0 0,0 1-1 0 0,1-1 1 0 0,-1 1 0 0 0,0-1 0 0 0,0 0 0 0 0,0 1 0 0 0,1-1 0 0 0,-1 1 0 0 0,0-1 0 0 0,0 0 0 0 0,1 0 0 0 0,-1 1 0 0 0,0-1 0 0 0,0 0 0 0 0,1 1 0 0 0,-1-1 0 0 0,1 0 0 0 0,-1 0 0 0 0,0 0 0 0 0,1 1-1 0 0,-1-1 1 0 0,0 0 0 0 0,1 0 0 0 0,-1 0 0 0 0,1 0 0 0 0,-1 0 0 0 0,0 0 0 0 0,1 0 0 0 0,-1 1 0 0 0,1-1 0 0 0,-1 0 0 0 0,1-1 0 0 0,-1 1 0 0 0,0 0 0 0 0,1 0 0 0 0,-1 0 0 0 0,1 0 0 0 0,-1 0 0 0 0,1 0 9 0 0,-1 0-72 0 0,0 0 0 0 0,0 0 1 0 0,0 0-1936 0 0,0 0-7763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4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1 178 5720 0 0,'4'2'162'0'0,"0"0"0"0"0,0-1 1 0 0,0 1-1 0 0,0 1 0 0 0,0-1 1 0 0,0 0-1 0 0,-1 1 0 0 0,1 0 0 0 0,-1 0 1 0 0,0 0-1 0 0,0 0 0 0 0,0 1 0 0 0,0-1 1 0 0,2 4-163 0 0,14 48 224 0 0,12 55-224 0 0,-10-32 32 0 0,-3 5-10 0 0,-14-57 109 0 0,1-1 1 0 0,7 19-132 0 0,-6-24 130 0 0,-2 1 0 0 0,0 1 0 0 0,-2-1 0 0 0,0 0 1 0 0,-1 1-1 0 0,-2 16-130 0 0,1-19 222 0 0,0-18-199 0 0,0 0-1 0 0,0-1 1 0 0,1 1 0 0 0,-1 0 0 0 0,0 0 0 0 0,1 0 0 0 0,-1 0 0 0 0,0-1-1 0 0,1 1 1 0 0,-1 0 0 0 0,1 0 0 0 0,-1-1 0 0 0,1 1 0 0 0,-1 0 0 0 0,1-1 0 0 0,0 1-1 0 0,-1 0 1 0 0,2 0-23 0 0,-2-1 36 0 0,0 0-1 0 0,0 0 0 0 0,0 0 1 0 0,1 0-1 0 0,-1 1 1 0 0,0-1-1 0 0,0 0 0 0 0,0 0 1 0 0,0 0-1 0 0,0 0 0 0 0,1 0 1 0 0,-1 1-1 0 0,0-1 1 0 0,0 0-1 0 0,0 0 0 0 0,1 0 1 0 0,-1 0-1 0 0,0 0 1 0 0,0 0-1 0 0,0 0 0 0 0,1 0 1 0 0,-1 0-1 0 0,0 0 0 0 0,0 0 1 0 0,1 0-1 0 0,-1 0 1 0 0,0 0-1 0 0,0 0 0 0 0,0 0 1 0 0,1 0-1 0 0,-1 0 0 0 0,0 0 1 0 0,0 0-1 0 0,0-1 1 0 0,1 1-1 0 0,-1 0 0 0 0,0 0 1 0 0,0 0-1 0 0,0 0 1 0 0,0 0-1 0 0,1 0 0 0 0,-1-1 1 0 0,0 1-1 0 0,0 0 0 0 0,0 0 1 0 0,0 0-1 0 0,0 0 1 0 0,0-1-1 0 0,0 1 0 0 0,1 0 1 0 0,-1 0-1 0 0,0 0 1 0 0,0-1-1 0 0,0 1 0 0 0,0 0 1 0 0,0 0-1 0 0,0 0 0 0 0,0-1 1 0 0,0 1-1 0 0,0 0 1 0 0,0 0-1 0 0,0-1-35 0 0,0-49 463 0 0,-4-243 254 0 0,6 164-316 0 0,0 3 14 0 0,-2 118-383 0 0,1-1 1 0 0,0 1-1 0 0,0 0 0 0 0,0-1 1 0 0,1 1-1 0 0,1 0 0 0 0,-1 0 1 0 0,1 0-1 0 0,2-4-32 0 0,7-12 98 0 0,1 1 0 0 0,6-7-98 0 0,-15 24 8 0 0,0 1-34 0 0,0-1 0 0 0,0 1 0 0 0,0 0 0 0 0,1 0 0 0 0,0 1 0 0 0,0-1 1 0 0,0 1-1 0 0,1 0 0 0 0,-1 1 0 0 0,1-1 0 0 0,0 1 0 0 0,0 0 0 0 0,0 0 1 0 0,1 1-1 0 0,-1 0 0 0 0,1 0 0 0 0,-1 1 0 0 0,1-1 0 0 0,-1 1 0 0 0,1 1 1 0 0,0-1-1 0 0,0 1 0 0 0,2 1 26 0 0,-5 0-25 0 0,0 0-1 0 0,0 0 1 0 0,1 1-1 0 0,-1-1 1 0 0,0 1 0 0 0,-1 0-1 0 0,1 1 1 0 0,0-1 0 0 0,0 1-1 0 0,-1-1 1 0 0,0 1-1 0 0,1 0 1 0 0,-1 0 0 0 0,0 0-1 0 0,-1 1 1 0 0,1-1 0 0 0,-1 1-1 0 0,1 0 1 0 0,-1 0 25 0 0,8 13-73 0 0,0 1 0 0 0,-2 0 0 0 0,3 8 73 0 0,-6-15-24 0 0,-1 0 0 0 0,0 0 1 0 0,-1 0-1 0 0,-1 0 0 0 0,0 0 1 0 0,0 1-1 0 0,-1 0 24 0 0,-1-5 9 0 0,0-1-1 0 0,0 1 1 0 0,-1 0-1 0 0,0 0 0 0 0,-1 0 1 0 0,0 0-1 0 0,0-1 1 0 0,0 1-1 0 0,-1-1 1 0 0,0 1-1 0 0,0-1 1 0 0,-1 1-9 0 0,2-2 18 0 0,-1-1 1 0 0,0 0-1 0 0,0 1 1 0 0,0-1-1 0 0,0-1 1 0 0,-1 1-1 0 0,1 0 1 0 0,-1-1-1 0 0,0 0 1 0 0,0 0-1 0 0,0 0 1 0 0,0 0-1 0 0,-1-1 1 0 0,1 0-1 0 0,-1 0 1 0 0,0 0-1 0 0,1 0 1 0 0,-2 0-19 0 0,-17 7 71 0 0,21-7-62 0 0,0-1-1 0 0,-1 0 1 0 0,1 0-1 0 0,-1 0 0 0 0,1 0 1 0 0,-1 0-1 0 0,0 0 1 0 0,0-1-1 0 0,1 1 0 0 0,-1-1 1 0 0,0 0-1 0 0,0 1 0 0 0,1-1 1 0 0,-1-1-1 0 0,-2 1-8 0 0,-90-32-1568 0 0,94 32-7178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5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130 147 5120 0 0,'-18'30'1456'0'0,"12"-22"-1270"0"0,0 1 0 0 0,0 0 0 0 0,1 1 0 0 0,1-1 0 0 0,-1 1 0 0 0,2 0 0 0 0,-1 0 0 0 0,1 1 0 0 0,0 4-186 0 0,-7 18 66 0 0,-2 0-50 0 0,2-5-2 0 0,1 0 0 0 0,1 0 0 0 0,0 9-14 0 0,4-14-10 0 0,1 0-1 0 0,1 1 0 0 0,1-1 1 0 0,2 0-1 0 0,1 17 11 0 0,2-16-10 0 0,-2-6-29 0 0,1 0 0 0 0,1 0 0 0 0,2 3 39 0 0,-4-14-7 0 0,1 0 0 0 0,0 1 1 0 0,1-1-1 0 0,0 0 1 0 0,0-1-1 0 0,1 1 1 0 0,-1-1-1 0 0,1 0 0 0 0,1 1 7 0 0,-4-5-13 0 0,4 5 58 0 0,1 0 1 0 0,0 0-1 0 0,1 0 1 0 0,0-1-1 0 0,6 5-45 0 0,-12-10 22 0 0,1 0 0 0 0,-1 0 0 0 0,0 0-1 0 0,1 0 1 0 0,-1 0 0 0 0,1 0 0 0 0,-1 0 0 0 0,1-1 0 0 0,-1 1 0 0 0,1-1-1 0 0,-1 0 1 0 0,1 0 0 0 0,-1 0 0 0 0,1 0 0 0 0,0 0 0 0 0,-1-1 0 0 0,1 1-1 0 0,-1-1 1 0 0,1 1 0 0 0,-1-1 0 0 0,1 0 0 0 0,-1 0 0 0 0,0 0 0 0 0,1 0-1 0 0,0-1-21 0 0,15-10 133 0 0,0-1 0 0 0,-1-1 0 0 0,-1-1 0 0 0,0 0 0 0 0,0-1 0 0 0,-2 0-1 0 0,0-2 1 0 0,-1 1 0 0 0,-1-2 0 0 0,6-10-133 0 0,-6 6 196 0 0,-1-1 0 0 0,0 0 0 0 0,-2 0 0 0 0,-1-1 0 0 0,-1 0 0 0 0,-1 0 1 0 0,-1-1-1 0 0,1-22-196 0 0,-5 25 237 0 0,-1 0 1 0 0,-1 1-1 0 0,-1-1 0 0 0,-5-19-237 0 0,-24-89 945 0 0,29 125-910 0 0,-5-15 224 0 0,0 0 1 0 0,-2 1-1 0 0,-3-4-259 0 0,1-2 365 0 0,10 25-342 0 0,0-1 1 0 0,1 1-1 0 0,-1 0 1 0 0,0-1 0 0 0,0 1-1 0 0,0 0 1 0 0,0 0-1 0 0,0-1 1 0 0,0 1 0 0 0,0 0-1 0 0,0 0 1 0 0,0 0-1 0 0,0 0 1 0 0,-1 0 0 0 0,1 1-1 0 0,0-1 1 0 0,-1 0-24 0 0,1 0 101 0 0,1-2-1954 0 0,0 2-7804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5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1 123 6928 0 0,'0'3'89'0'0,"1"0"0"0"0,-1 0 0 0 0,1-1 0 0 0,-1 1 0 0 0,1 0 1 0 0,0 0-1 0 0,0-1 0 0 0,1 2-89 0 0,6 20 345 0 0,-8-3-219 0 0,0-15-88 0 0,0 0-1 0 0,0 0 1 0 0,1 0 0 0 0,-1 0 0 0 0,2-1-1 0 0,-1 3-37 0 0,-1-8 2 0 0,10 39 128 0 0,-2 0 0 0 0,-2 1-130 0 0,7 42 322 0 0,13 37-322 0 0,-22-103 28 0 0,0-2 60 0 0,1 0-1 0 0,0 0 1 0 0,1-1-1 0 0,1 0 1 0 0,0 0-1 0 0,6 9-87 0 0,10 16 355 0 0,-21-35-311 0 0,-1-1-1 0 0,1 1 1 0 0,0-1-1 0 0,0 0 1 0 0,0 0-1 0 0,0 0 1 0 0,0 0-1 0 0,1 0 1 0 0,-1-1-1 0 0,0 1 1 0 0,1 0-1 0 0,-1-1 0 0 0,1 0 1 0 0,0 0-1 0 0,-1 0 1 0 0,1 0-1 0 0,0 0 1 0 0,0 0-1 0 0,0-1 1 0 0,-1 1-1 0 0,1-1 1 0 0,0 0-1 0 0,0 0 1 0 0,0 0-1 0 0,2 0-43 0 0,0-1 83 0 0,-1 1 1 0 0,0-1-1 0 0,0 0 0 0 0,1 0 1 0 0,-1 0-1 0 0,0 0 0 0 0,0-1 1 0 0,0 0-1 0 0,0 0 0 0 0,0 0 1 0 0,-1 0-1 0 0,1-1 0 0 0,-1 1 1 0 0,1-1-1 0 0,-1 0 0 0 0,2-2-83 0 0,28-31 637 0 0,-24 27-506 0 0,0 0 0 0 0,-1 0 1 0 0,0-2-1 0 0,-1 1 1 0 0,5-8-132 0 0,-5 2 124 0 0,0-1 0 0 0,0 0 1 0 0,-2 0-1 0 0,0 0 1 0 0,-1 0-1 0 0,0-2-124 0 0,2-21 313 0 0,-2 1 0 0 0,-1-7-313 0 0,-2-22 853 0 0,-7-43-853 0 0,-1 56 214 0 0,3 36-45 0 0,2-1 0 0 0,-1-15-169 0 0,3 33 5 0 0,0-1-1 0 0,-1 0 1 0 0,0 0 0 0 0,1 1-1 0 0,-1-1 1 0 0,0 0 0 0 0,0 1-1 0 0,-1-1 1 0 0,1 1 0 0 0,0 0-1 0 0,-1-1-4 0 0,1 1 6 0 0,-1 0-1 0 0,1 0 0 0 0,0 0 0 0 0,0 0 1 0 0,0-1-1 0 0,1 1 0 0 0,-1 0 0 0 0,0-1 1 0 0,1 1-1 0 0,-1-2-5 0 0,1 3 22 0 0,0 1 2 0 0,0 0-5 0 0,0 0-22 0 0,0 0-2063 0 0,0 0-8235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6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0 617 7832 0 0,'3'0'11'0'0,"-2"1"4"0"0,-1-1 0 0 0,0 0 0 0 0,0 0 0 0 0,1 0 0 0 0,-1 0 0 0 0,0 0 0 0 0,1 0 0 0 0,-1 0 0 0 0,0 0 0 0 0,1 0 0 0 0,-1 0 0 0 0,0 0 0 0 0,1 0 0 0 0,-1 0 0 0 0,0 0 0 0 0,1 0 0 0 0,-1 0 0 0 0,0 0 0 0 0,0 0 0 0 0,1-1 0 0 0,-1 1 0 0 0,0 0 0 0 0,1 0 0 0 0,-1 0 1 0 0,0 0-1 0 0,0-1 0 0 0,1 1 0 0 0,-1 0 0 0 0,0 0 0 0 0,0 0 0 0 0,0-1 0 0 0,1 1 0 0 0,-1 0 0 0 0,0-1 0 0 0,0 1 0 0 0,0 0 0 0 0,0 0 0 0 0,0-1 0 0 0,0 1 0 0 0,1 0 0 0 0,-1-1 0 0 0,0 1 0 0 0,0 0 0 0 0,0-1 0 0 0,0 1 0 0 0,0 0 0 0 0,0-1 0 0 0,0 1 0 0 0,0 0 0 0 0,0 0 0 0 0,0-1 0 0 0,-1 1-15 0 0,1 0 393 0 0,5-10 748 0 0,-4 10-1124 0 0,0 0-1 0 0,-1 0 1 0 0,1-1-1 0 0,0 1 1 0 0,-1 0-1 0 0,1-1 1 0 0,0 1 0 0 0,-1 0-1 0 0,1-1 1 0 0,0 1-1 0 0,-1-1 1 0 0,1 1-1 0 0,-1-1 1 0 0,1 1-1 0 0,-1-1 1 0 0,1 0-1 0 0,-1 1 1 0 0,0-1-1 0 0,1 1 1 0 0,-1-1-1 0 0,0 0 1 0 0,1 0-1 0 0,-1 1 1 0 0,0-1-1 0 0,0 0 1 0 0,0 1-1 0 0,0-1 1 0 0,1 0-1 0 0,-1 0 1 0 0,0 1-1 0 0,0-1-16 0 0,-3-27 182 0 0,1 16-130 0 0,-8-70 322 0 0,3 34 55 0 0,3 0 1 0 0,1-1-1 0 0,3-29-429 0 0,4 55 446 0 0,1 0-1 0 0,1 1 0 0 0,7-19-445 0 0,-12 39 63 0 0,0 0-1 0 0,0 0 0 0 0,1-1 0 0 0,-1 1 1 0 0,0 0-1 0 0,1 0 0 0 0,0 1 0 0 0,-1-1 1 0 0,1 0-1 0 0,0 0 0 0 0,0 1 1 0 0,0-1-1 0 0,0 1 0 0 0,0 0 0 0 0,0-1 1 0 0,1 1-1 0 0,-1 0-62 0 0,0 1 11 0 0,-1-1 0 0 0,0 0 1 0 0,1 1-1 0 0,-1-1 0 0 0,0 1 0 0 0,1 0 0 0 0,-1-1 1 0 0,0 1-1 0 0,1 0 0 0 0,-1 0 0 0 0,1 0 0 0 0,-1 0 1 0 0,1 0-1 0 0,-1 0 0 0 0,0 0 0 0 0,1 1 1 0 0,-1-1-1 0 0,0 1 0 0 0,1-1 0 0 0,-1 0 0 0 0,0 1 1 0 0,1 0-1 0 0,-1-1 0 0 0,0 1 0 0 0,0 0 1 0 0,0 0-1 0 0,1 0 0 0 0,-1 0 0 0 0,0 0-11 0 0,31 33 134 0 0,-23-26-118 0 0,-1 0-1 0 0,0 1 0 0 0,0 0 0 0 0,1 4-15 0 0,12 21 39 0 0,-1 1 1 0 0,-1 1 0 0 0,8 23-40 0 0,-21-45 8 0 0,2-1 0 0 0,-1 0 0 0 0,6 5-8 0 0,-4-5 10 0 0,0 0 0 0 0,-1 1 0 0 0,4 11-10 0 0,-8-18 5 0 0,-1 0 0 0 0,1 0 0 0 0,1-1 0 0 0,-1 0-1 0 0,1 0 1 0 0,0 0 0 0 0,4 3-5 0 0,20 25 134 0 0,-25-30-98 0 0,1 0-1 0 0,-1 0 1 0 0,1 0-1 0 0,0-1 1 0 0,1 0-1 0 0,-1 0 0 0 0,0 0 1 0 0,1-1-1 0 0,0 1 1 0 0,0-1-1 0 0,-1-1 1 0 0,1 1-1 0 0,0-1 1 0 0,0 0-1 0 0,2 0-35 0 0,-2-3 12 0 0,0 1-1 0 0,0-1 0 0 0,-1 0 1 0 0,1 0-1 0 0,-1-1 0 0 0,5-2-11 0 0,-7 3 0 0 0,0 0 0 0 0,0 0 0 0 0,0 0 0 0 0,0 0 0 0 0,0-1 0 0 0,-1 1 0 0 0,1-1 0 0 0,-1 0-1 0 0,0 0 1 0 0,0 0 0 0 0,0 0 0 0 0,0 0 0 0 0,1-2 0 0 0,0-3-19 0 0,0-1 0 0 0,0 1 1 0 0,-1-1-1 0 0,1-6 19 0 0,3-12-65 0 0,-4 18 48 0 0,-1 1 1 0 0,0-1-1 0 0,0 1 1 0 0,0-1-1 0 0,-1 1 1 0 0,0-3 16 0 0,-1-6-14 0 0,0-21 9 0 0,-1 0 0 0 0,-3 1 1 0 0,0-1-1 0 0,-3 1 1 0 0,-1 0-1 0 0,-2 1 1 0 0,-3-3 4 0 0,6 5 11 0 0,8 30-4 0 0,-1 0 1 0 0,1 1-1 0 0,-1-1 0 0 0,0 0 0 0 0,0 1 0 0 0,0-1 0 0 0,-1 1 0 0 0,1-1 0 0 0,-1 1 0 0 0,0-1 0 0 0,0 1 0 0 0,0 0 1 0 0,-2-2-8 0 0,0 0-1810 0 0,4 5-8500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6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0 387 7736 0 0,'1'13'115'0'0,"1"-1"1"0"0,0 0-1 0 0,1 0 1 0 0,0-1 0 0 0,1 1-1 0 0,3 6-115 0 0,3 11 173 0 0,44 143 418 0 0,-43-141-536 0 0,-7-24-42 0 0,-1 0 0 0 0,-1 1 0 0 0,1-1 0 0 0,-2 1 0 0 0,2 1-13 0 0,7 100 389 0 0,-10-55 237 0 0,-2-33 322 0 0,1-22-61 0 0,-2-9 375 0 0,-20-131-629 0 0,6-1 1 0 0,6 0-1 0 0,6-22-633 0 0,6 144 72 0 0,1-1 0 0 0,1 1 1 0 0,1-1-1 0 0,1 1 0 0 0,0 0 0 0 0,2 1 1 0 0,0-1-1 0 0,1 1 0 0 0,1 1 1 0 0,10-16-73 0 0,-12 24 18 0 0,-1 1 1 0 0,1 1 0 0 0,1-1 0 0 0,0 1-1 0 0,0 0 1 0 0,0 1 0 0 0,1 0 0 0 0,0 0-1 0 0,0 1 1 0 0,1 0 0 0 0,0 1 0 0 0,0 0-1 0 0,0 0 1 0 0,1 1-19 0 0,-4 3 5 0 0,0 0-1 0 0,-1 0 1 0 0,1 1-1 0 0,0 0 0 0 0,-1 1 1 0 0,1-1-1 0 0,-1 1 1 0 0,1 1-1 0 0,-1-1 1 0 0,1 1-1 0 0,5 2-4 0 0,14 3 5 0 0,-16-5 10 0 0,1 1 0 0 0,0 1 1 0 0,-1 0-1 0 0,1 0 1 0 0,-1 1-1 0 0,-1 0 0 0 0,1 1 1 0 0,-1 0-1 0 0,0 1 1 0 0,4 2-16 0 0,-1 3 79 0 0,0-1 0 0 0,0 2 0 0 0,-1 0 0 0 0,-1 0 0 0 0,0 1-1 0 0,4 8-78 0 0,6 10 63 0 0,-8-15-19 0 0,-1 1 0 0 0,6 14-44 0 0,14 29 104 0 0,-20-43-48 0 0,-1 1 1 0 0,-1 1-1 0 0,-1-1 0 0 0,-1 1 0 0 0,1 7-56 0 0,-6-20-7 0 0,-1-1-1 0 0,0 1 0 0 0,-1 0 0 0 0,1 0 0 0 0,-1 0 0 0 0,-1 0 1 0 0,1 0-1 0 0,-1-1 0 0 0,-1 3 8 0 0,-1 15-17 0 0,2-18 4 0 0,1 1 0 0 0,-2 0 0 0 0,1-1 0 0 0,-1 1 0 0 0,-1 3 13 0 0,2-8-4 0 0,0 1-1 0 0,-1-1 0 0 0,1 1 1 0 0,-1-1-1 0 0,0 0 0 0 0,1 0 0 0 0,-1 0 1 0 0,0 0-1 0 0,0 0 0 0 0,0 0 1 0 0,-1 0-1 0 0,1-1 0 0 0,0 1 1 0 0,-1-1-1 0 0,0 1 5 0 0,-17 10-11 0 0,-1-2 0 0 0,1-1 0 0 0,-2 0 0 0 0,1-1 0 0 0,-1-2 0 0 0,-12 3 11 0 0,-89 15 100 0 0,53-9-2377 0 0,-21-1 2277 0 0,84-13-10766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2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9 6424 0 0,'-12'-6'1577'0'0,"12"5"-1517"0"0,0 1-1 0 0,0 0 1 0 0,0 0-1 0 0,-1 0 1 0 0,1 0 0 0 0,0-1-1 0 0,0 1 1 0 0,0 0-1 0 0,-1 0 1 0 0,1 0-1 0 0,0 0 1 0 0,0 0-1 0 0,0 0 1 0 0,-1 0-1 0 0,1 0 1 0 0,0 0 0 0 0,0 0-1 0 0,0 0 1 0 0,-1 0-1 0 0,1 0 1 0 0,0 0-1 0 0,0 0 1 0 0,-1 0-1 0 0,1 0 1 0 0,0 0 0 0 0,0 0-1 0 0,-1 0 1 0 0,1 0-1 0 0,0 0 1 0 0,0 0-1 0 0,0 0 1 0 0,-1 0-1 0 0,1 1 1 0 0,0-1-1 0 0,0 0 1 0 0,0 0 0 0 0,0 0-1 0 0,-1 0 1 0 0,1 0-1 0 0,0 1 1 0 0,0-1-1 0 0,0 0 1 0 0,0 0-1 0 0,0 0 1 0 0,-1 1-60 0 0,1-1 264 0 0,0 0-153 0 0,0 0-39 0 0,0 6 76 0 0,-1-3-128 0 0,0 1 1 0 0,1 0 0 0 0,0 0-1 0 0,0 0 1 0 0,0 0-1 0 0,0 0 1 0 0,0-1 0 0 0,2 5-21 0 0,0 18 83 0 0,-2 31 144 0 0,0-25 8 0 0,1 0 0 0 0,3 16-235 0 0,7 106 499 0 0,2-22-234 0 0,-12-52 55 0 0,-1-48 74 0 0,0-25 184 0 0,0-9 377 0 0,1-21-909 0 0,1-1 0 0 0,4-15-46 0 0,1-21 44 0 0,1-174-216 0 0,-8 222-29 0 0,-1-1 0 0 0,0 1 0 0 0,-3-9 201 0 0,-1-27-503 0 0,5-83-4523 0 0,4 130 5073 0 0,0 0 0 0 0,0 0 1 0 0,0 1-1 0 0,0 0 0 0 0,0 0 1 0 0,0 0-1 0 0,0 0 0 0 0,1 0-47 0 0,-2 0 52 0 0,6 1 27 0 0,0 0 0 0 0,-1 1 0 0 0,1 0 0 0 0,0 0 0 0 0,0 1 0 0 0,-1 0 0 0 0,1 1-1 0 0,-1 0 1 0 0,1 1-79 0 0,36 13 242 0 0,-26-10-111 0 0,1 0 0 0 0,-1 1 0 0 0,-1 1 0 0 0,1 0 0 0 0,-2 2 0 0 0,0 0 0 0 0,15 14-131 0 0,11 6 235 0 0,-26-17-195 0 0,-1-1 0 0 0,0 2 0 0 0,-1 0 0 0 0,-1 1 0 0 0,0 1 0 0 0,-2 0 0 0 0,3 4-40 0 0,-13-17 6 0 0,0 1-1 0 0,0-1 0 0 0,0 0 0 0 0,-1 1 1 0 0,1-1-1 0 0,-1 1 0 0 0,0 0 1 0 0,-1-1-1 0 0,0 1 0 0 0,0 0 0 0 0,0-1 1 0 0,-1 4-6 0 0,1 7 19 0 0,0-12-11 0 0,-1 1-1 0 0,1-1 1 0 0,-1 0 0 0 0,0 0 0 0 0,0 0-1 0 0,-1 1 1 0 0,1-1 0 0 0,-3 3-8 0 0,-5 19 18 0 0,8-23-16 0 0,-1 1 1 0 0,1-1-1 0 0,-1 0 1 0 0,1 0-1 0 0,-1 0 1 0 0,0 0-1 0 0,0 0 1 0 0,-1 0-1 0 0,1 0 1 0 0,0-1-1 0 0,-1 1 1 0 0,-1 0-3 0 0,-38 28 7 0 0,17-13 3 0 0,6-3-5 0 0,-44 30 29 0 0,57-40-28 0 0,-1-2 0 0 0,0 1 0 0 0,0-1 0 0 0,-1 0 0 0 0,1 0 0 0 0,-1-1-1 0 0,1 0 1 0 0,-5 0-6 0 0,-109 23 275 0 0,117-24-311 0 0,0-1 1 0 0,0 1-1 0 0,0-1 1 0 0,-1 0-1 0 0,1 0 1 0 0,0 0-1 0 0,0-1 1 0 0,0 0-1 0 0,-1 0 0 0 0,1 0 1 0 0,0 0-1 0 0,0 0 1 0 0,0-1-1 0 0,1 0 1 0 0,-1 1-1 0 0,0-2 1 0 0,1 1-1 0 0,-1 0 0 0 0,1-1 1 0 0,-1 1-1 0 0,1-1 1 0 0,0 0-1 0 0,0 0 1 0 0,1-1-1 0 0,-1 1 1 0 0,0 0-1 0 0,1-1 0 0 0,0 1 1 0 0,0-1-1 0 0,-1-3 36 0 0,2 5-8134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7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90 193 2704 0 0,'0'0'40'0'0,"0"0"0"0"0,0 0 0 0 0,0 0 0 0 0,-1 0 0 0 0,1 0 0 0 0,0 0 0 0 0,0 0 0 0 0,0 0 0 0 0,0 0 0 0 0,0 1 0 0 0,0-1 0 0 0,-1 0 0 0 0,1 0 0 0 0,0 0 0 0 0,0 0 0 0 0,0 0 0 0 0,0 0 0 0 0,0 0 0 0 0,0 0 0 0 0,-1 0 0 0 0,1 0 0 0 0,0 0 0 0 0,0 0 0 0 0,0 0 0 0 0,0 0 0 0 0,0 0-1 0 0,-1 0 1 0 0,1 0 0 0 0,0 0 0 0 0,0-1 0 0 0,0 1 0 0 0,0 0 0 0 0,0 0 0 0 0,0 0 0 0 0,-1 0 0 0 0,1 0 0 0 0,0 0 0 0 0,0 0 0 0 0,0 0 0 0 0,0 0 0 0 0,0-1 0 0 0,0 1 0 0 0,0 0 0 0 0,0 0 0 0 0,0 0 0 0 0,0 0 0 0 0,0 0 0 0 0,-1 0 0 0 0,1 0 0 0 0,0-1 0 0 0,0 1 0 0 0,0 0 0 0 0,0 0 0 0 0,0 0 0 0 0,0 0 0 0 0,0 0 0 0 0,0-1 0 0 0,0 1 0 0 0,0 0-40 0 0,0 0 72 0 0,0 1 0 0 0,0-1 0 0 0,-1 0 0 0 0,1 1 0 0 0,0-1 0 0 0,-1 0 0 0 0,1 1 0 0 0,0-1 0 0 0,-1 0 0 0 0,1 0 0 0 0,0 0 0 0 0,-1 1 0 0 0,1-1 0 0 0,-1 0 0 0 0,1 0 0 0 0,0 0 0 0 0,-1 0 0 0 0,1 0 0 0 0,-1 0 0 0 0,1 0 0 0 0,0 0 0 0 0,-1 0 0 0 0,1 0 0 0 0,-1 0 1 0 0,1 0-1 0 0,-1 0 0 0 0,1 0 0 0 0,0 0 0 0 0,-1 0 0 0 0,1 0 0 0 0,-1 0 0 0 0,1-1 0 0 0,0 1 0 0 0,-1 0 0 0 0,1 0 0 0 0,0 0 0 0 0,-1-1-72 0 0,-10 42 584 0 0,2 12-625 0 0,3 0-1 0 0,2 0 1 0 0,3 0 0 0 0,2 15 41 0 0,0-7-31 0 0,0-32-23 0 0,2 0 1 0 0,1 0-1 0 0,2-1 1 0 0,8 28 53 0 0,4 16 131 0 0,-17-38 193 0 0,-2-29-184 0 0,1 0 0 0 0,0 0-1 0 0,0 0 1 0 0,0 0-1 0 0,1 0 1 0 0,0 0-1 0 0,1 3-139 0 0,-15-50 1425 0 0,2 0 0 0 0,-1-14-1425 0 0,2 8 254 0 0,-8-49 224 0 0,-2-77-478 0 0,16 141 45 0 0,2-2 50 0 0,2 0 0 0 0,2-20-95 0 0,0-12 121 0 0,-1 56-92 0 0,0 0 1 0 0,1 0-1 0 0,1-1 1 0 0,-1 1 0 0 0,2 0-1 0 0,-1 1 1 0 0,2-1 0 0 0,-1 1-1 0 0,2 0 1 0 0,5-10-30 0 0,-8 15 0 0 0,0 0-8 0 0,1-1 1 0 0,0 1-1 0 0,0 0 1 0 0,0 1 0 0 0,1-1-1 0 0,0 1 1 0 0,0-1 0 0 0,0 2-1 0 0,0-1 1 0 0,1 0-1 0 0,-1 1 1 0 0,1 0 0 0 0,0 0-1 0 0,0 1 1 0 0,0 0-1 0 0,0 0 1 0 0,1 0 0 0 0,-1 1-1 0 0,0 0 1 0 0,3 0 7 0 0,18-2-133 0 0,0 1 0 0 0,0 1 0 0 0,0 1 0 0 0,10 3 133 0 0,-30-3-10 0 0,-1 0 1 0 0,0 1 0 0 0,1-1 0 0 0,-1 2-1 0 0,1-1 1 0 0,-1 1 0 0 0,0-1 0 0 0,0 2-1 0 0,0-1 1 0 0,0 1 0 0 0,0 0-1 0 0,-1 0 1 0 0,1 0 0 0 0,-1 1 0 0 0,0 0-1 0 0,0 0 1 0 0,0 0 0 0 0,1 2 9 0 0,11 17-28 0 0,-2 1 1 0 0,-1 0-1 0 0,8 19 28 0 0,-21-39-13 0 0,0-1 0 0 0,0 1 0 0 0,0 0 0 0 0,-1-1 0 0 0,1 1-1 0 0,-1-1 1 0 0,0 1 0 0 0,0 0 0 0 0,0-1 0 0 0,-1 1 0 0 0,1 0 0 0 0,-2 2 13 0 0,0 20-52 0 0,3-13 46 0 0,-1 1 0 0 0,-1-1 1 0 0,0 0-1 0 0,-2 9 6 0 0,1-16 0 0 0,1 1 0 0 0,-1-1 0 0 0,0 0 1 0 0,-1 0-1 0 0,1 0 0 0 0,-1-1 0 0 0,0 1 0 0 0,-1 0 0 0 0,0-1 1 0 0,-2 3-1 0 0,-23 33 0 0 0,26-34 0 0 0,-1-1 0 0 0,0 0 0 0 0,-1 0 0 0 0,1 0 0 0 0,-1 0 0 0 0,0-1 0 0 0,0 0 0 0 0,-1 0 0 0 0,0 0 0 0 0,1 0 0 0 0,-2-1 0 0 0,1 0 0 0 0,-3 1 0 0 0,-15 6 3 0 0,-31 10 12 0 0,51-20-14 0 0,0 0 0 0 0,0 0 0 0 0,0-1 0 0 0,0 1 0 0 0,0-1 0 0 0,0 0 0 0 0,-1 0 0 0 0,1 0 0 0 0,0-1 0 0 0,0 0 0 0 0,0 0 0 0 0,-2 0-1 0 0,-8 0-1554 0 0,12 1-6226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8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6328 0 0,'2'1'35'0'0,"1"1"1"0"0,-1 0-1 0 0,0 0 1 0 0,0 0-1 0 0,0 0 0 0 0,0 0 1 0 0,0 0-1 0 0,0 0 1 0 0,0 1-1 0 0,-1-1 1 0 0,1 1-1 0 0,-1-1 0 0 0,0 1 1 0 0,1 0-1 0 0,-1 0-35 0 0,13 46 832 0 0,-10-34-679 0 0,7 44 209 0 0,-2 0-1 0 0,-2 0 1 0 0,-3 15-362 0 0,1-1 424 0 0,6-6-24 0 0,-2-25 110 0 0,-3-26 292 0 0,-4-13 133 0 0,-2-4 507 0 0,-1-79-1059 0 0,2-64-234 0 0,0 50 29 0 0,-2 47-2026 0 0,4-25 1848 0 0,3 29-8800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8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22 5824 0 0,'22'0'150'0'0,"-15"1"-3"0"0,0-1 1 0 0,0 0-1 0 0,1 0 0 0 0,-1 0 0 0 0,0-1 1 0 0,0-1-1 0 0,0 1 0 0 0,0-1 0 0 0,0 0 0 0 0,3-2-147 0 0,-6 2 40 0 0,1 1-1 0 0,1-1 0 0 0,-1 1 1 0 0,0-1-1 0 0,0 1 0 0 0,0 1 1 0 0,1-1-1 0 0,-1 1 0 0 0,0 0 0 0 0,1 0 1 0 0,-1 1-1 0 0,0-1 0 0 0,1 1 1 0 0,-1 0-1 0 0,0 1 0 0 0,0-1 1 0 0,0 1-1 0 0,0 0 0 0 0,0 0 0 0 0,0 1 1 0 0,1 0-40 0 0,-2 0-14 0 0,0-1-36 0 0,-1 0-1 0 0,1 0 1 0 0,-1 0-1 0 0,1 1 0 0 0,-1-1 1 0 0,0 1-1 0 0,0 0 1 0 0,0 0-1 0 0,-1 0 1 0 0,1 1-1 0 0,-1-1 0 0 0,1 0 1 0 0,-1 1-1 0 0,0 0 1 0 0,0-1-1 0 0,-1 1 51 0 0,2 2-27 0 0,-1 0 0 0 0,0 0 0 0 0,0-1 0 0 0,0 1 0 0 0,-1 0 1 0 0,0 1-1 0 0,0-1 0 0 0,0 0 0 0 0,-1 0 0 0 0,0 0 0 0 0,0 0 0 0 0,-1 1 0 0 0,1-1 0 0 0,-1 0 0 0 0,-1 0 0 0 0,1 0 0 0 0,-1 0 0 0 0,0 0 0 0 0,-1-1 0 0 0,0 2 27 0 0,-19 35 41 0 0,-3-2 0 0 0,-1 0 0 0 0,-2-2 0 0 0,-2-1-1 0 0,-20 20-40 0 0,-19 1 1167 0 0,33-22-63 0 0,34-35-1059 0 0,1 0-1 0 0,0 0 1 0 0,0 0-1 0 0,1 0 0 0 0,-1 0 1 0 0,0 0-1 0 0,0 0 1 0 0,0 0-1 0 0,1 1 1 0 0,-1-1-1 0 0,0 0 1 0 0,1 0-1 0 0,-1 1 1 0 0,1-1-1 0 0,0 0 1 0 0,-1 1-1 0 0,1-1 1 0 0,0 0-1 0 0,0 1 1 0 0,0-1-1 0 0,0 1 1 0 0,0-1-1 0 0,0 0 1 0 0,0 1-1 0 0,0-1 1 0 0,1 0-1 0 0,-1 1 1 0 0,0-1-1 0 0,1 0 1 0 0,-1 1-1 0 0,1-1 1 0 0,0 0-1 0 0,-1 0 1 0 0,1 0-1 0 0,0 0 1 0 0,0 1-1 0 0,0-1 1 0 0,0 0-45 0 0,12 20 332 0 0,-11-19-301 0 0,-1 1-1 0 0,0 0 0 0 0,1-1 1 0 0,0 1-1 0 0,-1-1 0 0 0,1 1 1 0 0,0-1-1 0 0,0 0 0 0 0,1 0 1 0 0,-1 0-31 0 0,11 7 51 0 0,-1-2 0 0 0,1 0 0 0 0,0 0 1 0 0,0-1-1 0 0,1-1 0 0 0,0-1 0 0 0,12 4-51 0 0,20 1 243 0 0,37 3-243 0 0,-80-12 8 0 0,13 2-152 0 0,1-1 1 0 0,-1-1-1 0 0,0 0 0 0 0,1-2 1 0 0,-1 0-1 0 0,0 0 1 0 0,0-2-1 0 0,0 0 0 0 0,-1 0 1 0 0,1-2-1 0 0,4-2 144 0 0,-18 7-7685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8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204 199 5520 0 0,'0'0'5'0'0,"-1"1"-1"0"0,1 0 1 0 0,-1 0 0 0 0,1-1 0 0 0,-1 1-1 0 0,1 0 1 0 0,-1-1 0 0 0,0 1 0 0 0,1 0 0 0 0,-1-1-1 0 0,0 1 1 0 0,1-1 0 0 0,-1 1 0 0 0,0-1-1 0 0,0 0 1 0 0,0 1 0 0 0,1-1 0 0 0,-1 0-1 0 0,0 0 1 0 0,0 1 0 0 0,0-1 0 0 0,0 0-5 0 0,-13 7 233 0 0,11-4-128 0 0,0-1 0 0 0,-1 1 0 0 0,1-1 0 0 0,0 0 1 0 0,0 0-1 0 0,-1-1 0 0 0,1 1 0 0 0,-1-1 0 0 0,0 1 0 0 0,-3 0-105 0 0,-24 11 411 0 0,27-10-346 0 0,1 1 0 0 0,0-1 1 0 0,-1 1-1 0 0,1-1 0 0 0,0 1 1 0 0,1 0-1 0 0,-1 0 0 0 0,-1 4-65 0 0,-10 13 135 0 0,9-14-107 0 0,0 1 0 0 0,0-1 0 0 0,1 1 0 0 0,0 0 0 0 0,0 1 0 0 0,1-1 0 0 0,0 0 1 0 0,1 1-1 0 0,0 0 0 0 0,0 1-28 0 0,-3 21 35 0 0,2 0 1 0 0,0 10-36 0 0,0 12 88 0 0,0-31-19 0 0,1 0 1 0 0,2 0-1 0 0,0 0 1 0 0,3 17-70 0 0,-2-32 18 0 0,0 0 0 0 0,1 0 0 0 0,0 0 0 0 0,0 0 0 0 0,1 0 0 0 0,0-1 0 0 0,0 1 0 0 0,0-1 0 0 0,1 0 0 0 0,0 0 0 0 0,0 0 0 0 0,1-1 1 0 0,-1 1-1 0 0,1-1 0 0 0,0 0 0 0 0,4 2-18 0 0,-1 0 53 0 0,1 0 1 0 0,0-1-1 0 0,1 0 1 0 0,-1-1-1 0 0,1 0 1 0 0,0 0-1 0 0,1-1 1 0 0,-1 0-1 0 0,1-1 1 0 0,0 0-1 0 0,-1-1 1 0 0,1 0 0 0 0,0-1-1 0 0,0 0 1 0 0,1 0-1 0 0,-1-1 1 0 0,0-1-1 0 0,0 0 1 0 0,0-1-1 0 0,0 0 1 0 0,0 0-1 0 0,-1-1 1 0 0,1-1-1 0 0,-1 1 1 0 0,0-2-1 0 0,1 0 1 0 0,-2 0-1 0 0,7-5-53 0 0,1-3 403 0 0,-1 0-1 0 0,12-15-402 0 0,-7 7 274 0 0,-8 7-103 0 0,-1-1 1 0 0,-1-1-1 0 0,0 0 0 0 0,-1 0 0 0 0,-1-1 1 0 0,3-6-172 0 0,-1 2 156 0 0,-3 4-22 0 0,-1 0 0 0 0,-1 0-1 0 0,0-1 1 0 0,-1 0 0 0 0,-1 0 0 0 0,0-1-134 0 0,2-24 725 0 0,1-42-725 0 0,-7 67 135 0 0,-2-1 0 0 0,0 1 0 0 0,-1 0 1 0 0,-1 0-1 0 0,-1 0 0 0 0,0 1 0 0 0,-1-1 0 0 0,-1 1 1 0 0,-1 1-1 0 0,-1-2-135 0 0,-8-11 422 0 0,-1 0-1 0 0,-2 2 1 0 0,-11-14-422 0 0,29 39 26 0 0,1 1 0 0 0,-1-1 0 0 0,1 0 0 0 0,-1 0 0 0 0,0 1 0 0 0,0-1-1 0 0,1 1 1 0 0,-1-1 0 0 0,0 1 0 0 0,-1 0 0 0 0,1 0 0 0 0,0 0 0 0 0,0 0 0 0 0,0 0 0 0 0,-1 0 0 0 0,1 1 0 0 0,0-1-1 0 0,-1 1 1 0 0,1 0 0 0 0,0-1 0 0 0,-1 1 0 0 0,-1 1-26 0 0,-2 0 58 0 0,-1 0 0 0 0,1 1 0 0 0,-1 0 1 0 0,1 0-1 0 0,0 1 0 0 0,0-1 0 0 0,-1 2-58 0 0,-13 5 67 0 0,-35 15 27 0 0,12-4-2224 0 0,-16 3 2130 0 0,52-21-11362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9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0 180 5520 0 0,'1'-27'3886'0'0,"4"30"-3327"0"0,-5-3-547 0 0,0 1-1 0 0,1-1 0 0 0,-1 0 1 0 0,1 0-1 0 0,-1 0 0 0 0,0 0 1 0 0,0 0-1 0 0,1 0 0 0 0,-1 1 1 0 0,0-1-1 0 0,1 0 0 0 0,-1 0 1 0 0,0 0-1 0 0,1 1 0 0 0,-1-1 1 0 0,0 0-1 0 0,0 0 1 0 0,0 1-1 0 0,1-1 0 0 0,-1 0 1 0 0,0 1-1 0 0,0-1 0 0 0,0 0 1 0 0,0 1-1 0 0,1-1 0 0 0,-1 0 1 0 0,0 1-12 0 0,7 33 478 0 0,-1 1 0 0 0,-2 3-478 0 0,9 51 332 0 0,29 163 460 0 0,-22-182-794 0 0,-15-56 45 0 0,-1 1 0 0 0,0 0 0 0 0,-1 1 1 0 0,0-1-1 0 0,-1 0 0 0 0,-1 7-43 0 0,0-16 163 0 0,-1-8 163 0 0,-2-19 161 0 0,-6-42-388 0 0,-5-26-65 0 0,5 0 0 0 0,3-12-34 0 0,4 72 4 0 0,0 16-1 0 0,1 0 0 0 0,0 0 0 0 0,1 0 0 0 0,0 1 0 0 0,1-1 0 0 0,1 0 0 0 0,0 1 0 0 0,0-1 1 0 0,4-6-4 0 0,-4 11-3 0 0,-1 0 0 0 0,1 0 0 0 0,-1 0 0 0 0,-1-1 0 0 0,1-2 3 0 0,-2 5-5 0 0,1 0 0 0 0,0 0 0 0 0,1 0 0 0 0,-1 0 0 0 0,1 0 0 0 0,0 0-1 0 0,1 1 1 0 0,-1-1 0 0 0,1 1 0 0 0,0-1 0 0 0,2-2 5 0 0,36-50-399 0 0,-37 53 340 0 0,0 0 0 0 0,1 0 0 0 0,0 0 0 0 0,0 1 0 0 0,0-1 0 0 0,0 1 0 0 0,1 1 0 0 0,-1-1 0 0 0,1 1 0 0 0,0 0 0 0 0,0 0 0 0 0,4-1 59 0 0,10-6-140 0 0,-10 6 96 0 0,0 0 1 0 0,1 0-1 0 0,-1 1 0 0 0,1 0 0 0 0,-1 0 1 0 0,1 2-1 0 0,0-1 0 0 0,0 1 0 0 0,0 1 0 0 0,0 0 1 0 0,0 0-1 0 0,-1 1 0 0 0,9 2 44 0 0,-15-2-20 0 0,1 1-1 0 0,-1 0 1 0 0,1 0 0 0 0,-1 0-1 0 0,0 0 1 0 0,0 1 0 0 0,0-1-1 0 0,0 1 1 0 0,0 0 0 0 0,0 1-1 0 0,-1-1 1 0 0,1 1 0 0 0,-1-1-1 0 0,0 1 1 0 0,0 0 0 0 0,-1 0-1 0 0,1 0 1 0 0,-1 0 0 0 0,0 1-1 0 0,0-1 1 0 0,0 1 0 0 0,-1-1-1 0 0,1 3 21 0 0,0 2-18 0 0,0 1 1 0 0,-1 0-1 0 0,0-1 0 0 0,-1 1 0 0 0,0 0 0 0 0,0 0 0 0 0,-1-1 1 0 0,0 1-1 0 0,-1 0 0 0 0,0-1 0 0 0,-2 4 18 0 0,1-4-13 0 0,2-1-6 0 0,-2 1-1 0 0,1-1 0 0 0,-1 0 0 0 0,0 0 0 0 0,-1-1 1 0 0,0 1-1 0 0,0-1 0 0 0,-1 0 0 0 0,0 0 0 0 0,-3 4 20 0 0,-22 23-200 0 0,24-26 166 0 0,-1 1 0 0 0,-1-1 0 0 0,1 0 0 0 0,-2 0 0 0 0,1-1 0 0 0,-1 0 0 0 0,0-1 0 0 0,0 0 0 0 0,-1 0 0 0 0,-3 1 34 0 0,6-3-25 0 0,-1 0 0 0 0,1 0 0 0 0,0 1 0 0 0,-5 4 25 0 0,7-6-12 0 0,1 1 0 0 0,-1-1 0 0 0,0 0 0 0 0,0 0 0 0 0,-1 0 0 0 0,1 0 0 0 0,-1-1 0 0 0,1 0 0 0 0,-6 1 12 0 0,-12 3-85 0 0,19-5-5 0 0,0 1 1 0 0,0-1 0 0 0,0 0-1 0 0,0 0 1 0 0,-1 0-1 0 0,1-1 1 0 0,0 1-1 0 0,0-1 1 0 0,-1 0 0 0 0,1 0-1 0 0,0-1 1 0 0,-1 1-1 0 0,1-1 1 0 0,-2-1 89 0 0,4 2-6393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 4816 0 0,'-1'1'35'0'0,"0"0"-1"0"0,0 0 1 0 0,0 1-1 0 0,0-1 1 0 0,0 0 0 0 0,0 1-1 0 0,0-1 1 0 0,0 1 0 0 0,0-1-1 0 0,1 1 1 0 0,-1-1 0 0 0,1 1-1 0 0,-1-1 1 0 0,1 1 0 0 0,0 0-1 0 0,-1 1-34 0 0,-4 14 462 0 0,-23 33 341 0 0,-10 26-68 0 0,35-69-665 0 0,0 0-1 0 0,0 0 0 0 0,1 0 0 0 0,0 1 1 0 0,0-1-1 0 0,1 1 0 0 0,0-1 0 0 0,0 1 1 0 0,1 4-70 0 0,-2 12 126 0 0,-9 49-1 0 0,4-34 47 0 0,0 32-172 0 0,6-58 49 0 0,1 0 0 0 0,0 0 0 0 0,1 0 0 0 0,1 0 0 0 0,0 0 0 0 0,1-1 0 0 0,2 8-49 0 0,1-3 58 0 0,20 53 77 0 0,-23-64-124 0 0,0 0 0 0 0,0 0 0 0 0,1-1 0 0 0,0 1 0 0 0,0 0 0 0 0,0-1 0 0 0,1 0 0 0 0,0 0 0 0 0,3 2-11 0 0,-5-4 5 0 0,10 7 82 0 0,0 0 0 0 0,1-1 0 0 0,0 0 0 0 0,0-1 1 0 0,10 4-88 0 0,-20-10 39 0 0,0-1-1 0 0,0 1 1 0 0,1-1 0 0 0,-1 0 0 0 0,0 0 0 0 0,0-1 0 0 0,1 1 0 0 0,-1-1 0 0 0,0 0 0 0 0,1 0 0 0 0,-1-1-1 0 0,0 1 1 0 0,1-1 0 0 0,-1 0 0 0 0,0 0 0 0 0,0 0 0 0 0,0-1 0 0 0,0 1 0 0 0,0-1 0 0 0,0 0 0 0 0,0 0 0 0 0,0 0-1 0 0,-1-1 1 0 0,2 0-39 0 0,16-14 164 0 0,-9 9-53 0 0,0-1-1 0 0,0 0 0 0 0,-1-1 1 0 0,-1 0-1 0 0,0-1 0 0 0,0 0 1 0 0,-1-1-1 0 0,2-3-110 0 0,0-4 165 0 0,-2-2 0 0 0,1 1 0 0 0,-2-1 0 0 0,4-17-165 0 0,-9 27 96 0 0,-1-1 1 0 0,0 1-1 0 0,-1-1 0 0 0,0 1 0 0 0,-1-1 1 0 0,0 0-1 0 0,-1 1 0 0 0,0-1 0 0 0,-1 1 1 0 0,-1-4-97 0 0,-10-49 417 0 0,9 38-201 0 0,-2-1 0 0 0,-1 1 0 0 0,0 1 0 0 0,-2 0 0 0 0,-8-16-216 0 0,8 24 192 0 0,-1 1 0 0 0,0-1 0 0 0,-1 2 0 0 0,-1-1 0 0 0,-13-12-192 0 0,4 17 280 0 0,20 11-275 0 0,0 0 0 0 0,0-1 0 0 0,1 1 0 0 0,-1 0-1 0 0,0-1 1 0 0,0 1 0 0 0,0 0 0 0 0,0 0 0 0 0,1 0 0 0 0,-1 0 0 0 0,0 0 0 0 0,0 0-1 0 0,0 0 1 0 0,0 0 0 0 0,1 0 0 0 0,-1 1 0 0 0,0-1 0 0 0,0 0 0 0 0,0 0 0 0 0,1 1 0 0 0,-1-1-1 0 0,0 0 1 0 0,0 1 0 0 0,0 0-5 0 0,0 0-106 0 0,1 0-1 0 0,-1 1 0 0 0,0-1 1 0 0,0 0-1 0 0,0 1 0 0 0,0-1 1 0 0,-1 0-1 0 0,1 0 0 0 0,0 0 1 0 0,0 0-1 0 0,-1 0 0 0 0,1 0 1 0 0,0 0-1 0 0,-1-1 0 0 0,1 1 1 0 0,-1 0-1 0 0,1-1 0 0 0,-1 1 1 0 0,-1-1 106 0 0,3 0-9948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0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44 5720 0 0,'-15'-13'150'0'0,"14"12"-111"0"0,1 0-1 0 0,-1 1 1 0 0,1-1 0 0 0,-1 0 0 0 0,0 0-1 0 0,1 1 1 0 0,-1-1 0 0 0,0 0-1 0 0,0 1 1 0 0,0-1 0 0 0,1 1 0 0 0,-1-1-1 0 0,0 1 1 0 0,0 0 0 0 0,0-1-1 0 0,0 1 1 0 0,0 0 0 0 0,0-1 0 0 0,0 1-1 0 0,0 0 1 0 0,0 0 0 0 0,0 0 0 0 0,0 0-1 0 0,0 0 1 0 0,0 0 0 0 0,0 0-1 0 0,0 0 1 0 0,1 1 0 0 0,-1-1 0 0 0,0 0-1 0 0,0 0 1 0 0,0 1 0 0 0,0-1-1 0 0,0 1 1 0 0,0-1-39 0 0,-2 1 72 0 0,0-1-1 0 0,1 0 1 0 0,-1 1-1 0 0,0-1 1 0 0,1 0 0 0 0,-1-1-1 0 0,0 1 1 0 0,1 0-1 0 0,-1-1 1 0 0,1 0 0 0 0,-1 0-1 0 0,1 1 1 0 0,-1-1-1 0 0,1-1 1 0 0,-1 1 0 0 0,1 0-1 0 0,-1-1-71 0 0,-18-6 300 0 0,13 6-233 0 0,0 0-1 0 0,0 1 1 0 0,0 1-1 0 0,0-1 1 0 0,1 1-1 0 0,-1 1 1 0 0,0 0-1 0 0,0 0 1 0 0,0 0-1 0 0,0 1 1 0 0,0 0-1 0 0,1 0 1 0 0,-4 2-67 0 0,-2 2 124 0 0,1 0-1 0 0,0 0 1 0 0,0 1 0 0 0,0 0 0 0 0,1 1-1 0 0,0 1 1 0 0,-4 4-124 0 0,10-8 56 0 0,0 0 1 0 0,0 0-1 0 0,0 1 0 0 0,1-1 0 0 0,0 1 1 0 0,1 0-1 0 0,-1 0 0 0 0,1 0 0 0 0,0 1 1 0 0,0-1-1 0 0,1 1 0 0 0,0-1 0 0 0,0 1 1 0 0,1 0-1 0 0,-1 0 0 0 0,2 0 1 0 0,-1 0-1 0 0,1 0 0 0 0,0 0 0 0 0,0 0 1 0 0,1 0-1 0 0,0 0 0 0 0,0 0 0 0 0,1 0 1 0 0,-1 0-1 0 0,2-1 0 0 0,-1 1 0 0 0,1-1 1 0 0,0 1-1 0 0,0-1 0 0 0,1 0 0 0 0,-1 0 1 0 0,2 0-1 0 0,-1-1 0 0 0,3 4-56 0 0,16 10 133 0 0,0 0-1 0 0,1-2 0 0 0,0 0 0 0 0,17 7-132 0 0,8 6 85 0 0,-21-14 26 0 0,0-1 0 0 0,4 0-111 0 0,-11-6 75 0 0,1 2 0 0 0,-1 0-1 0 0,-1 2 1 0 0,9 7-75 0 0,-19-9 24 0 0,-9-9-16 0 0,0-1 0 0 0,0 0 0 0 0,0 0 1 0 0,0 0-1 0 0,-1 0 0 0 0,1 0 0 0 0,1 0 0 0 0,-1 0 1 0 0,0 0-1 0 0,0 0 0 0 0,0 0 0 0 0,0-1 0 0 0,1 1 0 0 0,-1 0 1 0 0,2 0-9 0 0,-3-1 53 0 0,0 0 10 0 0,0 0 1 0 0,0 0-6 0 0,0 0-19 0 0,0 0-2 0 0,-19 0 251 0 0,-27 12-167 0 0,33-8-91 0 0,-1-1-1 0 0,1 0 0 0 0,0-1 0 0 0,-1 0 0 0 0,-4-1-29 0 0,0-1 31 0 0,-20 0 93 0 0,0-1 0 0 0,-12-3-124 0 0,-9-13-1731 0 0,57 16-7658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0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8240 0 0,'18'15'483'0'0,"-15"-13"-377"0"0,-1-1 1 0 0,0 1-1 0 0,0 0 0 0 0,1 0 1 0 0,-1 0-1 0 0,-1 0 0 0 0,1 0 0 0 0,0 0 1 0 0,0 0-1 0 0,-1 1 0 0 0,0-1 1 0 0,1 1-1 0 0,-1-1 0 0 0,0 1 0 0 0,0-1 1 0 0,0 2-107 0 0,55 195 1049 0 0,-50-179-979 0 0,0 1-1 0 0,-2 0 1 0 0,0 0-1 0 0,-2 0 1 0 0,0 0-1 0 0,-1 0 1 0 0,-2 10-70 0 0,-5 10 657 0 0,4-41-643 0 0,1 0 0 0 0,0 0 0 0 0,0 1 0 0 0,0-1 0 0 0,0 0 0 0 0,0 0-1 0 0,-1 0 1 0 0,1 0 0 0 0,0-1 0 0 0,0 1 0 0 0,0 0 0 0 0,0 0 0 0 0,0-1 0 0 0,0 1 0 0 0,0-1 0 0 0,-1 1-14 0 0,-5-2-1566 0 0,7 2-6492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1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5320 0 0,'-5'0'460'0'0,"7"1"628"0"0,-2 0-973 0 0,1-1 0 0 0,0 1 0 0 0,0-1 0 0 0,-1 1 0 0 0,1-1 0 0 0,-1 1 0 0 0,1 0 0 0 0,0-1 0 0 0,-1 1 0 0 0,1 0-1 0 0,-1 0 1 0 0,0-1 0 0 0,1 1 0 0 0,-1 0 0 0 0,1 0 0 0 0,-1-1 0 0 0,0 1 0 0 0,0 0 0 0 0,1 0 0 0 0,-1 0 0 0 0,0 0 0 0 0,0 0 0 0 0,0 0-115 0 0,-1 92 1391 0 0,2 100-413 0 0,9-105-541 0 0,-6-65-325 0 0,-2-5 59 0 0,2 1 0 0 0,0-1-1 0 0,1 0 1 0 0,1 0-171 0 0,-4-10 117 0 0,-1-1-1 0 0,0 1 1 0 0,0 0 0 0 0,-1 0-1 0 0,0 0 1 0 0,0 0 0 0 0,-1 0-1 0 0,0 1-116 0 0,-10-9-1673 0 0,11 0-7164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2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1 266 6632 0 0,'1'-1'90'0'0,"0"1"1"0"0,0-1-1 0 0,0 1 0 0 0,0-1 1 0 0,0 1-1 0 0,0 0 1 0 0,0 0-1 0 0,1 0 1 0 0,-1 0-1 0 0,0 0 0 0 0,0 0 1 0 0,0 0-1 0 0,0 0 1 0 0,0 0-1 0 0,0 0 0 0 0,1 1 1 0 0,-1-1-1 0 0,0 0 1 0 0,0 1-1 0 0,0-1 0 0 0,0 1 1 0 0,0-1-91 0 0,16 3 1239 0 0,11-7-435 0 0,-9 1-672 0 0,-1 0 0 0 0,13-4-132 0 0,56-25 21 0 0,-23 7-40 0 0,-35 15 10 0 0,-3 3-3 0 0,-1-2 1 0 0,0-1-1 0 0,-1-1 0 0 0,14-9 12 0 0,-15 6-28 0 0,1 0-1 0 0,0 1 0 0 0,1 2 1 0 0,21-7 28 0 0,7-4-28 0 0,-42 16 27 0 0,0 1 1 0 0,1 1 0 0 0,-1 0-1 0 0,1 0 1 0 0,0 1-1 0 0,0 1 1 0 0,3 0 0 0 0,15 1 25 0 0,-19 1 84 0 0,-1 0 0 0 0,1 0 0 0 0,9-3-109 0 0,-18 3 34 0 0,1-1 1 0 0,0 1-1 0 0,0-1 1 0 0,0 1-1 0 0,-1 0 1 0 0,1 0-1 0 0,0 1 1 0 0,0-1-1 0 0,-1 1 1 0 0,1-1-1 0 0,0 1 1 0 0,0 0-1 0 0,-1 0 1 0 0,1 0-1 0 0,-1 0 1 0 0,1 0-1 0 0,-1 1 1 0 0,2 0-35 0 0,0 1 63 0 0,0 1 0 0 0,-1-1 1 0 0,0 1-1 0 0,0 0 0 0 0,0 0 1 0 0,0 0-1 0 0,0 0 0 0 0,-1 1 1 0 0,2 3-64 0 0,20 27 202 0 0,-20-24-167 0 0,-1 0 0 0 0,0 0 0 0 0,-1 1 0 0 0,0-1 0 0 0,-1 1 0 0 0,0-1-1 0 0,-1 1 1 0 0,-1 4-35 0 0,1 0 71 0 0,0 0-1 0 0,1 0 1 0 0,4 16-71 0 0,6 30 159 0 0,-7-37-113 0 0,1 0 0 0 0,1 0 1 0 0,1 0-1 0 0,3 4-46 0 0,-6-18 16 0 0,-1 0 0 0 0,0 1 1 0 0,-1-1-1 0 0,1 8-16 0 0,-1-6 24 0 0,0-1 1 0 0,1 0-1 0 0,0 1 1 0 0,1 1-25 0 0,3 2 57 0 0,-1 0 1 0 0,-1 1 0 0 0,-1 0 0 0 0,0 0 0 0 0,-1 4-58 0 0,-2-18 13 0 0,-1-1 0 0 0,1 1 0 0 0,0 0 0 0 0,0-1 0 0 0,0 1 0 0 0,0-1 0 0 0,0 0 0 0 0,1 1 0 0 0,-1-1 1 0 0,2 1-14 0 0,8 18 82 0 0,-4 17 150 0 0,1-30-73 0 0,-8-8-172 0 0,0 0 0 0 0,0 0 0 0 0,0 0 0 0 0,0 0 0 0 0,0 0 0 0 0,0 0 0 0 0,0 0 0 0 0,1 0 0 0 0,-1 0 0 0 0,0 0-1 0 0,0 0 1 0 0,0 1 0 0 0,0-1 0 0 0,0 0 0 0 0,1 0 0 0 0,-1 0 0 0 0,0 0 0 0 0,0 0 0 0 0,0 0 0 0 0,0 0 0 0 0,0 0 0 0 0,1 0 0 0 0,-1 0-1 0 0,0 0 1 0 0,0 0 0 0 0,0 0 0 0 0,0-1 0 0 0,0 1 0 0 0,1 0 0 0 0,-1 0 0 0 0,0 0 0 0 0,0 0 0 0 0,0 0 0 0 0,0 0 0 0 0,0 0-1 0 0,0 0 1 0 0,0 0 0 0 0,1 0 0 0 0,-1-1 0 0 0,0 1 0 0 0,0 0 0 0 0,0 0 0 0 0,0 0 0 0 0,0 0 0 0 0,0 0 0 0 0,0 0 0 0 0,0-1 0 0 0,0 1-1 0 0,0 0 1 0 0,0 0 0 0 0,0 0 0 0 0,0 0 0 0 0,0 0 0 0 0,0-1 0 0 0,0 1 0 0 0,0 0 13 0 0,0-1-9737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2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275 34 7936 0 0,'19'-12'1519'0'0,"-18"11"-1471"0"0,-1 1 0 0 0,1 0 0 0 0,-1 0-1 0 0,0-1 1 0 0,1 1 0 0 0,-1 0 0 0 0,1-1 0 0 0,-1 1 0 0 0,0 0 0 0 0,1-1 0 0 0,-1 1-1 0 0,0-1 1 0 0,0 1 0 0 0,1-1 0 0 0,-1 1 0 0 0,0 0 0 0 0,0-1 0 0 0,0 1-1 0 0,1-1 1 0 0,-1 1 0 0 0,0-1 0 0 0,0 1 0 0 0,0-1 0 0 0,0 1 0 0 0,0-1-1 0 0,0 0 1 0 0,0 1 0 0 0,0-1 0 0 0,0 1 0 0 0,0-1 0 0 0,0 1 0 0 0,-1-1-1 0 0,1 1 1 0 0,0-1-48 0 0,-1 1 32 0 0,-1-1 0 0 0,0 0-1 0 0,1 0 1 0 0,-1 1 0 0 0,0-1 0 0 0,1 0-1 0 0,-1 1 1 0 0,0 0 0 0 0,0-1-1 0 0,1 1 1 0 0,-1 0 0 0 0,0 0-1 0 0,0 0 1 0 0,1 0 0 0 0,-1 0 0 0 0,0 1-1 0 0,-1-1-31 0 0,-33 6-7 0 0,20-2 23 0 0,-13 3 104 0 0,0 0 0 0 0,1 2 0 0 0,-3 2-120 0 0,-7 17 419 0 0,33-22-346 0 0,1 0 1 0 0,0 0-1 0 0,0 0 0 0 0,1 0 1 0 0,-2 5-74 0 0,4-10 22 0 0,-4 11 66 0 0,0 0 0 0 0,1 0 0 0 0,1 0-1 0 0,0 0 1 0 0,0 1 0 0 0,1-1 0 0 0,0 10-88 0 0,0-3 85 0 0,-1-3-51 0 0,2 1 0 0 0,0-1-1 0 0,0 1 1 0 0,2-1 0 0 0,0 1-1 0 0,1-1 1 0 0,0 0 0 0 0,2 1 0 0 0,0-1-1 0 0,0 0 1 0 0,2 1-34 0 0,0-1 17 0 0,-2 0 1 0 0,0 0-1 0 0,2 13-17 0 0,6 27 39 0 0,-8-40-29 0 0,-3-11-2 0 0,0-1 0 0 0,0 1 0 0 0,0 0-1 0 0,1-1 1 0 0,0 1 0 0 0,0-1 0 0 0,0 0-1 0 0,1 1 1 0 0,-1-1 0 0 0,1 0 0 0 0,1 1-8 0 0,11 13 14 0 0,8 8 2 0 0,-21-25-14 0 0,-1 0 0 0 0,0 0 0 0 0,1-1 0 0 0,-1 1 0 0 0,1 0 0 0 0,-1-1 0 0 0,1 1 0 0 0,-1-1 0 0 0,1 0 0 0 0,-1 1 0 0 0,1-1 0 0 0,0 0 0 0 0,-1 0 0 0 0,1 0 0 0 0,-1 0 0 0 0,1 0 0 0 0,0 0 0 0 0,-1 0 0 0 0,1-1 0 0 0,0 1-2 0 0,22-6 7 0 0,-16 4-2 0 0,0 1 0 0 0,-1-1 0 0 0,1-1 0 0 0,-1 1 0 0 0,1-1 0 0 0,-1-1 0 0 0,0 1 1 0 0,0-1-1 0 0,0-1 0 0 0,4-3-5 0 0,16-13-42 0 0,-19 16-203 0 0,-1-1-1 0 0,0 0 1 0 0,0 0-1 0 0,0-1 1 0 0,0 0-1 0 0,-1 0 1 0 0,0-2 245 0 0,-4 6-8880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292 21 8640 0 0,'-4'8'44'0'0,"-3"2"312"0"0,-9-10 69 0 0,14 0-335 0 0,0 1-1 0 0,1-1 1 0 0,-1 1-1 0 0,0-1 1 0 0,0 1-1 0 0,1 0 1 0 0,-1-1 0 0 0,0 1-1 0 0,1 0 1 0 0,-1 0-1 0 0,1 0 1 0 0,-1 1-1 0 0,1-1 1 0 0,-1 0-1 0 0,1 1 1 0 0,0-1 0 0 0,0 1-90 0 0,-11 8 378 0 0,-5 2-265 0 0,1 1 0 0 0,0 0 0 0 0,1 1 0 0 0,0 1 0 0 0,1 0 0 0 0,1 1 0 0 0,1 0 0 0 0,0 1 0 0 0,1 1 0 0 0,-6 13-113 0 0,-8 17 76 0 0,19-39-58 0 0,0 0 0 0 0,2 0 1 0 0,-1 1-1 0 0,1 0 0 0 0,0 0 0 0 0,1 0 0 0 0,0 0 0 0 0,1 1 1 0 0,0 3-19 0 0,0 4 32 0 0,2 0 0 0 0,0 0 0 0 0,1 0 0 0 0,0 0-32 0 0,0-11 11 0 0,1 0 0 0 0,0 0 0 0 0,0 0 0 0 0,0 0 0 0 0,0 0-1 0 0,1 0 1 0 0,0-1 0 0 0,1 1 0 0 0,0-1 0 0 0,0 0 0 0 0,2 2-11 0 0,0 0 40 0 0,1-1 1 0 0,0 0 0 0 0,1 0 0 0 0,0-1 0 0 0,0 0-1 0 0,0 0 1 0 0,1-1 0 0 0,0 0 0 0 0,0-1 0 0 0,0 0-1 0 0,0 0 1 0 0,1-1 0 0 0,-1 0 0 0 0,1 0 0 0 0,0-1-1 0 0,0-1 1 0 0,0 1 0 0 0,0-2 0 0 0,0 1 0 0 0,8-2-41 0 0,-10 0 19 0 0,0 0 0 0 0,0-1 0 0 0,0 0 1 0 0,0-1-1 0 0,-1 1 0 0 0,1-1 1 0 0,-1-1-1 0 0,0 1 0 0 0,4-4-19 0 0,3-2 65 0 0,0 0-1 0 0,0-1 1 0 0,-1-1 0 0 0,1-2-65 0 0,-1-1 35 0 0,-1 0 0 0 0,-1-1 0 0 0,0-1 1 0 0,-1 0-1 0 0,-1 0 0 0 0,0-1 0 0 0,5-16-35 0 0,-10 20 61 0 0,0 0 0 0 0,-1 0 0 0 0,-1-1 0 0 0,0 1 0 0 0,-1-1 0 0 0,-1 1 0 0 0,0-8-61 0 0,-2 0 148 0 0,0 1-1 0 0,-1 0 1 0 0,-2 0 0 0 0,0 0 0 0 0,0 0-1 0 0,-8-15-147 0 0,-3-12 298 0 0,8 28-28 0 0,0 1 0 0 0,-1-1 1 0 0,-11-15-271 0 0,12 19 179 0 0,7 14-192 0 0,1 1 0 0 0,0-1 0 0 0,0 1 0 0 0,0 0 0 0 0,-1-1 0 0 0,1 1 0 0 0,0 0 0 0 0,-1-1 0 0 0,1 1 0 0 0,0 0 0 0 0,0-1 0 0 0,-1 1 0 0 0,1 0 0 0 0,-1 0 0 0 0,1-1 0 0 0,0 1 0 0 0,-1 0 0 0 0,1 0 0 0 0,0 0 0 0 0,-1 0 0 0 0,1-1 0 0 0,-1 1 0 0 0,1 0 0 0 0,-1 0 0 0 0,1 0 13 0 0,-3 0-1321 0 0,3 0-9712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3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4 587 7432 0 0,'11'-12'96'0'0,"-9"10"-56"0"0,1-1 1 0 0,-1 1-1 0 0,0 0 1 0 0,0-1 0 0 0,0 1-1 0 0,0-1 1 0 0,-1 0-1 0 0,1 0 1 0 0,-1 0-41 0 0,3-5 82 0 0,-2 5-33 0 0,0 0-1 0 0,-1 0 0 0 0,0-1 0 0 0,1 1 0 0 0,-1 0 0 0 0,0-1 0 0 0,-1 1 0 0 0,1 0 1 0 0,-1-1-1 0 0,1 1 0 0 0,-1-1 0 0 0,0 1 0 0 0,0-1-48 0 0,-3-18 489 0 0,-7-53 1483 0 0,-7-22-1972 0 0,11 71 315 0 0,0-1 0 0 0,3-1 0 0 0,0 1 0 0 0,1 0 0 0 0,3-24-315 0 0,-1 32 260 0 0,0 17-217 0 0,0 0 0 0 0,0 0 0 0 0,0 0 0 0 0,0 0 0 0 0,0 1 0 0 0,0-1 1 0 0,0 0-1 0 0,1 0 0 0 0,-1 0 0 0 0,1 1 0 0 0,-1-1 0 0 0,1 0 0 0 0,0 0 0 0 0,0 1 1 0 0,0-1-1 0 0,0 1 0 0 0,0-1 0 0 0,0 1 0 0 0,0-1 0 0 0,0 1 0 0 0,1-1-43 0 0,0-3 746 0 0,-2 4-732 0 0,0 1 0 0 0,0 0 0 0 0,0-1 0 0 0,0 1 0 0 0,0 0 0 0 0,0-1 0 0 0,0 1 0 0 0,0 0 0 0 0,0-1 0 0 0,1 1 0 0 0,-1 0 0 0 0,0 0 0 0 0,0-1 0 0 0,0 1 0 0 0,0 0-1 0 0,0-1 1 0 0,0 1 0 0 0,1 0 0 0 0,-1 0 0 0 0,0-1 0 0 0,0 1 0 0 0,0 0 0 0 0,1 0 0 0 0,-1-1 0 0 0,0 1 0 0 0,0 0 0 0 0,1 0 0 0 0,-1 0 0 0 0,0 0 0 0 0,1-1 0 0 0,-1 1 0 0 0,0 0 0 0 0,0 0 0 0 0,1 0 0 0 0,-1 0 0 0 0,0 0 0 0 0,1 0 0 0 0,-1 0-1 0 0,0 0 1 0 0,1 0 0 0 0,-1 0 0 0 0,0 0 0 0 0,1 0 0 0 0,-1 0 0 0 0,0 0 0 0 0,1 0 0 0 0,-1 0 0 0 0,0 0 0 0 0,0 0 0 0 0,1 1 0 0 0,-1-1 0 0 0,0 0 0 0 0,1 0 0 0 0,-1 0 0 0 0,0 0 0 0 0,0 1 0 0 0,1-1 0 0 0,-1 0 0 0 0,0 0 0 0 0,0 0 0 0 0,1 1-14 0 0,71 75 600 0 0,-52-56-490 0 0,0 2 1 0 0,13 20-111 0 0,-13-17 67 0 0,0 0 1 0 0,10 6-68 0 0,14 16 219 0 0,-32-33-145 0 0,1 0 0 0 0,0 0 0 0 0,1-2 0 0 0,14 11-74 0 0,5 1 11 0 0,-23-16 1 0 0,0-1-1 0 0,0 0 0 0 0,0-1 0 0 0,9 4-11 0 0,-9-6 21 0 0,0 0-1 0 0,1 0 0 0 0,0-1 1 0 0,-1-1-1 0 0,1 0 0 0 0,0 0 0 0 0,0-1 1 0 0,1 0-1 0 0,-1-1 0 0 0,0-1 0 0 0,0 1 1 0 0,0-2-1 0 0,0 1 0 0 0,3-2-20 0 0,-1-1 19 0 0,0 0-1 0 0,-1-1 1 0 0,1-1-1 0 0,-1 0 0 0 0,0 0 1 0 0,0-1-1 0 0,-1 0 1 0 0,0-1-1 0 0,0-1 1 0 0,-1 0-1 0 0,5-5-18 0 0,-12 10 10 0 0,0 0 0 0 0,0-1 0 0 0,0 0 1 0 0,-1 1-1 0 0,1-1 0 0 0,-1 0 0 0 0,0 0 0 0 0,0 0 0 0 0,-1-1 0 0 0,0 1 0 0 0,0 0 0 0 0,0-1 0 0 0,0 1 0 0 0,-1-1 1 0 0,0 1-1 0 0,0 0 0 0 0,-1-5-10 0 0,0-4 33 0 0,-1 1 0 0 0,0-1 0 0 0,-1 1 0 0 0,0 0 1 0 0,-1 0-1 0 0,-5-9-33 0 0,1 3 23 0 0,0 0-1 0 0,-2 1 1 0 0,0 0 0 0 0,-1 0 0 0 0,-1 1 0 0 0,0 1 0 0 0,-2 0-1 0 0,-6-6-22 0 0,8 9 55 0 0,11 11-48 0 0,0-1 1 0 0,-1 1-1 0 0,1 1 1 0 0,-1-1 0 0 0,0 0-1 0 0,1 0 1 0 0,-1 1-1 0 0,0-1 1 0 0,0 1-1 0 0,0-1 1 0 0,0 1 0 0 0,0 0-1 0 0,-1 0 1 0 0,1 0-1 0 0,-2-1-7 0 0,-4 0 394 0 0,-4 0-3367 0 0,12 2-8151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3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76 6928 0 0,'-1'4'442'0'0,"1"-7"552"0"0,0-1 49 0 0,1 7-452 0 0,-6-8-372 0 0,0-1 0 0 0,-1 2-1 0 0,1-1 1 0 0,-1 1 0 0 0,0 0 0 0 0,-1 0-1 0 0,1 0 1 0 0,-3 0-219 0 0,-12-9 176 0 0,13 9-101 0 0,1 1-1 0 0,-1 0 1 0 0,0 0 0 0 0,0 1 0 0 0,0 0 0 0 0,0 0 0 0 0,0 1 0 0 0,-1 0-1 0 0,1 0 1 0 0,0 1 0 0 0,0 0 0 0 0,-1 0 0 0 0,-6 2-75 0 0,6 0 147 0 0,-1 1 0 0 0,1 0 0 0 0,0 0 0 0 0,0 1 0 0 0,0 0 0 0 0,0 1-1 0 0,0 0 1 0 0,1 0 0 0 0,0 1 0 0 0,-6 5-147 0 0,11-7 20 0 0,-1 0 0 0 0,1 0 0 0 0,0 1 1 0 0,0-1-1 0 0,0 1 0 0 0,1 0 0 0 0,-1-1 0 0 0,1 1 0 0 0,0 0 0 0 0,1 1 0 0 0,-1-1 0 0 0,1 0 0 0 0,0 0 0 0 0,0 1 0 0 0,1 0-20 0 0,-4 14 30 0 0,2-13-28 0 0,2 0-1 0 0,-1 1 1 0 0,1-1 0 0 0,0 0-1 0 0,1 0 1 0 0,0 0 0 0 0,0 1 0 0 0,0-1-1 0 0,1 0 1 0 0,0 0 0 0 0,0-1 0 0 0,1 1-1 0 0,0 0 1 0 0,3 5-2 0 0,4 6-2 0 0,0-1-1 0 0,1 0 1 0 0,1 0 0 0 0,10 9 2 0 0,53 70-31 0 0,-69-89 29 0 0,1 0 0 0 0,0 0 0 0 0,0-1 0 0 0,6 4 2 0 0,24 24-1 0 0,59 92 1 0 0,-93-122 0 0 0,0-1 0 0 0,1 1 0 0 0,-1-1 0 0 0,0 1 0 0 0,0-1 0 0 0,-1 1 0 0 0,1 0 0 0 0,-1 0 0 0 0,0 1 0 0 0,0-1 0 0 0,0 0 0 0 0,-1 1 0 0 0,1-1 0 0 0,-1 3 0 0 0,6 9 7 0 0,-7-16-6 0 0,1 1 0 0 0,-1-1 0 0 0,0 1 0 0 0,1 0 0 0 0,-1-1 0 0 0,0 1 0 0 0,1-1 0 0 0,-1 1 0 0 0,0 0 0 0 0,1-1 0 0 0,-1 1 0 0 0,0 0 0 0 0,0-1 0 0 0,0 1 0 0 0,0 0 0 0 0,0 0 0 0 0,0-1 0 0 0,0 1 0 0 0,0 0 0 0 0,0-1 0 0 0,0 1 0 0 0,0 0 0 0 0,0-1 0 0 0,-1 1 0 0 0,1 0 0 0 0,0-1 0 0 0,0 1 0 0 0,-1 0 0 0 0,1-1 0 0 0,0 1 0 0 0,-1-1 0 0 0,1 1 0 0 0,-1 0-1 0 0,-6 9 63 0 0,6-8-41 0 0,0 0-1 0 0,0 0 1 0 0,-1-1 0 0 0,1 1-1 0 0,0-1 1 0 0,-1 1 0 0 0,1-1-1 0 0,0 0 1 0 0,-1 0 0 0 0,0 1-1 0 0,1-1 1 0 0,-1 0 0 0 0,0 0 0 0 0,1 0-1 0 0,-1-1 1 0 0,0 1 0 0 0,0 0-22 0 0,-19 7 94 0 0,-1-1 0 0 0,0-1 1 0 0,0-1-1 0 0,-1-1 0 0 0,1-1 1 0 0,-1-1-1 0 0,1-1 0 0 0,-1-1 1 0 0,-3-1-95 0 0,9 0-263 0 0,1-1-1 0 0,-1 0 1 0 0,1-2 0 0 0,0 1-1 0 0,0-2 1 0 0,-10-4 263 0 0,23 8-10293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49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25 622 4312 0 0,'0'0'379'0'0,"0"0"7"0"0,0 0-6 0 0,0 0 20 0 0,0 0 71 0 0,0 0 17 0 0,0 0 1 0 0,0 0-44 0 0,-3 1-193 0 0,3-1-251 0 0,-16 4 376 0 0,16-5-344 0 0,-1 1-1 0 0,1-1 0 0 0,-1 1 0 0 0,1-1 0 0 0,0 0 1 0 0,-1 1-1 0 0,1-1 0 0 0,-1 1 0 0 0,1-1 0 0 0,0 0 1 0 0,0 1-1 0 0,-1-1 0 0 0,1 0 0 0 0,0 0 0 0 0,0 1 0 0 0,0-1 1 0 0,0 0-1 0 0,0 1 0 0 0,0-1 0 0 0,0 0 0 0 0,0 0 1 0 0,0 1-1 0 0,0-1 0 0 0,0 0-32 0 0,0 0 29 0 0,0-18 382 0 0,8-43 213 0 0,2 1-1 0 0,4 1 1 0 0,18-53-624 0 0,-23 82 185 0 0,3-6 290 0 0,1 1 1 0 0,14-29-476 0 0,-19 50 146 0 0,-1 0 0 0 0,0-1 1 0 0,-2 0-1 0 0,4-12-146 0 0,-5 15 38 0 0,0-8 91 0 0,-4 21-120 0 0,0 0 0 0 0,0 0 0 0 0,1 1 0 0 0,-1-1 1 0 0,0 0-1 0 0,0 0 0 0 0,0 0 0 0 0,0 0 1 0 0,1 1-1 0 0,-1-1 0 0 0,0 0 0 0 0,0 0 0 0 0,0 0 1 0 0,0 0-1 0 0,1 0 0 0 0,-1 0 0 0 0,0 0 1 0 0,0 0-1 0 0,1 0 0 0 0,-1 1 0 0 0,0-1 0 0 0,0 0 1 0 0,0 0-1 0 0,1 0 0 0 0,-1 0 0 0 0,0 0 1 0 0,0 0-1 0 0,1 0 0 0 0,-1-1 0 0 0,0 1 0 0 0,0 0 1 0 0,0 0-1 0 0,1 0 0 0 0,-1 0 0 0 0,0 0 0 0 0,0 0 1 0 0,0 0-1 0 0,1 0 0 0 0,-1 0 0 0 0,0-1 1 0 0,0 1-1 0 0,0 0 0 0 0,0 0 0 0 0,1 0 0 0 0,-1 0 1 0 0,0-1-1 0 0,0 1-9 0 0,0 3 10 0 0,1-1-1 0 0,0 1 1 0 0,-1-1 0 0 0,1 1-1 0 0,0-1 1 0 0,0 1 0 0 0,1-1-1 0 0,-1 0 1 0 0,0 1 0 0 0,1 0-10 0 0,8 14 28 0 0,37 110 39 0 0,-7-24-49 0 0,-21-57-76 0 0,10 36 58 0 0,-19-49-101 0 0,1 0 1 0 0,2-1-1 0 0,1 0 1 0 0,2-1-1 0 0,5 5 101 0 0,-19-33-16 0 0,1 11-1 0 0,-3-14 24 0 0,0 0 1 0 0,-5-22-979 0 0,5 22-7922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49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4008 0 0,'0'-2'109'0'0,"1"1"1"0"0,-1-1 0 0 0,1 0-1 0 0,-1 0 1 0 0,1 0-1 0 0,0 1 1 0 0,0-1-1 0 0,0 0 1 0 0,0 1-1 0 0,0-1 1 0 0,0 1-1 0 0,0-1 1 0 0,0 1-1 0 0,1-1 1 0 0,-1 1 0 0 0,0 0-1 0 0,1 0 1 0 0,0 0-1 0 0,-1 0 1 0 0,1 0-1 0 0,1-1-109 0 0,18-16 1012 0 0,-17 14-1000 0 0,1 0 0 0 0,-1 0 0 0 0,1 0-1 0 0,0 1 1 0 0,0 0 0 0 0,0 0 0 0 0,1 0 0 0 0,-1 0 0 0 0,1 1 0 0 0,-1 0 0 0 0,2 0-12 0 0,18-6 21 0 0,0 2-1 0 0,2 1-20 0 0,16-4 46 0 0,-30 6 2 0 0,1 1-1 0 0,-1 1 0 0 0,1 0 0 0 0,7 1-47 0 0,20-1-1003 0 0,-17-2-3801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0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 84 4312 0 0,'0'-4'373'0'0,"0"-9"1799"0"0,-2 6-1349 0 0,-1 2-633 0 0,-1 0 1 0 0,0 0 0 0 0,0 0-1 0 0,0 0 1 0 0,0 1 0 0 0,-1-1-1 0 0,0 1 1 0 0,0 1 0 0 0,0-1-1 0 0,0 1 1 0 0,-1-1 0 0 0,1 2-1 0 0,-6-3-190 0 0,9 5 62 0 0,0-1 0 0 0,1 1 1 0 0,-1 1-1 0 0,0-1 0 0 0,0 0 0 0 0,1 0 0 0 0,-1 1 0 0 0,0-1 0 0 0,1 1 0 0 0,-1-1 0 0 0,0 1 0 0 0,1 0 0 0 0,-1-1 0 0 0,1 1 0 0 0,-1 0 0 0 0,1 0 0 0 0,-1 0 0 0 0,1 0 0 0 0,0 1 0 0 0,-1-1 0 0 0,1 0 0 0 0,0 1 1 0 0,0-1-1 0 0,0 0 0 0 0,-1 2-62 0 0,-26 38 179 0 0,19-25-120 0 0,0 1 1 0 0,0 0-1 0 0,2 0 1 0 0,0 1-1 0 0,1 0 0 0 0,1 0 1 0 0,1 1-1 0 0,0-1 1 0 0,1 5-60 0 0,2-11 3 0 0,-2 27 115 0 0,3 32-118 0 0,0-60 10 0 0,1 0 1 0 0,0-1-1 0 0,1 1 1 0 0,1-1 0 0 0,-1 0-1 0 0,1 0 1 0 0,1 0-1 0 0,0 0 1 0 0,1 1-11 0 0,0-2 1 0 0,0 0 0 0 0,0-1 0 0 0,0 0 1 0 0,1-1-1 0 0,0 1 0 0 0,5 3-1 0 0,-7-8 1 0 0,-1 0 0 0 0,1 0-1 0 0,1 0 1 0 0,-1-1 0 0 0,0 0-1 0 0,0 0 1 0 0,1 0 0 0 0,-1 0-1 0 0,1-1 1 0 0,0 0 0 0 0,-1 0 0 0 0,1 0-1 0 0,0 0 1 0 0,1-1-1 0 0,4 0-23 0 0,1-1 1 0 0,-1 0-1 0 0,1 0 0 0 0,-1-1 1 0 0,0-1-1 0 0,0 0 0 0 0,0 0 1 0 0,0-1-1 0 0,-1 0 0 0 0,0-1 1 0 0,1 0-1 0 0,0-1 23 0 0,-5 3-343 0 0,0-1 0 0 0,0 0 0 0 0,0 0 0 0 0,-1 0 0 0 0,3-3 343 0 0,-4 4-7630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0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0 5120 0 0,'-5'1'85'0'0,"1"1"1"0"0,0 0 0 0 0,-1-1-1 0 0,1 1 1 0 0,0 1-1 0 0,0-1 1 0 0,0 1 0 0 0,-1 0-86 0 0,0 0 57 0 0,3 0-42 0 0,-1 1 0 0 0,0-1 0 0 0,1 1 0 0 0,0 0-1 0 0,0-1 1 0 0,0 1 0 0 0,0 0 0 0 0,0 0-1 0 0,1 0 1 0 0,0 0-15 0 0,-2 5 8 0 0,-9 21 24 0 0,2 1-1 0 0,1 0 0 0 0,2 1 1 0 0,1 0-32 0 0,3-15 118 0 0,1 1 0 0 0,1-1-1 0 0,0 1 1 0 0,2 0 0 0 0,0-1 0 0 0,0 1 0 0 0,3 4-118 0 0,-2-14 76 0 0,0 1 0 0 0,0-1-1 0 0,1 0 1 0 0,0 0 0 0 0,0-1 0 0 0,1 1-1 0 0,0-1 1 0 0,1 1 0 0 0,0-1 0 0 0,0 0-1 0 0,0-1 1 0 0,1 0 0 0 0,0 1 0 0 0,0-2-1 0 0,0 1 1 0 0,2 0-76 0 0,-7-5 25 0 0,1 0 1 0 0,-1 0-1 0 0,1 0 0 0 0,-1 0 0 0 0,1-1 1 0 0,-1 1-1 0 0,1 0 0 0 0,0-1 0 0 0,-1 1 0 0 0,1-1 1 0 0,0 0-1 0 0,0 1 0 0 0,-1-1 0 0 0,1 0 1 0 0,0 0-1 0 0,-1 0 0 0 0,1 0 0 0 0,0 0 1 0 0,0-1-1 0 0,-1 1 0 0 0,2-1-25 0 0,0 0 66 0 0,1-1 0 0 0,-1 1 0 0 0,0-1 0 0 0,0 0 0 0 0,0 0 0 0 0,0 0 0 0 0,-1 0 0 0 0,1-1 0 0 0,-1 1-1 0 0,3-3-65 0 0,5-8 256 0 0,0 0 0 0 0,-1-1-1 0 0,-1 0 1 0 0,3-8-256 0 0,-7 15 45 0 0,4-9 147 0 0,-1-1 1 0 0,0 0-1 0 0,-1 0 0 0 0,-1-1 0 0 0,-1 1 0 0 0,0-1 0 0 0,-1 0 0 0 0,-1 0 0 0 0,-1 0 1 0 0,-1-5-193 0 0,0 13 109 0 0,-1 1 0 0 0,-1-1 0 0 0,0 0 0 0 0,0 1 1 0 0,-1 0-1 0 0,0 0 0 0 0,-1 0 0 0 0,0 0 1 0 0,0 0-1 0 0,-1 1 0 0 0,0-1 0 0 0,-2-2-109 0 0,5 9 34 0 0,1 0-1 0 0,-1 0 1 0 0,1 0-1 0 0,-1 1 1 0 0,0-1-1 0 0,1 0 1 0 0,-1 1-1 0 0,0-1 1 0 0,0 1-1 0 0,0 0 1 0 0,-1 0-1 0 0,1-1 1 0 0,0 1-1 0 0,0 1 1 0 0,-1-1-34 0 0,-3-1 73 0 0,0 1 0 0 0,0 1 0 0 0,0-1 0 0 0,1 1 0 0 0,-4 0-73 0 0,6 0-4 0 0,-1 2-1812 0 0,4-1-7270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1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4312 0 0,'1'2'252'0'0,"0"0"-1"0"0,-1 1 1 0 0,1-1 0 0 0,0 0 0 0 0,-1 0 0 0 0,0 1-1 0 0,1-1 1 0 0,-1 0 0 0 0,0 1 0 0 0,0-1 0 0 0,0 0-1 0 0,-1 1 1 0 0,1 1-252 0 0,0 3 303 0 0,5 242-23 0 0,-8-131 1496 0 0,7-54 496 0 0,-4-63-2138 0 0,0-29 754 0 0,-5-305-366 0 0,5 325-517 0 0,1 0-1 0 0,0-1 1 0 0,1 1 0 0 0,0-3-5 0 0,2-8 5 0 0,2-15-244 0 0,-6 34 228 0 0,0 0 1 0 0,0 0-1 0 0,0 0 1 0 0,0-1-1 0 0,0 1 1 0 0,0 0 0 0 0,0 0-1 0 0,0 0 1 0 0,0 0-1 0 0,0-1 1 0 0,0 1-1 0 0,0 0 1 0 0,0 0-1 0 0,0 0 1 0 0,0-1-1 0 0,0 1 1 0 0,0 0-1 0 0,1 0 1 0 0,-1 0-1 0 0,0 0 1 0 0,0-1-1 0 0,0 1 1 0 0,0 0-1 0 0,0 0 1 0 0,0 0-1 0 0,1 0 1 0 0,-1 0-1 0 0,0 0 1 0 0,0-1-1 0 0,0 1 1 0 0,0 0-1 0 0,0 0 1 0 0,1 0-1 0 0,-1 0 1 0 0,0 0-1 0 0,0 0 1 0 0,0 0 0 0 0,1 0-1 0 0,-1 0 1 0 0,0 0-1 0 0,0 0 1 0 0,0 0-1 0 0,1 0 1 0 0,-1 0-1 0 0,0 0 1 0 0,0 0-1 0 0,0 0 1 0 0,0 0-1 0 0,1 0 1 0 0,-1 0-1 0 0,0 0 1 0 0,0 0-1 0 0,0 0 1 0 0,0 0-1 0 0,1 0 1 0 0,-1 1-1 0 0,0-1 1 0 0,0 0-1 0 0,0 0 1 0 0,0 0-1 0 0,1 0 1 0 0,-1 0-1 0 0,0 1 1 0 0,0-1-1 0 0,0 0 1 0 0,0 0 10 0 0,30 77-36 0 0,-2 1-6 0 0,-9-27 20 0 0,-10-29 14 0 0,1 1 0 0 0,9 13 8 0 0,11 24-9 0 0,-14-35-17 0 0,-15-24 24 0 0,-1-1 1 0 0,1 1 0 0 0,0 0-1 0 0,-1 0 1 0 0,1 0 0 0 0,0-1-1 0 0,0 1 1 0 0,0 0 0 0 0,0-1 0 0 0,-1 1-1 0 0,1-1 1 0 0,0 1 0 0 0,0-1-1 0 0,0 1 1 0 0,0-1 0 0 0,0 0-1 0 0,0 1 1 0 0,0-1 0 0 0,0 0 0 0 0,0 0-1 0 0,0 0 1 0 0,1 0 0 0 0,-1 0 1 0 0,2-1-5 0 0,-1 0 0 0 0,1-1 0 0 0,-1 1 0 0 0,0-1 0 0 0,0 0 1 0 0,0 1-1 0 0,0-1 0 0 0,0 0 0 0 0,0 0 0 0 0,0 0 0 0 0,-1-1 0 0 0,1 1 1 0 0,-1 0-1 0 0,2-2 5 0 0,14-40 12 0 0,-6 17 10 0 0,-6 13 8 0 0,0-1 0 0 0,-1 1 0 0 0,0-1 0 0 0,-1 0 0 0 0,-1-1-30 0 0,4-19 101 0 0,1 3-7 0 0,8-39 141 0 0,-13 63-182 0 0,1 0-1 0 0,0 1 1 0 0,0-1-1 0 0,1 1 0 0 0,-1 0 1 0 0,2 0-1 0 0,3-5-52 0 0,7-3 201 0 0,-15 15-197 0 0,0-1 0 0 0,1 1 0 0 0,-1 0 0 0 0,0-1-1 0 0,1 1 1 0 0,-1 0 0 0 0,0 0 0 0 0,1-1 0 0 0,-1 1 0 0 0,0 0 0 0 0,1 0 0 0 0,-1 0-1 0 0,1 0 1 0 0,-1-1 0 0 0,0 1 0 0 0,1 0 0 0 0,-1 0 0 0 0,1 0 0 0 0,-1 0 0 0 0,1 0 0 0 0,-1 0-1 0 0,0 0 1 0 0,1 0 0 0 0,-1 0 0 0 0,1 0 0 0 0,-1 0 0 0 0,1 0 0 0 0,-1 0 0 0 0,0 1-1 0 0,1-1 1 0 0,-1 0 0 0 0,1 0-4 0 0,4 9 5 0 0,1 0 0 0 0,-2 0 0 0 0,1 0 0 0 0,-1 1 0 0 0,-1-1 1 0 0,0 1-1 0 0,0 0 0 0 0,-1 0 0 0 0,0 0 0 0 0,0 6-5 0 0,9 32-16 0 0,48 184-240 0 0,-45-178 216 0 0,-13-53 50 0 0,-1 0-1 0 0,0-1 1 0 0,0 1-1 0 0,0-1 1 0 0,0 1-1 0 0,0 0 1 0 0,1-1 0 0 0,-1 1-1 0 0,0-1 1 0 0,0 1-1 0 0,1-1 1 0 0,-1 1 0 0 0,1-1-1 0 0,-1 1 1 0 0,0-1-1 0 0,1 1 1 0 0,-1-1-1 0 0,1 1 1 0 0,-1-1 0 0 0,1 0-1 0 0,-1 1 1 0 0,1-1-1 0 0,-1 0 1 0 0,1 0 0 0 0,-1 1-1 0 0,1-1 1 0 0,0 0-10 0 0,0 0-77 0 0,0 0-1 0 0,-1 0 1 0 0,1-1 0 0 0,0 1 0 0 0,-1 0 0 0 0,1-1 0 0 0,0 1-1 0 0,-1 0 1 0 0,1-1 0 0 0,0 1 0 0 0,-1-1 0 0 0,1 1 0 0 0,-1-1-1 0 0,1 1 1 0 0,-1-1 0 0 0,1 0 0 0 0,-1 1 0 0 0,1-1 0 0 0,-1 0-1 0 0,0 1 1 0 0,1-1 0 0 0,-1 0 0 0 0,0 0 77 0 0,1 0-8669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2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1 118 5320 0 0,'7'28'241'0'0,"-6"-21"-213"0"0,0 1-1 0 0,0-1 1 0 0,1 1-1 0 0,-1-1 0 0 0,3 3-27 0 0,4 24 6 0 0,-1 52 1102 0 0,-4 75-1108 0 0,-3-151 108 0 0,4 55 1082 0 0,-4-65-1115 0 0,0 0 13 0 0,0 0 40 0 0,0 0 13 0 0,0 0-2 0 0,0 0-19 0 0,0 0-89 0 0,0 0-23 0 0,0 0 0 0 0,0 0 0 0 0,0 0 0 0 0,0 0 0 0 0,-2-11 22 0 0,-11-116 876 0 0,3-47-906 0 0,9 161 161 0 0,2 0 1 0 0,0 0 0 0 0,0-1-1 0 0,1 1 1 0 0,1 0-1 0 0,0 0 1 0 0,4-9-162 0 0,-5 15 78 0 0,1 1-1 0 0,0 0 1 0 0,0-1 0 0 0,1 1 0 0 0,0 0-1 0 0,0 0 1 0 0,0 1 0 0 0,1-1 0 0 0,-1 1-1 0 0,1 0 1 0 0,1 1 0 0 0,-1-1-1 0 0,1 1 1 0 0,0 0 0 0 0,2-2-78 0 0,14-8 152 0 0,-19 11-125 0 0,-1 1-1 0 0,1 0 1 0 0,0 0 0 0 0,0 1 0 0 0,0-1-1 0 0,0 0 1 0 0,0 1 0 0 0,0 0 0 0 0,0 0-1 0 0,0 0 1 0 0,0 0 0 0 0,1 0 0 0 0,-1 1 0 0 0,0-1-1 0 0,2 1-26 0 0,-3 0 19 0 0,1 1 0 0 0,0-1 0 0 0,0 0 0 0 0,0 1 0 0 0,0 0 1 0 0,0 0-1 0 0,-1 0 0 0 0,1 0 0 0 0,0 0 0 0 0,-1 1 0 0 0,1-1 0 0 0,-1 1 0 0 0,1-1 0 0 0,-1 1 0 0 0,0 0 0 0 0,0 0 0 0 0,1 0 0 0 0,-2 0 0 0 0,1 1 0 0 0,0-1 0 0 0,0 0 0 0 0,-1 1 0 0 0,1-1 0 0 0,-1 1 0 0 0,0 0 0 0 0,1-1 0 0 0,-2 1 0 0 0,1 0 0 0 0,0 0 0 0 0,0 0 0 0 0,0 2-19 0 0,0 3 27 0 0,1 1 0 0 0,-2-1 0 0 0,1 1 0 0 0,-1-1 0 0 0,0 1 0 0 0,0-1 0 0 0,-1 1 0 0 0,-1-1 0 0 0,1 1 0 0 0,-3 5-27 0 0,1-6 13 0 0,0 1 1 0 0,-1-1-1 0 0,0-1 0 0 0,-1 1 0 0 0,0-1 0 0 0,0 1 0 0 0,0-1 0 0 0,-1-1 1 0 0,0 1-1 0 0,0-1 0 0 0,-1 0 0 0 0,0 0 0 0 0,0-1 0 0 0,-1 1-13 0 0,6-5-1 0 0,0 1-1 0 0,1-1 0 0 0,-1 1 0 0 0,0 0 1 0 0,1 0-1 0 0,-1-1 0 0 0,1 1 1 0 0,0 0-1 0 0,0 1 2 0 0,0-2-1 0 0,0 1 0 0 0,0 0-1 0 0,0-1 1 0 0,0 1 0 0 0,0-1 0 0 0,-1 0 0 0 0,1 1-1 0 0,0-1 1 0 0,-1 0 0 0 0,1 0 0 0 0,-1 0 0 0 0,1 0-1 0 0,-1 0 1 0 0,0 0 1 0 0,-1 1-4 0 0,0 0-1 0 0,1-1 1 0 0,-1 1-1 0 0,1 0 1 0 0,0 0 0 0 0,0 1-1 0 0,0-1 1 0 0,0 0-1 0 0,-1 2 5 0 0,-6 6-45 0 0,7-4-1687 0 0,2-6-6737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2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0 7832 0 0,'-3'1'-2'0'0,"0"-1"0"0"0,0 1 0 0 0,0 0 0 0 0,0 0 0 0 0,0 0 0 0 0,0 0 0 0 0,1 0 0 0 0,-1 0 0 0 0,0 1-1 0 0,1 0 1 0 0,-1-1 0 0 0,1 1 0 0 0,0 0 0 0 0,-1 0 0 0 0,1 0 0 0 0,0 0 0 0 0,0 1 0 0 0,0-1 0 0 0,1 1 0 0 0,-1-1 0 0 0,0 2 2 0 0,-7 10-17 0 0,1 1 0 0 0,1 0-1 0 0,-3 8 18 0 0,6-13-1 0 0,-2 11 43 0 0,0 0 0 0 0,1 0 0 0 0,1 1 0 0 0,1 0 0 0 0,1 0 0 0 0,1 16-42 0 0,1-28 14 0 0,-1 5 96 0 0,1 0 0 0 0,1 0 0 0 0,0 0 0 0 0,1 0 0 0 0,3 13-110 0 0,-3-22 42 0 0,0 0 1 0 0,-1 0 0 0 0,2 0-1 0 0,-1 0 1 0 0,1-1 0 0 0,0 1-1 0 0,0-1 1 0 0,0 0 0 0 0,1 0-1 0 0,0 0 1 0 0,0 0 0 0 0,0-1-1 0 0,0 1 1 0 0,1-1 0 0 0,3 3-43 0 0,-7-7 27 0 0,1 0 1 0 0,-1 1 0 0 0,0-1 0 0 0,0 0 0 0 0,0 0-1 0 0,0 0 1 0 0,0 1 0 0 0,0-1 0 0 0,1 0-1 0 0,-1-1 1 0 0,0 1 0 0 0,0 0 0 0 0,0 0-1 0 0,0 0 1 0 0,0-1 0 0 0,0 1 0 0 0,0-1 0 0 0,0 1-1 0 0,0-1 1 0 0,0 1 0 0 0,0-1 0 0 0,1 0-28 0 0,24-17 444 0 0,-20 13-370 0 0,10-8 119 0 0,-1-1 0 0 0,-1-1 0 0 0,0 0 1 0 0,-1-1-1 0 0,0-1 0 0 0,-2 0 0 0 0,10-18-193 0 0,-14 23 164 0 0,0-1 0 0 0,-1-1 0 0 0,-1 1 0 0 0,0-1 1 0 0,-1 0-1 0 0,-1 0 0 0 0,0-1 0 0 0,-1 1 0 0 0,0-1 0 0 0,-1 1 0 0 0,-1-1 0 0 0,-1-14-164 0 0,0 20 101 0 0,-1-1 0 0 0,-1 1 0 0 0,1-1 0 0 0,-2 1-1 0 0,1 0 1 0 0,-1 0 0 0 0,-2-3-101 0 0,4 10 22 0 0,1-1-1 0 0,-1 1 0 0 0,1-1 1 0 0,-1 1-1 0 0,0 0 1 0 0,1 0-1 0 0,-1 0 1 0 0,0 0-1 0 0,0 0 1 0 0,-1 0-1 0 0,1 1 1 0 0,0-1-1 0 0,-1 1 1 0 0,1 0-1 0 0,-1-1 0 0 0,1 1 1 0 0,-1 0-1 0 0,1 0 1 0 0,-1 1-1 0 0,0-1 1 0 0,0 0-1 0 0,1 1 1 0 0,-1 0-1 0 0,0 0 1 0 0,0 0-1 0 0,0 0 1 0 0,-1 0-22 0 0,-5 2 21 0 0,-1 0 1 0 0,1 1 0 0 0,0 0-1 0 0,-5 3-21 0 0,6 3-1870 0 0,7-8-7522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3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8840 0 0,'0'0'0'0'0,"0"0"0"0"0,11 4 0 0 0,0-2 296 0 0,-2-2 0 0 0,7-6 0 0 0,2-1 8 0 0,2-4-240 0 0,-4 4 8 0 0,-7 7 0 0 0,13-4 0 0 0,2 1-256 0 0,1-1 16 0 0,-3 2 0 0 0,5-9-8 0 0,4-1-80 0 0,-1 3 8 0 0,-1-6-6600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3.3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5824 0 0,'0'0'5'0'0,"0"0"0"0"0,0 0 0 0 0,0 0 0 0 0,0 0 1 0 0,-1 0-1 0 0,1 0 0 0 0,0 0 0 0 0,0 0 0 0 0,0 0 0 0 0,0 0 0 0 0,0 0 1 0 0,-1 0-1 0 0,1 0 0 0 0,0 0 0 0 0,0 0 0 0 0,0 0 0 0 0,0 0 0 0 0,0 0 1 0 0,0 0-1 0 0,-1 0 0 0 0,1 1 0 0 0,0-1 0 0 0,0 0 0 0 0,0 0 0 0 0,0 0 1 0 0,0 0-1 0 0,0 0 0 0 0,0 0 0 0 0,-1 0 0 0 0,1 0 0 0 0,0 1 0 0 0,0-1 1 0 0,0 0-1 0 0,0 0 0 0 0,0 0 0 0 0,0 0 0 0 0,0 0 0 0 0,0 0 0 0 0,0 1 1 0 0,0-1-1 0 0,0 0 0 0 0,0 0 0 0 0,0 0 0 0 0,0 0 0 0 0,0 0 0 0 0,0 1-5 0 0,-2 12 536 0 0,1 15 392 0 0,1-28-916 0 0,-3 55 624 0 0,1-34-566 0 0,2-1 0 0 0,0 1 0 0 0,1 3-70 0 0,2 20 66 0 0,-3-33-33 0 0,1 1 0 0 0,0 0 0 0 0,0-1 0 0 0,1 1 1 0 0,1-1-1 0 0,0 0 0 0 0,0 0 0 0 0,4 6-33 0 0,10 22 289 0 0,-9-21 38 0 0,0 0-1 0 0,6 8-326 0 0,-10-20 93 0 0,0 0 0 0 0,0 0-1 0 0,1-1 1 0 0,-1 0-1 0 0,1 0 1 0 0,0 0 0 0 0,1 0-1 0 0,-1-1 1 0 0,1 0-93 0 0,-3-1 132 0 0,1-1 0 0 0,-1 0 0 0 0,1 0 0 0 0,-1 0 0 0 0,1-1 0 0 0,0 1 0 0 0,-1-1 0 0 0,1 0 0 0 0,3 1-132 0 0,-4-2 59 0 0,-1 0-1 0 0,1 0 1 0 0,-1-1 0 0 0,1 1 0 0 0,-1 0-1 0 0,0-1 1 0 0,1 0 0 0 0,-1 1 0 0 0,0-1-1 0 0,0 0 1 0 0,1 0 0 0 0,-1 0 0 0 0,0 0-1 0 0,0-1 1 0 0,0 1 0 0 0,2-2-59 0 0,4-4 104 0 0,-1 1 0 0 0,1-2 1 0 0,-1 1-1 0 0,-1-1 0 0 0,1 0 0 0 0,-1-1 0 0 0,-1 0 1 0 0,1 1-1 0 0,-2-2 0 0 0,1 1 0 0 0,-1-1 0 0 0,0 1 1 0 0,-1-1-1 0 0,-1 0 0 0 0,2-6-104 0 0,-2 3 77 0 0,0 1 0 0 0,-1 0 0 0 0,0-1 0 0 0,-1 1 0 0 0,0-1 0 0 0,-1 1 1 0 0,-1-1-1 0 0,0 1 0 0 0,0 0 0 0 0,-1 0 0 0 0,-1 0 0 0 0,-4-9-77 0 0,-5-24 165 0 0,11 35-117 0 0,-1 1 1 0 0,0-1-1 0 0,0 1 1 0 0,-3-4-49 0 0,6 12-69 0 0,-1 0 1 0 0,1 0-1 0 0,-1 0 1 0 0,1 0-1 0 0,0 0 1 0 0,-1-1-1 0 0,1 1 1 0 0,0 0 0 0 0,0 0-1 0 0,0 0 1 0 0,0-1-1 0 0,0 1 1 0 0,0 0-1 0 0,0 0 1 0 0,0-1-1 0 0,0 1 1 0 0,1 0 0 0 0,-1 0-1 0 0,1 0 1 0 0,-1 0-1 0 0,0 0 1 0 0,1-1-1 0 0,0 1 1 0 0,-1 0-1 0 0,1 0 1 0 0,0 0 0 0 0,-1 0 68 0 0,1 1-9736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3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15 307 5920 0 0,'-1'-2'212'0'0,"0"0"0"0"0,1 1 0 0 0,-1-1 0 0 0,1 0 0 0 0,-1 0 0 0 0,1 0 0 0 0,0 0 1 0 0,-1 0-1 0 0,1 0 0 0 0,0 0 0 0 0,0-1-212 0 0,1 1 242 0 0,-1 0-1 0 0,-1 0 1 0 0,1 0 0 0 0,0 0-1 0 0,0 0 1 0 0,-1 0 0 0 0,1 0-1 0 0,-1 0 1 0 0,1 0 0 0 0,-1 0-1 0 0,0 0 1 0 0,0-1-242 0 0,0 0 154 0 0,0-1 0 0 0,0 1-1 0 0,0-1 1 0 0,1 1 0 0 0,0-1 0 0 0,0 1-1 0 0,0-1 1 0 0,0 1 0 0 0,0-1 0 0 0,1 0-154 0 0,-1-8 43 0 0,0 1 14 0 0,-1 0 0 0 0,2 0 0 0 0,0 0 0 0 0,0 0 0 0 0,0 1 0 0 0,2-1 0 0 0,-1 0 0 0 0,1 1 0 0 0,1-1 0 0 0,3-7-57 0 0,0 4 141 0 0,-6 12-116 0 0,-1 0 0 0 0,1-1 0 0 0,0 1 0 0 0,0 0-1 0 0,0 0 1 0 0,0 0 0 0 0,1 0 0 0 0,-1 0-1 0 0,0 0 1 0 0,1 0 0 0 0,-1 1 0 0 0,1-1 0 0 0,0 0-1 0 0,0 1 1 0 0,0-1 0 0 0,-1 1 0 0 0,1 0 0 0 0,0 0-1 0 0,1 0 1 0 0,-1 0 0 0 0,0 0 0 0 0,0 0 0 0 0,2 0-25 0 0,-2 1 24 0 0,0 1 0 0 0,0 0 1 0 0,0-1-1 0 0,0 1 1 0 0,0 0-1 0 0,0 0 0 0 0,0 0 1 0 0,0 1-1 0 0,0-1 1 0 0,0 0-1 0 0,-1 1 1 0 0,1-1-1 0 0,0 1 0 0 0,-1-1 1 0 0,1 1-1 0 0,-1 0-24 0 0,47 78 210 0 0,-24-41-90 0 0,13 30-120 0 0,-24-46 20 0 0,1 0 1 0 0,7 10-21 0 0,17 26 15 0 0,-38-57-13 0 0,1 0 1 0 0,0-1 0 0 0,0 1 0 0 0,0 0 0 0 0,1 0 0 0 0,-1-1 0 0 0,0 1 0 0 0,1-1 0 0 0,-1 1 0 0 0,1-1 0 0 0,-1 1 0 0 0,1-1 0 0 0,-1 0 0 0 0,1 0-1 0 0,0 0 1 0 0,0 0 0 0 0,0 0 0 0 0,0 0 0 0 0,0-1 0 0 0,0 1 0 0 0,0 0 0 0 0,0-1 0 0 0,0 0 0 0 0,0 1 0 0 0,0-1 0 0 0,0 0-3 0 0,1-1 2 0 0,-1 1 1 0 0,1-1 0 0 0,-1 0 0 0 0,1 0 0 0 0,-1 0-1 0 0,0 0 1 0 0,0 0 0 0 0,1-1 0 0 0,-1 1 0 0 0,0-1-1 0 0,0 1 1 0 0,0-1 0 0 0,-1 0 0 0 0,1 0-1 0 0,0 0 1 0 0,-1 0 0 0 0,1 0 0 0 0,-1 0 0 0 0,1 0-1 0 0,-1 0 1 0 0,0-1-3 0 0,6-9 2 0 0,0-1-1 0 0,-1 0 1 0 0,-1-1 0 0 0,0 1-1 0 0,-1-1 1 0 0,0 0-1 0 0,-1 0 1 0 0,0-1-1 0 0,-1 1 1 0 0,-1-1 0 0 0,-1-5-2 0 0,0 10-1 0 0,1-14 183 0 0,-2 0 1 0 0,0 0-1 0 0,-2 0 1 0 0,-3-11-183 0 0,4 29 79 0 0,2 4-42 0 0,-1 1 0 0 0,1-1 1 0 0,-1 1-1 0 0,1-1 0 0 0,-1 1 0 0 0,1-1 1 0 0,0 1-1 0 0,0-1 0 0 0,0 0 0 0 0,0 1 1 0 0,0-1-1 0 0,0 1 0 0 0,0-1 0 0 0,1 1 1 0 0,-1-1-1 0 0,0 1 0 0 0,1-1 0 0 0,-1 1 1 0 0,1-1-1 0 0,0 1 0 0 0,0-2-37 0 0,2-12-1346 0 0,-3 15-9506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4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1 271 4912 0 0,'0'7'240'0'0,"1"1"0"0"0,0 0 0 0 0,0-1 0 0 0,1 0 0 0 0,0 1 0 0 0,1-1-240 0 0,6 34 1152 0 0,-5-22-1130 0 0,-1 0 0 0 0,2-1 1 0 0,1 1-1 0 0,1 1-22 0 0,8 15 1060 0 0,-15-35-1014 0 0,0 0-1 0 0,0 0 1 0 0,0 0 0 0 0,0 0-1 0 0,0 0 1 0 0,0 1 0 0 0,0-1-1 0 0,0 0 1 0 0,0 0 0 0 0,0 0-1 0 0,0 0 1 0 0,0 0 0 0 0,0 1-1 0 0,0-1 1 0 0,0 0 0 0 0,0 0-1 0 0,0 0 1 0 0,0 0 0 0 0,1 0-1 0 0,-1 0 1 0 0,0 1 0 0 0,0-1-1 0 0,0 0 1 0 0,0 0 0 0 0,0 0-1 0 0,0 0 1 0 0,0 0 0 0 0,1 0-1 0 0,-1 0 1 0 0,0 0 0 0 0,0 0-1 0 0,0 0 1 0 0,0 0 0 0 0,0 0-1 0 0,1 0 1 0 0,-1 0 0 0 0,0 0-1 0 0,0 0 1 0 0,0 0 0 0 0,0 0-1 0 0,0 0 1 0 0,1 0 0 0 0,-1 0-1 0 0,0 0 1 0 0,0 0 0 0 0,0 0-1 0 0,0 0 1 0 0,0 0 0 0 0,1 0-1 0 0,-1 0 1 0 0,0 0-46 0 0,0-19 1075 0 0,-10-62-32 0 0,3 0 0 0 0,4 0 0 0 0,4-14-1043 0 0,1 86 91 0 0,0-1-1 0 0,0 0 0 0 0,1 1 1 0 0,0-1-1 0 0,1 1 0 0 0,0 0 1 0 0,0 0-1 0 0,1 0 0 0 0,0 0 1 0 0,1 1-1 0 0,0 0 0 0 0,0 0 1 0 0,4-3-91 0 0,-9 10 34 0 0,1 0 1 0 0,0 0-1 0 0,-1 0 1 0 0,1-1-1 0 0,0 2 1 0 0,0-1-1 0 0,0 0 1 0 0,0 0-1 0 0,0 0 1 0 0,0 1-1 0 0,0-1 1 0 0,0 1-1 0 0,0 0 1 0 0,0 0-1 0 0,0 0 1 0 0,0 0-1 0 0,0 0 1 0 0,1 0-35 0 0,2 1 38 0 0,0 0 1 0 0,-1 0-1 0 0,1 0 1 0 0,-1 1-1 0 0,1-1 1 0 0,-1 1-1 0 0,1 0 1 0 0,0 1-39 0 0,9 6 35 0 0,-1 0 1 0 0,0 1-1 0 0,0 0 0 0 0,3 4-35 0 0,47 44 154 0 0,-2 3 0 0 0,0 6-154 0 0,-42-43 128 0 0,-1 2-1 0 0,5 9-127 0 0,-19-29 14 0 0,-1 0 0 0 0,1 0 0 0 0,-1 1 0 0 0,0-1 0 0 0,-1 1 0 0 0,1 3-14 0 0,-2-8-1 0 0,-1 0 1 0 0,0 0-1 0 0,0 0 1 0 0,0 0-1 0 0,0 0 1 0 0,0 0-1 0 0,0 0 1 0 0,0 0-1 0 0,-1-1 1 0 0,1 1 0 0 0,-1 0-1 0 0,1 0 1 0 0,-1 0-1 0 0,0 0 1 0 0,0-1-1 0 0,0 1 1 0 0,0 0-1 0 0,0 0 1 0 0,0-1-1 0 0,0 1 1 0 0,0-1 0 0 0,-1 1-1 0 0,1-1 1 0 0,-1 0-1 0 0,1 1 1 0 0,-10 5-5 0 0,1-1 0 0 0,-1 1 1 0 0,0-2-1 0 0,-1 1 0 0 0,1-2 0 0 0,-1 1 0 0 0,0-2 0 0 0,-1 0 1 0 0,-3 1 4 0 0,-14 4-17 0 0,-39 9-770 0 0,-1-3 1 0 0,0-3-1 0 0,-19-1 787 0 0,84-10-11182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4120 0 0,'5'16'2746'0'0,"0"2"-1906"0"0,-4 52-614 0 0,4 1-1 0 0,2-1 0 0 0,12 40-225 0 0,-14-85 407 0 0,0 1-1 0 0,-2-1 0 0 0,0 23-406 0 0,0-26 299 0 0,-2-19-205 0 0,0-1 1 0 0,-1 1 0 0 0,1-1 0 0 0,-1 0-1 0 0,0 1 1 0 0,0-1 0 0 0,0 1 0 0 0,0-1-1 0 0,0 1 1 0 0,0-1 0 0 0,-1 1 0 0 0,1-1-1 0 0,-1 1 1 0 0,0-1 0 0 0,1 1 0 0 0,-2 0-95 0 0,0 2 1017 0 0,0-2 101 0 0,-1-14-767 0 0,-13-51 190 0 0,11 45-511 0 0,1 1-1 0 0,0-1 0 0 0,2 0 1 0 0,0 0-1 0 0,0 0-29 0 0,-2-58 102 0 0,1 38 65 0 0,2 0 0 0 0,3-28-167 0 0,-1 54 18 0 0,0 0 0 0 0,1 1 0 0 0,1-1 0 0 0,-1 1 0 0 0,2-1 0 0 0,-1 1 0 0 0,2 0 0 0 0,-1 0 0 0 0,1 1 0 0 0,1-1 0 0 0,2-3-18 0 0,-3 7-34 0 0,-1 0 1 0 0,1 0 0 0 0,0 1 0 0 0,1-1 0 0 0,0 1 0 0 0,0 0 0 0 0,0 1 0 0 0,0 0 0 0 0,0 0 0 0 0,1 0 0 0 0,0 1 0 0 0,0-1 0 0 0,0 2 0 0 0,0-1 0 0 0,4 0 33 0 0,2 0-104 0 0,0 0 1 0 0,0 1 0 0 0,0 1-1 0 0,0 0 1 0 0,1 1 0 0 0,9 1 103 0 0,-19-1-19 0 0,-1 1 0 0 0,0-1 0 0 0,0 1 0 0 0,1 0 1 0 0,-1 0-1 0 0,0 1 0 0 0,0-1 0 0 0,0 0 0 0 0,0 1 1 0 0,0 0-1 0 0,-1 0 0 0 0,1 0 0 0 0,0 0 0 0 0,-1 0 1 0 0,1 0-1 0 0,-1 1 0 0 0,0-1 0 0 0,0 1 0 0 0,0-1 1 0 0,0 1-1 0 0,0 0 0 0 0,-1 0 0 0 0,1 0 0 0 0,-1 0 0 0 0,0 0 1 0 0,0 0-1 0 0,0 1 0 0 0,0-1 0 0 0,0 1 19 0 0,0 4-6 0 0,0 0 0 0 0,0 0 0 0 0,-1-1 0 0 0,0 1 0 0 0,0 0 1 0 0,0 0-1 0 0,-1 0 0 0 0,-1 0 0 0 0,1-1 0 0 0,-1 1 0 0 0,-1-1 0 0 0,1 1 0 0 0,-1-1 0 0 0,-1 1 6 0 0,-3 5-9 0 0,0 0 0 0 0,-1-1 0 0 0,0 0 0 0 0,-1 0 0 0 0,0 0 0 0 0,-1-2 0 0 0,-1 2 9 0 0,0-3 0 0 0,1-1 0 0 0,-1 0 0 0 0,-10 5 0 0 0,10-6 1 0 0,3-2-186 0 0,-1-1-1 0 0,1 1 1 0 0,-1-2 0 0 0,0 1-1 0 0,-1-1 1 0 0,1-1 0 0 0,0 0-1 0 0,-1 0 1 0 0,1 0 0 0 0,-7-1 185 0 0,15-1-8276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6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5720 0 0,'1'0'129'0'0,"0"1"0"0"0,0 0 0 0 0,0-1 0 0 0,0 1 1 0 0,0 0-1 0 0,0 0 0 0 0,0 0 0 0 0,0-1 0 0 0,0 1 0 0 0,-1 0 0 0 0,1 0 0 0 0,0 0 1 0 0,-1 0-1 0 0,1 0 0 0 0,-1 0 0 0 0,1 1 0 0 0,-1-1 0 0 0,1 0 0 0 0,-1 0 1 0 0,0 0-1 0 0,1 0 0 0 0,-1 1 0 0 0,0-1 0 0 0,0 0-129 0 0,8 42 12 0 0,-7-33 142 0 0,27 214 1655 0 0,-25-159-1178 0 0,-3-49-239 0 0,0 0-1 0 0,1 0 1 0 0,4 14-392 0 0,-5 2 886 0 0,0-32-794 0 0,0 0-2 0 0,0 0-45 0 0,0 0-8 0 0,-1-1-19 0 0,0-1 1 0 0,1 1-1 0 0,-1 0 0 0 0,0-1 0 0 0,1 1 0 0 0,-1-1 0 0 0,1 1 1 0 0,-1-1-1 0 0,1 0 0 0 0,0 1 0 0 0,0-1 0 0 0,-1 1 0 0 0,1-1 1 0 0,0 0-1 0 0,1 1 0 0 0,-1-2-18 0 0,10-100 230 0 0,4 2 1 0 0,12-33-231 0 0,-24 122 11 0 0,1-7 22 0 0,1 0-1 0 0,1 0 1 0 0,1 1 0 0 0,0 0 0 0 0,1 0-1 0 0,1 0 1 0 0,7-9-33 0 0,-11 22-9 0 0,1 0-1 0 0,0 0 1 0 0,0 0-1 0 0,0 1 1 0 0,0 0-1 0 0,1 0 1 0 0,0 0-1 0 0,-1 1 1 0 0,2-1-1 0 0,-1 2 1 0 0,0-1-1 0 0,0 1 1 0 0,1 0-1 0 0,-1 0 1 0 0,1 0 0 0 0,0 1-1 0 0,0 0 1 0 0,-1 1-1 0 0,1-1 1 0 0,0 1-1 0 0,0 1 1 0 0,0-1-1 0 0,-1 1 1 0 0,1 0-1 0 0,0 1 1 0 0,-1-1-1 0 0,6 3 10 0 0,-10-3-11 0 0,1 1-1 0 0,0-1 1 0 0,-1 1 0 0 0,1 0-1 0 0,-1 0 1 0 0,0 0 0 0 0,0 0-1 0 0,0 0 1 0 0,1 2 11 0 0,9 7-98 0 0,-10-8 82 0 0,-1-1 0 0 0,0 1 0 0 0,1 0-1 0 0,-1 0 1 0 0,0 0 0 0 0,0 0 0 0 0,0 0 0 0 0,-1 0-1 0 0,1 0 1 0 0,-1 0 0 0 0,0 0 16 0 0,3 11-54 0 0,-2-9 46 0 0,0-1-1 0 0,0 1 1 0 0,-1-1-1 0 0,1 1 1 0 0,-1-1 0 0 0,0 1-1 0 0,-1 0 1 0 0,1-1-1 0 0,-1 1 1 0 0,0 1 8 0 0,0-3-4 0 0,1-1 0 0 0,-1 1 0 0 0,0-1 0 0 0,0 1 0 0 0,0-1 0 0 0,-1 0 0 0 0,1 1 1 0 0,0-1-1 0 0,-1 0 0 0 0,1 0 0 0 0,-1 0 0 0 0,0 0 0 0 0,0 0 0 0 0,0 0 0 0 0,0 0 0 0 0,0-1 0 0 0,0 1 1 0 0,-1 0 3 0 0,-46 31-115 0 0,-22-1 7 0 0,46-20 75 0 0,20-9 20 0 0,0-1 0 0 0,1 1 0 0 0,-1-1 0 0 0,0 0 0 0 0,-1-1 1 0 0,1 1-1 0 0,0-1 0 0 0,0 0 0 0 0,-4 0 13 0 0,14-2-21 0 0,-5 2 5 0 0,1 5-10 0 0,25 4 10 0 0,-7-1 8 0 0,1-2 0 0 0,-1 0 0 0 0,20 3 8 0 0,20 6-9 0 0,40 23 26 0 0,-35-19-1533 0 0,-63-20-7001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6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37 6520 0 0,'-15'1'610'0'0,"11"-2"-433"0"0,-1 1 0 0 0,1 0 0 0 0,-1 0-1 0 0,0 1 1 0 0,1-1 0 0 0,-1 1 0 0 0,1 0 0 0 0,-2 0-177 0 0,-6 3 398 0 0,11-4-384 0 0,1 0-1 0 0,-1 0 0 0 0,1 0 1 0 0,-1 0-1 0 0,1 0 1 0 0,-1 1-1 0 0,0-1 0 0 0,1 0 1 0 0,-1 0-1 0 0,1 0 0 0 0,-1 1 1 0 0,1-1-1 0 0,0 0 0 0 0,-1 0 1 0 0,1 1-1 0 0,-1-1 0 0 0,1 1 1 0 0,-1-1-1 0 0,1 0 0 0 0,0 1 1 0 0,-1-1-1 0 0,1 1 0 0 0,0-1 1 0 0,-1 0-1 0 0,1 1 0 0 0,0-1 1 0 0,0 1-1 0 0,0-1 0 0 0,-1 1 1 0 0,1 0-14 0 0,-15 26 98 0 0,11-22-73 0 0,1 0 1 0 0,0 1-1 0 0,0-1 1 0 0,0 1-1 0 0,0 2-25 0 0,-4 11 88 0 0,1 0 0 0 0,1 0 0 0 0,1 0 0 0 0,1 0 0 0 0,0 1 0 0 0,2-1 0 0 0,0 1 0 0 0,1 9-88 0 0,1-23 50 0 0,0-1 0 0 0,1 1 0 0 0,0 0 0 0 0,0-1 0 0 0,0 1 0 0 0,0-1 0 0 0,1 0 0 0 0,0 0 0 0 0,0 0 0 0 0,1 0 0 0 0,-1 0 0 0 0,1-1 0 0 0,0 1 0 0 0,0-1 0 0 0,0 0 0 0 0,1 0 0 0 0,0-1 0 0 0,-1 0 0 0 0,1 1 0 0 0,0-1 0 0 0,1-1 0 0 0,-1 1 0 0 0,0-1 0 0 0,1 0 0 0 0,-1 0 0 0 0,6 0-50 0 0,-4-1 59 0 0,0-1 0 0 0,-1-1 0 0 0,1 1-1 0 0,0-1 1 0 0,0 0 0 0 0,0-1 0 0 0,0 0 0 0 0,-1 0 0 0 0,1 0 0 0 0,-1-1-1 0 0,1 0 1 0 0,-1 0 0 0 0,0 0 0 0 0,0-1 0 0 0,3-3-59 0 0,1-1 140 0 0,-1 1 0 0 0,0-1 0 0 0,0-1 0 0 0,-1 0 0 0 0,0 0 0 0 0,-1-1 0 0 0,0 0 0 0 0,4-7-140 0 0,-8 11 36 0 0,0 0 0 0 0,-1 0 1 0 0,0 0-1 0 0,0 0 0 0 0,0-1 1 0 0,-1 1-1 0 0,0-1 0 0 0,0 1 1 0 0,-1-1-1 0 0,1 1 0 0 0,-2-1 1 0 0,1 1-1 0 0,-1-1 1 0 0,0 1-1 0 0,0-1 0 0 0,0 1 1 0 0,-1 0-1 0 0,0 0 0 0 0,-1 0 1 0 0,1 0-1 0 0,-1 0 0 0 0,0 0 1 0 0,0 0-1 0 0,-1 1 0 0 0,-2-3-36 0 0,-3-4 94 0 0,0 0-1 0 0,-1 1 0 0 0,-1 0 0 0 0,0 1 1 0 0,0 0-1 0 0,-1 1 0 0 0,0 0 0 0 0,0 1 1 0 0,-1 0-1 0 0,-10-4-93 0 0,19 10 28 0 0,-1 0-1 0 0,1 0 1 0 0,-1 0 0 0 0,0 0 0 0 0,1 1 0 0 0,-1 0-1 0 0,0 0 1 0 0,0 0 0 0 0,0 0 0 0 0,0 1 0 0 0,0 0-1 0 0,0 0 1 0 0,0 0 0 0 0,0 1 0 0 0,1-1-1 0 0,-1 1 1 0 0,0 0 0 0 0,0 1 0 0 0,-2 0-28 0 0,-8 5-1988 0 0,14-6-7985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7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60 3712 0 0,'-2'53'6032'0'0,"-3"10"-4274"0"0,-1-2-2151 0 0,3 1 0 0 0,3 11 393 0 0,0-41 98 0 0,0-19 0 0 0,1 0 1 0 0,0-1-1 0 0,0 0 1 0 0,2 2-99 0 0,1 4 396 0 0,-1 0 0 0 0,-1 1 0 0 0,0-1 0 0 0,-1 7-396 0 0,-1-25 15 0 0,0 0 0 0 0,0 0 1 0 0,1 0-1 0 0,-1 0 1 0 0,0 0-1 0 0,1 1 0 0 0,-1-1 1 0 0,0 0-1 0 0,0 0 0 0 0,1 0 1 0 0,-1 0-1 0 0,0 0 1 0 0,1 0-1 0 0,-1 0 0 0 0,0 0 1 0 0,1-1-1 0 0,-1 1 1 0 0,0 0-1 0 0,0 0 0 0 0,1 0 1 0 0,-1 0-1 0 0,0 0 0 0 0,0 0 1 0 0,1-1-1 0 0,-1 1 1 0 0,0 0-1 0 0,0 0 0 0 0,1 0 1 0 0,-1 0-1 0 0,0-1 1 0 0,0 1-1 0 0,0 0 0 0 0,1 0 1 0 0,-1-1-1 0 0,0 1 1 0 0,0 0-1 0 0,0 0 0 0 0,0-1 1 0 0,0 1-1 0 0,1 0 0 0 0,-1-1 1 0 0,0 1-1 0 0,0 0 1 0 0,0 0-1 0 0,0-1 0 0 0,0 1 1 0 0,0 0-1 0 0,0-1 1 0 0,0 1-1 0 0,0-1-15 0 0,-7-179 405 0 0,6 128-292 0 0,1-44 22 0 0,1 84-123 0 0,0 0 1 0 0,1 0-1 0 0,1 0 0 0 0,-1 1 0 0 0,2-1 1 0 0,3-8-13 0 0,1 0 18 0 0,-7 16-14 0 0,0 0-1 0 0,1 0 1 0 0,0 0 0 0 0,0 0-1 0 0,0 0 1 0 0,0 0 0 0 0,0 0-1 0 0,1 1 1 0 0,-1-1 0 0 0,1 1-1 0 0,0-1 1 0 0,0 1 0 0 0,1 0-1 0 0,-1 0 1 0 0,3-1-4 0 0,28-19 9 0 0,-29 19-21 0 0,0 0-1 0 0,0 0 1 0 0,0 1 0 0 0,1 0 0 0 0,-1 0 0 0 0,1 0 0 0 0,0 1 0 0 0,0-1 0 0 0,0 2 0 0 0,0-1 0 0 0,0 0 0 0 0,0 1 0 0 0,0 0 0 0 0,5 0 12 0 0,-5 2-53 0 0,0-1 0 0 0,-1 1 0 0 0,1 0 0 0 0,-1 0 0 0 0,1 1 1 0 0,-1 0-1 0 0,1 0 0 0 0,-1 0 0 0 0,0 1 0 0 0,0-1 0 0 0,0 1 0 0 0,0 0 0 0 0,0 1 0 0 0,-1-1 1 0 0,1 1-1 0 0,-1 0 0 0 0,0 0 0 0 0,1 2 53 0 0,-2-3-34 0 0,-1-1 0 0 0,1 1 0 0 0,-1 0 0 0 0,0 0 0 0 0,0 0 0 0 0,0 0 0 0 0,0 1 0 0 0,-1-1 0 0 0,1 1 0 0 0,-1-1 0 0 0,0 1 0 0 0,0-1 1 0 0,0 1-1 0 0,0-1 0 0 0,-1 1 0 0 0,1 0 0 0 0,-1-1 0 0 0,0 1 0 0 0,0 1 34 0 0,-1 0-32 0 0,0-1 1 0 0,-1 1 0 0 0,1 0-1 0 0,-1 0 1 0 0,0-1 0 0 0,0 1 0 0 0,0-1-1 0 0,0 1 1 0 0,-1-1 0 0 0,0 0-1 0 0,0 0 1 0 0,0 0 0 0 0,-1 0 31 0 0,-5 6 2 0 0,-1-1 0 0 0,0 0 0 0 0,-1-1 0 0 0,0 0 0 0 0,0-1 0 0 0,-1 0 0 0 0,0-1 0 0 0,0 0 0 0 0,0 0 0 0 0,-2-1-2 0 0,3-1 83 0 0,8-2-70 0 0,0-1-1 0 0,0 1 1 0 0,-1-1 0 0 0,1 0-1 0 0,0 0 1 0 0,-1 0 0 0 0,1-1 0 0 0,-1 1-1 0 0,1-1 1 0 0,0 0 0 0 0,-1 0-1 0 0,1 0 1 0 0,-1 0-13 0 0,2-2-1560 0 0,2 2-6233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7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153 126 7528 0 0,'-8'5'86'0'0,"-1"1"1"0"0,1 0-1 0 0,0 1 1 0 0,1-1-1 0 0,-1 2 1 0 0,2-1-1 0 0,-1 1 1 0 0,1 0-1 0 0,0 0 1 0 0,0 1-1 0 0,1-1 1 0 0,0 1-1 0 0,1 1 1 0 0,0-1-1 0 0,1 1 1 0 0,-2 3-87 0 0,-7 21 49 0 0,2 1 1 0 0,1 1 0 0 0,2-1-1 0 0,-2 21-49 0 0,9-50 69 0 0,-1 0-1 0 0,1 0 1 0 0,1 0-1 0 0,-1 0 0 0 0,1 0 1 0 0,0 0-1 0 0,0 0 1 0 0,0 0-1 0 0,1-1 1 0 0,0 1-1 0 0,0 0 0 0 0,1-1 1 0 0,0 0-1 0 0,0 1 1 0 0,0-1-1 0 0,0 0 1 0 0,1 0-1 0 0,0-1 0 0 0,0 1 1 0 0,0-1-1 0 0,0 0 1 0 0,1 0-1 0 0,-1 0 1 0 0,2 0-69 0 0,0 0 84 0 0,1-1 1 0 0,-1 0 0 0 0,1 0 0 0 0,-1 0-1 0 0,1-1 1 0 0,0 0 0 0 0,0 0 0 0 0,0 0-1 0 0,0-1 1 0 0,0 0 0 0 0,0-1 0 0 0,0 0-1 0 0,0 0 1 0 0,0 0 0 0 0,0-1 0 0 0,0 0-1 0 0,0 0 1 0 0,0-1 0 0 0,0 0 0 0 0,2-1-85 0 0,-6 2 22 0 0,8-2 58 0 0,-1 0-1 0 0,1-1 1 0 0,0-1-1 0 0,-1 1 1 0 0,0-2-1 0 0,0 1 1 0 0,-1-2-1 0 0,1 1 1 0 0,-1-1-1 0 0,-1-1 1 0 0,9-7-80 0 0,-10 6 79 0 0,0 0 0 0 0,0-1 0 0 0,-1 0 0 0 0,0 0 0 0 0,0 0 0 0 0,-1-1 0 0 0,-1 0 0 0 0,0 0 1 0 0,2-8-80 0 0,-2 0 54 0 0,-1 0 0 0 0,-1 0 0 0 0,0 1 0 0 0,-2-1 1 0 0,-1-14-55 0 0,1 25 10 0 0,0-5 29 0 0,-1 1 0 0 0,0-1 0 0 0,0 0 0 0 0,-2 1 0 0 0,1 0-1 0 0,-2-1 1 0 0,-2-7-39 0 0,1 8-52 0 0,0 1 0 0 0,0 0-1 0 0,-1 1 1 0 0,-1-1 0 0 0,1 1 0 0 0,-2 1-1 0 0,1-1 1 0 0,-1 1 0 0 0,-1 0 0 0 0,0 1-1 0 0,0 0 1 0 0,-1 0 0 0 0,1 1 0 0 0,-2 1-1 0 0,1-1 1 0 0,-1 1 0 0 0,0 1 0 0 0,0 0-1 0 0,0 1 1 0 0,-1 0 0 0 0,-8-1 52 0 0,-1 1-9657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8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 0 4216 0 0,'0'0'74'0'0,"0"1"-1"0"0,0-1 1 0 0,0 0 0 0 0,-1 1-1 0 0,1-1 1 0 0,0 0 0 0 0,0 1-1 0 0,0-1 1 0 0,0 0 0 0 0,0 1-1 0 0,0-1 1 0 0,0 0 0 0 0,-1 1 0 0 0,1-1-1 0 0,0 0 1 0 0,0 0 0 0 0,0 1-1 0 0,-1-1 1 0 0,1 0 0 0 0,0 0-1 0 0,0 1 1 0 0,-1-1 0 0 0,1 0-1 0 0,0 0 1 0 0,-1 0 0 0 0,1 0 0 0 0,0 1-1 0 0,-1-1 1 0 0,1 0 0 0 0,0 0-1 0 0,-1 0 1 0 0,1 0 0 0 0,0 0-1 0 0,-1 0-73 0 0,-14 0 2708 0 0,7 0-2995 0 0,-5-1 534 0 0,-1 1 1 0 0,0 1-1 0 0,0 0 0 0 0,1 1 0 0 0,-1 1 0 0 0,-11 3-247 0 0,5-1-17 0 0,17-4 3 0 0,1-1 1 0 0,-1 1 0 0 0,0-1 0 0 0,0 1 0 0 0,0 0 0 0 0,1 0-1 0 0,-1 0 1 0 0,1 0 0 0 0,-1 1 0 0 0,1-1 0 0 0,-1 1 0 0 0,1-1 0 0 0,0 1-1 0 0,-1 0 1 0 0,1 0 0 0 0,0 0 0 0 0,0 0 0 0 0,1 0 0 0 0,-1 0-1 0 0,0 1 1 0 0,1-1 0 0 0,-1 1 0 0 0,1 0 13 0 0,-1 0 9 0 0,1 1-1 0 0,-1-1 1 0 0,1 1-1 0 0,0-1 1 0 0,0 1-1 0 0,0 0 1 0 0,1-1-1 0 0,-1 1 1 0 0,1 0-1 0 0,0 0 1 0 0,0 3-9 0 0,2 0 31 0 0,-1-1 0 0 0,1 1-1 0 0,0-1 1 0 0,1 0 0 0 0,-1 0 0 0 0,2 2-31 0 0,3 5 47 0 0,0-1 1 0 0,1 0 0 0 0,0 0-1 0 0,1 0 1 0 0,1-1 0 0 0,6 5-48 0 0,4 7 44 0 0,-11-13-36 0 0,0 0-1 0 0,-1 1 1 0 0,0 1-1 0 0,-1-1 0 0 0,-1 1 1 0 0,0 0-1 0 0,3 9-7 0 0,-8-17-7 0 0,0 0 0 0 0,0 1 0 0 0,-1-1 0 0 0,0 0 0 0 0,0 1 0 0 0,0-1 0 0 0,0 0 0 0 0,-1 1-1 0 0,0-1 1 0 0,0 1 7 0 0,1-3-15 0 0,-1 0 0 0 0,1 1 0 0 0,-1-1 0 0 0,0 0 0 0 0,1 0 0 0 0,-1 0 0 0 0,0 0-1 0 0,-1 0 1 0 0,1 0 0 0 0,0 0 0 0 0,0-1 0 0 0,-1 1 0 0 0,1 0 0 0 0,-1-1 0 0 0,0 1-1 0 0,1-1 1 0 0,-1 1 0 0 0,0-1 0 0 0,0 0 0 0 0,0 0 15 0 0,-17 12-10 0 0,17-11 10 0 0,1-1 0 0 0,-1 1 1 0 0,0-1-1 0 0,0 0 0 0 0,-1 1 1 0 0,1-1-1 0 0,0 0 0 0 0,0 0 1 0 0,0 0-1 0 0,-1-1 0 0 0,-1 1 0 0 0,0 1 19 0 0,-1-1-1 0 0,0 0 1 0 0,1-1-1 0 0,-1 1 1 0 0,0-1-1 0 0,1 0 1 0 0,-1-1-1 0 0,0 1 1 0 0,0-1 0 0 0,1 1-1 0 0,-1-1 1 0 0,1-1-1 0 0,-1 1 1 0 0,1-1-1 0 0,-1 0 1 0 0,1 0-1 0 0,0 0 1 0 0,-3-2-19 0 0,-1-3 83 0 0,4 5-39 0 0,0-1-1 0 0,1 0 1 0 0,0 0 0 0 0,-1 0-1 0 0,1 0 1 0 0,0 0 0 0 0,1-1-1 0 0,-1 1 1 0 0,1-1 0 0 0,-1 0 0 0 0,1 0-1 0 0,0 1 1 0 0,1-2 0 0 0,-1 1-1 0 0,-1-4-43 0 0,2-17-1402 0 0,1 14-5934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8.8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0,'10'36'1922'0'0,"-13"38"-627"0"0,0 24-486 0 0,-1 29-621 0 0,4-104-1550 0 0,0-23-6138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3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337 1 6520 0 0,'-5'-1'249'0'0,"-19"3"737"0"0,21-2-902 0 0,1 1 1 0 0,-1 0-1 0 0,1 0 1 0 0,-1 0-1 0 0,1 0 0 0 0,-1 0 1 0 0,1 0-1 0 0,0 1 1 0 0,0-1-1 0 0,-1 1 0 0 0,1 0 1 0 0,-1 1-85 0 0,-57 46 525 0 0,42-37-424 0 0,2 1 0 0 0,0 1 0 0 0,0 1 0 0 0,1 0 1 0 0,1 0-1 0 0,1 2 0 0 0,-10 14-101 0 0,4-2 132 0 0,14-22-115 0 0,0 0-1 0 0,0 1 1 0 0,1 0 0 0 0,0-1-1 0 0,0 2 1 0 0,1-1 0 0 0,0 0-1 0 0,-1 4-16 0 0,-5 25 92 0 0,4-18 29 0 0,0 0 1 0 0,2 1 0 0 0,0 0 0 0 0,1-1 0 0 0,0 1 0 0 0,2 0-1 0 0,1 5-121 0 0,0-19 54 0 0,1 0 0 0 0,0 0 0 0 0,0 0 0 0 0,0 0-1 0 0,0-1 1 0 0,1 1 0 0 0,0-1 0 0 0,1 1 0 0 0,-1-1-1 0 0,1 0 1 0 0,0-1 0 0 0,0 1-54 0 0,13 14 348 0 0,1-1 0 0 0,7 4-348 0 0,-22-19 41 0 0,0-1-19 0 0,0 0 0 0 0,0 0-1 0 0,0 0 1 0 0,0 0 0 0 0,0-1 0 0 0,0 1-1 0 0,1-1 1 0 0,-1 0 0 0 0,1 0 0 0 0,-1 0 0 0 0,0 0-1 0 0,1-1 1 0 0,0 1 0 0 0,-1-1 0 0 0,1 0-1 0 0,-1 0 1 0 0,1 0-22 0 0,10-2 143 0 0,-1 0 0 0 0,1 0 0 0 0,11-5-143 0 0,19-2 126 0 0,-39 8-112 0 0,-1 0-1 0 0,1 0 1 0 0,0-1-1 0 0,0 1 1 0 0,-1-1-1 0 0,1 0 1 0 0,-1-1 0 0 0,0 1-1 0 0,1-1 1 0 0,-1 0-1 0 0,0 0 1 0 0,-1 0-1 0 0,2-1-13 0 0,18-13-1701 0 0,-20 15-6868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9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7528 0 0,'0'0'68'0'0,"0"1"0"0"0,0-1 1 0 0,0 1-1 0 0,0-1 0 0 0,0 1 0 0 0,0-1 1 0 0,0 1-1 0 0,0-1 0 0 0,0 0 0 0 0,1 1 1 0 0,-1-1-1 0 0,0 1 0 0 0,0-1 0 0 0,0 1 1 0 0,1-1-1 0 0,-1 0 0 0 0,0 1 0 0 0,1-1 1 0 0,-1 0-1 0 0,0 1 0 0 0,0-1 1 0 0,1 0-1 0 0,-1 1 0 0 0,1-1 0 0 0,-1 0 1 0 0,1 1-69 0 0,-1-1 13 0 0,0 0 1 0 0,1 0 0 0 0,-1 1 0 0 0,1-1 0 0 0,-1 0 0 0 0,0 0 0 0 0,1 1 0 0 0,-1-1 0 0 0,0 1 0 0 0,0-1 0 0 0,1 0 0 0 0,-1 1 0 0 0,0-1 0 0 0,0 0 0 0 0,1 1 0 0 0,-1-1 0 0 0,0 1 0 0 0,0-1-1 0 0,0 1 1 0 0,0-1 0 0 0,0 1 0 0 0,0-1 0 0 0,0 0 0 0 0,0 1 0 0 0,0-1 0 0 0,0 1-14 0 0,-6 197 61 0 0,5-158-24 0 0,0-25 180 0 0,0 1 0 0 0,2-1 0 0 0,0 1-1 0 0,3 15-216 0 0,-4-30 33 0 0,4 18 993 0 0,0 0 1 0 0,-2 0-1 0 0,0 6-1026 0 0,-2-25 43 0 0,0 0 5 0 0,0 0 5 0 0,0 0-1 0 0,2-18 128 0 0,5-30-1918 0 0,-4 18-7106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9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1 162 6928 0 0,'3'-3'1960'0'0,"8"-6"-1275"0"0,8-8-491 0 0,2 1 0 0 0,0 1 0 0 0,0 1 1 0 0,1 1-1 0 0,1 0 0 0 0,0 2 0 0 0,1 1 0 0 0,0 0 0 0 0,1 2 1 0 0,0 1-1 0 0,0 1 0 0 0,0 1 0 0 0,6 1-194 0 0,-25 3 7 0 0,-1 2 0 0 0,0-1 0 0 0,1 0 0 0 0,-1 1-1 0 0,0 0 1 0 0,0 1 0 0 0,2 0-7 0 0,25 4 79 0 0,-31-6-72 0 0,1 1 0 0 0,0-1 1 0 0,0 1-1 0 0,-1-1 1 0 0,1 1-1 0 0,0 0 1 0 0,-1 0-1 0 0,1 0 0 0 0,0 0 1 0 0,-1 0-1 0 0,0 0 1 0 0,1 1-1 0 0,-1-1 1 0 0,0 0-1 0 0,1 1 0 0 0,-1-1 1 0 0,0 1-1 0 0,0-1 1 0 0,0 1-1 0 0,0 0 0 0 0,-1-1 1 0 0,1 1-1 0 0,0 0 1 0 0,-1-1-1 0 0,1 1 1 0 0,-1 0-8 0 0,4 10 13 0 0,-1 1 1 0 0,0-1 0 0 0,0 8-14 0 0,-1-6 12 0 0,39 227 244 0 0,-39-233-225 0 0,0 0-1 0 0,1-1 1 0 0,0 1-1 0 0,4 5-30 0 0,-4-6 43 0 0,0-1-1 0 0,0 0 0 0 0,-1 1 1 0 0,1 0-1 0 0,-2-1 0 0 0,2 6-42 0 0,3 34-1082 0 0,-6-46-7514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0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112 100 7232 0 0,'-2'0'51'0'0,"0"0"0"0"0,-1 1 0 0 0,1-1 0 0 0,0 1 0 0 0,0-1 0 0 0,0 1 0 0 0,-1 0 1 0 0,1 0-1 0 0,0 0 0 0 0,0 0 0 0 0,0 1 0 0 0,0-1 0 0 0,1 0 0 0 0,-1 1 0 0 0,0 0 0 0 0,1-1 0 0 0,-1 1 0 0 0,0 0 0 0 0,1-1 1 0 0,0 1-1 0 0,0 0 0 0 0,-1 1-51 0 0,-4 8 588 0 0,0 0-1 0 0,1 0 1 0 0,-4 11-588 0 0,-1 3 369 0 0,3-9-372 0 0,2 1 0 0 0,0 0 0 0 0,1 0 1 0 0,0 0-1 0 0,1 1 0 0 0,1-1 0 0 0,1 1 1 0 0,1 17 2 0 0,-1 2-2 0 0,1-30 9 0 0,0-1 0 0 0,1 0 1 0 0,0 0-1 0 0,0 0 0 0 0,1 0 1 0 0,-1 0-1 0 0,1 0 1 0 0,1 0-1 0 0,-1-1 0 0 0,1 1 1 0 0,0-1-1 0 0,0 0 0 0 0,1 0 1 0 0,-1 0-1 0 0,1 0 0 0 0,0 0 1 0 0,1-1-1 0 0,-1 1 1 0 0,1-1-1 0 0,0-1 0 0 0,0 1 1 0 0,0-1-1 0 0,4 3-7 0 0,7 4 16 0 0,-13-8-12 0 0,-1-1 0 0 0,0 1 1 0 0,0 0-1 0 0,1-1 0 0 0,-1 0 0 0 0,1 1 0 0 0,0-1 1 0 0,-1 0-1 0 0,1-1 0 0 0,0 1 0 0 0,-1 0 1 0 0,1-1-1 0 0,0 1 0 0 0,0-1 0 0 0,0 0 1 0 0,-1 0-1 0 0,1 0 0 0 0,0 0 0 0 0,0-1 1 0 0,0 1-1 0 0,-1-1 0 0 0,1 1 0 0 0,1-2-4 0 0,6-1 59 0 0,1-2 0 0 0,-1 0 0 0 0,0 0 0 0 0,-1-1 0 0 0,1 0 0 0 0,-1 0 0 0 0,-1-1 0 0 0,1 0 0 0 0,-1-1 0 0 0,0 0 0 0 0,-1 0 0 0 0,1-1 0 0 0,-2 0 0 0 0,1 0-1 0 0,-1-1 1 0 0,-1 1 0 0 0,0-1 0 0 0,0 0 0 0 0,-1-1 0 0 0,0 1 0 0 0,-1-1 0 0 0,0 0 0 0 0,-1 0 0 0 0,0 0-59 0 0,-1-12 189 0 0,0 1 0 0 0,-1 0 1 0 0,-2 0-1 0 0,0 0 0 0 0,-2 0 0 0 0,0 0 1 0 0,-1 0-1 0 0,-2 1 0 0 0,0 0 0 0 0,-1 0 0 0 0,-1 1 1 0 0,-1 0-1 0 0,-1-2-189 0 0,7 17 57 0 0,0 0-1 0 0,0 0 1 0 0,0 0 0 0 0,-1 0 0 0 0,1 1 0 0 0,-1 0-1 0 0,0 0 1 0 0,0 0 0 0 0,-1 1 0 0 0,1-1-1 0 0,-1 1 1 0 0,-2-1-57 0 0,6 2-1926 0 0,2 2-7642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0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0 500 6424 0 0,'4'-12'525'0'0,"0"1"1"0"0,-1 0-1 0 0,0-1 1 0 0,-1 0-1 0 0,0 0 1 0 0,-1 0-1 0 0,0 1 0 0 0,-1-1 1 0 0,0 0-1 0 0,-3-10-525 0 0,2-5 182 0 0,-1 13-88 0 0,1 1 1 0 0,1 0 0 0 0,0 0 0 0 0,1 0 0 0 0,1 0 0 0 0,0 0-1 0 0,0 0 1 0 0,2-4-95 0 0,0 4 100 0 0,0 1 0 0 0,1 0-1 0 0,0-1 1 0 0,1 1 0 0 0,0 1-1 0 0,1-1 1 0 0,1 1 0 0 0,0 0-100 0 0,-7 9 27 0 0,1 1 1 0 0,-1-1-1 0 0,0 1 0 0 0,1 0 1 0 0,-1 0-1 0 0,1 0 1 0 0,-1-1-1 0 0,1 1 1 0 0,0 1-1 0 0,0-1 1 0 0,-1 0-1 0 0,1 0 1 0 0,0 1-1 0 0,0-1 1 0 0,0 1-1 0 0,0-1 1 0 0,0 1-1 0 0,-1 0 1 0 0,1 0-1 0 0,0 0 1 0 0,0 0-1 0 0,0 0 1 0 0,0 0-1 0 0,0 1 0 0 0,0-1 1 0 0,0 0-1 0 0,0 1 1 0 0,-1 0-1 0 0,1-1 1 0 0,0 1-1 0 0,0 0 1 0 0,-1 0-1 0 0,1 0 1 0 0,0 0-1 0 0,-1 0 1 0 0,1 0-1 0 0,0 1-27 0 0,6 6 115 0 0,0-1 1 0 0,-1 1-1 0 0,0 1 0 0 0,0 0 1 0 0,-1 0-1 0 0,0 0-115 0 0,-1-2 20 0 0,28 41 99 0 0,2-2 1 0 0,2-2-1 0 0,6 3-119 0 0,-33-37 6 0 0,8 9 12 0 0,2-1 0 0 0,14 10-18 0 0,-31-26 0 0 0,0 0 1 0 0,0-1-1 0 0,1 1 1 0 0,-1-1-1 0 0,0 0 1 0 0,1 0-1 0 0,-1 0 1 0 0,1 0-1 0 0,-1-1 1 0 0,1 1-1 0 0,0-1 1 0 0,-1 0-1 0 0,1 0 1 0 0,-1 0-1 0 0,1-1 1 0 0,-1 1-1 0 0,1-1 1 0 0,-1 0 0 0 0,4-1-1 0 0,0 0 0 0 0,1-1 1 0 0,-1 0 0 0 0,0 0 0 0 0,0-1-1 0 0,0 0 1 0 0,0 0 0 0 0,-1-1 0 0 0,4-2-1 0 0,-5 1 48 0 0,1 0 1 0 0,-1-1-1 0 0,0 1 1 0 0,0-1 0 0 0,-1 0-1 0 0,0 0 1 0 0,0-1 0 0 0,-1 1-1 0 0,0-1 1 0 0,0 1 0 0 0,-1-1-1 0 0,1 0 1 0 0,-2 0 0 0 0,1 0-1 0 0,-1-1 1 0 0,-1-5-49 0 0,1-9 173 0 0,-1 0 1 0 0,-1 0 0 0 0,-1 0-1 0 0,-1 0 1 0 0,-2-8-174 0 0,4 24 69 0 0,-1 0 1 0 0,1 1-1 0 0,-1-1 0 0 0,-1 1 1 0 0,1-1-1 0 0,-1 1 0 0 0,0 0 1 0 0,0 0-1 0 0,-1 0 0 0 0,0 1 1 0 0,0-1-1 0 0,0 1 0 0 0,-1 0 1 0 0,1 0-1 0 0,-1 0 0 0 0,0 1 1 0 0,-1 0-1 0 0,-1-2-69 0 0,-9 1 325 0 0,-1-2-2791 0 0,16 7-9191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1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4008 0 0,'24'1'3128'0'0,"-24"0"-3041"0"0,0 0 0 0 0,0-1 0 0 0,0 1 0 0 0,0 0 0 0 0,0 0 0 0 0,0-1 0 0 0,0 1 0 0 0,1 0 0 0 0,-1 0 0 0 0,0 0 0 0 0,0-1 0 0 0,1 1-1 0 0,-1 0 1 0 0,1-1 0 0 0,-1 1 0 0 0,0 0 0 0 0,1-1 0 0 0,0 1-87 0 0,0 3 203 0 0,1 5-71 0 0,0 1 0 0 0,-1 0 1 0 0,0 0-1 0 0,-1 0 0 0 0,0 5-132 0 0,1 22 99 0 0,0 18 14 0 0,-1-37 63 0 0,0 0 0 0 0,3 12-176 0 0,-4 14 365 0 0,0-36-254 0 0,1 0 0 0 0,0 0-1 0 0,0-1 1 0 0,0 1 0 0 0,2 3-111 0 0,0 2 683 0 0,0 1 0 0 0,-1-1 0 0 0,0 11-683 0 0,-1-24 69 0 0,0 0-2 0 0,0 0-1672 0 0,0 0-6703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1.4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8 9944 0 0,'-24'-4'655'0'0,"21"3"-546"0"0,1 0-1 0 0,-1 1 1 0 0,1-1-1 0 0,-1 1 0 0 0,0-1 1 0 0,1 1-1 0 0,-1 0 1 0 0,0 0-1 0 0,1 0 0 0 0,-1 1 1 0 0,1-1-1 0 0,-1 1 1 0 0,0-1-1 0 0,-1 2-108 0 0,-6 2 152 0 0,0 0 0 0 0,1 1 1 0 0,-1 0-1 0 0,1 0 0 0 0,0 1 0 0 0,-8 7-152 0 0,15-11 24 0 0,-1 1 0 0 0,1-1 0 0 0,0 1 0 0 0,0 0 0 0 0,0 0-1 0 0,0 0 1 0 0,0 0 0 0 0,0 0 0 0 0,1 0 0 0 0,-1 0-1 0 0,1 1 1 0 0,0-1 0 0 0,0 0 0 0 0,1 1 0 0 0,-1-1-1 0 0,0 1 1 0 0,1-1 0 0 0,0 1 0 0 0,0-1 0 0 0,0 1-1 0 0,1-1 1 0 0,-1 3-24 0 0,2 4 18 0 0,0 0-1 0 0,1 0 1 0 0,0 0 0 0 0,1 0-1 0 0,0-1 1 0 0,0 1-1 0 0,1-1 1 0 0,1 0-1 0 0,-1 0 1 0 0,3 2-18 0 0,13 14 121 0 0,0-1 0 0 0,16 14-121 0 0,3 3 44 0 0,-38-40-41 0 0,-1 1 1 0 0,1 0 0 0 0,-1 0 0 0 0,0 0 0 0 0,1 0 0 0 0,-1 0 0 0 0,0 0-1 0 0,0 0 1 0 0,0 0 0 0 0,0 1 0 0 0,-1-1 0 0 0,1 0 0 0 0,-1 1 0 0 0,1 0-4 0 0,-1-1 2 0 0,0-1 1 0 0,0 0 0 0 0,0 1 0 0 0,0-1-1 0 0,-1 0 1 0 0,1 1 0 0 0,0-1 0 0 0,-1 0-1 0 0,1 1 1 0 0,-1-1 0 0 0,1 0 0 0 0,-1 0-1 0 0,0 0 1 0 0,1 0 0 0 0,-1 0 0 0 0,0 1-1 0 0,0-1 1 0 0,0 0 0 0 0,0-1 0 0 0,0 1-1 0 0,0 0 1 0 0,0 0 0 0 0,0 0 0 0 0,0 0-3 0 0,-6 3 14 0 0,-1 1 0 0 0,1-1 0 0 0,-1 0 1 0 0,0-1-1 0 0,0 0 0 0 0,0 0 1 0 0,0-1-1 0 0,0 0 0 0 0,-1 0 0 0 0,1-1 1 0 0,-1 0-1 0 0,1 0 0 0 0,-1-1 1 0 0,-2 0-15 0 0,-21-4-1794 0 0,30 4-7172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1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270 29 2608 0 0,'0'-1'187'0'0,"0"-1"0"0"0,-1 1-1 0 0,1-1 1 0 0,0 0 0 0 0,-1 1 0 0 0,1 0 0 0 0,-1-1-1 0 0,1 1 1 0 0,-1-1 0 0 0,0 1 0 0 0,0-1 0 0 0,0 1 0 0 0,1 0-1 0 0,-2-1-186 0 0,0-1 402 0 0,2 3-317 0 0,-1 0 1 0 0,1-1-1 0 0,0 1 0 0 0,-1 0 0 0 0,1-1 1 0 0,-1 1-1 0 0,1 0 0 0 0,0-1 0 0 0,-1 1 1 0 0,1 0-1 0 0,-1 0 0 0 0,1 0 0 0 0,-1-1 1 0 0,1 1-1 0 0,-1 0 0 0 0,1 0 0 0 0,-1 0 1 0 0,1 0-1 0 0,-1 0 0 0 0,1 0 0 0 0,-1 0 1 0 0,1 0-1 0 0,-1 0 0 0 0,1 0 0 0 0,-1 0 1 0 0,1 1-1 0 0,-1-1-85 0 0,-21 8 634 0 0,-21 19-543 0 0,41-26 17 0 0,-10 8 60 0 0,0-1 0 0 0,0 1 0 0 0,1 1 0 0 0,1 0 0 0 0,0 1 0 0 0,-6 7-168 0 0,3 0 218 0 0,0 1 0 0 0,1 0 0 0 0,1 0 0 0 0,1 1 0 0 0,1 1 0 0 0,1 0 0 0 0,1 0 0 0 0,-1 7-218 0 0,6-23 45 0 0,1 0 1 0 0,0 0-1 0 0,1 0 1 0 0,-1 0-1 0 0,1 1 1 0 0,0-1-1 0 0,1 0 1 0 0,-1 1-1 0 0,1-1 1 0 0,0 0-1 0 0,0 0 1 0 0,0 0-1 0 0,1 0 1 0 0,0 0-1 0 0,0 0 1 0 0,0 0 0 0 0,1-1-1 0 0,0 2-45 0 0,3 2 57 0 0,-1-1-1 0 0,1 0 1 0 0,1 0-1 0 0,-1 0 1 0 0,1-1-1 0 0,0 0 1 0 0,1 0-1 0 0,-1-1 1 0 0,7 3-57 0 0,-11-6 26 0 0,1-1 1 0 0,-1 1-1 0 0,1-1 1 0 0,-1 1-1 0 0,1-1 1 0 0,0-1-1 0 0,0 1 1 0 0,0 0-1 0 0,-1-1 1 0 0,1 0-1 0 0,0 0 1 0 0,0 0-1 0 0,0 0 1 0 0,0 0 0 0 0,-1-1-1 0 0,1 0 1 0 0,0 0-1 0 0,0 0 1 0 0,-1 0-1 0 0,2-1-26 0 0,8-4-141 0 0,1-1 0 0 0,-2 0 0 0 0,1 0-1 0 0,6-7 142 0 0,0 2-1045 0 0,-16 10-7363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2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52 7024 0 0,'-3'3'109'0'0,"-1"1"1"0"0,0-1 0 0 0,1 1-1 0 0,0 0 1 0 0,-1 0 0 0 0,2 0-1 0 0,-1 1 1 0 0,0-1 0 0 0,1 1-1 0 0,-2 4-109 0 0,-4 8 293 0 0,-2 3-110 0 0,0 0-1 0 0,2 1 1 0 0,1 0 0 0 0,0 1-1 0 0,2-1 1 0 0,0 1 0 0 0,2 1-1 0 0,0-1 1 0 0,1 0 0 0 0,2 3-183 0 0,-1-19 27 0 0,1 0-1 0 0,0 0 1 0 0,1 0 0 0 0,-1 0 0 0 0,1 0 0 0 0,0 0 0 0 0,1 0 0 0 0,-1-1-1 0 0,1 1 1 0 0,0 0 0 0 0,1-1 0 0 0,-1 1 0 0 0,1-1 0 0 0,0 0 0 0 0,1 0-1 0 0,-1 0 1 0 0,1-1 0 0 0,0 1 0 0 0,0-1 0 0 0,0 0 0 0 0,1 0 0 0 0,-1 0-1 0 0,1 0 1 0 0,0-1 0 0 0,0 0 0 0 0,1 0 0 0 0,-1 0 0 0 0,2 0-27 0 0,0 0 76 0 0,0 0 0 0 0,0 0 1 0 0,0-1-1 0 0,0 0 1 0 0,0 0-1 0 0,0-1 0 0 0,1 0 1 0 0,1 0-77 0 0,-4-1 60 0 0,-1 0 1 0 0,0 0-1 0 0,1-1 0 0 0,-1 0 1 0 0,1 0-1 0 0,-1 0 0 0 0,0 0 1 0 0,0-1-1 0 0,0 0 0 0 0,0 0 1 0 0,0 0-1 0 0,0 0 0 0 0,0-1 1 0 0,2-2-61 0 0,5-3 205 0 0,0 0 0 0 0,-1-1 0 0 0,-1-1 0 0 0,1 0 0 0 0,6-10-205 0 0,-12 14 86 0 0,1-1 0 0 0,-1 1 0 0 0,-1-1 0 0 0,0 0-1 0 0,0 0 1 0 0,0 0 0 0 0,-1 0 0 0 0,0-1-1 0 0,0 1 1 0 0,0-1 0 0 0,-1-1-86 0 0,0-15 217 0 0,-2 0 1 0 0,0 0-1 0 0,-2 0 1 0 0,0 0-1 0 0,-1 0 1 0 0,-2 0-1 0 0,-1 1 1 0 0,-4-11-218 0 0,6 22 143 0 0,-1 0 1 0 0,0 1-1 0 0,-1-1 1 0 0,0 1 0 0 0,-1 1-1 0 0,0 0 1 0 0,0 0-1 0 0,-1 0 1 0 0,-3-1-144 0 0,1 5-2164 0 0,11 5-8761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2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5016 0 0,'0'0'744'0'0,"0"0"0"0"0,0 0 1 0 0,0 0-85 0 0,0 0-361 0 0,0 0-91 0 0,0 23 473 0 0,7 52-478 0 0,-5-53-31 0 0,0 0 0 0 0,-1 0 0 0 0,-1 6-172 0 0,3 35 602 0 0,9-29 370 0 0,-12-30-763 0 0,0 1 535 0 0,0-7 27 0 0,5-17 276 0 0,-3 15-955 0 0,0-1 0 0 0,0 0 0 0 0,-1 0 0 0 0,1 1 0 0 0,-1-1 0 0 0,0 0 0 0 0,0 0 0 0 0,-1 0 0 0 0,0-4-92 0 0,4-20 389 0 0,-1 20-244 0 0,0-1 0 0 0,1 1-1 0 0,0 0 1 0 0,1 0 0 0 0,0 0-1 0 0,1-1-144 0 0,18-28 412 0 0,-22 36-609 0 0,0 0 0 0 0,-1-1-1 0 0,1 0 1 0 0,-1 1 0 0 0,0-1-1 0 0,0 0 1 0 0,0 0 0 0 0,0 0-1 0 0,0 0 1 0 0,0-2 197 0 0,-1 2-10493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3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7632 0 0,'0'-1'27'0'0,"0"0"0"0"0,-1 1-1 0 0,1-1 1 0 0,0 0 0 0 0,0 0 0 0 0,0 1 0 0 0,0-1 0 0 0,0 0 0 0 0,1 0 0 0 0,-1 1-1 0 0,0-1 1 0 0,0 0 0 0 0,0 0 0 0 0,1 1 0 0 0,-1-1 0 0 0,0 0 0 0 0,1 1 0 0 0,-1-1 0 0 0,0 0-1 0 0,1 1 1 0 0,-1-1 0 0 0,1 1 0 0 0,-1-1 0 0 0,1 1 0 0 0,0-1 0 0 0,-1 1 0 0 0,1-1 0 0 0,-1 1-1 0 0,1-1 1 0 0,0 1 0 0 0,-1 0 0 0 0,1-1 0 0 0,0 1 0 0 0,-1 0 0 0 0,1 0 0 0 0,0 0-1 0 0,0-1 1 0 0,-1 1 0 0 0,1 0 0 0 0,0 0 0 0 0,0 0 0 0 0,-1 0 0 0 0,1 0 0 0 0,0 0 0 0 0,0 1-1 0 0,-1-1 1 0 0,1 0 0 0 0,0 0 0 0 0,0 0 0 0 0,-1 1 0 0 0,1-1 0 0 0,0 0 0 0 0,-1 1 0 0 0,1-1-1 0 0,-1 0 1 0 0,1 1 0 0 0,0-1 0 0 0,-1 1 0 0 0,1-1 0 0 0,-1 1 0 0 0,1 0-27 0 0,10 7 168 0 0,0 1 0 0 0,-1 0 0 0 0,0 1 0 0 0,0 1 1 0 0,-1-1-1 0 0,0 1 0 0 0,6 11-168 0 0,-5-8 252 0 0,1 0-1 0 0,0-1 1 0 0,1-1-1 0 0,2 3-251 0 0,16 15 555 0 0,-22-22-419 0 0,0-1 0 0 0,1 0 0 0 0,-1 0-1 0 0,2-1 1 0 0,-1 0 0 0 0,3 1-136 0 0,-9-6 37 0 0,0 0 0 0 0,0 0 0 0 0,0-1 1 0 0,0 1-1 0 0,0-1 0 0 0,0 1 0 0 0,0-1 0 0 0,1 0 0 0 0,-1 0 1 0 0,0 0-1 0 0,0-1 0 0 0,0 1 0 0 0,0-1 0 0 0,0 0 0 0 0,0 1 1 0 0,0-2-1 0 0,0 1 0 0 0,0 0 0 0 0,0 0 0 0 0,0-1 0 0 0,-1 0 1 0 0,1 1-1 0 0,0-1 0 0 0,-1 0 0 0 0,1 0-37 0 0,5-5 87 0 0,0 0 1 0 0,0-1-1 0 0,-1 0 0 0 0,0 0 1 0 0,0-1-1 0 0,3-5-87 0 0,5-12 250 0 0,-2-1-1 0 0,0 0 0 0 0,-1-1 1 0 0,3-18-250 0 0,-10 33 225 0 0,-4 10-141 0 0,0 1 1 0 0,0 0 0 0 0,0 0-1 0 0,0 0 1 0 0,0 0 0 0 0,1 0-1 0 0,-1 0 1 0 0,1 0 0 0 0,-1 0-1 0 0,1 1 1 0 0,0-1-1 0 0,0 0 1 0 0,-1 1 0 0 0,1-1-1 0 0,0 1 1 0 0,0 0 0 0 0,0 0-1 0 0,1 0 1 0 0,-1 0 0 0 0,0 0-1 0 0,0 0 1 0 0,1 1-1 0 0,0-1-84 0 0,-2 1 15 0 0,-1 1 0 0 0,1-1 0 0 0,0 0-1 0 0,0 1 1 0 0,-1-1 0 0 0,1 1 0 0 0,0-1-1 0 0,-1 1 1 0 0,1-1 0 0 0,0 1 0 0 0,-1-1-1 0 0,1 1 1 0 0,-1 0 0 0 0,1-1-1 0 0,-1 1 1 0 0,1 0 0 0 0,-1 0 0 0 0,0-1-1 0 0,1 1 1 0 0,-1 0-15 0 0,9 19-79 0 0,28 76-271 0 0,-13-39 243 0 0,-15-37 91 0 0,1-1 0 0 0,6 9 16 0 0,17 35 104 0 0,-31-59-95 0 0,-1 1 40 0 0,2 1 0 0 0,-1-1 0 0 0,0 0-1 0 0,1 0 1 0 0,0 0 0 0 0,0 0 0 0 0,1 0-1 0 0,-1-1 1 0 0,4 4-49 0 0,2 3 167 0 0,-7-8-2488 0 0,-2-3 2315 0 0,0 0-11120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4.0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1 6928 0 0,'-2'43'1507'0'0,"-4"20"-1507"0"0,3-40 139 0 0,-14 112 19 0 0,15-120-107 0 0,1 0-1 0 0,1 1 1 0 0,1 4-51 0 0,-2 34 212 0 0,-3-26 150 0 0,2 1 0 0 0,2-1 1 0 0,0 0-1 0 0,2 6-362 0 0,-1-27 107 0 0,0-1-1 0 0,0 0 1 0 0,0 0 0 0 0,1 0 0 0 0,0 0-1 0 0,0 0 1 0 0,1 0 0 0 0,-1 0 0 0 0,1-1-1 0 0,0 1 1 0 0,1-1 0 0 0,0 0 0 0 0,-1 0-1 0 0,2 0 1 0 0,-1-1 0 0 0,0 1 0 0 0,3 1-107 0 0,7 4 275 0 0,-12-9-241 0 0,0 1 0 0 0,1 0 0 0 0,-1-1 0 0 0,0 0 0 0 0,0 0 0 0 0,0 1 0 0 0,1-1-1 0 0,-1-1 1 0 0,1 1 0 0 0,-1 0 0 0 0,1-1 0 0 0,-1 1 0 0 0,1-1 0 0 0,0 1-34 0 0,12 0 169 0 0,1-1 0 0 0,-1 0 0 0 0,1-1 0 0 0,-1-1 0 0 0,1 0 0 0 0,6-2-169 0 0,21-2 48 0 0,-37 6-43 0 0,1 0 0 0 0,-1-1 1 0 0,0 0-1 0 0,0 0 0 0 0,0 0 0 0 0,0-1 0 0 0,0 0 0 0 0,0 0 1 0 0,0-1-1 0 0,0 1 0 0 0,-1-1 0 0 0,6-4-5 0 0,4-7-1760 0 0,-12 11-7154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4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86 5016 0 0,'-3'94'1067'0'0,"0"37"1997"0"0,4-110-2710 0 0,1-1 1 0 0,1 0 0 0 0,0 1 0 0 0,2-1 0 0 0,1 4-355 0 0,1 1-13 0 0,-1 1-1 0 0,0 5 14 0 0,-4-14 569 0 0,-1-16-165 0 0,-1-3 38 0 0,-4-25 1053 0 0,1 6-1579 0 0,-4-33 387 0 0,3 0 0 0 0,3-52-303 0 0,2 81 138 0 0,2 1-1 0 0,0 0 1 0 0,4-9-138 0 0,-4 21 37 0 0,0 0 0 0 0,1 1 1 0 0,1 0-1 0 0,-1 0 0 0 0,2 0 0 0 0,-1 0 1 0 0,7-6-38 0 0,-8 11 9 0 0,1 0 1 0 0,1 0 0 0 0,-1 1 0 0 0,1 0-1 0 0,0 0 1 0 0,1 0 0 0 0,-1 1-1 0 0,1 0 1 0 0,-1 0 0 0 0,1 1 0 0 0,0 0-1 0 0,1 0 1 0 0,-1 0 0 0 0,1 1 0 0 0,-1 0-1 0 0,1 1 1 0 0,-1 0 0 0 0,1 0 0 0 0,0 0-1 0 0,0 1 1 0 0,-1 0 0 0 0,1 1 0 0 0,4 0-10 0 0,-8 0-12 0 0,-1 0 1 0 0,1 0-1 0 0,0 0 1 0 0,-1 0 0 0 0,1 1-1 0 0,-1-1 1 0 0,0 1-1 0 0,0 0 1 0 0,0 0 0 0 0,1 0-1 0 0,-2 1 1 0 0,1-1-1 0 0,0 1 1 0 0,0 0 0 0 0,-1-1-1 0 0,0 1 1 0 0,1 0-1 0 0,-1 0 1 0 0,0 1 0 0 0,-1-1-1 0 0,1 0 1 0 0,0 1-1 0 0,-1-1 1 0 0,0 1 0 0 0,0-1-1 0 0,0 1 1 0 0,0 0-1 0 0,-1-1 1 0 0,1 1 0 0 0,-1 0-1 0 0,0 0 1 0 0,0-1-1 0 0,0 1 1 0 0,-1 0 0 0 0,1 1 11 0 0,-1 1-10 0 0,0 0 0 0 0,0 0 1 0 0,0 0-1 0 0,-1 0 0 0 0,1 0 1 0 0,-2 0-1 0 0,1-1 0 0 0,0 1 1 0 0,-1-1-1 0 0,0 0 1 0 0,0 0-1 0 0,-1 0 0 0 0,0 0 1 0 0,1 0-1 0 0,-2-1 0 0 0,1 1 1 0 0,0-1-1 0 0,-1 0 0 0 0,0-1 1 0 0,0 1-1 0 0,-3 1 10 0 0,-8 3-38 0 0,12-5 22 0 0,-1-1-1 0 0,0 1 1 0 0,0-1-1 0 0,0 0 1 0 0,0 0-1 0 0,-1 0 1 0 0,1-1-1 0 0,0 0 0 0 0,-1 0 1 0 0,1 0-1 0 0,-1-1 1 0 0,1 0-1 0 0,0 0 1 0 0,-2 0 16 0 0,-19-5-2021 0 0,26 5-6799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5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 8032 0 0,'0'34'1520'0'0,"9"148"846"0"0,-4-78-2026 0 0,-5-89-314 0 0,0 0 0 0 0,-1 0-1 0 0,-1 9-25 0 0,0-7 86 0 0,4-1 376 0 0,-1-14 177 0 0,0-10-409 0 0,1-21-181 0 0,0 0 0 0 0,2 1 1 0 0,2-1-1 0 0,0 1 0 0 0,4-5-49 0 0,2-14 39 0 0,-7 27-29 0 0,1 0 0 0 0,1 1 1 0 0,1 0-1 0 0,1 0 0 0 0,0 1 0 0 0,8-11-10 0 0,-12 22 0 0 0,1 1-1 0 0,-1-1 1 0 0,1 1-1 0 0,1 0 0 0 0,-1 1 1 0 0,1-1-1 0 0,0 1 1 0 0,0 1-1 0 0,0-1 1 0 0,1 1-1 0 0,-1 0 0 0 0,1 1 1 0 0,0 0-1 0 0,2 0 1 0 0,2 0-131 0 0,-1-1 0 0 0,0 0-1 0 0,0-1 1 0 0,0 0 0 0 0,0-1-1 0 0,4-3 132 0 0,-14 9-5 0 0,-1-1 0 0 0,1 1 0 0 0,-1 0-1 0 0,1-1 1 0 0,-1 1 0 0 0,1 0 0 0 0,0 0-1 0 0,-1-1 1 0 0,1 1 0 0 0,-1 0 0 0 0,1 0-1 0 0,0 0 1 0 0,-1 0 0 0 0,1 0 0 0 0,0 0-1 0 0,-1 0 1 0 0,1 0 0 0 0,0 0 0 0 0,-1 0-1 0 0,1 0 1 0 0,-1 0 0 0 0,1 1 0 0 0,0-1-1 0 0,0 0 6 0 0,7 2-154 0 0,2 22 114 0 0,-10-18 40 0 0,-1 0-1 0 0,-1 0 1 0 0,1 0-1 0 0,-1 0 0 0 0,0 0 1 0 0,0 0-1 0 0,-1-1 1 0 0,0 1-1 0 0,0-1 1 0 0,0 1-1 0 0,0-1 1 0 0,-2 1 0 0 0,-10 11 3 0 0,0-1-1 0 0,-1 0 1 0 0,-1-1 0 0 0,-1-1 0 0 0,-10 6-3 0 0,2 0 2 0 0,-26 22-10 0 0,51-40 7 0 0,-1 0 1 0 0,0-1 0 0 0,1 1 0 0 0,0 0 0 0 0,-1 0-1 0 0,1 0 1 0 0,0 0 0 0 0,0 0 0 0 0,0 0 0 0 0,0 1-1 0 0,0-1 1 0 0,0 0 0 0 0,1 1 0 0 0,-1-1 0 0 0,1 0-1 0 0,0 1 1 0 0,-1-1 0 0 0,1 0 0 0 0,0 1 0 0 0,1-1-1 0 0,-1 0 1 0 0,0 1 0 0 0,1-1 0 0 0,-1 0 0 0 0,1 1-1 0 0,0-1 1 0 0,-1 0 0 0 0,1 0 0 0 0,0 1 0 0 0,1-1-1 0 0,-1 0 1 0 0,0 0 0 0 0,1 0 0 0 0,12 7 36 0 0,0 0 0 0 0,0-1 0 0 0,1 0 1 0 0,1-2-1 0 0,-1 0 0 0 0,1 0 0 0 0,0-1 0 0 0,14 1-36 0 0,27 11 63 0 0,-53-16-41 0 0,1 0 0 0 0,0 0 0 0 0,-1-1 0 0 0,1 0 0 0 0,-1 1 0 0 0,1-1 0 0 0,1-1-22 0 0,-3 1-190 0 0,1 0 1 0 0,-1 0-1 0 0,1 0 0 0 0,-1 0 1 0 0,1 0-1 0 0,-1 1 0 0 0,0 0 1 0 0,1-1-1 0 0,-1 1 0 0 0,2 1 190 0 0,-4-1-8290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5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7136 0 0,'1'0'38'0'0,"0"0"-1"0"0,0 1 1 0 0,0-1 0 0 0,0 1-1 0 0,-1 0 1 0 0,1-1 0 0 0,0 1 0 0 0,-1 0-1 0 0,1-1 1 0 0,0 1 0 0 0,-1 0 0 0 0,1 0-1 0 0,0-1 1 0 0,-1 1 0 0 0,0 0 0 0 0,1 0-1 0 0,-1 0 1 0 0,1 0 0 0 0,-1 0-1 0 0,0 0 1 0 0,0 0 0 0 0,1 1-38 0 0,7 29 1292 0 0,-6-22-1046 0 0,4 19 86 0 0,-1-1-1 0 0,-2 5-331 0 0,4 16 145 0 0,8 72 503 0 0,-10-96-171 0 0,0 0 0 0 0,7 14-477 0 0,-5-14-260 0 0,-6-24-8066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5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11 9744 0 0,'-38'-11'2282'0'0,"25"12"-2230"0"0,0 0 0 0 0,0 0 1 0 0,1 1-1 0 0,-1 1 0 0 0,1 0 0 0 0,-4 2-52 0 0,10-3 3 0 0,1 0 1 0 0,0 0-1 0 0,0 0 1 0 0,0 1-1 0 0,0-1 1 0 0,0 1 0 0 0,1 0-1 0 0,-1 1 1 0 0,1-1-1 0 0,0 1 1 0 0,0 0-1 0 0,0 0 1 0 0,0 0-1 0 0,1 0 1 0 0,-4 5-4 0 0,6-6 37 0 0,0 0 0 0 0,0 0 0 0 0,0 0 0 0 0,0 1 0 0 0,0-1 1 0 0,1 0-1 0 0,-1 0 0 0 0,1 0 0 0 0,0 1 0 0 0,0-1 0 0 0,0 0 1 0 0,1 0-1 0 0,-1 1 0 0 0,1-1 0 0 0,-1 0 0 0 0,1 0 0 0 0,0 0 0 0 0,0 0 1 0 0,1 1-38 0 0,3 5 73 0 0,-1 0 0 0 0,1 0 0 0 0,1-1 0 0 0,0 0 1 0 0,4 5-74 0 0,17 18 151 0 0,-5-5-62 0 0,-1 0 0 0 0,5 10-89 0 0,-24-32 16 0 0,0-1 0 0 0,0 1 0 0 0,0 0-1 0 0,-1 0 1 0 0,1 0 0 0 0,-1 0 0 0 0,0 0 0 0 0,0 0 0 0 0,0 0 0 0 0,-1 0 0 0 0,0 0-1 0 0,1 1-15 0 0,-1-3 10 0 0,-1 0 0 0 0,1 0-1 0 0,0 0 1 0 0,0 0 0 0 0,-1-1-1 0 0,1 1 1 0 0,-1 0 0 0 0,1 0-1 0 0,-1 0 1 0 0,0 0 0 0 0,0-1-1 0 0,0 1 1 0 0,0 0 0 0 0,0-1-1 0 0,0 1 1 0 0,-1 0 0 0 0,1-1-1 0 0,0 0 1 0 0,-1 1 0 0 0,1-1-1 0 0,-1 0 1 0 0,1 0 0 0 0,-1 0-1 0 0,0 0 1 0 0,0 0-10 0 0,-1 1 4 0 0,-1 0 1 0 0,0 0 0 0 0,1-1-1 0 0,-1 1 1 0 0,0-1-1 0 0,0 0 1 0 0,0-1-1 0 0,0 1 1 0 0,0 0 0 0 0,0-1-1 0 0,0 0 1 0 0,0 0-1 0 0,0 0 1 0 0,-1-1-1 0 0,1 0 1 0 0,0 1-1 0 0,0-1 1 0 0,1 0 0 0 0,-4-2-5 0 0,5 3-60 0 0,1-1 1 0 0,-1 1 0 0 0,1 0 0 0 0,0-1 0 0 0,0 1-1 0 0,-1-1 1 0 0,1 0 0 0 0,0 1 0 0 0,0-1 0 0 0,0 0-1 0 0,-1 0 1 0 0,1 0 0 0 0,0 0 0 0 0,0 0 0 0 0,0 0-1 0 0,1 0 1 0 0,-1 0 0 0 0,0 0 0 0 0,0-1 0 0 0,1 1-1 0 0,-1 0 1 0 0,0 0 0 0 0,1-1 0 0 0,-1 1 0 0 0,1 0-1 0 0,0-1 1 0 0,-1 1 0 0 0,1 0 0 0 0,0-1 0 0 0,0 0 59 0 0,0 1-8960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6.2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29 7832 0 0,'1'0'71'0'0,"1"-1"0"0"0,-1-1 1 0 0,0 1-1 0 0,0 0 0 0 0,0 0 1 0 0,0 0-1 0 0,-1 0 0 0 0,1-1 0 0 0,0 1 1 0 0,0 0-1 0 0,-1-1 0 0 0,1 1 1 0 0,-1-1-1 0 0,1 1 0 0 0,-1-2-71 0 0,2-5 1953 0 0,-7 19-1153 0 0,4-8-748 0 0,-1 0 0 0 0,0 0 0 0 0,-1 0 0 0 0,1-1 0 0 0,0 1 0 0 0,-1-1 0 0 0,0 0 0 0 0,0 1-52 0 0,-8 7 115 0 0,-11 10 143 0 0,18-16-169 0 0,-1 0 0 0 0,1 0 0 0 0,-1 0 0 0 0,1 1 0 0 0,0-1 0 0 0,1 1 0 0 0,-4 5-89 0 0,-21 34 417 0 0,21-36-385 0 0,1 1 1 0 0,0 0-1 0 0,0 1 1 0 0,1 0 0 0 0,1 0-1 0 0,-4 8-32 0 0,-4 19 108 0 0,5-14-7 0 0,0-1 1 0 0,-2 21-102 0 0,5-25 42 0 0,2-12-22 0 0,1 0 1 0 0,0 0 0 0 0,1 1 0 0 0,-1-1-1 0 0,1 2-20 0 0,0-1 30 0 0,1 0-1 0 0,0 0 0 0 0,1 0 1 0 0,-1 0-1 0 0,1-1 0 0 0,1 1 1 0 0,-1 0-1 0 0,1-1 0 0 0,0 0 1 0 0,1 1-1 0 0,0 0-29 0 0,-1-4 14 0 0,-1 0 0 0 0,1 0 1 0 0,0 0-1 0 0,0 0 0 0 0,0 0 0 0 0,0 0 0 0 0,0-1 1 0 0,1 0-1 0 0,-1 0 0 0 0,1 0 0 0 0,0 0 1 0 0,3 1-15 0 0,13 8 108 0 0,-19-11-97 0 0,1 1 1 0 0,0-1-1 0 0,-1 0 1 0 0,1 1 0 0 0,0-1-1 0 0,-1 0 1 0 0,1 0 0 0 0,0 0-1 0 0,0-1 1 0 0,-1 1 0 0 0,1 0-1 0 0,0-1 1 0 0,-1 1 0 0 0,1-1-1 0 0,-1 1 1 0 0,1-1-12 0 0,33-13-263 0 0,-22 8-1338 0 0,-11 5-7737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6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0 213 7632 0 0,'12'-1'620'0'0,"-1"0"1"0"0,1-1-1 0 0,-1 0 1 0 0,1 0 0 0 0,-1-1-1 0 0,0-1 1 0 0,0 0-1 0 0,0 0 1 0 0,4-4-621 0 0,0 2 193 0 0,87-39 249 0 0,45-30-442 0 0,-143 74 5 0 0,0-1 1 0 0,0 1-1 0 0,0-1 1 0 0,0 1 0 0 0,0 0-1 0 0,0 1 1 0 0,5-1-6 0 0,19-5 29 0 0,-27 6-28 0 0,0 0 0 0 0,0 0 1 0 0,0-1-1 0 0,0 1 0 0 0,-1 0 1 0 0,1 0-1 0 0,0 0 0 0 0,0 1 1 0 0,0-1-1 0 0,-1 0 0 0 0,1 0 1 0 0,0 0-1 0 0,0 1 0 0 0,0-1 1 0 0,-1 0-1 0 0,1 1 0 0 0,0-1 1 0 0,0 0-1 0 0,-1 1 0 0 0,1-1 1 0 0,0 1-1 0 0,-1-1 0 0 0,1 1 1 0 0,-1 0-1 0 0,1-1 1 0 0,-1 1-1 0 0,1 0 0 0 0,-1-1 1 0 0,1 1-1 0 0,-1 0 0 0 0,0-1 1 0 0,1 1-1 0 0,-1 0-1 0 0,2 2 3 0 0,-1 0 0 0 0,1 1 0 0 0,-1-1 0 0 0,0 0 0 0 0,0 1 0 0 0,0-1 0 0 0,0 3-3 0 0,4 91 11 0 0,-5-67-51 0 0,1 1 0 0 0,2-1 0 0 0,5 26 40 0 0,6-13-54 0 0,-15-35 3 0 0,1-7 47 0 0,0 0 0 0 0,0 0 1 0 0,0-1-1 0 0,-1 1 0 0 0,1 0 1 0 0,0 0-1 0 0,0 0 0 0 0,0-1 0 0 0,0 1 1 0 0,0 0-1 0 0,1 0 0 0 0,-1 0 0 0 0,0-1 1 0 0,0 1-1 0 0,1 0 0 0 0,-1 0 0 0 0,0 0 1 0 0,1 0 3 0 0,-1-1 3 0 0,0 0-1 0 0,0 0 1 0 0,0 0 0 0 0,0 0 0 0 0,0 1 0 0 0,0-1 0 0 0,0 0 0 0 0,0 0 0 0 0,0 0 0 0 0,1 0 0 0 0,-1 1 0 0 0,0-1 0 0 0,0 0 0 0 0,0 0 0 0 0,0 0 0 0 0,0 0 0 0 0,1 0 0 0 0,-1 0 0 0 0,0 0 0 0 0,0 0 0 0 0,0 1 0 0 0,0-1 0 0 0,0 0 0 0 0,1 0 0 0 0,-1 0 0 0 0,0 0 0 0 0,0 0 0 0 0,0 0-1 0 0,1 0 1 0 0,-1 0 0 0 0,0 0 0 0 0,0 0 0 0 0,0 0 0 0 0,0 0 0 0 0,1 0 0 0 0,-1 0 0 0 0,0 0 0 0 0,0 0 0 0 0,0-1 0 0 0,0 1 0 0 0,1 0 0 0 0,-1 0 0 0 0,0 0 0 0 0,0 0 0 0 0,0 0 0 0 0,0 0 0 0 0,0 0 0 0 0,1 0 0 0 0,-1-1 0 0 0,0 1 0 0 0,0 0 0 0 0,0 0 0 0 0,0 0 0 0 0,0 0 0 0 0,0 0-1 0 0,0-1 1 0 0,0 1 0 0 0,1 0 0 0 0,-1 0 0 0 0,0 0 0 0 0,0 0 0 0 0,0-1-3 0 0,4-10 274 0 0,-4-31-8 0 0,1 1-1 0 0,3-1 1 0 0,5-21-266 0 0,-7 50 119 0 0,1-1 0 0 0,1 1-1 0 0,0 0 1 0 0,1 0 0 0 0,1 0-1 0 0,-1 1 1 0 0,2-1 0 0 0,0 2-1 0 0,1-1 1 0 0,0 1 0 0 0,0 0-1 0 0,7-6-118 0 0,-13 15 39 0 0,1-1-1 0 0,-1 1 0 0 0,1 0 1 0 0,0-1-1 0 0,0 1 1 0 0,0 1-1 0 0,0-1 1 0 0,0 0-1 0 0,0 1 0 0 0,0-1 1 0 0,1 1-1 0 0,-1 0 1 0 0,0 0-1 0 0,1 1 1 0 0,-1-1-1 0 0,1 0 1 0 0,0 1-39 0 0,-1 0 5 0 0,0 1 0 0 0,0-1 1 0 0,0 1-1 0 0,0 0 0 0 0,0-1 0 0 0,0 1 1 0 0,0 1-1 0 0,0-1 0 0 0,-1 0 1 0 0,1 1-1 0 0,0-1 0 0 0,-1 1 1 0 0,1 0-1 0 0,-1 0 0 0 0,0 0 1 0 0,0 0-1 0 0,1 0 0 0 0,-1 0 1 0 0,1 2-6 0 0,9 12-37 0 0,-1 0 0 0 0,0 1 0 0 0,-1 0 0 0 0,-1 1 0 0 0,-1 0 0 0 0,0 0 0 0 0,-2 1 0 0 0,0 0 0 0 0,-1 0 0 0 0,2 15 37 0 0,-7-28-1 0 0,1 0 0 0 0,-1 1 0 0 0,-1-1 0 0 0,1 0-1 0 0,-1 0 1 0 0,0 0 0 0 0,-1 0 0 0 0,0 0-1 0 0,0 0 1 0 0,0-1 0 0 0,0 1 0 0 0,-1 0-1 0 0,0-1 1 0 0,0 0 0 0 0,0 1 0 0 0,-1-2 0 0 0,0 1-1 0 0,0 0 1 0 0,0-1 0 0 0,0 1 0 0 0,-1-1-1 0 0,0 0 1 0 0,0-1 0 0 0,0 1 0 0 0,0-1-1 0 0,-2 1 2 0 0,-6 0-1 0 0,0 0-1 0 0,-1 0 0 0 0,1-2 1 0 0,0 1-1 0 0,-1-2 0 0 0,1 0 1 0 0,-1 0-1 0 0,-6-2 2 0 0,5 1-1 0 0,-49 2-101 0 0,0-4 0 0 0,0-2 1 0 0,-2-3 101 0 0,40 0-2251 0 0,24 7-7882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7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4 3712 0 0,'0'0'70'0'0,"0"0"0"0"0,0 0 0 0 0,0 0 0 0 0,0-1-1 0 0,0 1 1 0 0,0 0 0 0 0,0 0 0 0 0,0 0 0 0 0,0 0 0 0 0,0 0 0 0 0,0-1 0 0 0,-1 1 0 0 0,1 0 0 0 0,0 0 0 0 0,0 0 0 0 0,0 0-1 0 0,0 0 1 0 0,0 0 0 0 0,0-1 0 0 0,-1 1 0 0 0,1 0 0 0 0,0 0 0 0 0,0 0 0 0 0,0 0 0 0 0,0 0 0 0 0,0 0 0 0 0,-1 0-1 0 0,1 0 1 0 0,0 0 0 0 0,0 0 0 0 0,0 0 0 0 0,0 0 0 0 0,-1 0 0 0 0,1 0 0 0 0,0 0 0 0 0,0 0 0 0 0,0 0 0 0 0,0 0 0 0 0,-1 0-1 0 0,1 0 1 0 0,0 0 0 0 0,0 0 0 0 0,0 0 0 0 0,0 0-70 0 0,-13 4 1577 0 0,-10 10-744 0 0,10-6-793 0 0,1 1-1 0 0,0 1 0 0 0,1 0 1 0 0,0 0-1 0 0,1 1 0 0 0,0 0 1 0 0,0 1-1 0 0,2 0 0 0 0,-1 1 1 0 0,1 0-1 0 0,1 0 0 0 0,-3 8-39 0 0,1-1-5 0 0,1-2 67 0 0,0 1 0 0 0,1 0 0 0 0,0 0 0 0 0,2 0 0 0 0,-1 9-62 0 0,5-22 82 0 0,0 0 0 0 0,1 0 1 0 0,0 1-1 0 0,0-1 0 0 0,0 0 0 0 0,1 1 0 0 0,0-1 0 0 0,0 0 0 0 0,1 0 0 0 0,0 0 0 0 0,0 0 0 0 0,0 0 0 0 0,1 0 0 0 0,0-1 0 0 0,0 1 0 0 0,0-1 0 0 0,1 0 0 0 0,0 0 0 0 0,2 3-82 0 0,-1-3 96 0 0,-1-1 0 0 0,1 1 0 0 0,0-1 0 0 0,1 0 0 0 0,-1-1 0 0 0,1 1 0 0 0,0-1 0 0 0,0 0 0 0 0,0-1 0 0 0,0 1 0 0 0,0-1 0 0 0,0 0 0 0 0,1-1 0 0 0,-1 0 0 0 0,1 0 0 0 0,-1 0 0 0 0,6 0-96 0 0,-1-1 158 0 0,-1-1 0 0 0,1 1 0 0 0,-1-2 0 0 0,0 1-1 0 0,1-1 1 0 0,-1-1 0 0 0,0 0 0 0 0,0-1 0 0 0,0 1 0 0 0,8-6-158 0 0,-11 5 92 0 0,-1 0 1 0 0,1-1 0 0 0,-1 1-1 0 0,-1-1 1 0 0,1 0-1 0 0,-1-1 1 0 0,1 0-1 0 0,-2 1 1 0 0,1-2-1 0 0,0 0-92 0 0,-2 3 56 0 0,0-1 0 0 0,0 0 0 0 0,-1 0 0 0 0,1 0 0 0 0,-1-1 0 0 0,0 1 0 0 0,-1-1 0 0 0,0 1 0 0 0,1-1 0 0 0,-2 1 0 0 0,1-1 0 0 0,-1 0 0 0 0,0-5-56 0 0,0 4 59 0 0,-10-75 218 0 0,9 74-237 0 0,-1-1 0 0 0,-1 1 0 0 0,1 0 0 0 0,-1 1 0 0 0,0-1 0 0 0,-1 0 0 0 0,0 1 0 0 0,-4-5-40 0 0,-11-16 189 0 0,10 15-84 0 0,0 0 0 0 0,-1 0 0 0 0,0 1 1 0 0,-1 0-1 0 0,-3-2-105 0 0,13 14-99 0 0,1 0 0 0 0,0-1 0 0 0,-1 1 0 0 0,1-1 0 0 0,0 1 0 0 0,-1-1 0 0 0,1 1 1 0 0,0 0-1 0 0,0-1 0 0 0,-1 1 0 0 0,1-1 0 0 0,0 1 0 0 0,0-1 0 0 0,0 1 0 0 0,0-1 0 0 0,0 1 0 0 0,0-1 0 0 0,0 1 1 0 0,0-1-1 0 0,0 1 0 0 0,0-1 0 0 0,0 1 99 0 0,0-1-11145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7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6824 0 0,'1'0'135'0'0,"0"0"0"0"0,0 0 1 0 0,0 0-1 0 0,-1 1 0 0 0,1-1 1 0 0,0 0-1 0 0,0 0 0 0 0,0 1 1 0 0,0-1-1 0 0,-1 1 0 0 0,1-1 1 0 0,0 0-1 0 0,0 1 0 0 0,-1-1 1 0 0,1 1-1 0 0,0 0 0 0 0,-1-1 1 0 0,1 1-1 0 0,0 0 0 0 0,-1-1 1 0 0,1 1-1 0 0,-1 0 0 0 0,1 0 1 0 0,-1-1-1 0 0,0 1 0 0 0,1 0 1 0 0,-1 0-1 0 0,0 0 0 0 0,0 0 1 0 0,1-1-1 0 0,-1 1 0 0 0,0 0 1 0 0,0 0-1 0 0,0 1-135 0 0,0 37-46 0 0,-1-22 220 0 0,-2 52 250 0 0,-3 1 0 0 0,-7 28-424 0 0,13-68 335 0 0,1-25-244 0 0,-1-1 0 0 0,0 1 0 0 0,0-1-1 0 0,0 1 1 0 0,0-1 0 0 0,-1 1 0 0 0,1-1-91 0 0,-1-2 91 0 0,1 0 0 0 0,-1 0 0 0 0,1 0 0 0 0,0 0-1 0 0,-1-1 1 0 0,1 1 0 0 0,0 0 0 0 0,1 0 0 0 0,-1 0 0 0 0,0 0 0 0 0,0 0 0 0 0,1-1 0 0 0,-1 1 0 0 0,1 0 0 0 0,-1 0 0 0 0,1 0 0 0 0,1 1-91 0 0,-2-3 62 0 0,0 1 0 0 0,1-1 0 0 0,-1 1-1 0 0,0-1 1 0 0,0 1 0 0 0,0 0 0 0 0,1-1-1 0 0,-1 1 1 0 0,0-1 0 0 0,0 1 0 0 0,0 0 0 0 0,0-1-1 0 0,0 1 1 0 0,0-1 0 0 0,0 1 0 0 0,0 0 0 0 0,0-1-1 0 0,-1 1 1 0 0,1-1 0 0 0,0 1 0 0 0,0 0-62 0 0,0-1-15 0 0,0 0 0 0 0,-1 1 0 0 0,1-1-1 0 0,0 0 1 0 0,0 0 0 0 0,0 0 0 0 0,0 1 0 0 0,0-1 0 0 0,0 0 0 0 0,-1 0 0 0 0,1 0 0 0 0,0 1 0 0 0,0-1 0 0 0,0 0 0 0 0,-1 0 0 0 0,1 0 0 0 0,0 0 0 0 0,0 0 0 0 0,0 1 0 0 0,-1-1 0 0 0,1 0 0 0 0,0 0 0 0 0,0 0 0 0 0,-1 0 0 0 0,1 0-1 0 0,0 0 1 0 0,0 0 0 0 0,-1 0 0 0 0,1 0 0 0 0,0 0 0 0 0,0 0 0 0 0,-1 0 0 0 0,1 0 0 0 0,0 0 0 0 0,0 0 0 0 0,0 0 0 0 0,-1 0 0 0 0,1 0 0 0 0,0-1 0 0 0,0 1 0 0 0,-1 0 0 0 0,1 0 0 0 0,0 0 0 0 0,0 0 0 0 0,0 0 0 0 0,-1-1-1 0 0,1 1 1 0 0,0 0 0 0 0,0 0 0 0 0,0 0 0 0 0,0 0 0 0 0,-1-1 0 0 0,1 1 15 0 0,0 0-11018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8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9240 0 0,'2'-2'134'0'0,"0"0"0"0"0,0 1 0 0 0,0-1 1 0 0,1 1-1 0 0,-1 0 0 0 0,0 0 0 0 0,0-1 1 0 0,1 2-1 0 0,-1-1 0 0 0,1 0 0 0 0,-1 0 1 0 0,1 1-1 0 0,-1-1 0 0 0,1 1 0 0 0,1 0-134 0 0,15-5 900 0 0,5-2-568 0 0,0 0 1 0 0,0 1 0 0 0,1 2-1 0 0,-1 0 1 0 0,12 1-333 0 0,46 7-298 0 0,-81-4 187 0 0,0 0 0 0 0,0 0 0 0 0,0 0 0 0 0,0 0 0 0 0,0 0 0 0 0,-1 0 0 0 0,1 0 0 0 0,0 1 0 0 0,0-1 0 0 0,0 0 0 0 0,0 0 0 0 0,-1 1 0 0 0,1-1 0 0 0,0 1 0 0 0,0-1 0 0 0,-1 1 0 0 0,1-1 0 0 0,0 1 0 0 0,-1-1 111 0 0,1 1-8161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8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8640 0 0,'114'0'3684'0'0,"-67"0"-4498"0"0,-45 0-7408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4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0 603 6824 0 0,'0'0'720'0'0,"0"0"0"0"0,18-14 1606 0 0,-15 10-2213 0 0,-1 1 0 0 0,0-1-1 0 0,1 1 1 0 0,-1-1 0 0 0,0 0-1 0 0,0 1 1 0 0,-1-1 0 0 0,1 0 0 0 0,-1 0-1 0 0,0-1 1 0 0,0 1 0 0 0,0-4-113 0 0,6-18 361 0 0,1-3-239 0 0,-1 0 0 0 0,-2-1 0 0 0,0 0 0 0 0,-2 0-122 0 0,2-16 592 0 0,6-14-592 0 0,-8 40 199 0 0,0 0 0 0 0,-2 1 0 0 0,0-12-199 0 0,0 3 163 0 0,0 23-125 0 0,0 0 1 0 0,0 0 0 0 0,1 0 0 0 0,-1 0-1 0 0,1 0 1 0 0,0 0 0 0 0,0 0 0 0 0,1 1-1 0 0,0-1 1 0 0,-1 1 0 0 0,2 0-1 0 0,0-2-38 0 0,1 0 123 0 0,-1 0 0 0 0,0 0 0 0 0,-1 0 0 0 0,0 0 0 0 0,0-1 0 0 0,2-5-123 0 0,-4 11 41 0 0,-1-1-1 0 0,1 1 1 0 0,0 0-1 0 0,-1-1 0 0 0,1 1 1 0 0,0-1-1 0 0,0 1 1 0 0,0 0-1 0 0,0 0 1 0 0,0 0-1 0 0,1-1 1 0 0,-1 1-1 0 0,0 0 1 0 0,0 0-1 0 0,1 1 1 0 0,-1-1-1 0 0,1 0 0 0 0,-1 0 1 0 0,1 1-1 0 0,-1-1 1 0 0,1 1-1 0 0,-1-1 1 0 0,1 1-1 0 0,-1 0 1 0 0,1-1-1 0 0,0 1 1 0 0,-1 0-1 0 0,1 0 0 0 0,0 0 1 0 0,-1 0-1 0 0,1 1 1 0 0,0-1-41 0 0,1 0 28 0 0,0 0 1 0 0,0 1-1 0 0,0-1 1 0 0,0 1-1 0 0,0-1 1 0 0,0 1-1 0 0,-1 0 1 0 0,1 0-1 0 0,0 0 1 0 0,-1 1-1 0 0,1-1 1 0 0,0 1-1 0 0,-1-1 1 0 0,0 1-1 0 0,1 0 1 0 0,-1 0-1 0 0,0 0 1 0 0,2 2-29 0 0,15 12 21 0 0,-15-12-18 0 0,0 1-1 0 0,1-1 1 0 0,-1 1-1 0 0,-1 0 1 0 0,1 0-1 0 0,-1 0 0 0 0,0 1 1 0 0,0-1-1 0 0,0 1 1 0 0,-1 0-3 0 0,12 20-1 0 0,-7-12-37 0 0,0 1-1 0 0,0 0 1 0 0,-2 0-1 0 0,0 0 0 0 0,3 16 39 0 0,13 36-319 0 0,8 0-36 0 0,10 29-65 0 0,-36-87 383 0 0,0-1 0 0 0,1 1 1 0 0,0-1-1 0 0,0 0 1 0 0,1 0-1 0 0,0-1 0 0 0,0 1 1 0 0,1-1-1 0 0,5 5 37 0 0,-9-9-30 0 0,0 0 0 0 0,0 0 0 0 0,0 0 0 0 0,0 0 0 0 0,-1 0 0 0 0,1 0 0 0 0,-1 0 0 0 0,1 3 30 0 0,-1-3-26 0 0,0 0 0 0 0,1 0 0 0 0,-1 0 0 0 0,1 0 0 0 0,-1 0 0 0 0,1 0 0 0 0,0-1 0 0 0,2 3 26 0 0,1 5 15 0 0,-5-10-70 0 0,0 0 0 0 0,0 1 0 0 0,0-1 0 0 0,0 1 0 0 0,0-1 0 0 0,1 0-1 0 0,-1 1 1 0 0,0-1 0 0 0,0 0 0 0 0,0 1 0 0 0,1-1 0 0 0,-1 0 0 0 0,0 0 0 0 0,1 1 0 0 0,-1-1 0 0 0,0 0-1 0 0,0 0 1 0 0,1 1 0 0 0,-1-1 0 0 0,0 0 0 0 0,1 0 0 0 0,-1 0 0 0 0,1 1 0 0 0,-1-1 0 0 0,0 0 0 0 0,1 0 0 0 0,-1 0-1 0 0,1 0 1 0 0,-1 0 0 0 0,0 0 0 0 0,1 0 0 0 0,-1 0 0 0 0,1 0 0 0 0,-1 0 0 0 0,0 0 0 0 0,1 0 0 0 0,-1 0 0 0 0,0 0-1 0 0,1-1 1 0 0,-1 1 0 0 0,1 0 55 0 0,-1 0-9210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6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6016 0 0,'0'0'326'0'0,"0"0"-3"0"0,0 0 2 0 0,0 0 7 0 0,0 0 44 0 0,0 0 20 0 0,0 0-2 0 0,0 0-22 0 0,0 0-80 0 0,0 0-22 0 0,0 0-2 0 0,0 0-49 0 0,-1 3-231 0 0,-2 2-12 0 0,1 0 1 0 0,1 0-1 0 0,-1 0 1 0 0,1 0-1 0 0,0 1 1 0 0,0-1-1 0 0,0 0 0 0 0,1 0 1 0 0,0 1 23 0 0,1 57-43 0 0,0-28 9 0 0,-1 22-38 0 0,3 0 1 0 0,4 18 71 0 0,-5-45 4 0 0,0 1 0 0 0,-2 0 0 0 0,-1 4-4 0 0,-1 22 2827 0 0,2-63-2767 0 0,0 1 1 0 0,-1-1 0 0 0,0 1 0 0 0,-1 0-1 0 0,1-1 1 0 0,-2-1-61 0 0,-4-19-3 0 0,3-6-1582 0 0,3 1-6335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7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17 2704 0 0,'5'-2'444'0'0,"0"-1"0"0"0,0 1-1 0 0,0 0 1 0 0,0 0 0 0 0,0 0 0 0 0,3 0-444 0 0,-6 1 44 0 0,1 1 43 0 0,0 0 1 0 0,0 0-1 0 0,0 0 1 0 0,0 0-1 0 0,0 0 1 0 0,0 0-1 0 0,0 1 1 0 0,0 0 0 0 0,0-1-1 0 0,0 1 1 0 0,-1 0-1 0 0,2 1-87 0 0,32 15 23 0 0,-28-13-16 0 0,-1 1 1 0 0,1 0 0 0 0,-1 1-1 0 0,1-1 1 0 0,-2 2 0 0 0,1-1-1 0 0,-1 1 1 0 0,3 3-8 0 0,-3-3-20 0 0,0 1-1 0 0,-1 1 1 0 0,0-1-1 0 0,0 1 1 0 0,-1 0-1 0 0,0 0 1 0 0,1 5 20 0 0,-4-10-11 0 0,0 0 0 0 0,-1-1 0 0 0,1 1 0 0 0,-1 0 0 0 0,0 0 0 0 0,0 0 0 0 0,0 0 0 0 0,-1 0 1 0 0,1 0-1 0 0,-1-1 0 0 0,0 1 0 0 0,0 0 0 0 0,-1 0 0 0 0,1-1 0 0 0,-1 1 0 0 0,1-1 0 0 0,-1 1 1 0 0,0-1-1 0 0,0 0 0 0 0,-1 1 11 0 0,-6 8-16 0 0,0 0 0 0 0,-1-1 0 0 0,0-1 0 0 0,-1 2 16 0 0,6-8-8 0 0,0 0 0 0 0,-1 0 0 0 0,1 0 0 0 0,-1-1 0 0 0,1 1 0 0 0,-1-1 0 0 0,0 0 0 0 0,0-1 0 0 0,0 0 0 0 0,-4 1 8 0 0,-66 20 42 0 0,58-12 35 0 0,6-3 170 0 0,9-7 174 0 0,2-2-1119 0 0,1 1-3687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7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5720 0 0,'0'0'11'0'0,"1"0"1"0"0,0 0-1 0 0,0 0 1 0 0,-1 1-1 0 0,1-1 1 0 0,0 0 0 0 0,-1 0-1 0 0,1 1 1 0 0,-1-1-1 0 0,1 0 1 0 0,0 1-1 0 0,-1-1 1 0 0,1 1-1 0 0,-1-1 1 0 0,1 1-1 0 0,-1-1 1 0 0,1 1-1 0 0,-1-1 1 0 0,1 1-1 0 0,-1-1 1 0 0,0 1 0 0 0,1 0-1 0 0,-1-1 1 0 0,0 1-1 0 0,1 0 1 0 0,-1-1-1 0 0,0 1 1 0 0,0 0-1 0 0,0-1 1 0 0,0 1-1 0 0,1 0 1 0 0,-1 0-12 0 0,1 30 530 0 0,0-15-357 0 0,5 45-37 0 0,-3 32-136 0 0,-9 64 340 0 0,6-153-168 0 0,0 1 0 0 0,-1-1 0 0 0,1 1 0 0 0,-1-1 0 0 0,0 1 0 0 0,0-1 1 0 0,0 1-1 0 0,0-1 0 0 0,-1 0 0 0 0,0 1 0 0 0,-1 1-172 0 0,2-5 47 0 0,1-1 1 0 0,0 0-1 0 0,-1 0 0 0 0,1 0 1 0 0,-1 0-1 0 0,1 0 0 0 0,0 1 1 0 0,-1-1-1 0 0,1 0 0 0 0,0 0 1 0 0,-1 0-1 0 0,1 0 0 0 0,0 0 1 0 0,-1 0-1 0 0,1 0 0 0 0,-1 0 1 0 0,1-1-1 0 0,0 1 1 0 0,-1 0-1 0 0,1 0 0 0 0,0 0 1 0 0,-1 0-1 0 0,1 0 0 0 0,0-1 1 0 0,-1 1-1 0 0,1 0 0 0 0,0 0 1 0 0,-1 0-1 0 0,1-1 0 0 0,0 1 1 0 0,0 0-1 0 0,-1-1 0 0 0,1 1 1 0 0,0 0-1 0 0,0 0 0 0 0,0-1 1 0 0,-1 1-1 0 0,1 0 0 0 0,0-1 1 0 0,0 1-1 0 0,0 0 0 0 0,0-1 1 0 0,0 1-1 0 0,0-1-47 0 0,-10-19 406 0 0,-4-165-1164 0 0,12 164-7022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8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2 5120 0 0,'11'-1'94'0'0,"-6"1"56"0"0,0 0 0 0 0,0 0-1 0 0,1 0 1 0 0,-1 1 0 0 0,0 0-1 0 0,0 0 1 0 0,0 0-1 0 0,-1 0 1 0 0,3 2-150 0 0,1 1-37 0 0,0 1-1 0 0,-1 0 1 0 0,1 0-1 0 0,-1 1 0 0 0,0 0 1 0 0,-1 0-1 0 0,0 0 1 0 0,0 1-1 0 0,0 0 1 0 0,-1 0-1 0 0,0 1 1 0 0,0 0-1 0 0,-1 0 1 0 0,0 0-1 0 0,0 0 0 0 0,-1 0 1 0 0,0 1-1 0 0,0 0 1 0 0,0 6 37 0 0,-2-11 22 0 0,0-1 1 0 0,-1 1-1 0 0,0 0 0 0 0,0-1 1 0 0,0 1-1 0 0,0-1 0 0 0,-1 1 1 0 0,1-1-1 0 0,-1 1 0 0 0,0-1 1 0 0,0 1-1 0 0,0-1 0 0 0,0 0 1 0 0,-1 1-1 0 0,1-1 0 0 0,-1 0 1 0 0,0 0-1 0 0,0 0 1 0 0,0 0-1 0 0,0-1 0 0 0,-1 1 1 0 0,1 0-1 0 0,-1-1 0 0 0,1 0 1 0 0,-1 1-1 0 0,-3 0-22 0 0,-1 2 127 0 0,-1 0-1 0 0,-1-1 1 0 0,1 0 0 0 0,-1-1-1 0 0,1 0 1 0 0,-1 0 0 0 0,0-1-1 0 0,0 0 1 0 0,-8 1-127 0 0,-85 15 767 0 0,88-17-722 0 0,11-1 486 0 0,8 4-118 0 0,-1-1-386 0 0,2 0 18 0 0,0 0 0 0 0,0 0 0 0 0,0 0 0 0 0,0-1 0 0 0,1 0 0 0 0,4 1-45 0 0,16 5 68 0 0,-8 0-37 0 0,8 2 118 0 0,-1 1 0 0 0,0 1 0 0 0,-1 1-1 0 0,0 1 1 0 0,9 8-149 0 0,-9-5 263 0 0,-20-15-192 0 0,-1 1-1 0 0,1-1 1 0 0,-1 1-1 0 0,0 0 1 0 0,0 1-1 0 0,0-1 1 0 0,-1 1-1 0 0,1 0 1 0 0,-1 0-1 0 0,1 0 1 0 0,-1 0-71 0 0,7 6-1452 0 0,-10-10-5728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8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10 4816 0 0,'-2'-1'103'0'0,"0"-1"0"0"0,0 1 0 0 0,-1 0 0 0 0,1 0 1 0 0,0 1-1 0 0,-1-1 0 0 0,1 0 0 0 0,-1 1 0 0 0,1-1 0 0 0,-1 1 0 0 0,1 0 1 0 0,-1 0-1 0 0,1 0 0 0 0,-1 0 0 0 0,1 0 0 0 0,-1 1 0 0 0,1-1 0 0 0,-1 1 0 0 0,1-1 1 0 0,-1 1-104 0 0,-11 1 407 0 0,-16 10 75 0 0,12-4-330 0 0,13-6-165 0 0,0 0 1 0 0,1 1 0 0 0,-1-1 0 0 0,0 1-1 0 0,1 0 1 0 0,-1 1 0 0 0,1-1-1 0 0,0 1 1 0 0,0-1 0 0 0,1 1-1 0 0,-1 1 1 0 0,1-1 0 0 0,-1 1 12 0 0,-6 10-69 0 0,1 1 1 0 0,1 0-1 0 0,-2 5 69 0 0,7-13-8 0 0,-1 2 2 0 0,1 0-1 0 0,1 1 1 0 0,0-1-1 0 0,0 1 1 0 0,1-1-1 0 0,0 1 0 0 0,1 0 1 0 0,1 0-1 0 0,-1-1 1 0 0,2 1-1 0 0,-1 0 1 0 0,1-1-1 0 0,1 1 0 0 0,0-1 1 0 0,4 9 6 0 0,-5-14 33 0 0,1-1-1 0 0,0 1 1 0 0,0 0 0 0 0,0-1 0 0 0,1 0 0 0 0,-1 1 0 0 0,1-1 0 0 0,0-1-1 0 0,0 1 1 0 0,0 0 0 0 0,1-1 0 0 0,-1 0 0 0 0,1 0 0 0 0,0 0 0 0 0,0-1-1 0 0,0 0 1 0 0,0 0 0 0 0,0 0 0 0 0,1 0 0 0 0,-1-1 0 0 0,4 1-33 0 0,-2-1 61 0 0,-1 0 1 0 0,1-1 0 0 0,-1 0 0 0 0,1 0-1 0 0,0 0 1 0 0,-1-1 0 0 0,1 0 0 0 0,-1 0-1 0 0,1 0 1 0 0,-1-1 0 0 0,0 0 0 0 0,0 0-1 0 0,0-1 1 0 0,0 0 0 0 0,0 0 0 0 0,0 0-1 0 0,0-1 1 0 0,0-1-62 0 0,2 0 127 0 0,0-1 0 0 0,0-1 0 0 0,-1 0 0 0 0,0 0 0 0 0,0 0 0 0 0,0-1 0 0 0,-1 1-1 0 0,-1-2 1 0 0,1 1 0 0 0,3-9-127 0 0,-7 13 47 0 0,2-4 37 0 0,-1-1-1 0 0,1 0 0 0 0,-1 0 1 0 0,-1-1-1 0 0,0 1 0 0 0,0 0 1 0 0,-1-1-1 0 0,0 1 1 0 0,-1-3-84 0 0,0 5 138 0 0,-1-1 1 0 0,0 1 0 0 0,-1-1-1 0 0,1 1 1 0 0,-1 0-1 0 0,-1 0 1 0 0,0 0 0 0 0,0 0-1 0 0,0 0 1 0 0,-1 1 0 0 0,0-1-1 0 0,0 1 1 0 0,0 0 0 0 0,-1 0-1 0 0,-3-3-138 0 0,3 4-67 0 0,0 0-1 0 0,1 1 1 0 0,-2-1-1 0 0,1 1 1 0 0,0 0-1 0 0,-1 0 1 0 0,0 1-1 0 0,0 0 1 0 0,0 0-1 0 0,0 0 1 0 0,0 1-1 0 0,-1 0 1 0 0,1 0-1 0 0,-1 1 1 0 0,1-1-1 0 0,-1 1 1 0 0,-3 1 67 0 0,9 0-8752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9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5824 0 0,'4'9'169'0'0,"-1"0"1"0"0,0 0-1 0 0,0 0 0 0 0,1 6-169 0 0,1 14 2120 0 0,1 26-2120 0 0,1 6 817 0 0,13 34-623 0 0,-10-23-226 0 0,-8-61 34 0 0,0 1 0 0 0,-2-1 0 0 0,1 0 0 0 0,-1 1 0 0 0,-2 9-2 0 0,4-13 305 0 0,-1 0-30 0 0,-1-7-260 0 0,0-1 1 0 0,0 0-1 0 0,-1 0 0 0 0,1 0 0 0 0,0 0 0 0 0,0 0 0 0 0,0 1 0 0 0,0-1 1 0 0,0 0-1 0 0,-1 0 0 0 0,1 0 0 0 0,0 0 0 0 0,0 0 0 0 0,0 0 1 0 0,-1 0-1 0 0,1 0 0 0 0,0 0 0 0 0,0 0 0 0 0,0 0 0 0 0,0 0 0 0 0,-1 0 1 0 0,1 0-1 0 0,0 0 0 0 0,0 0 0 0 0,0 0 0 0 0,-1 0 0 0 0,1 0 1 0 0,0 0-1 0 0,0 0 0 0 0,0 0 0 0 0,-1 0 0 0 0,1 0 0 0 0,0 0 0 0 0,0 0 1 0 0,0 0-1 0 0,0 0 0 0 0,-1-1 0 0 0,1 1 0 0 0,0 0 0 0 0,0 0 1 0 0,0 0-1 0 0,0 0 0 0 0,0 0 0 0 0,-1-1-15 0 0,0-1 113 0 0,-1 0 1 0 0,1 0-1 0 0,0 0 1 0 0,0 0-1 0 0,0 0 0 0 0,0-1 1 0 0,0 1-1 0 0,0 0 1 0 0,0-1-1 0 0,0-1-113 0 0,-1-3 137 0 0,-6-16-1 0 0,2 0 0 0 0,0 0 0 0 0,1-1 0 0 0,2 0 0 0 0,0 0 0 0 0,2 0 1 0 0,0 0-1 0 0,2-1 0 0 0,0 1 0 0 0,5-20-136 0 0,-3 32 50 0 0,1 0-1 0 0,1 0 1 0 0,0 0 0 0 0,0 1-1 0 0,1 0 1 0 0,0 0 0 0 0,1 0 0 0 0,1 1-1 0 0,-1 0 1 0 0,2 0 0 0 0,-1 1-1 0 0,1 0 1 0 0,1 1 0 0 0,-1 0-1 0 0,1 0 1 0 0,1 1 0 0 0,-1 0 0 0 0,9-3-50 0 0,-13 7 3 0 0,-1-1 0 0 0,1 2 1 0 0,0-1-1 0 0,0 1 1 0 0,0-1-1 0 0,1 2 1 0 0,-1-1-1 0 0,0 1 1 0 0,1 0-1 0 0,-1 0 1 0 0,1 1-1 0 0,-1 0 1 0 0,0 0-1 0 0,1 0 1 0 0,-1 1-1 0 0,1 0 0 0 0,-1 0 1 0 0,1 1-1 0 0,-1-1 1 0 0,0 2-4 0 0,-4-2-1 0 0,1 1 1 0 0,-1 0-1 0 0,0-1 1 0 0,0 1-1 0 0,0 0 1 0 0,0 1-1 0 0,-1-1 1 0 0,1 0-1 0 0,0 0 1 0 0,-1 1-1 0 0,0-1 1 0 0,1 1-1 0 0,0 1 1 0 0,12 36-6 0 0,-13-39 6 0 0,0 4-3 0 0,-1-1 1 0 0,1 0-1 0 0,-1 0 1 0 0,0 0 0 0 0,0 0-1 0 0,0 0 1 0 0,-1 0 0 0 0,1 1-1 0 0,-1-1 1 0 0,0 0 0 0 0,0 0-1 0 0,-1 0 1 0 0,1-1 0 0 0,-1 1-1 0 0,0 0 1 0 0,0 0-1 0 0,0-1 1 0 0,0 1 0 0 0,-1-1-1 0 0,1 0 1 0 0,-1 0 0 0 0,0 0-1 0 0,0 0 1 0 0,-1 1 2 0 0,-7 6-12 0 0,-1 0 1 0 0,1-1 0 0 0,-2-1-1 0 0,1 1 1 0 0,-1-2-1 0 0,-3 1 12 0 0,5-3-21 0 0,-1 0 0 0 0,0-2-1 0 0,0 1 1 0 0,-9 0 21 0 0,-14 5-68 0 0,26-6 39 0 0,6-2-26 0 0,-1 0-1 0 0,1 0 0 0 0,-1 0 0 0 0,0-1 1 0 0,1 1-1 0 0,-1-1 0 0 0,-2 0 56 0 0,5-4-1818 0 0,1 3-6706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9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0 4512 0 0,'-13'3'256'0'0,"-6"9"634"0"0,-1-1-258 0 0,12-6-579 0 0,-1-1-1 0 0,1 2 1 0 0,0-1-1 0 0,1 1 1 0 0,-1 0-1 0 0,1 0 1 0 0,0 1-1 0 0,1 0 0 0 0,0 1 1 0 0,0-1-1 0 0,0 1 1 0 0,-3 7-53 0 0,2-2 126 0 0,1 1-1 0 0,0-1 1 0 0,1 1 0 0 0,0 1-1 0 0,1-1 1 0 0,1 0 0 0 0,1 1 0 0 0,0 0-1 0 0,0-1 1 0 0,2 12-126 0 0,0-18 101 0 0,0 0 0 0 0,1 0-1 0 0,0-1 1 0 0,0 1 0 0 0,1 0-1 0 0,0-1 1 0 0,0 1 0 0 0,1-1-1 0 0,0 1 1 0 0,2 2-101 0 0,-3-6 58 0 0,0 0-1 0 0,1 0 1 0 0,0-1-1 0 0,-1 1 1 0 0,1-1-1 0 0,0 0 1 0 0,1 0-1 0 0,-1 0 1 0 0,1 0-1 0 0,-1 0 1 0 0,1-1-1 0 0,0 0 1 0 0,0 0-1 0 0,0 0 1 0 0,0 0-1 0 0,0 0 1 0 0,1-1-1 0 0,-1 0 1 0 0,0 0-58 0 0,-3-1 4 0 0,4 2 65 0 0,0-1 0 0 0,0 1 0 0 0,0-2 0 0 0,0 1 0 0 0,0 0 1 0 0,1-1-1 0 0,-1 0 0 0 0,0 0 0 0 0,0-1 0 0 0,0 1 0 0 0,0-1 1 0 0,1 0-1 0 0,-1-1 0 0 0,1 0-69 0 0,3-1 72 0 0,1-1 1 0 0,-1 0-1 0 0,0-1 1 0 0,0 0-1 0 0,0 0 0 0 0,-1-1 1 0 0,0 0-1 0 0,0 0 1 0 0,0-1-1 0 0,-1 0 0 0 0,0 0 1 0 0,0-1-1 0 0,-1 0 0 0 0,0 0 1 0 0,0-1-1 0 0,-1 0 1 0 0,2-5-73 0 0,-2 4 112 0 0,-1 0 0 0 0,0-1 0 0 0,-1 0 0 0 0,0 0 0 0 0,0 0 0 0 0,-1-8-112 0 0,-1 12 54 0 0,-1 0 0 0 0,-1 0 0 0 0,1 0 0 0 0,-1 0 0 0 0,-1 0 0 0 0,1 0-1 0 0,-1 1 1 0 0,0-1 0 0 0,-1 0 0 0 0,1 1 0 0 0,-3-3-54 0 0,0 1-54 0 0,0 1 1 0 0,0-1 0 0 0,-1 1-1 0 0,0 1 1 0 0,0-1-1 0 0,-1 1 1 0 0,0 0-1 0 0,0 0 1 0 0,0 1-1 0 0,-1 0 1 0 0,0 0-1 0 0,0 1 1 0 0,0 0-1 0 0,0 0 1 0 0,-1 1-1 0 0,1 0 1 0 0,-1 1-1 0 0,0 0 1 0 0,-5-1 53 0 0,12 3-9097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20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46 5720 0 0,'0'-1'132'0'0,"0"-1"0"0"0,1 1 0 0 0,-1-1 1 0 0,0 1-1 0 0,-1 0 0 0 0,1-1 0 0 0,0 1 0 0 0,0-1 1 0 0,-1 1-1 0 0,1 0 0 0 0,-1-1 0 0 0,1 1 1 0 0,-1 0-1 0 0,1-1 0 0 0,-1 1 0 0 0,0 0 0 0 0,0 0 1 0 0,0 0-1 0 0,0-1-132 0 0,-21-9 401 0 0,8 9-430 0 0,8 0 112 0 0,-1 1 1 0 0,0 0 0 0 0,0 0 0 0 0,0 0 0 0 0,1 1 0 0 0,-1 0 0 0 0,0 1 0 0 0,0-1-1 0 0,0 1 1 0 0,0 1-84 0 0,-16 3 265 0 0,-18 5 592 0 0,39-9-802 0 0,-1 0 0 0 0,1 0 0 0 0,0 1 1 0 0,0-1-1 0 0,0 0 0 0 0,0 1 0 0 0,0-1 0 0 0,0 1 1 0 0,1 0-1 0 0,-1-1 0 0 0,0 1 0 0 0,1 0 0 0 0,-1 0 0 0 0,1 0 1 0 0,-1 2-56 0 0,-6 3 203 0 0,7-7-201 0 0,0 1-1 0 0,1-1 1 0 0,-1 0 0 0 0,1 1-1 0 0,-1-1 1 0 0,1 0 0 0 0,0 1-1 0 0,-1-1 1 0 0,1 0 0 0 0,-1 1-1 0 0,1-1 1 0 0,0 1 0 0 0,-1-1-1 0 0,1 1 1 0 0,0-1 0 0 0,-1 1-1 0 0,1-1 1 0 0,0 1 0 0 0,0-1-1 0 0,-1 1 1 0 0,1-1 0 0 0,0 1-1 0 0,0-1 1 0 0,0 1 0 0 0,0 0-1 0 0,0-1-1 0 0,-1 5 10 0 0,1-1 0 0 0,-1 0 0 0 0,1 0 1 0 0,0 1-1 0 0,1-1 0 0 0,-1 0 0 0 0,1 0 0 0 0,0 1 0 0 0,0-1 0 0 0,0 0 0 0 0,0 0 0 0 0,1 0 0 0 0,-1 0 0 0 0,1 0 0 0 0,0 0 0 0 0,1-1 0 0 0,-1 1 0 0 0,1-1 0 0 0,-1 1 0 0 0,1-1 0 0 0,0 0 1 0 0,0 0-1 0 0,0 0 0 0 0,3 1-10 0 0,19 18 58 0 0,1 0 0 0 0,1-2 0 0 0,8 3-58 0 0,-26-16 15 0 0,1 0-1 0 0,-1 1 0 0 0,4 5-14 0 0,16 13 0 0 0,-26-24 17 0 0,-1 1 0 0 0,0-1 0 0 0,0 1 0 0 0,1-1 0 0 0,-1 1 0 0 0,-1 0 0 0 0,1-1 0 0 0,0 1 0 0 0,-1 0 0 0 0,0 0 0 0 0,1 1-1 0 0,-1-1 1 0 0,0 0 0 0 0,-1 0 0 0 0,1 0 0 0 0,-1 1 0 0 0,1-1-17 0 0,-1-1 8 0 0,0 0 0 0 0,0-1 0 0 0,0 1 0 0 0,0-1 0 0 0,0 1 0 0 0,0 0 0 0 0,-1-1 0 0 0,1 1 0 0 0,-1-1 0 0 0,1 1 0 0 0,-1-1 0 0 0,1 1 0 0 0,-1-1 0 0 0,0 1 0 0 0,0-1 0 0 0,0 0-1 0 0,0 1 1 0 0,0-1 0 0 0,0 0 0 0 0,0 0 0 0 0,0 0 0 0 0,0 0 0 0 0,0 0 0 0 0,-1 0 0 0 0,1 0 0 0 0,0 0 0 0 0,-1 0 0 0 0,1-1 0 0 0,-1 1 0 0 0,1 0 0 0 0,-1-1 0 0 0,1 1 0 0 0,-1-1 0 0 0,1 0 0 0 0,-1 0 0 0 0,0 1-8 0 0,-18 1 0 0 0,1 0 0 0 0,0-1 0 0 0,-1-1 0 0 0,1 0 0 0 0,-1-2 0 0 0,1-1 0 0 0,0 0 1 0 0,0-1-1 0 0,0-1 0 0 0,0-1 0 0 0,-14-6 0 0 0,29 7-1479 0 0,3 5-6523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23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5416 0 0,'0'0'289'0'0,"0"0"4"0"0,0 0-2 0 0,0 0-19 0 0,0 0-87 0 0,0 0-13 0 0,0 0-2 0 0,0 0 18 0 0,0 0 81 0 0,0 0 24 0 0,0 0-2 0 0,0 0-14 0 0,0 0-69 0 0,0 0-21 0 0,0 0 5 0 0,0 0-13 0 0,0 0-79 0 0,0 0-20 0 0,0 0 1 0 0,1 3 7 0 0,3 5 37 0 0,-1-1 0 0 0,-1 1 0 0 0,0 0 0 0 0,0 0 0 0 0,0 0 0 0 0,-1 0 0 0 0,0 0 0 0 0,-1 4-125 0 0,-3 73 689 0 0,0-23-277 0 0,-2 68 718 0 0,6-125-977 0 0,-1 0 0 0 0,1 1 0 0 0,0-1 0 0 0,0 1 0 0 0,1-1 0 0 0,1 4-153 0 0,-5-8-1593 0 0,2-1-7044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8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0 4216 0 0,'0'0'171'0'0,"0"0"7"0"0,0 0-6 0 0,0 0 6 0 0,0 0 11 0 0,0 0 2 0 0,0 0-4 0 0,0 0 3 0 0,0 0-30 0 0,0 0-8 0 0,0 0 1 0 0,0 0-20 0 0,0 0-97 0 0,0 0-17 0 0,2 4-7 0 0,-2 6 10 0 0,1 1-1 0 0,-1-1 1 0 0,0 0-1 0 0,-1 1 1 0 0,-1-1-1 0 0,1 0 1 0 0,-2 0-1 0 0,0 3-21 0 0,-3 20 93 0 0,-11 100 665 0 0,7-79-214 0 0,10-43-149 0 0,0 5 540 0 0,0-16-909 0 0,0 1-1 0 0,0-1 1 0 0,0 0 0 0 0,0 1 0 0 0,0-1 0 0 0,0 0 0 0 0,-1 1-1 0 0,1-1 1 0 0,0 0 0 0 0,0 1 0 0 0,0-1 0 0 0,0 0 0 0 0,0 1-1 0 0,-1-1 1 0 0,1 0 0 0 0,0 0 0 0 0,0 1 0 0 0,0-1 0 0 0,-1 0-1 0 0,1 0 1 0 0,0 1 0 0 0,-1-1 0 0 0,1 0 0 0 0,0 0 0 0 0,0 0-1 0 0,-1 1 1 0 0,1-1 0 0 0,0 0 0 0 0,-1 0 0 0 0,1 0 0 0 0,0 0 0 0 0,-1 0-1 0 0,1 0-25 0 0,-1 0 155 0 0,1 0-92 0 0,0 0-22 0 0,0 0 6 0 0,0 0-3 0 0,0 0-15 0 0,0 0 2 0 0,0 0 1 0 0,-1-1-1322 0 0,1 1-5316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4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8240 0 0,'0'0'440'0'0,"0"0"0"0"0,11 4 1217 0 0,51-13-1341 0 0,-49 8-315 0 0,0 0 1 0 0,0-1-1 0 0,0-1 0 0 0,-1-1 1 0 0,1 1-1 0 0,-1-2 1 0 0,1 0-2 0 0,24-8 1 0 0,-27 9 13 0 0,39-11-757 0 0,-1-2 0 0 0,2-4 743 0 0,-17 4-6888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9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3712 0 0,'75'-18'1561'0'0,"79"-10"-612"0"0,-115 18-651 0 0,11-1 114 0 0,-12 7-152 0 0,-23 1-75 0 0,1 2 1 0 0,0 0-1 0 0,-1 0 0 0 0,1 2 1 0 0,0 0-1 0 0,-1 0 0 0 0,1 2 0 0 0,4 1-185 0 0,-4-3-881 0 0,-16-1-4688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9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5320 0 0,'0'0'153'0'0,"14"22"686"0"0,-13 17-518 0 0,-1 0 1 0 0,-2-1 0 0 0,-1 0-1 0 0,-7 27-321 0 0,6-35 1065 0 0,2 1 0 0 0,0 0 0 0 0,2 3-1065 0 0,0-34 109 0 0,0 0-17 0 0,0 0-54 0 0,0 0-16 0 0,0 0-2 0 0,0 0 0 0 0,0 0-33 0 0,0 0-1386 0 0,0 0-5523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9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0 5720 0 0,'-6'0'107'0'0,"0"1"0"0"0,0 0 0 0 0,0 0 0 0 0,0 1 0 0 0,0-1 0 0 0,0 1 0 0 0,1 1 0 0 0,-1-1 0 0 0,1 1 0 0 0,-1 0 0 0 0,1 0 0 0 0,0 0 0 0 0,0 1 0 0 0,0 0 0 0 0,1 0 0 0 0,-1 0 0 0 0,1 0 0 0 0,0 1 0 0 0,0 0 0 0 0,1 0 0 0 0,-2 1-107 0 0,-3 7 47 0 0,0 0 1 0 0,1 0-1 0 0,1 1 0 0 0,0 0 0 0 0,1 0 0 0 0,0 0 0 0 0,1 1 0 0 0,0 1-47 0 0,2-4 98 0 0,0 1 1 0 0,0-1 0 0 0,1 1 0 0 0,1 0-1 0 0,0-1 1 0 0,1 1 0 0 0,0 1-99 0 0,0-9 54 0 0,0-1 0 0 0,0 1-1 0 0,0-1 1 0 0,0 1 0 0 0,1-1 0 0 0,-1 1-1 0 0,1-1 1 0 0,0 0 0 0 0,1 0 0 0 0,-1 0-1 0 0,1 0 1 0 0,0 0 0 0 0,0 0 0 0 0,0-1 0 0 0,0 0-1 0 0,0 1 1 0 0,1-1 0 0 0,0 0 0 0 0,-1-1-1 0 0,5 3-53 0 0,-4-3 49 0 0,0-1 0 0 0,0 0 0 0 0,1 1 0 0 0,-1-2 0 0 0,0 1 0 0 0,3 0-49 0 0,16 3 178 0 0,-18-3-143 0 0,-1-1 0 0 0,0 1 0 0 0,1-1 0 0 0,-1 0 0 0 0,1 0 0 0 0,-1 0-1 0 0,0-1 1 0 0,1 0 0 0 0,-1 0 0 0 0,1 0 0 0 0,-1 0 0 0 0,0-1 0 0 0,0 1 0 0 0,3-2-35 0 0,8-5 219 0 0,0 0 0 0 0,-1-1 0 0 0,4-3-219 0 0,-10 6 105 0 0,-1 0 1 0 0,0-1-1 0 0,0 0 1 0 0,0 0-1 0 0,-1 0 1 0 0,0-1-1 0 0,0 0 1 0 0,-1-1-1 0 0,0 1 1 0 0,0-3-106 0 0,-1 4 107 0 0,-1 0 1 0 0,0 0-1 0 0,0-1 1 0 0,-1 1-1 0 0,0-1 1 0 0,0 0-1 0 0,-1 1 1 0 0,0-1-1 0 0,0 0 1 0 0,-1 0-1 0 0,0 0 1 0 0,-1-7-108 0 0,0 9 42 0 0,-1 1-1 0 0,1 0 1 0 0,-1 0-1 0 0,0 1 1 0 0,0-1 0 0 0,-1 0-1 0 0,1 1 1 0 0,-1-1 0 0 0,0 1-1 0 0,0 0 1 0 0,-1 0 0 0 0,1 0-1 0 0,-1 0 1 0 0,0 0-1 0 0,0 1 1 0 0,0 0 0 0 0,0 0-1 0 0,-1 0 1 0 0,1 0 0 0 0,-1 1-1 0 0,0 0 1 0 0,0 0 0 0 0,0 0-1 0 0,0 0 1 0 0,0 1 0 0 0,-4-1-42 0 0,4 1-180 0 0,-12-2 565 0 0,17 3-444 0 0,0 0 0 0 0,-1 0 0 0 0,1 0-1 0 0,0 0 1 0 0,-1 0 0 0 0,1 0 0 0 0,0 0 0 0 0,-1 0 0 0 0,1 0 0 0 0,0 0-1 0 0,-1 0 1 0 0,1 1 0 0 0,0-1 0 0 0,-1 0 0 0 0,1 0 0 0 0,0 0 0 0 0,0 0-1 0 0,-1 0 1 0 0,1 1 0 0 0,0-1 0 0 0,0 0 0 0 0,-1 0 0 0 0,1 1-1 0 0,0-1 1 0 0,0 0 0 0 0,-1 0 0 0 0,1 1 0 0 0,0-1 0 0 0,0 0 0 0 0,0 0-1 0 0,0 1 1 0 0,-1-1 0 0 0,1 0 0 0 0,0 1 0 0 0,0-1 0 0 0,0 0 0 0 0,0 1-1 0 0,0-1 1 0 0,0 0 59 0 0,0 1-9334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0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1 405 6928 0 0,'0'-40'229'0'0,"-1"-4"1207"0"0,2 1 0 0 0,3-6-1436 0 0,-2 34 275 0 0,1 0 1 0 0,0 0-1 0 0,1 0 1 0 0,1 1-1 0 0,0-1 1 0 0,1 1-1 0 0,0 0 1 0 0,2 0-276 0 0,-7 11 58 0 0,1 0 1 0 0,-1 0-1 0 0,1 0 1 0 0,0 0-1 0 0,0 0 1 0 0,0 0-1 0 0,0 1 1 0 0,1-1-1 0 0,-1 1 1 0 0,1-1-1 0 0,0 1 1 0 0,-1 0-1 0 0,1 0 1 0 0,0 0-1 0 0,0 0 1 0 0,0 1-1 0 0,1-1 1 0 0,-1 1-1 0 0,0 0 1 0 0,1 0-1 0 0,-1 0 1 0 0,0 0-1 0 0,1 1 1 0 0,-1-1-1 0 0,1 1 0 0 0,-1 0 1 0 0,1 0-1 0 0,-1 0 1 0 0,1 1-59 0 0,0-1 14 0 0,-1 1 1 0 0,1 0 0 0 0,-1 0-1 0 0,1 0 1 0 0,-1 0-1 0 0,1 1 1 0 0,-1-1-1 0 0,0 1 1 0 0,1 0-1 0 0,-1 0 1 0 0,0 0-1 0 0,0 0 1 0 0,-1 1-1 0 0,1-1 1 0 0,0 1-1 0 0,-1-1 1 0 0,1 2-15 0 0,6 7 14 0 0,1 1-1 0 0,-2 0 1 0 0,4 6-14 0 0,4 11 24 0 0,-1 1 1 0 0,1 5-25 0 0,22 44 78 0 0,-37-76-76 0 0,1-1 0 0 0,-1 1 0 0 0,1-1 0 0 0,0 1 0 0 0,-1-1 0 0 0,1 0 0 0 0,0 0 0 0 0,1 0 0 0 0,-1 0 0 0 0,0 0 0 0 0,0 0 0 0 0,1-1 0 0 0,-1 1 0 0 0,1-1 0 0 0,-1 0 0 0 0,1 1 0 0 0,0-1 0 0 0,0-1 0 0 0,-1 1 0 0 0,1 0 0 0 0,0 0 0 0 0,0-1 0 0 0,0 0 1 0 0,0 0-1 0 0,0 1 0 0 0,0-2 0 0 0,-1 1 0 0 0,1 0 0 0 0,0 0 0 0 0,0-1 0 0 0,0 0 0 0 0,0 0 0 0 0,-1 0 0 0 0,1 0 0 0 0,0 0 0 0 0,-1 0 0 0 0,1 0 0 0 0,-1-1 0 0 0,1 0 0 0 0,-1 1 0 0 0,0-1 0 0 0,1 0 0 0 0,-1 0 0 0 0,0 0 0 0 0,0 0 0 0 0,0-1 0 0 0,-1 1 0 0 0,1 0 0 0 0,-1-1 1 0 0,1 1-1 0 0,0-3-2 0 0,3-6 17 0 0,1-1 0 0 0,-2-1 0 0 0,1 1 0 0 0,-2-1 0 0 0,0 0 1 0 0,0 0-1 0 0,-1 0 0 0 0,-1 0 0 0 0,0-9-17 0 0,-3-111 958 0 0,-2 97-172 0 0,4 36-752 0 0,0 0-13 0 0,0 0 0 0 0,1 0-2038 0 0,-1 0-8284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0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31 8240 0 0,'0'-2'63'0'0,"0"0"-1"0"0,0 1 1 0 0,0-1 0 0 0,0 1 0 0 0,0-1 0 0 0,-1 1-1 0 0,1-1 1 0 0,-1 1 0 0 0,1-1 0 0 0,-1 1 0 0 0,1-1-1 0 0,-1 1 1 0 0,0-1 0 0 0,0 1 0 0 0,0 0 0 0 0,0-1-1 0 0,0 1 1 0 0,0 0 0 0 0,0 0 0 0 0,0 0-63 0 0,0 0 152 0 0,1 1-24 0 0,-20 1-26 0 0,4 0 54 0 0,0 2-1 0 0,1 0 0 0 0,-1 1 0 0 0,1 0 0 0 0,-2 2-155 0 0,15-4 81 0 0,-1 0-1 0 0,1 0 1 0 0,-1 0-1 0 0,1 0 1 0 0,0 0-1 0 0,0 1 0 0 0,0-1 1 0 0,1 1-1 0 0,-1-1 1 0 0,0 1-1 0 0,1 0 1 0 0,0-1-1 0 0,-1 1 1 0 0,1 0-1 0 0,0 0 0 0 0,1 0 1 0 0,-1 0-1 0 0,0 0 1 0 0,1 0-1 0 0,0 0 1 0 0,0 0-1 0 0,0 0 1 0 0,0 0-1 0 0,0 0 0 0 0,0 0 1 0 0,1 0-1 0 0,0 1-80 0 0,1 7 76 0 0,1-1 0 0 0,1 1 0 0 0,-1 0 0 0 0,2-1 0 0 0,0 0 0 0 0,0 0 0 0 0,5 6-76 0 0,69 112 322 0 0,-77-124-324 0 0,-1 0 0 0 0,1 0 1 0 0,-1 0-1 0 0,1 0 0 0 0,-1 0 0 0 0,-1 1 1 0 0,1-1-1 0 0,0 0 0 0 0,-1 1 1 0 0,0-1-1 0 0,0 0 0 0 0,-1 1 1 0 0,1 0 1 0 0,-1 11-2 0 0,1-14 2 0 0,-1 0 1 0 0,0-1 0 0 0,1 1 0 0 0,-1 0-1 0 0,0 0 1 0 0,0 0 0 0 0,0-1-1 0 0,-1 1 1 0 0,1 0 0 0 0,0-1 0 0 0,0 1-1 0 0,-1-1 1 0 0,1 1 0 0 0,-1-1 0 0 0,0 0-1 0 0,1 0 1 0 0,-1 0 0 0 0,0 0 0 0 0,0 0-1 0 0,0 0 1 0 0,1 0 0 0 0,-1 0-1 0 0,0-1 1 0 0,0 1 0 0 0,-1-1-1 0 0,-10 4 7 0 0,0 0-1 0 0,0-1 1 0 0,-3 0-7 0 0,8-1 7 0 0,1-1 0 0 0,-1 0 0 0 0,1-1-1 0 0,-1 0 1 0 0,1 0 0 0 0,-1 0 0 0 0,1-1-1 0 0,0 0 1 0 0,-1 0 0 0 0,1-1 0 0 0,0 0 0 0 0,-3-2-7 0 0,7 0-1711 0 0,3 4-6914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1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0 393 6224 0 0,'6'-13'732'0'0,"-5"12"-667"0"0,-1 0 0 0 0,1 1 0 0 0,-1-1 0 0 0,1 0 0 0 0,-1 0 0 0 0,1 0 0 0 0,-1 0 0 0 0,0 0 1 0 0,1 0-1 0 0,-1 0 0 0 0,0 1 0 0 0,0-1 0 0 0,0 0 0 0 0,1 0 0 0 0,-1-1-65 0 0,0-5 317 0 0,1 0 0 0 0,0 0 0 0 0,1 1 1 0 0,-1-1-1 0 0,1 0 0 0 0,1 0 0 0 0,0-1-317 0 0,8-25 665 0 0,-7 18-400 0 0,1 0 0 0 0,1 1 0 0 0,0 0 0 0 0,1 0 0 0 0,7-11-265 0 0,45-63 1570 0 0,-53 81-1360 0 0,1-1 0 0 0,-1 2 0 0 0,1-1 0 0 0,4-2-210 0 0,20-21 777 0 0,-28 28-699 0 0,-1 0 1 0 0,1 0-1 0 0,0 0 1 0 0,0 0-1 0 0,0 1 1 0 0,0-1-1 0 0,1 1 1 0 0,-1 0-1 0 0,0 0 1 0 0,0 0-1 0 0,2 0-78 0 0,9-4 217 0 0,-13 5-207 0 0,0 0-1 0 0,0 0 1 0 0,0 0 0 0 0,-1 0-1 0 0,1 0 1 0 0,0 0 0 0 0,0 0-1 0 0,0 0 1 0 0,0 0 0 0 0,0 1-1 0 0,-1-1 1 0 0,1 0 0 0 0,0 1-1 0 0,0-1 1 0 0,0 0 0 0 0,-1 1-1 0 0,1-1 1 0 0,0 1 0 0 0,0-1 0 0 0,-1 1-1 0 0,1-1 1 0 0,0 1 0 0 0,-1 0-1 0 0,1-1 1 0 0,-1 1 0 0 0,1 0-1 0 0,-1-1 1 0 0,1 1 0 0 0,-1 1-10 0 0,15 25 37 0 0,-12-22-45 0 0,4 12-52 0 0,0 1 0 0 0,-1 0 0 0 0,2 14 60 0 0,0-2-107 0 0,4 35-140 0 0,-10-48 200 0 0,0-1 1 0 0,1 0-1 0 0,2 4 47 0 0,14 54 49 0 0,-18-69-36 0 0,0 1-1 0 0,-1 0 1 0 0,1 0 0 0 0,-1-1-1 0 0,-1 4-12 0 0,1 5-1852 0 0,0-14-8373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1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7736 0 0,'10'-2'344'0'0,"-1"1"1"0"0,1-1-1 0 0,-1-1 1 0 0,0 1 0 0 0,1-2-1 0 0,-1 1 1 0 0,-1-1-1 0 0,6-3-344 0 0,-4 2 125 0 0,25-9 125 0 0,0 2 1 0 0,32-7-251 0 0,19-6 219 0 0,-67 19-1599 0 0,-1 0-5737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2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0 295 6016 0 0,'1'0'0'0'0,"5"-8"455"0"0,-1 0 0 0 0,0 0-1 0 0,0-1 1 0 0,-1 1-1 0 0,0-1 1 0 0,0 0 0 0 0,-1 0-1 0 0,0-1 1 0 0,0 1-1 0 0,-1-2-454 0 0,4-127 1918 0 0,3 119-1812 0 0,-1 2 396 0 0,-8 17-483 0 0,0-1 1 0 0,0 1 0 0 0,0-1-1 0 0,0 1 1 0 0,0-1 0 0 0,0 1-1 0 0,0-1 1 0 0,0 1 0 0 0,0-1-1 0 0,0 1 1 0 0,0-1-1 0 0,1 1 1 0 0,-1-1 0 0 0,0 1-1 0 0,0-1 1 0 0,1 1 0 0 0,-1 0-1 0 0,0-1 1 0 0,1 1 0 0 0,-1-1-1 0 0,0 1 1 0 0,1 0 0 0 0,-1-1-1 0 0,1 1 1 0 0,-1 0 0 0 0,0 0-1 0 0,1-1 1 0 0,-1 1 0 0 0,1 0-1 0 0,-1 0 1 0 0,1 0 0 0 0,-1 0-1 0 0,1-1 1 0 0,-1 1 0 0 0,1 0-1 0 0,-1 0 1 0 0,1 0 0 0 0,-1 0-1 0 0,1 0 1 0 0,-1 0 0 0 0,1 0-1 0 0,-1 0 1 0 0,1 0-1 0 0,-1 1 1 0 0,1-1 0 0 0,-1 0-1 0 0,1 0 1 0 0,-1 0 0 0 0,1 1-1 0 0,-1-1 1 0 0,1 0 0 0 0,-1 0-1 0 0,0 1 1 0 0,1-1 0 0 0,-1 0-1 0 0,1 1 1 0 0,-1-1 0 0 0,0 0-1 0 0,1 1 1 0 0,-1 0-20 0 0,4 2 38 0 0,0 0 0 0 0,0 1 0 0 0,-1-1 0 0 0,0 1 0 0 0,3 4-38 0 0,11 17 45 0 0,-2 1 1 0 0,-1 1-1 0 0,-1 0 0 0 0,9 27-45 0 0,-18-45 7 0 0,1 0-1 0 0,0 0 0 0 0,1-1 1 0 0,0 1-1 0 0,0-1 0 0 0,0-1 1 0 0,1 1-1 0 0,0-1 1 0 0,4 2-7 0 0,-8-7 1 0 0,0-1-1 0 0,0 1 1 0 0,1-1 0 0 0,-1 0 0 0 0,0 0 0 0 0,1 0 0 0 0,-1 0 0 0 0,1 0 0 0 0,0-1 0 0 0,-1 0 0 0 0,1 0 0 0 0,-1 0 0 0 0,1 0 0 0 0,-1 0 0 0 0,1-1 0 0 0,-1 1 0 0 0,1-1 0 0 0,-1 0 0 0 0,1 0 0 0 0,-1 0 0 0 0,0-1 0 0 0,1 1 0 0 0,-1-1 0 0 0,0 0 0 0 0,1 0-1 0 0,-2 0 10 0 0,1 0 1 0 0,-1 0 0 0 0,1-1-1 0 0,-1 1 1 0 0,0 0 0 0 0,0-1 0 0 0,0 1-1 0 0,0-1 1 0 0,0 0 0 0 0,-1 0-1 0 0,1 1 1 0 0,-1-1 0 0 0,1 0-1 0 0,-1 0 1 0 0,0-1 0 0 0,0 1 0 0 0,-1 0-1 0 0,1 0 1 0 0,-1-3-11 0 0,1-1 81 0 0,0 0-1 0 0,-1 1 1 0 0,0-1-1 0 0,0 0 1 0 0,0 0-1 0 0,-1 1 1 0 0,0-1 0 0 0,-3-6-81 0 0,-7-49 464 0 0,8 53-413 0 0,0 0 1 0 0,1 0-1 0 0,1 0 1 0 0,0-2-52 0 0,-5-23 355 0 0,6 34-412 0 0,0-1 0 0 0,0 1 0 0 0,0-1 0 0 0,0 0 0 0 0,0 1 0 0 0,1-1 0 0 0,-1 1 0 0 0,0-1 0 0 0,1 1 0 0 0,-1-1 0 0 0,0 0 0 0 0,1 1 0 0 0,-1 0 0 0 0,0-1 0 0 0,1 1 0 0 0,-1-1 0 0 0,1 1 0 0 0,-1-1 0 0 0,1 1 0 0 0,-1 0 0 0 0,1-1 0 0 0,-1 1 0 0 0,1 0 0 0 0,0 0 0 0 0,-1-1 0 0 0,1 1 0 0 0,-1 0 0 0 0,1 0 0 0 0,0 0 0 0 0,-1 0 0 0 0,1 0 1 0 0,-1 0-1 0 0,1 0 0 0 0,0 0 57 0 0,0 0-10480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2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1 339 5224 0 0,'1'5'199'0'0,"0"-1"0"0"0,0 0 1 0 0,1 0-1 0 0,-1 0 0 0 0,1 1 1 0 0,0-1-1 0 0,1-1 0 0 0,-1 1 1 0 0,1 0-1 0 0,-1-1 0 0 0,1 1 1 0 0,0-1-1 0 0,0 0 0 0 0,1 1-199 0 0,-3-4 18 0 0,0 0 39 0 0,-1 0 1 0 0,1 0 0 0 0,0 0 0 0 0,0-1-1 0 0,-1 1 1 0 0,1 0 0 0 0,0-1-1 0 0,-1 1 1 0 0,1-1 0 0 0,0 1 0 0 0,-1-1-1 0 0,1 1 1 0 0,0-1 0 0 0,-1 1-1 0 0,1-1 1 0 0,-1 1 0 0 0,1-1 0 0 0,-1 0-1 0 0,0 1 1 0 0,1-1 0 0 0,-1 0-1 0 0,0 1 1 0 0,1-1 0 0 0,-1 0 0 0 0,0 0-1 0 0,0 1 1 0 0,1-1 0 0 0,-1 0-1 0 0,0 0 1 0 0,0 1 0 0 0,0-1 0 0 0,0-1-58 0 0,0-30 882 0 0,0 24-693 0 0,-1-41 533 0 0,0 14-52 0 0,2 0-1 0 0,1-1 1 0 0,4-20-670 0 0,-4 49 62 0 0,0 0 0 0 0,0 1 1 0 0,0-1-1 0 0,1 1 0 0 0,0-1 0 0 0,1 1 0 0 0,-1 0 1 0 0,1 0-1 0 0,0 1 0 0 0,1-1 0 0 0,-1 1 1 0 0,1 0-1 0 0,0 0 0 0 0,0 0 0 0 0,1 1 0 0 0,-1 0 1 0 0,1 0-1 0 0,0 0 0 0 0,0 1 0 0 0,0 0 1 0 0,1 0-1 0 0,-1 0 0 0 0,1 1 0 0 0,0 0 0 0 0,-1 0 1 0 0,1 1-1 0 0,0 0 0 0 0,0 0 0 0 0,0 0 1 0 0,0 1-1 0 0,0 0 0 0 0,0 1 0 0 0,1-1-62 0 0,-1 1 13 0 0,0 0-1 0 0,0 0 0 0 0,0 1 1 0 0,0 0-1 0 0,0 0 0 0 0,0 1 1 0 0,-1-1-1 0 0,1 2 1 0 0,-1-1-1 0 0,0 0 0 0 0,0 1 1 0 0,0 0-1 0 0,0 1 1 0 0,-1 0-1 0 0,0-1 0 0 0,0 1 1 0 0,0 1-1 0 0,0-1 0 0 0,-1 1 1 0 0,0 0-1 0 0,0 1-12 0 0,6 9 10 0 0,0 1 1 0 0,-1 0-1 0 0,2 8-10 0 0,-9-20-8 0 0,0 0 1 0 0,-1 0 0 0 0,1 0-1 0 0,-1 1 1 0 0,0-1-1 0 0,-1 0 1 0 0,1 1-1 0 0,-1-1 1 0 0,0 1 0 0 0,0-1-1 0 0,-1 1 1 0 0,1-1-1 0 0,-1 0 1 0 0,-1 2 7 0 0,2-4-10 0 0,-1 0 0 0 0,1-1 0 0 0,-1 1 0 0 0,0 0-1 0 0,0-1 1 0 0,0 1 0 0 0,0-1 0 0 0,-1 1 0 0 0,1-1 0 0 0,-1 1 0 0 0,1-1 0 0 0,-1 0 0 0 0,0 0 0 0 0,0 0 0 0 0,0 0-1 0 0,0 0 1 0 0,0 0 0 0 0,0-1 0 0 0,-1 1 0 0 0,1-1 0 0 0,-1 1 0 0 0,1-1 0 0 0,-3 1 10 0 0,-23 11-72 0 0,19-7 52 0 0,-1-2-1 0 0,0 1 0 0 0,-1-1 1 0 0,1-1-1 0 0,-1 0 1 0 0,1 0-1 0 0,-2-1 21 0 0,-12 1-207 0 0,-17 3-772 0 0,1-2 0 0 0,-8-2 979 0 0,23-2-9516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4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77 2904 0 0,'-1'-3'369'0'0,"-1"0"0"0"0,0 1 1 0 0,1-1-1 0 0,-1 1 0 0 0,0-1 0 0 0,0 1 1 0 0,-1 0-1 0 0,1 0 0 0 0,0 0 0 0 0,-1 0 0 0 0,1 0 1 0 0,-1 0-1 0 0,0 1 0 0 0,-2-2-369 0 0,-3 3-8 0 0,1 1 1 0 0,-1 0-1 0 0,0 0 1 0 0,0 0-1 0 0,1 1 0 0 0,-8 3 8 0 0,3-2-5 0 0,0 1-3 0 0,0 1-1 0 0,1 0 1 0 0,-1 1-1 0 0,1 0 0 0 0,0 1 1 0 0,1 0-1 0 0,-1 1 1 0 0,1 0 8 0 0,-2 2-4 0 0,6-4 2 0 0,1 0 0 0 0,0 0-1 0 0,0 1 1 0 0,0-1-1 0 0,1 1 1 0 0,0 0 0 0 0,1 1-1 0 0,-1-1 1 0 0,1 1-1 0 0,1-1 1 0 0,-1 4 2 0 0,2-8-3 0 0,-2 4-5 0 0,1 0 0 0 0,0 1 0 0 0,1-1 0 0 0,0 0 0 0 0,0 1 0 0 0,1-1 0 0 0,0 1 0 0 0,0-1 0 0 0,1 8 8 0 0,-1-12-1 0 0,1 0-1 0 0,-1-1 1 0 0,1 1-1 0 0,0 0 0 0 0,0 0 1 0 0,0-1-1 0 0,0 1 1 0 0,0-1-1 0 0,0 1 0 0 0,1-1 1 0 0,-1 1-1 0 0,1-1 1 0 0,0 0-1 0 0,-1 0 1 0 0,1 0-1 0 0,0 0 0 0 0,0 0 1 0 0,1 0-1 0 0,-1 0 1 0 0,0-1-1 0 0,1 1 0 0 0,-1-1 1 0 0,1 1-1 0 0,-1-1 1 0 0,1 0-1 0 0,0 0 0 0 0,1 0 2 0 0,14 2 112 0 0,0 0 0 0 0,0-1 0 0 0,1-2 0 0 0,-1 1-1 0 0,0-2 1 0 0,1-1 0 0 0,-1 0 0 0 0,0-1-1 0 0,0-1 1 0 0,0 0 0 0 0,-1-2 0 0 0,1 0-1 0 0,-1-1 1 0 0,-1-1 0 0 0,1 0 0 0 0,-1-1 0 0 0,-1-1-1 0 0,6-5-111 0 0,-14 10 110 0 0,0 0 0 0 0,-1-1 1 0 0,0 0-1 0 0,0 0 0 0 0,-1 0 0 0 0,2-4-110 0 0,-5 7 63 0 0,0 1 0 0 0,0-1 0 0 0,-1 0 0 0 0,0 0 1 0 0,1 1-1 0 0,-1-1 0 0 0,0 0 0 0 0,0 0 0 0 0,-1 0 0 0 0,1-1 1 0 0,-1 1-1 0 0,1 0 0 0 0,-1 0 0 0 0,0 0 0 0 0,0 0 0 0 0,0 0 0 0 0,-1-1 1 0 0,0 0-64 0 0,-1-5 112 0 0,-1 1 1 0 0,0 0 0 0 0,0 0 0 0 0,-1 0 0 0 0,0 0-1 0 0,-1 0 1 0 0,0 1 0 0 0,0 0 0 0 0,0 0 0 0 0,-1 0-1 0 0,0 0 1 0 0,-1 1 0 0 0,1 0 0 0 0,-1 1 0 0 0,-5-4-113 0 0,-56-42 596 0 0,56 48-1377 0 0,10 3-344 0 0,2 0-7457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5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0 155 5824 0 0,'1'0'15'0'0,"0"0"1"0"0,-1 0 0 0 0,1 0-1 0 0,0 0 1 0 0,0 1-1 0 0,0-1 1 0 0,-1 0-1 0 0,1 1 1 0 0,0-1 0 0 0,-1 0-1 0 0,1 1 1 0 0,0-1-1 0 0,-1 1 1 0 0,1-1-1 0 0,0 1 1 0 0,-1 0 0 0 0,1-1-1 0 0,-1 1 1 0 0,1-1-1 0 0,-1 1 1 0 0,0 0-1 0 0,1 0 1 0 0,-1-1 0 0 0,1 1-1 0 0,-1 0-15 0 0,8 24 680 0 0,-4-11-429 0 0,-1-3-151 0 0,0-1 0 0 0,-1 1 0 0 0,-1 1 0 0 0,0-1 0 0 0,0 0 0 0 0,-1 7-100 0 0,-1 8 58 0 0,1-9 23 0 0,0 0 0 0 0,3 17-81 0 0,1-10 240 0 0,-1 0 1 0 0,-2 1-1 0 0,0 0 1 0 0,-1-1-1 0 0,-3 19-240 0 0,2-34 127 0 0,1 0 0 0 0,0 0 0 0 0,0 0 0 0 0,1-1-1 0 0,0 1 1 0 0,3 8-127 0 0,15 52 1185 0 0,-16-57-807 0 0,-3-11-320 0 0,0 1-1 0 0,1 0 1 0 0,-1-1-1 0 0,0 1 1 0 0,1 0-1 0 0,-1-1 1 0 0,1 1 0 0 0,-1-1-1 0 0,1 1 1 0 0,0-1-1 0 0,-1 1 1 0 0,1-1-1 0 0,0 1 1 0 0,0-1-1 0 0,0 0 1 0 0,0 1 0 0 0,1-1-1 0 0,-1 0 1 0 0,1 0-58 0 0,-2-1 160 0 0,0 0-16 0 0,0 0-64 0 0,0 0-16 0 0,2-28 487 0 0,4-29-551 0 0,1-11 51 0 0,6-95 212 0 0,-11 130-174 0 0,2 1 1 0 0,1 0-1 0 0,1 0 0 0 0,2 0 1 0 0,10-25-90 0 0,-14 47 44 0 0,1 1 0 0 0,0-1 0 0 0,0 1 1 0 0,1 0-1 0 0,1 0 0 0 0,-1 1 0 0 0,1-1 1 0 0,1 2-1 0 0,1-2-44 0 0,9-8 126 0 0,1 2 1 0 0,0 0-1 0 0,11-5-126 0 0,-21 15 23 0 0,1 0-1 0 0,-1 0 1 0 0,1 1 0 0 0,0 0 0 0 0,1 1 0 0 0,-1 0-1 0 0,0 0 1 0 0,1 1 0 0 0,0 1 0 0 0,10-1-23 0 0,17 1-207 0 0,0 1 1 0 0,0 2 206 0 0,-32-1-67 0 0,0 1 0 0 0,0-1 0 0 0,-1 1 1 0 0,1 0-1 0 0,-1 0 0 0 0,0 1 1 0 0,1 0-1 0 0,-1 0 0 0 0,1 1 67 0 0,23 11-247 0 0,-26-14 210 0 0,-1 0 0 0 0,1 0 0 0 0,0 1 1 0 0,-1-1-1 0 0,1 1 0 0 0,-1 0 1 0 0,1 0-1 0 0,-1 0 0 0 0,0 0 0 0 0,0 0 1 0 0,2 3 36 0 0,-3-4-18 0 0,-1 0 1 0 0,1 0 0 0 0,0 0-1 0 0,-1 0 1 0 0,1 0-1 0 0,-1 0 1 0 0,1 1 0 0 0,-1-1-1 0 0,1 0 1 0 0,-1 0-1 0 0,0 0 1 0 0,0 1 0 0 0,0-1-1 0 0,1 0 1 0 0,-1 0-1 0 0,0 1 1 0 0,0-1 0 0 0,-1 0-1 0 0,1 0 1 0 0,0 1 0 0 0,0-1-1 0 0,-1 0 1 0 0,1 0-1 0 0,-1 0 1 0 0,1 0 0 0 0,-1 1 17 0 0,-8 14-139 0 0,8-12 125 0 0,-1-1 0 0 0,0 1 0 0 0,-1 0-1 0 0,1-1 1 0 0,-1 1 0 0 0,1-1 0 0 0,-1 0 0 0 0,0 1 0 0 0,0-1 0 0 0,0-1 0 0 0,-1 1 0 0 0,1 0 0 0 0,-1-1 0 0 0,-2 2 14 0 0,-11 3-2 0 0,1-1 0 0 0,-1 0 0 0 0,0-1 0 0 0,-16 3 2 0 0,21-5 5 0 0,0 1 1 0 0,0 0 0 0 0,0 1-1 0 0,1 1 1 0 0,-1-1-1 0 0,-5 6-5 0 0,-22 9 29 0 0,31-16 3 0 0,0 0-1 0 0,0 1 0 0 0,1-1 0 0 0,0 1 1 0 0,0 1-1 0 0,0-1 0 0 0,0 1 0 0 0,1 0 1 0 0,-3 5-32 0 0,-10 6 163 0 0,16-15-162 0 0,1 0-1 0 0,0 0 1 0 0,-1 0-1 0 0,1 1 1 0 0,0-1-1 0 0,0 0 1 0 0,0 1-1 0 0,1-1 1 0 0,-1 1-1 0 0,1 0 1 0 0,-1 0-1 0 0,-1 4 26 0 0,0 0 0 0 0,0 1-1 0 0,1-1 1 0 0,-1 7-26 0 0,3-12 9 0 0,-1 0-1 0 0,1 0 0 0 0,0 0 1 0 0,0 0-1 0 0,0 0 0 0 0,0 0 1 0 0,0 0-1 0 0,0 0 0 0 0,1 0 1 0 0,-1 0-1 0 0,0 0 1 0 0,1 0-1 0 0,0 0 0 0 0,0 0 1 0 0,-1 0-1 0 0,1 0 0 0 0,0 0 1 0 0,0-1-1 0 0,1 1 1 0 0,0 1-9 0 0,19 19 33 0 0,-14-14-25 0 0,0 0 0 0 0,0-1 0 0 0,1 0 0 0 0,0 0-1 0 0,0-1 1 0 0,1 0 0 0 0,-1-1 0 0 0,1 1 0 0 0,1-2 0 0 0,-1 1-8 0 0,-7-4 0 0 0,18 7 10 0 0,1 0-1 0 0,0-1 1 0 0,0-1-1 0 0,1-2 0 0 0,-1 0 1 0 0,1-1-1 0 0,16 0-9 0 0,-36-3 0 0 0,32 0 128 0 0,34 5-128 0 0,-24-3 26 0 0,-34-3-16 0 0,-1 1 0 0 0,1 1 0 0 0,0 0 0 0 0,4 1-10 0 0,25 4-1754 0 0,-36-6-7032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4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29 263 8032 0 0,'0'-22'439'0'0,"-1"0"1"0"0,-2-1 0 0 0,0 1 0 0 0,-1 0-1 0 0,-2-5-439 0 0,2 11 488 0 0,1 1 0 0 0,1-1 0 0 0,1 1-1 0 0,0-1 1 0 0,1-6-488 0 0,0 21 26 0 0,0 1-1 0 0,0 0 1 0 0,0 0-1 0 0,1-1 1 0 0,-1 1 0 0 0,0 0-1 0 0,0 0 1 0 0,0 0 0 0 0,0-1-1 0 0,1 1 1 0 0,-1 0 0 0 0,0 0-1 0 0,0 0 1 0 0,0 0-1 0 0,1-1 1 0 0,-1 1 0 0 0,0 0-1 0 0,0 0 1 0 0,1 0 0 0 0,-1 0-1 0 0,0 0 1 0 0,0 0 0 0 0,1 0-1 0 0,-1 0 1 0 0,0-1-1 0 0,0 1 1 0 0,1 0 0 0 0,-1 0-1 0 0,0 0 1 0 0,1 0 0 0 0,-1 1-1 0 0,0-1 1 0 0,0 0 0 0 0,1 0-1 0 0,-1 0 1 0 0,0 0-1 0 0,0 0 1 0 0,1 0 0 0 0,-1 0-26 0 0,11 4 609 0 0,-8-3-564 0 0,-1 1 0 0 0,0-1 0 0 0,1 1 0 0 0,-1 0-1 0 0,0 0 1 0 0,0 0 0 0 0,0 0 0 0 0,-1 1 0 0 0,1-1 0 0 0,0 0-1 0 0,-1 1 1 0 0,1 0-45 0 0,15 37 69 0 0,-7-18 22 0 0,-4-7-36 0 0,1-1 1 0 0,1 0 0 0 0,0 0 0 0 0,1-1 0 0 0,1 0-1 0 0,0-1 1 0 0,10 11-56 0 0,-6-10 150 0 0,26 21 61 0 0,-37-32-209 0 0,0 0 1 0 0,0 0 0 0 0,1 0 0 0 0,-1-1-1 0 0,0 1 1 0 0,1-1 0 0 0,0 0 0 0 0,-1 0-1 0 0,1 0 1 0 0,0-1 0 0 0,-1 0 0 0 0,4 1-3 0 0,6-1 13 0 0,-1 0 0 0 0,1-1 0 0 0,0-1 1 0 0,-1 0-1 0 0,1-1 0 0 0,-1 0 0 0 0,1-1-13 0 0,-9 3-11 0 0,0-1 0 0 0,0 1 1 0 0,0-1-1 0 0,0 0 0 0 0,-1-1 0 0 0,1 1 0 0 0,-1-1 0 0 0,0 1 0 0 0,1-1 0 0 0,-1 0 0 0 0,0 0 0 0 0,-1 0 0 0 0,1 0 0 0 0,-1-1 0 0 0,1 1 0 0 0,-1-1 0 0 0,0 0 1 0 0,0 0-1 0 0,0 1 0 0 0,-1-1 0 0 0,0 0 0 0 0,1-1 0 0 0,-1 1 11 0 0,1-7-2 0 0,0-1-1 0 0,-1 0 1 0 0,0 0 0 0 0,0 1 0 0 0,-1-1 0 0 0,-1 0-1 0 0,0 0 1 0 0,-1 1 0 0 0,0-1 0 0 0,0 1-1 0 0,-1-1 1 0 0,-1 1 2 0 0,-16-39 594 0 0,30 44-2489 0 0,-9 5-8306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5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0 8240 0 0,'-84'21'3085'0'0,"75"-18"-3030"0"0,1 0 0 0 0,0 0 0 0 0,0 1 0 0 0,0-1 0 0 0,0 2 0 0 0,1-1 0 0 0,-1 1 0 0 0,1 0 0 0 0,0 1 0 0 0,1 0-1 0 0,-5 4-54 0 0,-10 13 148 0 0,2 0 0 0 0,-12 18-148 0 0,31-41 0 0 0,-3 4 8 0 0,-1 0-1 0 0,1 1 1 0 0,0-1 0 0 0,1 1-1 0 0,-1 0 1 0 0,1 0 0 0 0,0-1-1 0 0,0 1 1 0 0,0 1 0 0 0,1-1-1 0 0,0 0 1 0 0,-1 5-8 0 0,-2 57 177 0 0,4-60-109 0 0,0-1 0 0 0,0 1 0 0 0,1-1 0 0 0,0 0 0 0 0,0 1 0 0 0,2 5-68 0 0,-2-9 21 0 0,1-1 1 0 0,-1 1-1 0 0,0-1 0 0 0,1 1 1 0 0,-1-1-1 0 0,1 0 1 0 0,0 0-1 0 0,-1 1 1 0 0,1-1-1 0 0,0 0 1 0 0,0-1-1 0 0,1 1 0 0 0,-1 0 1 0 0,0-1-1 0 0,1 1 1 0 0,-1-1-1 0 0,2 1-21 0 0,14 7 23 0 0,-9-5-11 0 0,0 1 1 0 0,1-1 0 0 0,-1-1-1 0 0,1 1 1 0 0,7 0-13 0 0,-8-2 16 0 0,1 0 1 0 0,1-1-1 0 0,-1 0 1 0 0,0-1-1 0 0,0 0 1 0 0,0 0 0 0 0,6-2-17 0 0,-11 2 33 0 0,1 0 0 0 0,-1 0 1 0 0,0 0-1 0 0,1 1 1 0 0,-1-1-1 0 0,3 2-33 0 0,23 2 170 0 0,-25-10-1899 0 0,-6 6-6924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5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8640 0 0,'3'-2'57'0'0,"0"-1"1"0"0,0 1 0 0 0,1 0 0 0 0,0 0-1 0 0,-1 0 1 0 0,1 0 0 0 0,0 1-1 0 0,0-1 1 0 0,0 1 0 0 0,0 0 0 0 0,1 0-58 0 0,50-6 874 0 0,-44 5-802 0 0,68-7 383 0 0,67-6-37 0 0,-79 12-1608 0 0,-62 2-5890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25 4512 0 0,'0'0'343'0'0,"0"0"-5"0"0,0 0 6 0 0,0 0-33 0 0,0 0-157 0 0,0 0-30 0 0,0 0-2 0 0,0 0 7 0 0,0 0 36 0 0,0 0 5 0 0,0 0 0 0 0,0 0-15 0 0,-4 0-104 0 0,0 0-44 0 0,0 1 1 0 0,0-1-1 0 0,0 1 1 0 0,1 0-1 0 0,-1 0 0 0 0,0 0 1 0 0,1 1-1 0 0,-1-1 1 0 0,1 1-1 0 0,-1 0 1 0 0,1 0-1 0 0,0 0 1 0 0,0 0-1 0 0,0 1 1 0 0,0-1-1 0 0,0 1 0 0 0,0 0-7 0 0,-7 8 26 0 0,0 1-1 0 0,1 0 1 0 0,1 1-1 0 0,0 0 0 0 0,-1 2-25 0 0,6-8 15 0 0,0 0 0 0 0,0 0-1 0 0,1 0 1 0 0,0 0 0 0 0,0 0-1 0 0,0 0 1 0 0,1 0 0 0 0,0 1-1 0 0,1-1 1 0 0,0 0-1 0 0,0 6-14 0 0,1 2 18 0 0,0-6-4 0 0,0 1 0 0 0,0 0 0 0 0,1-1 0 0 0,2 7-14 0 0,-3-12 2 0 0,1-1 1 0 0,-1 0 0 0 0,1 1-1 0 0,0-1 1 0 0,-1 0 0 0 0,2 0-1 0 0,-1 0 1 0 0,0-1 0 0 0,0 1-1 0 0,1 0 1 0 0,0-1 0 0 0,-1 0-1 0 0,1 1 1 0 0,0-1 0 0 0,0 0-3 0 0,2 1 3 0 0,-1-1 1 0 0,1 1 0 0 0,0-1-1 0 0,-1 1 1 0 0,1-2-1 0 0,0 1 1 0 0,1 0 0 0 0,-1-1-1 0 0,0 0 1 0 0,0 0 0 0 0,5 0-4 0 0,-6-1 14 0 0,-1-1 0 0 0,1 1 0 0 0,0-1 0 0 0,0 1 0 0 0,-1-1 0 0 0,1 0 0 0 0,0-1 1 0 0,-1 1-1 0 0,1 0 0 0 0,-1-1 0 0 0,0 0 0 0 0,1 0 0 0 0,-1 0 0 0 0,0 0 1 0 0,0-1-1 0 0,0 1 0 0 0,0-1-14 0 0,14-11 154 0 0,-13 12-92 0 0,-1 0 0 0 0,-1 0-1 0 0,1-1 1 0 0,0 1 0 0 0,0-1 0 0 0,-1 0-1 0 0,1 0 1 0 0,-1 0 0 0 0,0 0-1 0 0,0 0 1 0 0,0-1-62 0 0,2-4 132 0 0,-1 3-17 0 0,1 0 1 0 0,-2 0-1 0 0,1-1 0 0 0,-1 0 0 0 0,0 1 1 0 0,0-1-1 0 0,0 0 0 0 0,-1 0 0 0 0,0 0 1 0 0,0 0-1 0 0,0 0 0 0 0,-1 0 0 0 0,0 0 1 0 0,0 0-1 0 0,-1 0 0 0 0,0-1-115 0 0,0 0 165 0 0,-1 0-1 0 0,0 1 1 0 0,0-1-1 0 0,0 1 1 0 0,-1 0-1 0 0,0 0 1 0 0,-4-5-165 0 0,0 0 103 0 0,-1 0-1 0 0,0 0 1 0 0,-1 1-1 0 0,0 0 1 0 0,-1 1-1 0 0,0 0 1 0 0,-1 0-1 0 0,0 1 1 0 0,0 1-1 0 0,0 0 1 0 0,-12-6-103 0 0,18 12-20 0 0,1 0-1 0 0,-1-1 1 0 0,1 2 0 0 0,-1-1-1 0 0,0 0 1 0 0,1 1 0 0 0,-1 0 0 0 0,0 0-1 0 0,0 1 21 0 0,-7-1-1282 0 0,12 0-6958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8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2 102 5920 0 0,'0'0'137'0'0,"0"23"494"0"0,0 17-475 0 0,-1-11-57 0 0,1 0 1 0 0,1 0-1 0 0,2 0 0 0 0,4 14-99 0 0,-2-22 1620 0 0,-1 1 0 0 0,0 13-1620 0 0,-9-98 1268 0 0,3 43-1154 0 0,0 1 0 0 0,1 0 0 0 0,2-1 1 0 0,-1 1-1 0 0,2-2-114 0 0,2 0 125 0 0,-1 1 21 0 0,0 0 0 0 0,2 1 0 0 0,1-2-146 0 0,-4 14 46 0 0,1 0 0 0 0,0 1 0 0 0,0-1 0 0 0,1 1 0 0 0,-1 0 0 0 0,2 0 0 0 0,-1 0 0 0 0,1 0 1 0 0,-1 1-1 0 0,4-3-46 0 0,-2 3 21 0 0,1 0 1 0 0,-1 1 0 0 0,1-1 0 0 0,0 1 0 0 0,1 1-1 0 0,-1-1 1 0 0,1 1 0 0 0,-1 1 0 0 0,1-1 0 0 0,0 1 0 0 0,1 0-22 0 0,7-1 40 0 0,0 1 0 0 0,0 1 0 0 0,-1 0 0 0 0,1 1 0 0 0,5 1-40 0 0,-19-1-1 0 0,0 0 1 0 0,0 0-1 0 0,0 1 1 0 0,0-1-1 0 0,-1 1 1 0 0,1-1 0 0 0,0 1-1 0 0,-1 0 1 0 0,1 0-1 0 0,0 0 1 0 0,-1 0-1 0 0,1 0 1 0 0,-1 0 0 0 0,1 0-1 0 0,-1 0 1 0 0,0 1-1 0 0,1-1 1 0 0,-1 0-1 0 0,0 1 1 0 0,0-1 0 0 0,0 1-1 0 0,0-1 1 0 0,0 1-1 0 0,0 0 1 0 0,-1-1-1 0 0,1 1 1 0 0,0 0 0 0 0,-1 1-1 0 0,1-1 0 0 0,0 1 1 0 0,-1-1-1 0 0,0 1 0 0 0,1-1 1 0 0,-1 1-1 0 0,0-1 0 0 0,-1 1 0 0 0,1 0 1 0 0,0-1-1 0 0,-1 1 0 0 0,1-1 1 0 0,-1 1-1 0 0,0-1 0 0 0,0 0 0 0 0,0 1 1 0 0,0-1-1 0 0,0 0 0 0 0,-1 2 1 0 0,-7 7-4 0 0,0-1-1 0 0,-1 0 0 0 0,-1 0 1 0 0,1-1-1 0 0,-1 0 1 0 0,-1-1-1 0 0,-1 1 5 0 0,-36 28-40 0 0,16-15-42 0 0,27-18 60 0 0,0-1 0 0 0,0 1-1 0 0,0 0 1 0 0,1 0 0 0 0,0 1-1 0 0,-3 2 23 0 0,-5 5-49 0 0,11-11 33 0 0,0 1 1 0 0,0 0-1 0 0,1-1 0 0 0,-1 1 0 0 0,0 0 1 0 0,1 0-1 0 0,-1 0 0 0 0,1 0 0 0 0,-1 0 1 0 0,0 2 15 0 0,2-3-3 0 0,0-1 0 0 0,0 1 0 0 0,0-1 0 0 0,0 1 0 0 0,0-1 0 0 0,0 1 0 0 0,-1-1 0 0 0,1 1 0 0 0,1-1 0 0 0,-1 1 0 0 0,0-1 0 0 0,0 1 0 0 0,0-1 0 0 0,0 1 0 0 0,0-1 0 0 0,0 1 0 0 0,1-1 0 0 0,-1 1 0 0 0,0-1 0 0 0,0 1 0 0 0,1-1 0 0 0,-1 1 0 0 0,0-1 0 0 0,0 1 0 0 0,1-1 0 0 0,0 1 3 0 0,15 9-28 0 0,28 4 30 0 0,-35-12-9 0 0,27 8 2 0 0,-13-4-2 0 0,0 1 0 0 0,-1 1 1 0 0,16 7 6 0 0,-22-8 0 0 0,1-1 1 0 0,-1-1-1 0 0,1-1 1 0 0,0 0-1 0 0,0-1 0 0 0,53 14 7 0 0,-53-16-1776 0 0,-17-1-6359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2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75 2704 0 0,'0'0'32'0'0,"0"0"1"0"0,1 4 5 0 0,8 22 537 0 0,-2 0 1 0 0,-1 1 0 0 0,0 0 0 0 0,-3 0 0 0 0,1 16-576 0 0,2 10 394 0 0,3-13-94 0 0,-7-32-218 0 0,1 1 0 0 0,-2 0 0 0 0,1-1 0 0 0,-1 1 0 0 0,-1 2-82 0 0,8 65 3128 0 0,-8-76-2886 0 0,0 0-12 0 0,0 0-38 0 0,0 0-14 0 0,0-27 1188 0 0,2-43-703 0 0,0 34-228 0 0,-2 0-1 0 0,-4-28-434 0 0,-7-84 748 0 0,15 71-442 0 0,-4 76-306 0 0,-1 1 1 0 0,1-1 0 0 0,0 0 0 0 0,0 0 0 0 0,0 0 0 0 0,0 1 0 0 0,0-1 0 0 0,0 0 0 0 0,1 0 0 0 0,-1 1 0 0 0,0-1 0 0 0,0 0 0 0 0,0 0 0 0 0,1 1 0 0 0,-1-1 0 0 0,0 0-1 0 0,1 1 1 0 0,-1-1 0 0 0,1 0 0 0 0,-1 1 0 0 0,1-1 0 0 0,-1 0 0 0 0,1 1 0 0 0,-1-1 0 0 0,1 1 0 0 0,0-1 0 0 0,0 1-1 0 0,-1 0 2 0 0,1 0 1 0 0,0 0 0 0 0,0 1-1 0 0,0-1 1 0 0,0 0-1 0 0,0 1 1 0 0,0-1-1 0 0,0 0 1 0 0,-1 1 0 0 0,1-1-1 0 0,0 1 1 0 0,0 0-1 0 0,-1-1 1 0 0,1 1-1 0 0,0 0 1 0 0,-1-1 0 0 0,1 1-1 0 0,0 0-2 0 0,27 42 72 0 0,-27-41-71 0 0,27 45 1 0 0,-6-12 5 0 0,-2 1 0 0 0,-1 1 1 0 0,9 28-8 0 0,-21-47 31 0 0,2 0 1 0 0,0-1 0 0 0,0 0-1 0 0,5 4-31 0 0,1-6 325 0 0,-6-8 77 0 0,-8-7-374 0 0,0-1 1 0 0,-1 0-1 0 0,1 0 1 0 0,-1 1-1 0 0,1-1 1 0 0,0 0-1 0 0,-1 0 0 0 0,0 0 1 0 0,1 0-1 0 0,-1 0 1 0 0,0 0-1 0 0,1 0 1 0 0,-1 0-1 0 0,0 0 1 0 0,0 0-1 0 0,0 0-28 0 0,3-7 82 0 0,1-7-78 0 0,0-1-1 0 0,0 0 1 0 0,-2 1-1 0 0,0-1 1 0 0,-1 0-1 0 0,0 0 1 0 0,-1 0-4 0 0,1-26-3 0 0,7-64-241 0 0,-7 104 198 0 0,-1 0 0 0 0,1 0 0 0 0,0-1 0 0 0,0 1 1 0 0,0 0-1 0 0,0 0 0 0 0,0 0 0 0 0,0 0 1 0 0,2-1 45 0 0,-3 3-6 0 0,0 0 1 0 0,0 0-1 0 0,1 1 1 0 0,-1-1 0 0 0,0 0-1 0 0,1 0 1 0 0,-1 0-1 0 0,0 0 1 0 0,1 0 0 0 0,-1 1-1 0 0,0-1 1 0 0,1 0-1 0 0,-1 0 1 0 0,0 0 0 0 0,1 0-1 0 0,-1 0 1 0 0,0 0-1 0 0,1 0 1 0 0,-1 0 0 0 0,1 0-1 0 0,-1-1 1 0 0,0 1 0 0 0,1 0-1 0 0,-1 0 1 0 0,0 0-1 0 0,1 0 1 0 0,-1 0 0 0 0,0-1-1 0 0,0 1 1 0 0,1 0 5 0 0,-1 0-3 0 0,0 0-1 0 0,1-1 1 0 0,-1 1 0 0 0,0 0 0 0 0,0 0 0 0 0,0 0-1 0 0,1 0 1 0 0,-1 0 0 0 0,0-1 0 0 0,0 1 0 0 0,1 0-1 0 0,-1 0 1 0 0,0 0 0 0 0,0 0 0 0 0,1 0 0 0 0,-1 0 0 0 0,0 0-1 0 0,1 0 1 0 0,-1 0 0 0 0,0 0 0 0 0,0 0 0 0 0,1 0-1 0 0,-1 0 1 0 0,0 1 0 0 0,0-1 0 0 0,1 0 0 0 0,-1 0-1 0 0,0 0 1 0 0,0 0 0 0 0,1 0 0 0 0,-1 0 0 0 0,0 1-1 0 0,0-1 1 0 0,0 0 0 0 0,1 0 0 0 0,-1 0 0 0 0,0 0 0 0 0,0 1-1 0 0,0-1 1 0 0,0 0 0 0 0,0 0 0 0 0,1 1 0 0 0,-1-1-1 0 0,0 0 1 0 0,0 0 3 0 0,11 19-29 0 0,-1 1-1 0 0,-1-1 1 0 0,-1 2 0 0 0,6 18 29 0 0,18 87-127 0 0,-26-98 121 0 0,-3-12 6 0 0,2 0 0 0 0,0-1 0 0 0,5 14 0 0 0,-6-22-393 0 0,-1 1 1 0 0,0 0 0 0 0,0 0 0 0 0,-1 0-1 0 0,1 7 393 0 0,-3-15-9382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2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30 121 7232 0 0,'-8'30'832'0'0,"1"-8"-224"0"0,2-1-509 0 0,1 0 0 0 0,2-1 0 0 0,0 1 0 0 0,1 0 0 0 0,1 0 0 0 0,0 0 0 0 0,2 0 0 0 0,1 3-99 0 0,-2-17 4 0 0,0-1 1 0 0,1 0 0 0 0,0 0-1 0 0,0 0 1 0 0,0 0 0 0 0,1 0-1 0 0,1 3-4 0 0,-3-7 2 0 0,1 0-1 0 0,0 0 0 0 0,-1 0 1 0 0,1 0-1 0 0,0 0 1 0 0,0 0-1 0 0,0-1 0 0 0,0 1 1 0 0,1-1-1 0 0,-1 1 0 0 0,0-1 1 0 0,1 0-1 0 0,-1 0 1 0 0,0 0-1 0 0,1 0 0 0 0,0 0 1 0 0,-1 0-1 0 0,3 0-1 0 0,0 0 20 0 0,0 0 0 0 0,0 0 0 0 0,0-1 0 0 0,0 0 0 0 0,0 1 0 0 0,0-1 0 0 0,0-1 0 0 0,0 1 0 0 0,0-1 0 0 0,0 0 0 0 0,-1 0-1 0 0,1 0 1 0 0,0-1 0 0 0,0 0 0 0 0,-1 0 0 0 0,1 0 0 0 0,-1 0 0 0 0,0-1 0 0 0,1 0 0 0 0,-1 1 0 0 0,-1-2 0 0 0,1 1 0 0 0,0 0 0 0 0,-1-1 0 0 0,1 0 0 0 0,-1 1 0 0 0,0-1 0 0 0,0-1 0 0 0,1-3-20 0 0,4-4 119 0 0,0-1 0 0 0,-2-1-1 0 0,1 0 1 0 0,-2 1 0 0 0,0-2 0 0 0,0 1 0 0 0,-2-1 0 0 0,0 1 0 0 0,0-1 0 0 0,-1 0 0 0 0,-1-6-119 0 0,0 8 137 0 0,-1-1 1 0 0,0 1-1 0 0,-2-1 1 0 0,1 1-1 0 0,-1-1 1 0 0,-1 1 0 0 0,-1 0-1 0 0,1 0 1 0 0,-2 0-1 0 0,0 1 1 0 0,-1-1-1 0 0,-2-3-137 0 0,6 13 48 0 0,0 1-1 0 0,0-1 1 0 0,0 0-1 0 0,0 1 0 0 0,0-1 1 0 0,-1 1-1 0 0,1 0 1 0 0,-1 0-1 0 0,1 0 1 0 0,-1 0-1 0 0,0 0 1 0 0,0 1-1 0 0,0-1 0 0 0,0 1 1 0 0,0 0-1 0 0,0 0 1 0 0,0 0-1 0 0,-1 0 1 0 0,1 1-1 0 0,0-1 0 0 0,-1 1 1 0 0,1 0-1 0 0,0 0 1 0 0,0 0-1 0 0,-1 0 1 0 0,1 0-1 0 0,0 1 1 0 0,-1-1-1 0 0,1 1 0 0 0,0 0 1 0 0,-1 1-48 0 0,-2 0-83 0 0,5-1 32 0 0,-1-1-1 0 0,1 0 1 0 0,0 1 0 0 0,0-1 0 0 0,-1 1 0 0 0,1 0 0 0 0,0-1-1 0 0,0 1 1 0 0,0 0 0 0 0,-1 0 0 0 0,1 0 0 0 0,0 0-1 0 0,0 0 1 0 0,0 0 0 0 0,1 0 0 0 0,-1 0 0 0 0,0 0 0 0 0,0 0-1 0 0,1 0 1 0 0,-1 1 0 0 0,0-1 0 0 0,1 0 0 0 0,-1 0-1 0 0,1 1 1 0 0,-1 0 51 0 0,1-1-9406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3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1 206 6520 0 0,'1'1'49'0'0,"0"-1"0"0"0,0 1 0 0 0,0-1 0 0 0,1 1 1 0 0,-1-1-1 0 0,0 1 0 0 0,0 0 0 0 0,0 0 0 0 0,0-1 0 0 0,0 1 1 0 0,-1 0-1 0 0,1 0 0 0 0,0 0 0 0 0,0 0 0 0 0,0 0 0 0 0,-1 0 1 0 0,1 0-1 0 0,-1 0 0 0 0,1 0 0 0 0,-1 0 0 0 0,1 0 0 0 0,-1 1 1 0 0,1-1-1 0 0,-1 0 0 0 0,0 0 0 0 0,0 1-49 0 0,9 42 1821 0 0,-8-32-1615 0 0,7 30-71 0 0,2 1 1 0 0,5 11-136 0 0,-7-23 123 0 0,-7-24-44 0 0,1 1 1 0 0,0 0 0 0 0,1-1-1 0 0,3 7-79 0 0,-3-2 258 0 0,-3-11-223 0 0,1 0 1 0 0,-1-1-1 0 0,0 1 0 0 0,0 0 0 0 0,0-1 0 0 0,1 1 0 0 0,-1 0 0 0 0,0 0 0 0 0,1-1 0 0 0,-1 1 0 0 0,0 0 0 0 0,1-1 0 0 0,-1 1 1 0 0,1-1-1 0 0,-1 1 0 0 0,1 0 0 0 0,0-1 0 0 0,-1 0 0 0 0,1 1 0 0 0,0-1-35 0 0,-16-63 2183 0 0,10 34-1995 0 0,1 0 0 0 0,1-1 1 0 0,1 1-1 0 0,2-1 0 0 0,1 1 1 0 0,1-1-1 0 0,1 1 0 0 0,5-13-188 0 0,-6 35 15 0 0,0 0 1 0 0,0 0-1 0 0,1 0 0 0 0,1 0 0 0 0,-1 1 0 0 0,1-1 1 0 0,0 1-1 0 0,2-2-15 0 0,41-46 98 0 0,-27 31-50 0 0,-16 19-16 0 0,0 0 0 0 0,0 0 0 0 0,1 0-1 0 0,-1 1 1 0 0,1-1 0 0 0,0 1 0 0 0,0 0 0 0 0,0 0 0 0 0,0 1-1 0 0,0-1 1 0 0,1 1 0 0 0,-1 0 0 0 0,1 1 0 0 0,-1-1-1 0 0,1 1 1 0 0,0 0 0 0 0,-1 1 0 0 0,1-1 0 0 0,0 1 0 0 0,0 1-1 0 0,0-1 1 0 0,2 1-32 0 0,-7 0 16 0 0,1-1 0 0 0,0 1-1 0 0,-1 0 1 0 0,1 0 0 0 0,0 0-1 0 0,-1 0 1 0 0,1 0 0 0 0,-1 0 0 0 0,1 0-1 0 0,-1 1 1 0 0,0-1 0 0 0,0 0 0 0 0,0 1-1 0 0,1-1 1 0 0,-1 1 0 0 0,0 0-1 0 0,-1-1 1 0 0,1 1 0 0 0,0 0 0 0 0,0-1-1 0 0,-1 1 1 0 0,1 0 0 0 0,-1 0-1 0 0,0 0 1 0 0,1 0 0 0 0,-1 0-16 0 0,1 5 19 0 0,1 0 0 0 0,-1 0 1 0 0,-1 0-1 0 0,1 0 0 0 0,-1 0 0 0 0,-1 4-19 0 0,0-4-14 0 0,-1 0 0 0 0,1 0 0 0 0,-2 0 0 0 0,1 0 0 0 0,-1 0-1 0 0,0-1 1 0 0,0 1 0 0 0,-1-1 0 0 0,0 0 0 0 0,-1 2 14 0 0,-10 12-66 0 0,-1-2 0 0 0,-8 8 66 0 0,12-14-4 0 0,-19 24-4 0 0,29-34 58 0 0,0 0 0 0 0,0 0 0 0 0,0 0 1 0 0,1 1-1 0 0,-1-1 0 0 0,1 1 0 0 0,-1-1 0 0 0,1 1 1 0 0,0 0-1 0 0,0-1 0 0 0,0 1 0 0 0,-1 2-50 0 0,2-4 23 0 0,0 0-1 0 0,0 1 0 0 0,-1-1 1 0 0,1 0-1 0 0,0 1 0 0 0,0-1 1 0 0,0 1-1 0 0,0-1 1 0 0,0 0-1 0 0,1 1 0 0 0,-1-1 1 0 0,0 0-1 0 0,1 0 0 0 0,-1 1 1 0 0,1-1-1 0 0,-1 0 1 0 0,1 0-1 0 0,0 1 0 0 0,-1-1 1 0 0,1 0-1 0 0,0 0 1 0 0,0 0-1 0 0,0 0 0 0 0,0 0 1 0 0,0 0-1 0 0,0 0 0 0 0,0 0-22 0 0,10 6-37 0 0,0 0-1 0 0,0-1 0 0 0,1 0 0 0 0,0 0 0 0 0,0-1 0 0 0,0-1 1 0 0,1 0-1 0 0,5 0 38 0 0,5 2-293 0 0,-12-4 190 0 0,-1 0 1 0 0,0 0-1 0 0,1-1 0 0 0,1 0 103 0 0,-2-1-109 0 0,-9-1 92 0 0,0 1 1 0 0,0 0-1 0 0,1 0 1 0 0,-1 0 0 0 0,0 0-1 0 0,0 0 1 0 0,1 1 0 0 0,-1-1-1 0 0,0 0 1 0 0,0 0-1 0 0,0 1 1 0 0,1-1 0 0 0,-1 1-1 0 0,0-1 17 0 0,2 1-42 0 0,0-1-1 0 0,1-1 0 0 0,-1 1 1 0 0,0 0-1 0 0,0-1 0 0 0,0 1 1 0 0,0-1-1 0 0,0 0 0 0 0,0 0 1 0 0,2-1 42 0 0,4-1-1923 0 0,-8 3-8014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3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18 8840 0 0,'-7'-7'67'0'0,"7"6"170"0"0,-1 0 0 0 0,0 0 0 0 0,1 0 0 0 0,-1 0 0 0 0,0 1-1 0 0,0-1 1 0 0,0 0 0 0 0,0 1 0 0 0,0-1 0 0 0,0 0 0 0 0,0 1-1 0 0,0 0 1 0 0,0-1 0 0 0,0 1 0 0 0,0-1-237 0 0,-17 1 720 0 0,1 3-628 0 0,0 0 1 0 0,0 1 0 0 0,1 1 0 0 0,-1 0 0 0 0,-14 8-93 0 0,24-10 37 0 0,1 1 1 0 0,0 0-1 0 0,1 1 1 0 0,-1-1-1 0 0,1 1 1 0 0,-1 0-1 0 0,2 0 1 0 0,-1 1-1 0 0,0 0-37 0 0,-25 25 163 0 0,27-28-142 0 0,0 0 1 0 0,0 1 0 0 0,0-1 0 0 0,0 1 0 0 0,0 0 0 0 0,1 0 0 0 0,-1 0-22 0 0,-10 16 181 0 0,11-15-171 0 0,1-1 0 0 0,-1 1 0 0 0,1-1 0 0 0,0 1 0 0 0,0-1 1 0 0,0 1-1 0 0,0 0 0 0 0,1-1 0 0 0,0 1 0 0 0,0 0 0 0 0,0 0 0 0 0,1-1 0 0 0,0 2-10 0 0,-1 10 15 0 0,1-8-16 0 0,0 1 0 0 0,0-1 1 0 0,1 0-1 0 0,0 0 1 0 0,1 0-1 0 0,0 0 1 0 0,0 0-1 0 0,0 0 0 0 0,1-1 1 0 0,0 0-1 0 0,0 0 1 0 0,1 0-1 0 0,0 0 0 0 0,1-1 1 0 0,-1 1-1 0 0,1-1 1 0 0,0-1-1 0 0,1 1 1 0 0,-1-1-1 0 0,1 0 0 0 0,0-1 1 0 0,0 1-1 0 0,8 2 1 0 0,12 6-9 0 0,-20-10 6 0 0,-1 1 0 0 0,1-1-1 0 0,0-1 1 0 0,0 1 0 0 0,5 0 3 0 0,2 0-2 0 0,-9-2 1 0 0,0 0 0 0 0,0 0 1 0 0,0 0-1 0 0,0-1 0 0 0,0 1 1 0 0,0-1-1 0 0,0 0 0 0 0,0-1 0 0 0,0 1 1 0 0,0-1 0 0 0,6 3 0 0 0,-11-2 0 0 0,0 1 0 0 0,1-1 0 0 0,-1 0 0 0 0,0 0 0 0 0,1 0 0 0 0,-1 1 0 0 0,0-1 0 0 0,1 0 0 0 0,-1 0 0 0 0,1 0 0 0 0,-1 0 0 0 0,0 0 0 0 0,1 0 0 0 0,-1 0 0 0 0,1 0 0 0 0,-1 0 0 0 0,1 0 0 0 0,-1 0 0 0 0,0 0 0 0 0,1 0 0 0 0,-1 0 0 0 0,1 0 0 0 0,-1 0 0 0 0,0 0 0 0 0,1 0 0 0 0,-1 0 0 0 0,1-1 0 0 0,-1 1 0 0 0,0 0 0 0 0,1 0 0 0 0,-1-1 0 0 0,0 1 0 0 0,1 0 0 0 0,-1 0 0 0 0,0-1 0 0 0,0 1 0 0 0,1 0 0 0 0,-1-1 0 0 0,0 1 0 0 0,0 0 0 0 0,1-1 0 0 0,8-6-1867 0 0,-8 7-7218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4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7528 0 0,'0'0'0'0'0,"0"0"0"0"0,2-1 0 0 0,5 1 432 0 0,0 0 0 0 0,1-4 0 0 0,6-6-8 0 0,9-3-192 0 0,1 3-8 0 0,0-1 0 0 0,10-7 0 0 0,-2 2-224 0 0,-5 4 0 0 0,1 0 0 0 0,3-3 0 0 0,-31 15-7624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2.4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4912 0 0,'13'-6'2602'0'0,"-13"6"-2564"0"0,0-1 0 0 0,0 1 0 0 0,1 0 0 0 0,-1-1 0 0 0,0 1 0 0 0,1 0 0 0 0,-1 0 0 0 0,1-1 0 0 0,-1 1 0 0 0,0 0 0 0 0,1 0 0 0 0,-1-1 0 0 0,1 1 0 0 0,-1 0 0 0 0,1 0 0 0 0,-1 0 0 0 0,0 0 0 0 0,1 0-1 0 0,-1 0 1 0 0,1 0 0 0 0,-1 0 0 0 0,1 0 0 0 0,-1 0 0 0 0,1 0 0 0 0,-1 0 0 0 0,0 0 0 0 0,1 0 0 0 0,-1 0 0 0 0,1 1 0 0 0,-1-1 0 0 0,1 0 0 0 0,-1 0 0 0 0,0 0 0 0 0,1 1 0 0 0,-1-1 0 0 0,1 0-38 0 0,0 1 11 0 0,0-1-1 0 0,0 0 1 0 0,0 0-1 0 0,1 1 0 0 0,-1-1 1 0 0,0 0-1 0 0,0 0 1 0 0,0 0-1 0 0,0-1 1 0 0,0 1-1 0 0,1 0 1 0 0,-1 0-1 0 0,0-1 1 0 0,0 1-1 0 0,0 0 1 0 0,0-1-1 0 0,0 1 1 0 0,0-1-1 0 0,0 0 1 0 0,0 1-1 0 0,0-1 1 0 0,0 0-11 0 0,14-5 9 0 0,35-4-68 0 0,-29 5-76 0 0,1 1 0 0 0,21 0 135 0 0,-29 2-137 0 0,-1 0 0 0 0,1-1 0 0 0,0-1 1 0 0,-1 0-1 0 0,1 0 0 0 0,-1-2 0 0 0,12-6 137 0 0,-16 8-405 0 0,22-9-4912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5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1 608 8136 0 0,'2'0'66'0'0,"1"0"1"0"0,0-1 0 0 0,0 1-1 0 0,-1-1 1 0 0,1 1-1 0 0,0-1 1 0 0,-1 0-1 0 0,1 0 1 0 0,-1 0 0 0 0,1 0-1 0 0,-1-1 1 0 0,0 1-1 0 0,1-1 1 0 0,-1 1 0 0 0,0-1-1 0 0,0 0 1 0 0,0 0-1 0 0,0 0 1 0 0,0 0 0 0 0,-1 0-1 0 0,1 0 1 0 0,0 0-1 0 0,0-2-66 0 0,4-7 459 0 0,-1 0 0 0 0,-1 0 0 0 0,1-1-1 0 0,-2 1 1 0 0,1-1-459 0 0,4-15 359 0 0,70-194 1754 0 0,-66 188-1830 0 0,1-5 253 0 0,3 1 0 0 0,1 0 1 0 0,8-12-537 0 0,-19 41 110 0 0,-1 0 0 0 0,1 1 1 0 0,1 0-1 0 0,-1 0 0 0 0,1 0 1 0 0,0 1-1 0 0,6-4-110 0 0,-11 9-9 0 0,-1 0 0 0 0,0 1 0 0 0,1-1 0 0 0,-1 1 0 0 0,0-1 0 0 0,1 1 0 0 0,-1 0 0 0 0,0 0 0 0 0,1-1 0 0 0,-1 1 0 0 0,1 0 0 0 0,-1 0 0 0 0,1 1 0 0 0,-1-1 0 0 0,0 0 0 0 0,1 0 0 0 0,-1 1 1 0 0,1-1-1 0 0,-1 0 0 0 0,0 1 0 0 0,1 0 0 0 0,-1-1 0 0 0,0 1 0 0 0,0 0 0 0 0,1-1 0 0 0,-1 1 0 0 0,0 0 0 0 0,1 1 9 0 0,4 4-80 0 0,1 0 0 0 0,-1 0 0 0 0,0 0-1 0 0,1 4 81 0 0,-1-4 44 0 0,3 7-56 0 0,-1-1 1 0 0,-1 1-1 0 0,1 1 1 0 0,-2-1-1 0 0,0 1 0 0 0,4 14 12 0 0,14 31-20 0 0,-5-23 32 0 0,-8-16 21 0 0,-1 0 0 0 0,7 22-33 0 0,12 23 322 0 0,-18-41-181 0 0,1 0 0 0 0,3 3-141 0 0,-12-22 26 0 0,0 0 0 0 0,1 0 0 0 0,0 0-1 0 0,0 0 1 0 0,0-1 0 0 0,0 0 0 0 0,2 2-26 0 0,-5-6 1 0 0,-1 0 0 0 0,0 0 0 0 0,0 1 0 0 0,1-1 0 0 0,-1 0 0 0 0,0 0 0 0 0,1 1 0 0 0,-1-1 0 0 0,0 0 1 0 0,0 1-1 0 0,0-1 0 0 0,1 0 0 0 0,-1 1 0 0 0,0-1 0 0 0,0 0 0 0 0,0 1 0 0 0,0-1 0 0 0,0 0 0 0 0,0 1 0 0 0,0-1 0 0 0,0 0 0 0 0,0 1 0 0 0,0-1 0 0 0,0 0 0 0 0,0 1 0 0 0,0-1-1 0 0,0 1 1 0 0,0-1-1 0 0,0 0 1 0 0,0 1 0 0 0,0-1-1 0 0,0 0 1 0 0,0 0 0 0 0,0 1-1 0 0,1-1 1 0 0,-1 0 0 0 0,0 0-1 0 0,0 1 1 0 0,0-1 0 0 0,0 0-1 0 0,0 0 1 0 0,0 1 0 0 0,0-1-1 0 0,1 0 1 0 0,-1 0 0 0 0,0 0-1 0 0,0 1 1 0 0,0-1 0 0 0,0 0-1 0 0,1 0 1 0 0,-1 0 0 0 0,0 0-1 0 0,0 1 1 0 0,1-1 0 0 0,-1 0-1 0 0,0 0 1 0 0,0 0 0 0 0,1 0-1 0 0,-1 0 1 0 0,0 0 0 0 0,0 0-1 0 0,1 0 1 0 0,-1 0 0 0 0,0 0-1 0 0,0 0 1 0 0,1 0 0 0 0,-1 0-1 0 0,0 0 1 0 0,1 0 0 0 0,-1 0-1 0 0,0 0 1 0 0,0 0 0 0 0,1 0-1 0 0,-1 0 1 0 0,0 0 0 0 0,0 0-1 0 0,1 0 0 0 0,2 0 392 0 0,-3 0-374 0 0,-2 0-2234 0 0,1 0-8932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4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0 3712 0 0,'-5'1'145'0'0,"0"0"-1"0"0,0 0 1 0 0,1 0-1 0 0,-1 0 1 0 0,0 1 0 0 0,0-1-1 0 0,1 1 1 0 0,-1 0-1 0 0,1 1 1 0 0,-1-1 0 0 0,1 1-1 0 0,0 0 1 0 0,0 0 0 0 0,0 0-1 0 0,1 1 1 0 0,-1-1-1 0 0,-1 3-144 0 0,-6 7 23 0 0,0 0 0 0 0,1 1-1 0 0,1 0 1 0 0,-4 8-23 0 0,7-12 46 0 0,1 1 0 0 0,1 0-1 0 0,0 0 1 0 0,0 0 0 0 0,1 1-1 0 0,0-1 1 0 0,1 1 0 0 0,0 3-46 0 0,0 17 342 0 0,1 1-1 0 0,2 13-341 0 0,-1-41 48 0 0,1-1 0 0 0,-1 1-1 0 0,1 0 1 0 0,0-1-1 0 0,1 1 1 0 0,-1 0 0 0 0,1-1-1 0 0,0 0 1 0 0,0 1-1 0 0,0-1 1 0 0,1 0 0 0 0,-1 0-1 0 0,1 0 1 0 0,0 0 0 0 0,0-1-1 0 0,2 2-47 0 0,-2-2 37 0 0,-1-1-1 0 0,1 0 1 0 0,0 1 0 0 0,0-1-1 0 0,0-1 1 0 0,0 1-1 0 0,0 0 1 0 0,0-1 0 0 0,1 1-1 0 0,-1-1 1 0 0,0 0 0 0 0,1 0-1 0 0,-1-1 1 0 0,1 1-1 0 0,-1-1 1 0 0,1 1 0 0 0,-1-1-1 0 0,1 0 1 0 0,-1 0-1 0 0,1-1 1 0 0,2 0-37 0 0,0 0 47 0 0,0-2 0 0 0,0 1 1 0 0,0-1-1 0 0,-1 1 0 0 0,1-1 0 0 0,-1-1 1 0 0,1 1-1 0 0,-1-1 0 0 0,0 0 0 0 0,-1 0 0 0 0,1-1 1 0 0,-1 1-1 0 0,0-1 0 0 0,0 0 0 0 0,0 0 1 0 0,-1-1-1 0 0,1 1 0 0 0,-1-1 0 0 0,-1 1 0 0 0,1-2-47 0 0,5-11 280 0 0,-1-1 0 0 0,-1 0 0 0 0,-1 0 0 0 0,0 0 0 0 0,1-17-280 0 0,-5 31 76 0 0,-1 0 0 0 0,1 0 0 0 0,-1 0 0 0 0,0 1 0 0 0,0-1 0 0 0,-1 0 0 0 0,1 0 0 0 0,-1 0 1 0 0,0 1-1 0 0,-1-1 0 0 0,1 0 0 0 0,-1 1 0 0 0,0-1 0 0 0,0 1 0 0 0,0 0 0 0 0,0 0 0 0 0,-1 0 0 0 0,0 0 0 0 0,0 0 0 0 0,0 0 0 0 0,-1 0-76 0 0,-11-11 394 0 0,12 12-323 0 0,0-1 0 0 0,-1 1-1 0 0,1 1 1 0 0,0-1-1 0 0,-1 0 1 0 0,0 1-1 0 0,-3-2-70 0 0,-41-26 250 0 0,42 26-2034 0 0,6 4-6888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5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5920 0 0,'-5'125'1256'0'0,"15"-31"-912"0"0,-10-79-334 0 0,-1-2 26 0 0,1-1 0 0 0,1 0-1 0 0,0 1 1 0 0,0-1 0 0 0,2 0 0 0 0,1 8-36 0 0,4 8 767 0 0,-1 1 0 0 0,-1 3-767 0 0,-1-2 878 0 0,-1-13-247 0 0,2 17 1147 0 0,-6-33-3202 0 0,0-2-6542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5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7736 0 0,'25'-9'1035'0'0,"-4"1"-146"0"0,67-19 211 0 0,-83 26-1350 0 0,0 1 0 0 0,1 0 1 0 0,-1 0-1 0 0,1 0 1 0 0,-1 0-1 0 0,0 1 1 0 0,1 0-1 0 0,-1 0 0 0 0,0 1 1 0 0,3 1 249 0 0,-7-3-5912 0 0</inkml:trace>
  <inkml:trace contextRef="#ctx0" brushRef="#br0" timeOffset="1">97 286 6728 0 0,'0'2'0'0'0,"0"2"0"0"0,2-3 0 0 0,0-1 280 0 0,-2 3 8 0 0,0-2 0 0 0,0-1 0 0 0,0 0-96 0 0,0 0 8 0 0,0-1 0 0 0,6-2 8 0 0,4 3-136 0 0,0 3-8 0 0,-2-3 8 0 0,8-8 16 0 0,10 2-88 0 0,-2 0 0 0 0,-1-5-6736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5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0 6224 0 0,'-2'1'64'0'0,"1"-1"0"0"0,0 1 0 0 0,0-1 0 0 0,0 1 0 0 0,-1-1 0 0 0,1 1 0 0 0,0-1 1 0 0,0 1-1 0 0,0 0 0 0 0,0 0 0 0 0,0 0 0 0 0,0-1 0 0 0,0 1 0 0 0,1 0 0 0 0,-1 0 0 0 0,0 0 0 0 0,0 1 0 0 0,1-1 1 0 0,-1 0-1 0 0,1 0 0 0 0,-1 0 0 0 0,1 0 0 0 0,-1 1 0 0 0,1-1 0 0 0,-1 1-64 0 0,-9 37 590 0 0,9-32-661 0 0,-7 29 86 0 0,3 1-1 0 0,1-1 1 0 0,2 1 0 0 0,1 0-1 0 0,2 10-14 0 0,0-15 30 0 0,-2-25 10 0 0,1 0 0 0 0,0 0 0 0 0,1 1 0 0 0,-1-1 1 0 0,1 0-1 0 0,1 0 0 0 0,0 0 0 0 0,0 0 0 0 0,0 0-40 0 0,-1-2 119 0 0,-1-1-1 0 0,1 0 1 0 0,-1 1-1 0 0,0-1 1 0 0,0 0-1 0 0,0 0 1 0 0,-1 1-1 0 0,0-1 1 0 0,0 0-1 0 0,0 0 1 0 0,-1 4-119 0 0,2-8-12 0 0,0 0-1 0 0,0 0 1 0 0,0 0-1 0 0,0 0 1 0 0,0 0-1 0 0,-1 0 1 0 0,1 0-1 0 0,0 0 1 0 0,0 1-1 0 0,0-1 1 0 0,0 0-1 0 0,0 0 1 0 0,0 0-1 0 0,0 0 1 0 0,0 0-1 0 0,0 0 1 0 0,-1 0-1 0 0,1 0 1 0 0,0 0 0 0 0,0 0-1 0 0,0 0 1 0 0,0 0-1 0 0,0 0 1 0 0,0 0-1 0 0,0 0 1 0 0,-1 0-1 0 0,1 0 1 0 0,0 0-1 0 0,0 0 1 0 0,0 0-1 0 0,0 0 1 0 0,0 0-1 0 0,0 0 1 0 0,-1 0-1 0 0,1 0 1 0 0,0 0-1 0 0,0 0 1 0 0,0 0-1 0 0,0 0 1 0 0,0 0 0 0 0,0 0-1 0 0,0 0 1 0 0,0 0-1 0 0,-1 0 1 0 0,1 0-1 0 0,0 0 1 0 0,0 0-1 0 0,0-1 1 0 0,0 1-1 0 0,0 0 1 0 0,0 0-1 0 0,0 0 1 0 0,0 0-1 0 0,0 0 1 0 0,0 0-1 0 0,0 0 1 0 0,0-1-1 0 0,0 1 1 0 0,0 0-1 0 0,0 0 1 0 0,-1 0 0 0 0,1 0-1 0 0,0 0 1 0 0,0 0-1 0 0,0 0 1 0 0,0-1-1 0 0,1 1 1 0 0,-1 0-1 0 0,0 0 1 0 0,0 0 12 0 0,0-1-6608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6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5320 0 0,'1'0'39'0'0,"0"0"1"0"0,-1 0-1 0 0,1 0 1 0 0,0 0-1 0 0,0-1 1 0 0,-1 1-1 0 0,1 0 1 0 0,0 0-1 0 0,0 0 1 0 0,-1-1-1 0 0,1 1 1 0 0,0 0-1 0 0,-1-1 1 0 0,1 1-1 0 0,-1 0 1 0 0,1-1-1 0 0,0 0-39 0 0,17-9 783 0 0,51-23-288 0 0,-26 12-700 0 0,19-6 205 0 0,-32 16-328 0 0,1 2 0 0 0,0 1 0 0 0,3 1 328 0 0,-31 7-16 0 0,0 0 1 0 0,0 0 0 0 0,-1 0-1 0 0,1 0 1 0 0,0 0 0 0 0,0 1-1 0 0,0-1 1 0 0,0 1-1 0 0,0 0 1 0 0,0 0 0 0 0,-1 0-1 0 0,1 0 1 0 0,0 1-1 0 0,-1-1 1 0 0,1 1 0 0 0,-1 0-1 0 0,0-1 1 0 0,1 1 0 0 0,-1 0-1 0 0,0 0 1 0 0,0 1-1 0 0,0-1 1 0 0,-1 0 0 0 0,1 1-1 0 0,0-1 1 0 0,-1 1 15 0 0,8 25 72 0 0,-1 1-1 0 0,0 12-71 0 0,6 23 94 0 0,7 53 109 0 0,-17-96-183 0 0,-3-11 12 0 0,1 1-1 0 0,1-1 1 0 0,-1 0-1 0 0,3 3-31 0 0,19 41 991 0 0,-24-43-330 0 0,0-11-6323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6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6632 0 0,'1'73'1091'0'0,"0"-33"948"0"0,7 27-2039 0 0,-2-18 66 0 0,-3-20 8 0 0,1 0 0 0 0,7 21-74 0 0,-9-43 27 0 0,1 0 1 0 0,0 0 0 0 0,1-1 0 0 0,0 1-1 0 0,4 5-27 0 0,-3-10 104 0 0,-2-2-1120 0 0,-3 0-5562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7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7632 0 0,'0'-1'0'0'0,"0"-2"0"0"0,0-1 0 0 0,0 2 312 0 0,0 2-8 0 0,2 0 0 0 0,8-8 8 0 0,4 1-112 0 0,0 0 8 0 0,-2 3-16 0 0,14-9 16 0 0,1 1-160 0 0,-2 2 8 0 0,-2 1-16 0 0,-1 2 16 0 0,-2 0-56 0 0,0 4 0 0 0,0 1-7408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7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251 1 6328 0 0,'-27'10'2708'0'0,"21"-10"-2594"0"0,0 1 0 0 0,0 0 0 0 0,0 1 0 0 0,0-1 0 0 0,1 1 0 0 0,-4 1-114 0 0,-24 7 177 0 0,29-9-99 0 0,-1 0 0 0 0,0 0 0 0 0,0 0 1 0 0,1 1-1 0 0,-1 0 0 0 0,1 0 0 0 0,0 0 0 0 0,-1 1 0 0 0,1 0 0 0 0,0-1 0 0 0,0 1 1 0 0,-1 2-79 0 0,-8 5 282 0 0,9-7-180 0 0,0 0-1 0 0,0 1 1 0 0,0-1 0 0 0,0 1 0 0 0,0 0-1 0 0,1 0 1 0 0,-1 2-102 0 0,-4 4 175 0 0,5-7-115 0 0,0 1-1 0 0,1 0 0 0 0,-1-1 0 0 0,1 1 0 0 0,0 0 0 0 0,0 0 1 0 0,0 0-1 0 0,1 1 0 0 0,-2 2-59 0 0,-2 18 150 0 0,2 0 1 0 0,0-1-1 0 0,1 1 1 0 0,2 0-1 0 0,2 24-150 0 0,0-39 33 0 0,0 0 0 0 0,0 0 0 0 0,1 0-1 0 0,1 0 1 0 0,0-1 0 0 0,0 1 0 0 0,0-1 0 0 0,2 0 0 0 0,4 7-33 0 0,-7-12 2 0 0,0 0 1 0 0,-1-1-1 0 0,1 1 1 0 0,1-1-1 0 0,-1 0 1 0 0,0 0-1 0 0,1-1 1 0 0,0 1-1 0 0,-1 0 1 0 0,1-1-1 0 0,0 0 1 0 0,0 0-1 0 0,0 0 1 0 0,1-1-1 0 0,-1 1 1 0 0,0-1-1 0 0,1 0 1 0 0,-1 0-1 0 0,5 0-2 0 0,6-1 15 0 0,0 0 0 0 0,0 0 0 0 0,0-2 0 0 0,0 0 0 0 0,2-1-15 0 0,-9 2 15 0 0,-6 1-29 0 0,-1-1 1 0 0,1 1-1 0 0,0-1 0 0 0,-1 0 0 0 0,1 0 1 0 0,0 0-1 0 0,-1 1 0 0 0,1-1 0 0 0,-1-1 1 0 0,2 0 13 0 0,1-1-1543 0 0,-3 2-7067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7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50 9040 0 0,'0'1'0'0'0,"0"8"0"0"0,0-5 0 0 0,-4-4 328 0 0,2-3 8 0 0,2 3-8 0 0,0 0 16 0 0,2 0-128 0 0,2 0 0 0 0,-1 0 0 0 0,0-1-8 0 0,3-1-168 0 0,2 0-8 0 0,3-3 8 0 0,20-9 8 0 0,7-1-48 0 0,-5 3 0 0 0,-5 3-8552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8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0 5016 0 0,'-4'3'202'0'0,"0"0"0"0"0,0-1 0 0 0,0 0 0 0 0,0 1 0 0 0,0-1 0 0 0,-1-1 0 0 0,1 1 1 0 0,-1 0-1 0 0,1-1 0 0 0,-3 0-202 0 0,2 1 274 0 0,-1-1 0 0 0,0 1 0 0 0,1 0 0 0 0,-1 1 0 0 0,1-1 0 0 0,-2 2-274 0 0,-77 48 983 0 0,83-50-1007 0 0,-1 1 0 0 0,1-1 0 0 0,-1 1 0 0 0,1 0 0 0 0,0-1 0 0 0,0 1 0 0 0,0 0 1 0 0,0 0-1 0 0,1 0 0 0 0,-1 0 0 0 0,1 0 0 0 0,0 0 0 0 0,0 0 24 0 0,-3 33 16 0 0,2-25 9 0 0,0-1 0 0 0,1 1 1 0 0,0-1-1 0 0,1 2-25 0 0,0 4 101 0 0,-1 0 0 0 0,0 0 0 0 0,-2 10-101 0 0,-1 21 215 0 0,10 2 56 0 0,-5-38-131 0 0,0 0 0 0 0,0 0 1 0 0,-1 9-141 0 0,-1-20 4 0 0,0 1 1 0 0,0-1 0 0 0,0 1-1 0 0,0 0 1 0 0,1-1 0 0 0,-1 1-1 0 0,0-1 1 0 0,0 1 0 0 0,0-1-1 0 0,1 1 1 0 0,-1-1 0 0 0,0 1-1 0 0,1-1 1 0 0,-1 1-1 0 0,0-1 1 0 0,1 0 0 0 0,-1 1-1 0 0,1-1 1 0 0,-1 0 0 0 0,1 1-1 0 0,-1-1 1 0 0,1 0 0 0 0,-1 1-1 0 0,1-1-4 0 0,-1 0 9 0 0,1 1-1 0 0,0-1 1 0 0,-1 0-1 0 0,1 1 0 0 0,0-1 1 0 0,-1 1-1 0 0,1 0 1 0 0,-1-1-1 0 0,1 1 0 0 0,-1-1 1 0 0,1 1-1 0 0,-1 0 1 0 0,0-1-1 0 0,1 1 0 0 0,-1 0 1 0 0,0-1-1 0 0,1 1 1 0 0,-1 0-1 0 0,0-1 0 0 0,0 1 1 0 0,0 0-1 0 0,0 0 1 0 0,1-1-1 0 0,-1 2-8 0 0,0 14-1219 0 0,0-16-5763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6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10448 0 0,'7'-1'124'0'0,"1"0"0"0"0,-1 0 1 0 0,0-1-1 0 0,0 0 0 0 0,0-1 1 0 0,0 1-1 0 0,4-3-124 0 0,30-9 466 0 0,17 2-778 0 0,-31 6 239 0 0,0 1 0 0 0,19 0 73 0 0,-4 3-321 0 0,0-2 0 0 0,-1-1-1 0 0,0-2 1 0 0,31-10 321 0 0,-50 9-7169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8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6328 0 0,'0'0'0'0'0,"0"0"0"0"0,1-1 0 0 0,6-2 288 0 0,0 2-8 0 0,2-4 8 0 0,5 4 8 0 0,4-5-160 0 0,0-2 0 0 0,-2 2 0 0 0,7-4 0 0 0,-4-1-424 0 0,0 3 8 0 0,-1-3-8 0 0,3-1 8 0 0,-21 12-4888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8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21 183 4616 0 0,'-3'8'138'0'0,"0"1"1"0"0,0 0-1 0 0,1 1 1 0 0,0-1-1 0 0,0 0 1 0 0,1 1-1 0 0,0 6-138 0 0,-1 7 211 0 0,1-20-189 0 0,1 1 1 0 0,0-1 0 0 0,0 1-1 0 0,0-1 1 0 0,1 1 0 0 0,-1-1-1 0 0,1 1 1 0 0,0-1 0 0 0,0 0-1 0 0,0 1 1 0 0,0-1 0 0 0,0 0-1 0 0,1 0 1 0 0,0 0 0 0 0,-1 0-1 0 0,1 0 1 0 0,0 0 0 0 0,1 0-1 0 0,-1-1 1 0 0,0 1 0 0 0,1-1-1 0 0,0 1 1 0 0,-1-1 0 0 0,1 0-1 0 0,0 0 1 0 0,0 0 0 0 0,0-1-1 0 0,0 1 1 0 0,0-1 0 0 0,1 0-1 0 0,-1 1 1 0 0,0-1 0 0 0,1-1-1 0 0,-1 1 1 0 0,0 0 0 0 0,1-1-1 0 0,-1 0 1 0 0,1 0 0 0 0,-1 0-1 0 0,1 0 1 0 0,-1 0 0 0 0,1-1-1 0 0,-1 0 1 0 0,1 1-23 0 0,3-3 80 0 0,1 0 0 0 0,-1 0 1 0 0,1-1-1 0 0,-1 0 0 0 0,0 0 0 0 0,0-1 0 0 0,-1 1 1 0 0,1-2-1 0 0,-1 1 0 0 0,0-1 0 0 0,-1 1 0 0 0,1-2 0 0 0,-1 1 1 0 0,0-1-1 0 0,3-6-80 0 0,-2 3 204 0 0,0-1 1 0 0,0-1-1 0 0,-1 1 0 0 0,-1-1 1 0 0,0 1-1 0 0,0-1 1 0 0,-1-1-1 0 0,-1 1 0 0 0,0 0 1 0 0,-1-2-205 0 0,0 8 98 0 0,0-1 0 0 0,-1 1 0 0 0,0-1 0 0 0,0 1 0 0 0,-1-1 0 0 0,0 1 0 0 0,0 0 0 0 0,0-1 0 0 0,-1 1 0 0 0,0 0 0 0 0,0 0 0 0 0,-1 0 0 0 0,0 0 0 0 0,0 0 0 0 0,0 1 0 0 0,0-1 0 0 0,-1 1 0 0 0,0 0 0 0 0,0 0 0 0 0,-1 0-98 0 0,0 1 97 0 0,0 0 0 0 0,-1 1 0 0 0,1-1 1 0 0,-1 1-1 0 0,0 1 0 0 0,0-1 0 0 0,0 1 0 0 0,0 0 1 0 0,-1 0-1 0 0,1 1 0 0 0,-1-1 0 0 0,1 2 0 0 0,0-1 1 0 0,-1 1-1 0 0,0 0 0 0 0,1 0 0 0 0,-1 0 1 0 0,1 1-1 0 0,0 0 0 0 0,-1 1 0 0 0,1-1 0 0 0,0 1 1 0 0,0 1-1 0 0,-1-1-97 0 0,-7 12-1789 0 0,14-14-7179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9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6128 0 0,'11'8'325'0'0,"-11"-8"-310"0"0,1 0 1 0 0,-1 0-1 0 0,1 0 1 0 0,-1 0 0 0 0,1 0-1 0 0,-1 1 1 0 0,0-1-1 0 0,1 0 1 0 0,-1 0-1 0 0,1 0 1 0 0,-1 1 0 0 0,0-1-1 0 0,1 0 1 0 0,-1 0-1 0 0,0 1 1 0 0,1-1-1 0 0,-1 0 1 0 0,0 1 0 0 0,1-1-1 0 0,-1 0 1 0 0,0 1-1 0 0,0-1 1 0 0,0 1-1 0 0,1-1 1 0 0,-1 0 0 0 0,0 1-1 0 0,0-1 1 0 0,0 1-1 0 0,0-1 1 0 0,0 1-16 0 0,10 23 273 0 0,-9 35-245 0 0,-4 111 365 0 0,3-151 75 0 0,1 0 0 0 0,3 20-468 0 0,-1-17 395 0 0,4 5 398 0 0,-7-26-710 0 0,0 0-1 0 0,1 0 1 0 0,-1 0 0 0 0,0 0 0 0 0,1-1-1 0 0,0 1 1 0 0,-1 0 0 0 0,1 0 0 0 0,-1-1-1 0 0,1 1 1 0 0,0 0 0 0 0,-1-1-1 0 0,1 1 1 0 0,0-1 0 0 0,0 1 0 0 0,-1-1-1 0 0,1 1 1 0 0,0-1 0 0 0,0 1 0 0 0,0-1-1 0 0,0 0 1 0 0,0 1 0 0 0,0-1 0 0 0,0 0-1 0 0,0 0 1 0 0,0 0-83 0 0,7 3 641 0 0,-7-2-619 0 0,-1-1 0 0 0,1 0 1 0 0,-1 1-1 0 0,1-1 0 0 0,-1 0 1 0 0,1 0-1 0 0,-1 0 0 0 0,1 1 1 0 0,-1-1-1 0 0,1 0 0 0 0,-1 0 0 0 0,1 0 1 0 0,0 0-1 0 0,-1 0 0 0 0,1 0 1 0 0,-1 0-1 0 0,1 0 0 0 0,-1 0 1 0 0,1 0-1 0 0,-1 0 0 0 0,1-1-22 0 0,19-4 461 0 0,-1-1 0 0 0,-1-1 0 0 0,1-1 0 0 0,-1-1 1 0 0,10-7-462 0 0,-19 11-269 0 0,1 0 1 0 0,0 0-1 0 0,-1 1 1 0 0,1 0-1 0 0,1 1 1 0 0,3 0 268 0 0,-12 2-9781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9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7328 0 0,'0'0'745'0'0,"10"22"2878"0"0,-11-16-3537 0 0,0 1 0 0 0,0-1 0 0 0,1 1 1 0 0,0-1-1 0 0,1 1 0 0 0,-1-1 1 0 0,1 0-1 0 0,1 3-86 0 0,1 23 180 0 0,-2 11-52 0 0,2 49 56 0 0,-2-85-172 0 0,1 1 1 0 0,-1 0-1 0 0,1-1 0 0 0,1 0 0 0 0,0 1 0 0 0,0-1 0 0 0,0 0 1 0 0,4 6-13 0 0,-1 1 0 0 0,-6-13 0 0 0,1 0 0 0 0,-1 0 0 0 0,0-1 0 0 0,1 1 0 0 0,-1 0 0 0 0,0 0 0 0 0,1 0 0 0 0,-1 0 0 0 0,1 0 0 0 0,0 0 0 0 0,-1-1 0 0 0,1 1 0 0 0,0 0 0 0 0,-1-1 0 0 0,1 1 0 0 0,0 0 0 0 0,0 0 0 0 0,13 11 96 0 0,-12-11-75 0 0,-1 1 1 0 0,0-1 0 0 0,1 0-1 0 0,0 0 1 0 0,-1 1-1 0 0,1-1 1 0 0,0 0 0 0 0,-1 0-1 0 0,1-1 1 0 0,0 1-1 0 0,0 0 1 0 0,0 0 0 0 0,0-1-1 0 0,0 1 1 0 0,0-1-1 0 0,0 0 1 0 0,0 0 0 0 0,-1 1-1 0 0,3-1-21 0 0,20-1-248 0 0,-1-1 0 0 0,0-1-1 0 0,1 0 1 0 0,-1-2 0 0 0,5-2 248 0 0,-26 6-8753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0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25 6632 0 0,'-17'8'449'0'0,"13"-7"-199"0"0,0 1 1 0 0,0 0 0 0 0,0 0 0 0 0,0 0-1 0 0,0 0 1 0 0,0 1 0 0 0,1-1-1 0 0,-1 1 1 0 0,1 0 0 0 0,0 0-1 0 0,0 1 1 0 0,0-1 0 0 0,-2 4-251 0 0,-5 8 48 0 0,2 0-1 0 0,0 0 1 0 0,1 1 0 0 0,0 0 0 0 0,1 1 0 0 0,1 0-48 0 0,2-7 20 0 0,1-1 0 0 0,0 1 1 0 0,1-1-1 0 0,0 1 0 0 0,1-1 1 0 0,0 1-1 0 0,0 0 0 0 0,1-1 1 0 0,0 1-1 0 0,1-1 0 0 0,2 8-20 0 0,-3-12 30 0 0,1 1 0 0 0,1-1 0 0 0,-1 0 0 0 0,1 0 0 0 0,0-1 0 0 0,0 1 0 0 0,0 0 0 0 0,1-1 0 0 0,-1 0 0 0 0,1 0 0 0 0,0 0 0 0 0,1 0 0 0 0,-1-1 0 0 0,0 0 0 0 0,1 1 0 0 0,0-2 0 0 0,0 1 0 0 0,0 0 0 0 0,0-1 0 0 0,0 0 0 0 0,0 0 0 0 0,1-1 0 0 0,-1 1 0 0 0,1-1 0 0 0,-1-1 0 0 0,1 1 0 0 0,-1-1 0 0 0,1 1 0 0 0,0-2-30 0 0,3 2 55 0 0,0-2 0 0 0,-1 1 0 0 0,1-1-1 0 0,-1-1 1 0 0,1 1 0 0 0,-1-1 0 0 0,0-1 0 0 0,1 0 0 0 0,-1 0 0 0 0,0 0 0 0 0,3-3-55 0 0,-6 2 29 0 0,0 1 0 0 0,0-1 0 0 0,-1 0 0 0 0,0 0 0 0 0,1 0 0 0 0,-2 0 0 0 0,1-1 0 0 0,0 0 0 0 0,-1 1 0 0 0,0-1 0 0 0,0-1 0 0 0,0 1 0 0 0,-1 0 0 0 0,0-1 0 0 0,0 1 0 0 0,0-1 0 0 0,0-2-29 0 0,-1-3 114 0 0,1 0 0 0 0,-2-1 1 0 0,1 1-1 0 0,-2 0 0 0 0,1-1 0 0 0,-2 1 0 0 0,1 0 1 0 0,-1 0-1 0 0,-1 0 0 0 0,0 0 0 0 0,-1 0 1 0 0,0 0-1 0 0,-1 1 0 0 0,0 0 0 0 0,0 0 0 0 0,-1 0 1 0 0,0 1-1 0 0,-2-2-114 0 0,0 3 120 0 0,0 0 0 0 0,0 1 0 0 0,-1 0-1 0 0,0 0 1 0 0,0 1 0 0 0,-1 0 0 0 0,0 0 0 0 0,0 1 0 0 0,0 1 0 0 0,-1-1 0 0 0,0 2-120 0 0,6 1 50 0 0,-1 1 1 0 0,1 0 0 0 0,-1 0 0 0 0,0 0 0 0 0,1 1-1 0 0,-1 0 1 0 0,0 0 0 0 0,0 1 0 0 0,0-1-51 0 0,6 1-120 0 0,0 0 0 0 0,0 0 0 0 0,-1 0 0 0 0,1-1-1 0 0,0 1 1 0 0,0 0 0 0 0,0 0 0 0 0,0-1 0 0 0,0 1 0 0 0,0 0 0 0 0,1 0 0 0 0,-1 0 0 0 0,0-1 0 0 0,0 1 0 0 0,0 0 0 0 0,1 0 0 0 0,-1 0 120 0 0,1-1-10440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0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8336 0 0,'0'0'57'0'0,"9"21"263"0"0,11 39-199 0 0,-13-36-66 0 0,1-1 0 0 0,5 8-55 0 0,-10-23 126 0 0,1-1 1 0 0,0 0-1 0 0,1 0 1 0 0,0 0-1 0 0,0-1 1 0 0,0 0-1 0 0,1 1 1 0 0,-1-2-1 0 0,2 1-126 0 0,-2-2 152 0 0,0 0 0 0 0,0-1 0 0 0,0 0 0 0 0,0 0 0 0 0,1 0-1 0 0,-1-1 1 0 0,1 0 0 0 0,-1 0 0 0 0,1 0 0 0 0,0-1 0 0 0,0 0 0 0 0,0 0-1 0 0,4 0-151 0 0,-7-1 73 0 0,0 0 0 0 0,1 0-1 0 0,-1 0 1 0 0,0 0 0 0 0,0-1-1 0 0,0 1 1 0 0,1-1 0 0 0,-1 0-1 0 0,0 0 1 0 0,0 0 0 0 0,0-1-1 0 0,0 1 1 0 0,0-1 0 0 0,-1 1-1 0 0,1-1 1 0 0,0 0 0 0 0,-1 0-1 0 0,1 0 1 0 0,-1 0 0 0 0,0-1-1 0 0,1 1 1 0 0,-1-1 0 0 0,0 1-1 0 0,-1-1 1 0 0,1 0-73 0 0,4-10 267 0 0,0 0 0 0 0,-1 1 0 0 0,-1-2 0 0 0,0 1 0 0 0,-1 0 0 0 0,1-14-267 0 0,11-37 909 0 0,-15 63-875 0 0,0 0 0 0 0,1 0 1 0 0,-1 0-1 0 0,1 0 0 0 0,-1-1 1 0 0,1 1-1 0 0,-1 0 0 0 0,1 0 1 0 0,0 0-1 0 0,-1 0 0 0 0,1 0 1 0 0,0 0-1 0 0,0 0 0 0 0,0 1 1 0 0,0-1-1 0 0,0 0 0 0 0,0 0 1 0 0,0 1-1 0 0,0-1 1 0 0,0 1-1 0 0,0-1 0 0 0,0 1 1 0 0,0-1-1 0 0,0 1 0 0 0,1-1 1 0 0,-1 1-35 0 0,1 0 6 0 0,-1 0 1 0 0,0 1-1 0 0,0-1 1 0 0,0 0 0 0 0,0 0-1 0 0,0 1 1 0 0,-1-1-1 0 0,1 1 1 0 0,0-1 0 0 0,0 1-1 0 0,0 0 1 0 0,0-1-1 0 0,0 1 1 0 0,-1 0-1 0 0,1-1 1 0 0,0 1 0 0 0,0 0-1 0 0,-1 0 1 0 0,1 0-1 0 0,-1-1 1 0 0,1 1 0 0 0,-1 0-1 0 0,1 0 1 0 0,-1 0-1 0 0,1 0 1 0 0,-1 0 0 0 0,0 0-1 0 0,0 0 1 0 0,1 0-1 0 0,-1 0 1 0 0,0 0 0 0 0,0 1-8 0 0,4 19-39 0 0,1 0 0 0 0,0 0 0 0 0,2-1-1 0 0,1 0 1 0 0,4 8 40 0 0,-9-22-23 0 0,0 0 1 0 0,1 0-1 0 0,0 0 1 0 0,0 0-1 0 0,0-1 0 0 0,1 0 1 0 0,-1 0-1 0 0,1 0 1 0 0,1 0-1 0 0,-1-1 1 0 0,1 0-1 0 0,-1 0 0 0 0,1 0 1 0 0,0-1-1 0 0,1 0 1 0 0,-1 0-1 0 0,1 0 0 0 0,-1-1 1 0 0,2 0 22 0 0,-4-1 0 0 0,1-1 0 0 0,-1 1 0 0 0,0-1 1 0 0,1 0-1 0 0,-1 0 0 0 0,1-1 0 0 0,-1 1 1 0 0,0-1-1 0 0,1 0 0 0 0,3-1 0 0 0,-6 1 24 0 0,1 0 0 0 0,-1 0 0 0 0,1 0 0 0 0,-1 0-1 0 0,0 0 1 0 0,1 0 0 0 0,-1-1 0 0 0,0 1 0 0 0,0-1 0 0 0,0 1 0 0 0,0-1 0 0 0,0 0 0 0 0,0 0-1 0 0,-1 0 1 0 0,1 0 0 0 0,-1 0 0 0 0,1 0 0 0 0,-1 0 0 0 0,1-2-24 0 0,0-2 77 0 0,0 2-43 0 0,0 0 1 0 0,-1-1 0 0 0,1 1-1 0 0,-1-1 1 0 0,0 1-1 0 0,0-1 1 0 0,0 1 0 0 0,-1-1-1 0 0,0 0 1 0 0,0 1-1 0 0,0-1 1 0 0,0 0 0 0 0,-1 1-1 0 0,1-1 1 0 0,-1 1-1 0 0,-1-2-34 0 0,-16-45 1 0 0,11 36-33 0 0,2-1-1 0 0,-4-12 33 0 0,5-5-137 0 0,3 19-2308 0 0,1 13-8492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1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8640 0 0,'1'12'240'0'0,"1"-1"1"0"0,0 1-1 0 0,1-1 1 0 0,0 0-1 0 0,1 0 1 0 0,0 0-1 0 0,1 0 1 0 0,2 2-241 0 0,15 43 826 0 0,-9-18-712 0 0,-7-22 141 0 0,0 0 1 0 0,-1 1-1 0 0,1 13-255 0 0,-5 2 906 0 0,7-31-2368 0 0,-7-1-6908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1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1 406 7232 0 0,'0'-1'92'0'0,"0"0"1"0"0,0 0-1 0 0,0 1 0 0 0,1-1 1 0 0,-1 0-1 0 0,1 0 1 0 0,-1 0-1 0 0,1 1 0 0 0,-1-1 1 0 0,1 0-1 0 0,-1 0 0 0 0,1 1 1 0 0,-1-1-1 0 0,1 1 1 0 0,0-1-1 0 0,-1 0 0 0 0,2 0-92 0 0,9-13 1654 0 0,-8 1-1191 0 0,-1 1 1 0 0,0-1-1 0 0,-1-1 1 0 0,-1 1-1 0 0,0 0 1 0 0,-1-13-464 0 0,-1 13 68 0 0,2-1 1 0 0,0 1 0 0 0,0-1-1 0 0,2 1 1 0 0,-1 0 0 0 0,3-8-69 0 0,0-8 263 0 0,-4 25-214 0 0,0 1-1 0 0,1-1 1 0 0,-1 0 0 0 0,1 1-1 0 0,-1-1 1 0 0,1 1 0 0 0,0-1 0 0 0,1 1-1 0 0,-1-1 1 0 0,0 1 0 0 0,2-2-49 0 0,1-2 170 0 0,6-9 624 0 0,-10 16-763 0 0,1 0 0 0 0,-1-1 0 0 0,0 1 0 0 0,1 0-1 0 0,-1-1 1 0 0,1 1 0 0 0,-1 0 0 0 0,0 0 0 0 0,1-1 0 0 0,-1 1-1 0 0,1 0 1 0 0,-1 0 0 0 0,0 0 0 0 0,1 0 0 0 0,-1 0 0 0 0,1 0-1 0 0,-1 0 1 0 0,1-1 0 0 0,-1 1 0 0 0,1 0 0 0 0,-1 0 0 0 0,1 1 0 0 0,-1-1-1 0 0,0 0 1 0 0,1 0 0 0 0,-1 0 0 0 0,1 0 0 0 0,-1 0 0 0 0,1 0-1 0 0,-1 1 1 0 0,0-1 0 0 0,1 0 0 0 0,-1 0 0 0 0,1 1-31 0 0,8-1 165 0 0,-8 0-159 0 0,-1 0 0 0 0,1 0-1 0 0,-1 0 1 0 0,1-1-1 0 0,-1 1 1 0 0,1 0-1 0 0,-1 0 1 0 0,1 0-1 0 0,-1 0 1 0 0,1 0-1 0 0,-1 0 1 0 0,1 0-1 0 0,-1 1 1 0 0,1-1-1 0 0,-1 0 1 0 0,1 0-1 0 0,-1 0 1 0 0,1 0-1 0 0,-1 1 1 0 0,1-1-1 0 0,-1 0 1 0 0,1 1-1 0 0,-1-1 1 0 0,1 0-1 0 0,-1 0 1 0 0,0 1 0 0 0,1-1-7 0 0,80 125-109 0 0,6-3-275 0 0,-83-117 435 0 0,1 0 1 0 0,-1-1 0 0 0,1 1 0 0 0,0-1-1 0 0,0 0 1 0 0,1-1 0 0 0,-1 1 0 0 0,1-1-1 0 0,-1 0 1 0 0,1 0 0 0 0,0-1 0 0 0,3 1-51 0 0,-7-2 29 0 0,1-1 1 0 0,-1 1-1 0 0,0-1 0 0 0,1 0 1 0 0,-1 0-1 0 0,1 0 0 0 0,-1 0 1 0 0,0 0-1 0 0,1 0 1 0 0,-1-1-1 0 0,0 1 0 0 0,1-1 1 0 0,-1 1-1 0 0,0-1 0 0 0,0 0 1 0 0,1 0-1 0 0,-1 0 0 0 0,2-2-29 0 0,5-2 176 0 0,-1-1-1 0 0,1-1 0 0 0,5-5-175 0 0,-4 4 122 0 0,-7 4-83 0 0,1 1 1 0 0,-1-1-1 0 0,0 0 0 0 0,0 0 1 0 0,0 0-1 0 0,-1-1 1 0 0,1 1-1 0 0,-1-1 0 0 0,0 1 1 0 0,-1-1-1 0 0,1 0 1 0 0,-1 0-1 0 0,0 0 0 0 0,0 0 1 0 0,0 1-1 0 0,-1-1 1 0 0,1 0-1 0 0,-1 0 0 0 0,0 0 1 0 0,-1-3-40 0 0,0-7 64 0 0,-2 0 0 0 0,1-1 0 0 0,-2 1 0 0 0,0 0 0 0 0,-5-13-64 0 0,-4-2 80 0 0,0 1 1 0 0,-3 0-81 0 0,0-3 65 0 0,15 26-76 0 0,1 5-3020 0 0,0 1-8670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1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0 4720 0 0,'-27'20'3128'0'0,"5"-5"-2759"0"0,11-7-220 0 0,0 1-1 0 0,0 1 1 0 0,1 0-1 0 0,1 0 1 0 0,0 1-1 0 0,0 1 1 0 0,1-1-1 0 0,0 1 1 0 0,1 0 0 0 0,0 1-1 0 0,1 0 1 0 0,1 0-1 0 0,0 0 1 0 0,1 1-1 0 0,0-1 1 0 0,1 1-1 0 0,-1 12-148 0 0,2-3 213 0 0,0-4-95 0 0,0-1 0 0 0,2 1 0 0 0,0 1-118 0 0,1-14 63 0 0,0 1 0 0 0,0-1 0 0 0,0 0 0 0 0,0 0-1 0 0,1 0 1 0 0,0 0 0 0 0,0-1 0 0 0,1 1 0 0 0,0 0 0 0 0,0-1 0 0 0,1 2-63 0 0,4 5 147 0 0,-3-4-37 0 0,0 0 0 0 0,1-1 0 0 0,0 0 0 0 0,7 7-110 0 0,-12-12 28 0 0,1-1 1 0 0,0 1-1 0 0,0-1 1 0 0,1 1-1 0 0,-1-1 1 0 0,0 0-1 0 0,0 0 1 0 0,1 0-1 0 0,-1 0 1 0 0,1 0-1 0 0,-1-1 1 0 0,1 1 0 0 0,-1-1-1 0 0,1 1 1 0 0,-1-1-1 0 0,1 0 1 0 0,-1 0-1 0 0,1 0 1 0 0,-1 0-1 0 0,1-1-28 0 0,12-1 70 0 0,0-1-1 0 0,0 0 1 0 0,-1-1-1 0 0,0-1 1 0 0,0 0-1 0 0,0-1 1 0 0,0-1-1 0 0,-1 0 1 0 0,6-4-70 0 0,9-7 76 0 0,-20 14-329 0 0,0-1-1 0 0,0 0 1 0 0,-1 0 0 0 0,1-1-1 0 0,-1 0 1 0 0,5-6 253 0 0,-10 10-8812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2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9648 0 0,'12'-2'317'0'0,"-11"1"-269"0"0,0 1 1 0 0,0-1-1 0 0,0 1 0 0 0,1 0 1 0 0,-1 0-1 0 0,0 0 0 0 0,0-1 1 0 0,0 1-1 0 0,0 0 1 0 0,1 1-1 0 0,-1-1 0 0 0,0 0 1 0 0,0 0-1 0 0,0 0 0 0 0,1 1-48 0 0,8 1 67 0 0,-1 0 0 0 0,1 0 0 0 0,0-1 0 0 0,-1 0-1 0 0,9-1-66 0 0,-9 0-84 0 0,-1 0-1 0 0,1 0 0 0 0,-1 1 1 0 0,0 1-1 0 0,0-1 0 0 0,1 1 1 0 0,-1 0-1 0 0,0 1 0 0 0,2 1 85 0 0,-4-1 29 0 0,1 1-1 0 0,-1-1 0 0 0,0 1 1 0 0,-1 0-1 0 0,1 1 0 0 0,-1 0 0 0 0,1-1 1 0 0,-2 2-1 0 0,1-1 0 0 0,0 1 1 0 0,-1-1-1 0 0,0 1 0 0 0,0 0 1 0 0,-1 1-1 0 0,0-1 0 0 0,1 3-28 0 0,-1 1 139 0 0,0-1 0 0 0,-1 1 0 0 0,0-1 0 0 0,-1 1-1 0 0,0 0 1 0 0,0-1 0 0 0,-1 1 0 0 0,-1 0 0 0 0,1-1-1 0 0,-2 1 1 0 0,0 6-139 0 0,1-10 137 0 0,-1 0-1 0 0,1 0 0 0 0,-1-1 1 0 0,0 1-1 0 0,0-1 1 0 0,-1 3-137 0 0,2-7-87 0 0,0 1-1 0 0,0 0 1 0 0,0-1 0 0 0,-1 1 0 0 0,1-1 0 0 0,0 0 0 0 0,-1 1 0 0 0,1-1-1 0 0,-1 0 1 0 0,1 0 0 0 0,-1 0 0 0 0,0 0 0 0 0,1 0 0 0 0,-1 0 0 0 0,0 0-1 0 0,0-1 1 0 0,0 1 0 0 0,0-1 0 0 0,-1 1 87 0 0,2-1-8149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6.7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5120 0 0,'1'1'103'0'0,"0"-1"0"0"0,1 1 1 0 0,-1 0-1 0 0,0 0 0 0 0,1-1 1 0 0,-1 1-1 0 0,0 0 0 0 0,0 0 0 0 0,0 0 1 0 0,0 0-1 0 0,0 0 0 0 0,0 1 0 0 0,0-1 1 0 0,0 0-1 0 0,-1 0 0 0 0,1 1 1 0 0,0-1-1 0 0,-1 0 0 0 0,1 1 0 0 0,0 0-103 0 0,10 32 2272 0 0,-7-7-1980 0 0,-2 0 0 0 0,-1-1-1 0 0,-2 21-291 0 0,2 43 9 0 0,-3-29-6 0 0,0-11-6 0 0,-4 85-33 0 0,-1-49 681 0 0,7-84-605 0 0,0 0 0 0 0,-1-1-1 0 0,1 1 1 0 0,0-1 0 0 0,-1 1-1 0 0,1-1 1 0 0,-1 1 0 0 0,0-1-1 0 0,1 1 1 0 0,-1-1 0 0 0,-1 2-40 0 0,2-2 33 0 0,-1 0 0 0 0,0 1 0 0 0,0-1 0 0 0,0 1 0 0 0,1 0 0 0 0,-1-1 0 0 0,1 1 0 0 0,-1-1 0 0 0,1 1 1 0 0,0 0-1 0 0,0 0 0 0 0,0-1-33 0 0,-4-1-1462 0 0,3 0-5916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2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9 5624 0 0,'-41'-7'1454'0'0,"38"6"-1409"0"0,-1 1-1 0 0,1 0 0 0 0,-1 0 0 0 0,1 0 1 0 0,-1 0-1 0 0,1 1 0 0 0,-1-1 0 0 0,1 1 1 0 0,0 0-1 0 0,-1 0 0 0 0,1 0 0 0 0,0 0 0 0 0,-1 1 1 0 0,1-1-1 0 0,0 1 0 0 0,0 0 0 0 0,0 0 1 0 0,1 0-1 0 0,-1 0 0 0 0,0 1 0 0 0,1-1 1 0 0,-1 1-1 0 0,-1 2-44 0 0,-56 78 214 0 0,49-65-77 0 0,0-1-1 0 0,2 1 0 0 0,0 0 1 0 0,1 1-1 0 0,1 0 0 0 0,1 1 0 0 0,1-1 1 0 0,0 1-1 0 0,0 12-136 0 0,4-26 76 0 0,0 1 0 0 0,0-1 0 0 0,1 1 1 0 0,0-1-1 0 0,0 1 0 0 0,0-1 0 0 0,1 1 0 0 0,0-1 0 0 0,0 0 0 0 0,1 1 1 0 0,0-1-1 0 0,0 0 0 0 0,0 0 0 0 0,1 0 0 0 0,0 0 0 0 0,0 0 0 0 0,1-1 1 0 0,-1 1-1 0 0,2 0-76 0 0,-3-4 27 0 0,1-1 1 0 0,-1 1 0 0 0,0-1-1 0 0,1 0 1 0 0,-1 0 0 0 0,1 0-1 0 0,-1 0 1 0 0,1-1 0 0 0,-1 1-1 0 0,1 0 1 0 0,-1-1 0 0 0,1 0-1 0 0,0 0 1 0 0,1 0-28 0 0,38-2 106 0 0,-27-1-46 0 0,1-1 1 0 0,-1-1-1 0 0,0 0 1 0 0,0-1-1 0 0,-1 0 0 0 0,11-8-60 0 0,-10 7-10 0 0,-10 4-174 0 0,-1 0 0 0 0,1 0 0 0 0,0 0 0 0 0,-1-1 0 0 0,0 0 0 0 0,0 0 0 0 0,0 0 0 0 0,1-1 184 0 0,-2 1-7405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3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42 6224 0 0,'-2'1'1'0'0,"0"-1"1"0"0,0 1 0 0 0,0 0-1 0 0,0 0 1 0 0,1 0-1 0 0,-1 0 1 0 0,0 0 0 0 0,1 0-1 0 0,-1 0 1 0 0,1 0 0 0 0,-1 1-1 0 0,1-1 1 0 0,0 0-1 0 0,-1 1 1 0 0,0 1-2 0 0,-21 28 10 0 0,21-28-12 0 0,-6 12 55 0 0,1 0-1 0 0,0-1 1 0 0,1 2 0 0 0,1-1 0 0 0,1 1-1 0 0,0 0 1 0 0,-1 11-53 0 0,4-18 27 0 0,-1 1 0 0 0,1-1 0 0 0,1 1 0 0 0,0-1 0 0 0,0 1 0 0 0,1-1 0 0 0,0 1 0 0 0,2 7-27 0 0,-1-12 35 0 0,-1-1 0 0 0,1 0 0 0 0,-1 0 0 0 0,2 0 0 0 0,-1 0 0 0 0,0 0 0 0 0,1-1 0 0 0,-1 1 0 0 0,1-1 0 0 0,0 1 0 0 0,0-1 0 0 0,0 0 0 0 0,1 0 0 0 0,-1 0 0 0 0,1-1 0 0 0,0 1 0 0 0,0-1 0 0 0,0 0 0 0 0,1 1-35 0 0,3 1 226 0 0,0-1 0 0 0,0 0 0 0 0,-1 0 0 0 0,2 0 0 0 0,5 0-226 0 0,-11-2 60 0 0,0-1-1 0 0,0 0 1 0 0,0 0 0 0 0,0 0-1 0 0,0 0 1 0 0,0-1-1 0 0,0 1 1 0 0,0-1-1 0 0,0 0 1 0 0,0 0 0 0 0,0 0-1 0 0,0 0 1 0 0,0 0-1 0 0,0-1 1 0 0,-1 1-1 0 0,1-1 1 0 0,0 0-60 0 0,2-2 101 0 0,0 0 0 0 0,-1 0-1 0 0,1 0 1 0 0,-1-1 0 0 0,0 0 0 0 0,0 0-1 0 0,0 0 1 0 0,0-1 0 0 0,-1 1 0 0 0,0-1-1 0 0,0 0 1 0 0,-1 1 0 0 0,0-1 0 0 0,0-1-1 0 0,0 1 1 0 0,-1 0 0 0 0,0 0 0 0 0,0-1-1 0 0,0 1 1 0 0,-1 0 0 0 0,0-1 0 0 0,0 1-1 0 0,0 0 1 0 0,-1-1 0 0 0,0 1 0 0 0,-1 0-1 0 0,1-1 1 0 0,-1 1 0 0 0,0 0 0 0 0,-2-3-101 0 0,-11-32 404 0 0,11 27-239 0 0,-1 0 0 0 0,0 1-1 0 0,-4-6-164 0 0,-4-5 237 0 0,3 4 291 0 0,-1 0 1 0 0,-11-15-529 0 0,16 26 593 0 0,9 4-2528 0 0,-2 5-7731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3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33 316 6016 0 0,'-7'-19'1050'0'0,"1"0"-1"0"0,1 0 1 0 0,0-1 0 0 0,2 0 0 0 0,0 0-1 0 0,0-14-1049 0 0,3 32 10 0 0,0 0-1 0 0,0-1 0 0 0,0 1 0 0 0,1 0 1 0 0,-1-1-1 0 0,0 1 0 0 0,1 0 1 0 0,0-1-1 0 0,0 1 0 0 0,0 0 1 0 0,0 0-1 0 0,0 0-9 0 0,0 0 59 0 0,0 0 0 0 0,0-1 1 0 0,0 1-1 0 0,-1 0 0 0 0,1 0 1 0 0,-1-1-1 0 0,1 1 0 0 0,-1 0 1 0 0,0-2-60 0 0,0 4 3 0 0,0 0 0 0 0,0 0 0 0 0,0 0 0 0 0,0 0 0 0 0,0-1 0 0 0,0 1 0 0 0,1 0 1 0 0,-1 0-1 0 0,0 0 0 0 0,0 0 0 0 0,0-1 0 0 0,0 1 0 0 0,0 0 0 0 0,0 0 0 0 0,0 0 0 0 0,0 0 1 0 0,0 0-1 0 0,0 0 0 0 0,0-1 0 0 0,1 1 0 0 0,-1 0 0 0 0,0 0 0 0 0,0 0 0 0 0,0 0 0 0 0,0 0 1 0 0,0 0-1 0 0,1 0 0 0 0,-1 0 0 0 0,0 0 0 0 0,0 0 0 0 0,0 0 0 0 0,0-1 0 0 0,0 1 0 0 0,1 0 1 0 0,-1 0-1 0 0,0 0 0 0 0,0 0 0 0 0,0 0 0 0 0,0 0 0 0 0,1 0 0 0 0,-1 0 0 0 0,0 0 0 0 0,0 1 1 0 0,0-1-1 0 0,0 0 0 0 0,0 0 0 0 0,1 0 0 0 0,-1 0 0 0 0,0 0 0 0 0,0 0 0 0 0,0 0 0 0 0,0 0 1 0 0,0 0-1 0 0,1 0 0 0 0,-1 0 0 0 0,0 1 0 0 0,0-1 0 0 0,0 0 0 0 0,0 0 0 0 0,0 0 1 0 0,0 0-1 0 0,0 0 0 0 0,0 1 0 0 0,0-1 0 0 0,1 0 0 0 0,-1 0-3 0 0,12 12 96 0 0,-9-9-76 0 0,7 6 12 0 0,-1 0-1 0 0,0 1 1 0 0,0 0 0 0 0,-1 0 0 0 0,3 6-32 0 0,-4-6 13 0 0,1 1 0 0 0,0-1 0 0 0,0-1 0 0 0,1 1 0 0 0,7 4-13 0 0,62 61 132 0 0,-75-73-131 0 0,0 0 0 0 0,-1 0 1 0 0,1 0-1 0 0,0-1 0 0 0,0 1 1 0 0,0-1-1 0 0,0 0 0 0 0,0 1 0 0 0,0-1 1 0 0,1-1-1 0 0,-1 1 0 0 0,0 0 0 0 0,0-1 1 0 0,1 0-1 0 0,-1 0 0 0 0,0 0 1 0 0,1 0-1 0 0,-1 0 0 0 0,0-1 0 0 0,0 1 1 0 0,1-1-1 0 0,-1 0 0 0 0,0 0 1 0 0,0 0-1 0 0,0 0 0 0 0,0-1 0 0 0,0 1 1 0 0,0-1-1 0 0,0 0 0 0 0,-1 0 0 0 0,1 0 1 0 0,0 0-1 0 0,-1 0 0 0 0,0 0 1 0 0,0-1-1 0 0,1 1 0 0 0,-1-1 0 0 0,-1 0 1 0 0,1 0-1 0 0,0 1 0 0 0,-1-1 0 0 0,1 0 1 0 0,-1 0-1 0 0,0-1 0 0 0,0 1-1 0 0,2-10 48 0 0,-1 0-1 0 0,-1 0 1 0 0,0 0-1 0 0,-1 0 1 0 0,0 0 0 0 0,-1 0-1 0 0,-1-5-47 0 0,-2-4 162 0 0,0 1-1 0 0,-1-1 1 0 0,-8-19-162 0 0,11 35 111 0 0,0-1 0 0 0,1 1 0 0 0,0-1 1 0 0,0 1-1 0 0,1-1 0 0 0,0 0 0 0 0,0 1 1 0 0,0-1-1 0 0,2-3-111 0 0,-2 9-68 0 0,0 1 0 0 0,1-1 0 0 0,-1 1 0 0 0,0-1 0 0 0,1 1 0 0 0,-1-1 0 0 0,1 1-1 0 0,-1 0 1 0 0,1-1 0 0 0,-1 1 0 0 0,1 0 0 0 0,-1-1 0 0 0,1 1 0 0 0,-1 0 0 0 0,1 0 0 0 0,-1-1 0 0 0,1 1 0 0 0,-1 0 0 0 0,1 0 0 0 0,0 0 0 0 0,-1 0 0 0 0,1 0 0 0 0,-1 0 0 0 0,1 0 0 0 0,0 0 0 0 0,-1 0 0 0 0,1 0 68 0 0,0 0-9772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4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21 433 6728 0 0,'0'0'584'0'0,"0"0"0"0"0,0 3 2021 0 0,-1-32-1868 0 0,-1 0 0 0 0,-5-14-737 0 0,3 15 498 0 0,1 0 1 0 0,0-15-499 0 0,3 35 126 0 0,0 0 51 0 0,0 0-1 0 0,0 0 1 0 0,1 0-1 0 0,1-5-176 0 0,-1 10 51 0 0,0 0 0 0 0,0 0-1 0 0,0 0 1 0 0,1 1-1 0 0,-1-1 1 0 0,1 0 0 0 0,-1 1-1 0 0,1-1 1 0 0,0 1-1 0 0,0 0 1 0 0,0-1 0 0 0,0 1-1 0 0,2-1-50 0 0,-2 1 57 0 0,-1 1-1 0 0,0 0 1 0 0,0 0-1 0 0,0 0 0 0 0,1 0 1 0 0,-1 1-1 0 0,0-1 1 0 0,1 0-1 0 0,-1 0 1 0 0,1 1-1 0 0,-1-1 1 0 0,1 1-1 0 0,-1-1 0 0 0,1 1 1 0 0,0 0-1 0 0,-1 0 1 0 0,1 0-1 0 0,-1 0 1 0 0,1 0-1 0 0,0 0 1 0 0,-1 0-1 0 0,1 0 0 0 0,-1 0 1 0 0,1 1-1 0 0,-1-1 1 0 0,1 1-1 0 0,-1-1 1 0 0,1 1-1 0 0,-1 0 1 0 0,1-1-1 0 0,-1 1 0 0 0,0 0 1 0 0,1 0-1 0 0,-1 0 1 0 0,0 0-1 0 0,0 0 1 0 0,0 0-1 0 0,1 2-56 0 0,5 4 7 0 0,-2 1 0 0 0,1 0 0 0 0,-1 0 1 0 0,0 1-1 0 0,-1 0 0 0 0,0 0-7 0 0,4 6 229 0 0,50 93 377 0 0,-53-97-608 0 0,1-1 0 0 0,0-1 0 0 0,1 1 0 0 0,0-1 0 0 0,0 0 0 0 0,1-1 0 0 0,0 1 0 0 0,8 5 2 0 0,-14-14-15 0 0,1-1 0 0 0,-1 1 0 0 0,1-1 0 0 0,-1 0 0 0 0,0 0 0 0 0,1 0-1 0 0,-1 0 1 0 0,0 0 0 0 0,0 0 0 0 0,1 0 0 0 0,-1-1 0 0 0,0 1 0 0 0,0-1 0 0 0,1-1 15 0 0,9-7-34 0 0,1-1-1 0 0,-2-1 1 0 0,7-8 34 0 0,-14 15-6 0 0,0 0 0 0 0,-1 0 0 0 0,0 0 0 0 0,0-1 0 0 0,0 0 0 0 0,-1 1 0 0 0,0-1 0 0 0,0 0 0 0 0,0 0 0 0 0,0 0 0 0 0,-1-2 6 0 0,3-29-4 0 0,-1 0 1 0 0,-2 0 0 0 0,-2 1-1 0 0,-3-18 4 0 0,-3-6 204 0 0,5 54-167 0 0,1 5-90 0 0,1 1-1 0 0,0 0 0 0 0,0 0 1 0 0,-1 0-1 0 0,1-1 0 0 0,0 1 1 0 0,0 0-1 0 0,0-1 0 0 0,-1 1 0 0 0,1 0 1 0 0,0-1-1 0 0,0 1 0 0 0,0 0 1 0 0,0 0-1 0 0,0-1 0 0 0,0 1 1 0 0,-1 0-1 0 0,1-1 0 0 0,0 1 1 0 0,0 0-1 0 0,0-1 0 0 0,0 1 1 0 0,0-1-1 0 0,0 1 0 0 0,1 0 0 0 0,-1-1 1 0 0,0 1-1 0 0,0 0 0 0 0,0-1 1 0 0,0 1-1 0 0,0 0 0 0 0,0 0 1 0 0,1-1-1 0 0,-1 1 0 0 0,0 0 1 0 0,0-1 53 0 0,1 1-11000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4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 4 9144 0 0,'0'-1'1'0'0,"-1"-2"781"0"0,-1 5-536 0 0,1-2-75 0 0,1 0-18 0 0,-21 3 180 0 0,-108 38-327 0 0,124-38 69 0 0,0 0 0 0 0,0 0 0 0 0,0 1 0 0 0,0 0 0 0 0,1-1 0 0 0,-1 2 0 0 0,1-1 0 0 0,0 0 1 0 0,0 1-1 0 0,1 0 0 0 0,-1 0 0 0 0,1 0 0 0 0,0 0 0 0 0,1 0 0 0 0,-1 2-75 0 0,-4 4 72 0 0,4-4-37 0 0,0 0-1 0 0,0 0 0 0 0,1 1 1 0 0,0-1-1 0 0,0 0 1 0 0,0 1-1 0 0,1-1 0 0 0,1 1 1 0 0,-1-1-1 0 0,1 1 1 0 0,0 0-1 0 0,1-1 0 0 0,0 1 1 0 0,0 0-35 0 0,1 3 56 0 0,0 0-1 0 0,1 0 1 0 0,0 0 0 0 0,1 0-1 0 0,0-1 1 0 0,0 1 0 0 0,1-1-1 0 0,1-1 1 0 0,2 4-56 0 0,-4-8 19 0 0,0 1 0 0 0,1-1 1 0 0,0 1-1 0 0,0-1 0 0 0,0-1 0 0 0,1 1 0 0 0,0-1 0 0 0,-1 0 1 0 0,2 0-1 0 0,-1-1 0 0 0,0 0 0 0 0,1 0 0 0 0,-1 0 1 0 0,7 1-20 0 0,-1-1 39 0 0,1-1 0 0 0,-1 0 1 0 0,1-1-1 0 0,0 0 0 0 0,0-1 1 0 0,0 0-1 0 0,11-2-39 0 0,-22 2-140 0 0,0-1-1 0 0,0 1 1 0 0,0-1 0 0 0,0 0-1 0 0,-1 1 1 0 0,1-1 0 0 0,0 0-1 0 0,0 0 1 0 0,-1 0 0 0 0,1 0-1 0 0,0-1 1 0 0,-1 1 140 0 0,1 0-8485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5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10040 0 0,'0'0'414'0'0,"14"3"1597"0"0,22-9-1689 0 0,1 0-219 0 0,0 1 0 0 0,27 1-103 0 0,-1-1-1587 0 0,-59 5-6563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5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15 7832 0 0,'-7'-3'250'0'0,"-1"1"0"0"0,0-1 0 0 0,1 1 0 0 0,-1 1 0 0 0,0 0 0 0 0,0 0 0 0 0,0 0 0 0 0,0 1 0 0 0,0 0 0 0 0,0 0 0 0 0,-4 2-250 0 0,7-1 47 0 0,1 0-1 0 0,0 1 0 0 0,0-1 1 0 0,0 1-1 0 0,1 0 0 0 0,-1 0 0 0 0,0 0 1 0 0,1 1-1 0 0,-1-1 0 0 0,1 1 1 0 0,0 0-1 0 0,0 0 0 0 0,0 0 1 0 0,0 0-1 0 0,0 1 0 0 0,1-1 0 0 0,-1 1 1 0 0,1-1-1 0 0,0 1 0 0 0,0 0 1 0 0,1 0-1 0 0,-2 2-46 0 0,-3 10 200 0 0,1 0 1 0 0,0 0-1 0 0,1 1 0 0 0,-2 16-200 0 0,5-22 95 0 0,0 0 0 0 0,1 0-1 0 0,1 0 1 0 0,0 0 0 0 0,0 0-1 0 0,3 7-94 0 0,-2-4 46 0 0,1-4-9 0 0,0-1 0 0 0,0 1 1 0 0,1-1-1 0 0,0 0 1 0 0,0 0-1 0 0,1-1 1 0 0,0 1-1 0 0,1-1 0 0 0,0 0 1 0 0,0-1-1 0 0,1 1 1 0 0,0-1-1 0 0,0 0 1 0 0,1-1-1 0 0,7 6-37 0 0,-5-6 10 0 0,-6-3 1 0 0,-1 0 0 0 0,1 0 0 0 0,1-1 0 0 0,-1 1 0 0 0,0-1 0 0 0,0 0 0 0 0,1 0 0 0 0,-1-1 0 0 0,1 1 0 0 0,0-1 0 0 0,-1 0 0 0 0,1 0 0 0 0,0 0 0 0 0,0-1 0 0 0,-1 0 0 0 0,1 0 0 0 0,0 0 0 0 0,1-1-11 0 0,6-1-86 0 0,-8 2-88 0 0,0-1-1 0 0,0 0 1 0 0,0 0-1 0 0,0 0 1 0 0,0-1-1 0 0,0 1 1 0 0,-1-1-1 0 0,1 0 1 0 0,2-1 174 0 0,-4 2-8665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5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0,'0'0'170'0'0,"0"0"9"0"0,1 23 617 0 0,3 2-649 0 0,-2 1 0 0 0,0 0 1 0 0,-1 10-148 0 0,2 43 566 0 0,-3-54-261 0 0,0-22-197 0 0,-1 1 1 0 0,1-1 0 0 0,0 1 0 0 0,0 0-1 0 0,0-1 1 0 0,1 1 0 0 0,-1-1-1 0 0,1 1 1 0 0,0-1 0 0 0,0 1 0 0 0,0-1-1 0 0,1 3-108 0 0,0-3 195 0 0,0 1-1 0 0,-1-1 0 0 0,1 0 0 0 0,-1 1 0 0 0,0 0 0 0 0,0-1 1 0 0,0 1-1 0 0,0 0 0 0 0,-1 0 0 0 0,0-1 0 0 0,1 2-194 0 0,-1-5 118 0 0,0 0 0 0 0,0 0-15 0 0,0 0-46 0 0,0 0-1518 0 0,0 0-6012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6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 6424 0 0,'3'-5'436'0'0,"9"6"1134"0"0,3-1-199 0 0,26-15-995 0 0,-2 1-627 0 0,34-17 251 0 0,-46 18-92 0 0,1 0 0 0 0,29-7 92 0 0,-46 16 55 0 0,0 2-1 0 0,0-1 1 0 0,0 1-1 0 0,0 1 1 0 0,0 0-1 0 0,1 1 1 0 0,-1 0-1 0 0,0 0 1 0 0,10 3-55 0 0,-19-2 14 0 0,1-1 1 0 0,-1 1-1 0 0,1 0 0 0 0,-1 1 1 0 0,0-1-1 0 0,1 0 0 0 0,-1 1 1 0 0,0-1-1 0 0,0 1 0 0 0,0 0 1 0 0,0 0-1 0 0,0-1 0 0 0,-1 1 1 0 0,1 1-1 0 0,0-1 0 0 0,-1 0 0 0 0,0 0 1 0 0,1 0-1 0 0,-1 1 0 0 0,0-1 1 0 0,0 1-1 0 0,0-1 0 0 0,0 1-14 0 0,3 10 57 0 0,-1 0 0 0 0,0 1 0 0 0,-1-1 0 0 0,0 1-57 0 0,-1-4 75 0 0,4 31 66 0 0,-1-12 27 0 0,0 0-1 0 0,2 0 1 0 0,8 23-168 0 0,-6-31 148 0 0,8 30 211 0 0,-16-50-351 0 0,0 1 1 0 0,1-1-1 0 0,-1 1 1 0 0,0-1 0 0 0,1 1-1 0 0,-1-1 1 0 0,1 1 0 0 0,-1-1-1 0 0,1 0 1 0 0,0 1-1 0 0,0-1 1 0 0,0 0 0 0 0,0 0-1 0 0,-1 0 1 0 0,2 1-9 0 0,0 5 151 0 0,-2-6-195 0 0,0-1 0 0 0,-1 0 1 0 0,1 1-1 0 0,0-1 0 0 0,0 0 0 0 0,0 1 0 0 0,0-1 1 0 0,0 0-1 0 0,0 1 0 0 0,1-1 0 0 0,-1 0 0 0 0,0 0 1 0 0,0 1-1 0 0,0-1 0 0 0,0 0 0 0 0,0 1 0 0 0,0-1 1 0 0,0 0-1 0 0,1 0 0 0 0,-1 1 0 0 0,0-1 0 0 0,0 0 1 0 0,0 0-1 0 0,1 1 0 0 0,-1-1 0 0 0,0 0 0 0 0,0 0 1 0 0,1 0-1 0 0,-1 0 0 0 0,0 1 0 0 0,0-1 0 0 0,1 0 1 0 0,-1 0-1 0 0,0 0 0 0 0,1 0 0 0 0,-1 0 0 0 0,0 0 1 0 0,1 0 43 0 0,-1 0-7600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6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 7528 0 0,'38'70'2622'0'0,"31"43"-2622"0"0,-60-103 189 0 0,0 1 0 0 0,0-2-1 0 0,1 1 1 0 0,1-1-1 0 0,-1-1 1 0 0,1 0 0 0 0,1 0-1 0 0,0-1 1 0 0,7 3-189 0 0,-6-3 358 0 0,-11-6-251 0 0,0-1-1 0 0,0 1 1 0 0,0-1-1 0 0,0 1 1 0 0,0-1 0 0 0,0 0-1 0 0,0 0 1 0 0,0 0-1 0 0,0 0 1 0 0,0 0-1 0 0,0 0 1 0 0,0-1-1 0 0,0 1 1 0 0,0-1-1 0 0,0 1 1 0 0,-1-1-1 0 0,1 0 1 0 0,0 0 0 0 0,0 0-1 0 0,0 0 1 0 0,1 0-107 0 0,-3 0 46 0 0,0 1 145 0 0,1 0-158 0 0,-1 0-1 0 0,1 0 1 0 0,-1-1 0 0 0,1 1 0 0 0,-1 0 0 0 0,0 0-1 0 0,1-1 1 0 0,-1 1 0 0 0,1 0 0 0 0,-1-1-1 0 0,0 1 1 0 0,1 0 0 0 0,-1-1 0 0 0,0 1-1 0 0,0-1 1 0 0,1 1 0 0 0,-1 0 0 0 0,0-1 0 0 0,0 1-1 0 0,0-1 1 0 0,1 1 0 0 0,-1-1 0 0 0,0 1-1 0 0,0-1 1 0 0,0 1 0 0 0,0 0 0 0 0,0-1-33 0 0,3-18 250 0 0,-2 12-180 0 0,11-123 453 0 0,-10 116-449 0 0,0-1 0 0 0,1 1 1 0 0,1 0-1 0 0,0 0 0 0 0,1 0-74 0 0,-1 7 18 0 0,-1 0-1 0 0,1 1 0 0 0,0-1 0 0 0,0 1 1 0 0,0 0-1 0 0,1 0 0 0 0,0 1 0 0 0,0-1 1 0 0,1 1-1 0 0,3-3-17 0 0,2-2-2121 0 0,-8 8-8479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7.1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0 186 6632 0 0,'0'0'278'0'0,"22"8"1148"0"0,49-20 106 0 0,0-4 1 0 0,55-20-1533 0 0,-91 26 231 0 0,-1 1-1 0 0,2 2-230 0 0,-8 2 144 0 0,0-1 0 0 0,-1-2 0 0 0,17-7-144 0 0,-24 6 61 0 0,1 1 0 0 0,-1 0-1 0 0,2 2 1 0 0,-1 0 0 0 0,0 2-1 0 0,1 0 1 0 0,0 2 0 0 0,1 0-61 0 0,-15 1 26 0 0,0 0 1 0 0,0 0 0 0 0,0-1-1 0 0,0 0 1 0 0,3-2-27 0 0,-6 2 4 0 0,0 1-1 0 0,1-1 1 0 0,-1 1 0 0 0,0 0 0 0 0,0 0 0 0 0,1 0-1 0 0,-1 1 1 0 0,0 0 0 0 0,1 0 0 0 0,-1 0-1 0 0,0 1 1 0 0,5 0-4 0 0,-9 0 1 0 0,0-1 0 0 0,0 1-1 0 0,-1-1 1 0 0,1 1-1 0 0,0 0 1 0 0,-1-1 0 0 0,1 1-1 0 0,0 0 1 0 0,-1-1 0 0 0,1 1-1 0 0,-1 0 1 0 0,1 0 0 0 0,-1 0-1 0 0,0-1 1 0 0,1 1 0 0 0,-1 0-1 0 0,0 0 1 0 0,0 0-1 0 0,1 0 1 0 0,-1 0 0 0 0,0 0-1 0 0,3 26 13 0 0,-1-11-4 0 0,2 5 3 0 0,-1 0 0 0 0,-1 0-1 0 0,0 1 1 0 0,-2-1 0 0 0,-1 8-12 0 0,0-2 12 0 0,2 0 0 0 0,2 21-12 0 0,1-24 8 0 0,-1 0-1 0 0,-2-1 1 0 0,-1 1 0 0 0,-1 7-8 0 0,1-17 27 0 0,1-1 1 0 0,0 0 0 0 0,1 1-1 0 0,2 10-27 0 0,4 28 55 0 0,-8-47-50 0 0,1-1 0 0 0,0 0 0 0 0,0 0 0 0 0,0 0 0 0 0,0 0 0 0 0,1 0 0 0 0,1 3-5 0 0,-1-4 14 0 0,-1 0 0 0 0,0 1 0 0 0,1-1-1 0 0,-1 0 1 0 0,-1 1 0 0 0,1-1 0 0 0,0 1 0 0 0,-1 0 0 0 0,0 0-14 0 0,7 18 110 0 0,-6-21-107 0 0,0 0 0 0 0,-1 0 0 0 0,1 0 0 0 0,-1 0 0 0 0,1 0 0 0 0,-1 0 0 0 0,1 0 0 0 0,-1 0 0 0 0,1 0 0 0 0,-1 1 0 0 0,0-1 1 0 0,0 0-1 0 0,0 0 0 0 0,0 0 0 0 0,0 1 0 0 0,0-1 0 0 0,0 0 0 0 0,0 0 0 0 0,0 0 0 0 0,0 0 0 0 0,-1 1 0 0 0,1-1 0 0 0,0 0 0 0 0,-1 0 0 0 0,1 0 0 0 0,-1 0 0 0 0,0 0 1 0 0,1 0-1 0 0,-1 1-3 0 0,-2 14 118 0 0,3-12-72 0 0,0-10-49 0 0,0 5-1736 0 0,0 1-6883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7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322 0 8640 0 0,'0'0'336'0'0,"-9"14"1216"0"0,-32 7-1316 0 0,-9 6-224 0 0,21-10 7 0 0,-9 8 278 0 0,6-4 29 0 0,26-18-281 0 0,0 1 1 0 0,0-1-1 0 0,0 1 0 0 0,1 1 0 0 0,0-1 0 0 0,-1 2-45 0 0,-34 39 380 0 0,35-40-361 0 0,1 1-1 0 0,0-1 1 0 0,0 1-1 0 0,0 0 1 0 0,1 0-1 0 0,0 0 1 0 0,0 1 0 0 0,0-1-1 0 0,1 1 1 0 0,0 0-1 0 0,0-1 1 0 0,1 1 0 0 0,0 0-1 0 0,0 0 1 0 0,1 0-1 0 0,0 5-18 0 0,0-5 14 0 0,0-1 0 0 0,0 1-1 0 0,1-1 1 0 0,0 1 0 0 0,0-1-1 0 0,1 1 1 0 0,0-1 0 0 0,0 0-1 0 0,0 0 1 0 0,1 0 0 0 0,0 0-1 0 0,0-1 1 0 0,1 1 0 0 0,-1-1 0 0 0,1 1-1 0 0,0-1 1 0 0,1-1 0 0 0,-1 1-1 0 0,4 2-13 0 0,1 0 54 0 0,0 0 0 0 0,1-2 0 0 0,0 1 0 0 0,-1-1-1 0 0,2 0 1 0 0,-1-1 0 0 0,0 0 0 0 0,1-1 0 0 0,0 0-54 0 0,1 0 39 0 0,-6 0-16 0 0,1-1 1 0 0,-1 0-1 0 0,1-1 0 0 0,0 1 0 0 0,-1-1 0 0 0,1-1 1 0 0,0 1-1 0 0,0-1 0 0 0,0-1 0 0 0,2 1-23 0 0,21-3 68 0 0,-23 3-259 0 0,-1-1-1 0 0,0 1 0 0 0,1-1 1 0 0,-1-1-1 0 0,0 1 0 0 0,1-1 1 0 0,-1 0-1 0 0,2-1 192 0 0,-6 2-8517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7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8240 0 0,'60'-6'4192'0'0,"223"-39"-4790"0"0,-279 44-7852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22 7832 0 0,'-1'-1'120'0'0,"1"0"1"0"0,-1 0-1 0 0,1 0 1 0 0,-1 0-1 0 0,0 0 1 0 0,1 1-1 0 0,-1-1 1 0 0,0 0-1 0 0,0 0 1 0 0,0 1-1 0 0,0-1 1 0 0,1 0-1 0 0,-1 1 1 0 0,0-1-1 0 0,0 1 1 0 0,0-1-1 0 0,0 1 0 0 0,0 0 1 0 0,0-1-1 0 0,0 1 1 0 0,0 0-1 0 0,-1 0 1 0 0,1 0-1 0 0,0 0 1 0 0,0 0-121 0 0,-35-6 426 0 0,32 6-326 0 0,-1-1-43 0 0,-1 1 0 0 0,0-1 0 0 0,0 1 0 0 0,0 0 0 0 0,0 1 0 0 0,0 0 0 0 0,1 0 0 0 0,-1 0 0 0 0,0 0 0 0 0,1 1 0 0 0,-1 0 0 0 0,1 0 0 0 0,-1 1 0 0 0,1-1 0 0 0,0 1-57 0 0,3-2 40 0 0,0 0 0 0 0,0 0 0 0 0,0 1 0 0 0,1-1 0 0 0,-1 0 0 0 0,0 1-1 0 0,1-1 1 0 0,-1 1 0 0 0,1 0 0 0 0,0-1 0 0 0,-1 1 0 0 0,1 0 0 0 0,0 0 0 0 0,0-1 0 0 0,0 1 0 0 0,0 2-40 0 0,0-2 23 0 0,1 1 1 0 0,0-1-1 0 0,0 1 1 0 0,0 0-1 0 0,0-1 1 0 0,1 1 0 0 0,-1-1-1 0 0,1 1 1 0 0,-1-1-1 0 0,1 1 1 0 0,0-1-1 0 0,0 1 1 0 0,0-1-1 0 0,0 0 1 0 0,0 0-24 0 0,27 52 246 0 0,23 31-246 0 0,-50-84 1 0 0,29 36 26 0 0,-23-31-21 0 0,-1 1 1 0 0,0 1-1 0 0,0-1 1 0 0,2 4-7 0 0,-2 2 2 0 0,-3-7-2 0 0,1 0 0 0 0,-1 0 0 0 0,1-1 0 0 0,0 1 0 0 0,0-1 1 0 0,1 0-1 0 0,3 3 0 0 0,6 15-1 0 0,-8-12 6 0 0,-6-6 347 0 0,-8-4-208 0 0,-13-3-89 0 0,19 2-33 0 0,-19-3 17 0 0,13 3-11 0 0,1-1 1 0 0,-1-1 0 0 0,0 1 0 0 0,1-1-1 0 0,0 0 1 0 0,-3-2-29 0 0,7 3 7 0 0,1 0-1 0 0,-1-1 1 0 0,1 0-1 0 0,0 1 1 0 0,-1-1-1 0 0,1 0 1 0 0,0 0 0 0 0,0 0-1 0 0,0 0 1 0 0,0-1-1 0 0,1 1 1 0 0,-1-1-1 0 0,0 1 1 0 0,1-1 0 0 0,0 1-1 0 0,0-1 1 0 0,0 0-1 0 0,0 1 1 0 0,0-2-7 0 0,-2-5-1800 0 0,3 7-7225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8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8336 0 0,'-2'29'4051'0'0,"0"-1"-5165"0"0,2-27-6943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8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6016 0 0,'10'-1'3384'0'0,"-10"1"-10104"0"0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2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8936 0 0,'0'0'353'0'0,"0"0"4"0"0,0 0-2 0 0,0 0 16 0 0,0 0 50 0 0,2 4 18 0 0,0-3-315 0 0,-1 0-72 0 0,0 0-1 0 0,-1 0 0 0 0,1 0 1 0 0,0 0-1 0 0,0 0 1 0 0,-1 0-1 0 0,1 0 0 0 0,-1 0 1 0 0,1 0-1 0 0,-1 0 0 0 0,1 0 1 0 0,-1 1-1 0 0,1-1 1 0 0,-1 1-52 0 0,0-2 197 0 0,0 0-46 0 0,0 0 1 0 0,0 0-19 0 0,0 0-73 0 0,0 0-13 0 0,-14 10 167 0 0,-2 0-1828 0 0,15-10-6546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3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0 5224 0 0,'0'0'625'0'0,"0"28"1799"0"0,-1-1-2407 0 0,-2-1 0 0 0,-1 6-17 0 0,1-11 26 0 0,1 1-1 0 0,1 0 1 0 0,1 15-26 0 0,-1-28 177 0 0,1 1 1 0 0,-1 0-1 0 0,0 0 1 0 0,-1-1 0 0 0,0 1-1 0 0,-1 2-177 0 0,0-2 204 0 0,0 1 0 0 0,2-1 0 0 0,-1 1 0 0 0,1 8-204 0 0,-9 73 2181 0 0,3-100-3477 0 0,7 7-6670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3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6928 0 0,'1'0'50'0'0,"0"0"0"0"0,0-1 1 0 0,0 1-1 0 0,-1-1 0 0 0,1 1 1 0 0,0-1-1 0 0,0 1 0 0 0,0-1 1 0 0,-1 0-1 0 0,1 1 0 0 0,0-1 1 0 0,-1 0-1 0 0,1 0 0 0 0,-1 0 1 0 0,1 1-1 0 0,0-2-50 0 0,9-9 599 0 0,-9 11-589 0 0,-1 0 1 0 0,1 0-1 0 0,-1 0 1 0 0,1 0-1 0 0,-1 0 0 0 0,1 0 1 0 0,-1 0-1 0 0,0 0 0 0 0,1 0 1 0 0,-1 0-1 0 0,1 0 0 0 0,-1 1 1 0 0,0-1-1 0 0,1 0 1 0 0,-1 0-1 0 0,1 0 0 0 0,-1 1 1 0 0,0-1-1 0 0,1 0 0 0 0,-1 0 1 0 0,0 1-1 0 0,1-1 0 0 0,-1 0 1 0 0,0 1-1 0 0,0-1 0 0 0,1 0 1 0 0,-1 1-1 0 0,0-1 1 0 0,0 0-1 0 0,0 1 0 0 0,1-1 1 0 0,-1 1-1 0 0,0-1 0 0 0,0 0 1 0 0,0 1-1 0 0,0 0-10 0 0,5 6 243 0 0,-1 0 0 0 0,2 0 0 0 0,-1 0 0 0 0,6 6-243 0 0,-4-7 69 0 0,-2 1 1 0 0,1 0-1 0 0,-1 0 0 0 0,2 4-69 0 0,5 13 30 0 0,0-1 38 0 0,0-1 0 0 0,2 1 1 0 0,0-2-1 0 0,2 0-68 0 0,-8-10 21 0 0,0 1-1 0 0,0-1 0 0 0,2 8-20 0 0,18 27 106 0 0,-6-14-15 0 0,-17-23-38 0 0,1 0 0 0 0,0-1 0 0 0,0 1 1 0 0,6 4-54 0 0,-6-7 31 0 0,22 18 330 0 0,-21-18-241 0 0,-7-6-111 0 0,0 1 1 0 0,1-1-1 0 0,-1 1 0 0 0,0-1 1 0 0,0 0-1 0 0,0 1 1 0 0,1-1-1 0 0,-1 0 0 0 0,0 0 1 0 0,1 1-1 0 0,-1-1 1 0 0,0 0-1 0 0,1 1 0 0 0,-1-1 1 0 0,0 0-1 0 0,1 0 1 0 0,-1 0-1 0 0,0 1 1 0 0,1-1-1 0 0,-1 0 0 0 0,0 0 1 0 0,1 0-1 0 0,-1 0 1 0 0,1 0-1 0 0,-1 0 0 0 0,1 0 1 0 0,-1 0-1 0 0,0 0 1 0 0,1 0-1 0 0,-1 0 0 0 0,1 0 1 0 0,-1 0-1 0 0,0 0 1 0 0,1 0-1 0 0,-1 0 0 0 0,1 0 1 0 0,-1-1-1 0 0,0 1 1 0 0,1 0-1 0 0,-1 0 1 0 0,0 0-1 0 0,1-1 0 0 0,-1 1 1 0 0,0 0-1 0 0,1-1 1 0 0,-1 1-1 0 0,0 0 0 0 0,0 0 1 0 0,1-1-1 0 0,-1 1 1 0 0,0-1-10 0 0,0 1 14 0 0,1 0 0 0 0,-1 0 0 0 0,0 0-1 0 0,0 0 1 0 0,0 0 0 0 0,0 0 0 0 0,1 0 0 0 0,-1 0 0 0 0,0 0 0 0 0,0 0 0 0 0,0 0 0 0 0,0 0 0 0 0,1 0 0 0 0,-1 0 0 0 0,0 0 0 0 0,0 0 0 0 0,0 0 0 0 0,0 0 0 0 0,1 0 0 0 0,-1 0 0 0 0,0 0 0 0 0,0 0 0 0 0,0 0 0 0 0,0 0 0 0 0,0 0 0 0 0,1 0-1 0 0,-1 0 1 0 0,0 1 0 0 0,0-1 0 0 0,0 0 0 0 0,0 0 0 0 0,0 0 0 0 0,0 0 0 0 0,1 0 0 0 0,-1 0 0 0 0,0 1 0 0 0,0-1 0 0 0,0 0 0 0 0,0 0 0 0 0,0 0 0 0 0,0 0 0 0 0,0 1 0 0 0,0-1 0 0 0,0 0 0 0 0,0 0-14 0 0,3 3 882 0 0,-1-12-242 0 0,-4-56 353 0 0,1 23-333 0 0,1 1 0 0 0,2-2-660 0 0,-1 31 278 0 0,-1-1-1 0 0,-1 1 0 0 0,0-6-277 0 0,0 8 332 0 0,0-1 0 0 0,1 0 0 0 0,0 1 0 0 0,1-11-332 0 0,8 1 271 0 0,-8 18-258 0 0,0 0 0 0 0,0 0-1 0 0,0 0 1 0 0,0 0 0 0 0,0 0 0 0 0,0 0 0 0 0,-1-1-1 0 0,1 1 1 0 0,-1 0 0 0 0,1-1-13 0 0,2 0 3 0 0,0 0 0 0 0,0 0 1 0 0,1 0-1 0 0,-1 0 0 0 0,1 1 0 0 0,0 0 0 0 0,0-1 0 0 0,1 1-3 0 0,6-3-2353 0 0,2-2-9381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4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219 1 5520 0 0,'4'1'1695'0'0,"-1"0"606"0"0,-9-3-1128 0 0,1 2-1126 0 0,0-1 0 0 0,0 1-1 0 0,0 0 1 0 0,0 1 0 0 0,0-1 0 0 0,-3 1-47 0 0,-18 2 204 0 0,9-4-27 0 0,0 2-1 0 0,0 0 0 0 0,0 1 1 0 0,-12 3-177 0 0,27-4 86 0 0,0-1-38 0 0,1 0 1 0 0,-1 0-1 0 0,1 1 1 0 0,-1-1-1 0 0,1 1 0 0 0,-1 0 1 0 0,1-1-1 0 0,0 1 1 0 0,-1 0-1 0 0,1 0 0 0 0,0-1 1 0 0,0 1-49 0 0,-1 1 70 0 0,-1 0-8 0 0,0 0-1 0 0,1 0 1 0 0,-1 1 0 0 0,1-1-1 0 0,0 0 1 0 0,0 1 0 0 0,0 0 0 0 0,0 0-1 0 0,0-1 1 0 0,1 1 0 0 0,-1 0-1 0 0,1 0 1 0 0,0 0 0 0 0,0 1 0 0 0,-1 2-62 0 0,0 4 85 0 0,1 0 0 0 0,0 1 1 0 0,0-1-1 0 0,1 5-85 0 0,-1 21 105 0 0,5 8 1 0 0,0-8-56 0 0,1 139 166 0 0,-6-164-203 0 0,2-1 0 0 0,-1 1 0 0 0,1 0 0 0 0,1-1 0 0 0,0 1 1 0 0,2 5-14 0 0,-2 0 38 0 0,2 3-30 0 0,-3-17 33 0 0,0 1-1 0 0,0-1 0 0 0,1 1 1 0 0,-1-1-1 0 0,1 1 1 0 0,0-1-1 0 0,0 0 0 0 0,0 1 1 0 0,0-1-1 0 0,0 0 1 0 0,0 0-1 0 0,0-1 0 0 0,1 1 1 0 0,1 1-41 0 0,-1-2 27 0 0,0 0 1 0 0,1-1 0 0 0,-1 1 0 0 0,0-1 0 0 0,1 1-1 0 0,-1-1 1 0 0,0 0 0 0 0,1 0 0 0 0,-1-1-1 0 0,1 1 1 0 0,-1 0 0 0 0,3-2-28 0 0,29-4 264 0 0,0 1 0 0 0,31 1-264 0 0,-65 4-128 0 0,0-1-1 0 0,0 1 1 0 0,1 0 0 0 0,-1 0 0 0 0,0-1 0 0 0,0 1 0 0 0,0-1-1 0 0,0 1 1 0 0,0-1 0 0 0,0 1 0 0 0,0-1 0 0 0,0 0 0 0 0,0 1-1 0 0,0-1 1 0 0,1-1 128 0 0,-2 2-9998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4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16 105 8336 0 0,'-15'-10'1848'0'0,"15"9"-1800"0"0,0 1 1 0 0,0 0 0 0 0,0-1-1 0 0,0 1 1 0 0,0-1-1 0 0,0 1 1 0 0,0 0 0 0 0,1-1-1 0 0,-1 1 1 0 0,0-1 0 0 0,0 1-1 0 0,0 0 1 0 0,1-1 0 0 0,-1 1-1 0 0,0 0 1 0 0,1 0-1 0 0,-1-1 1 0 0,0 1 0 0 0,1 0-1 0 0,-1-1 1 0 0,0 1 0 0 0,1 0-1 0 0,-1 0 1 0 0,0 0-1 0 0,1 0 1 0 0,-1-1 0 0 0,1 1-1 0 0,-1 0 1 0 0,0 0 0 0 0,1 0-1 0 0,-1 0 1 0 0,1 0-1 0 0,-1 0 1 0 0,0 0 0 0 0,1 0-1 0 0,-1 0 1 0 0,1 0 0 0 0,-1 0-49 0 0,58-26 40 0 0,99-27-1474 0 0,-141 46-6172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7.5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7136 0 0,'1'3'58'0'0,"-1"0"0"0"0,0-1 0 0 0,1 1 0 0 0,-1 0 0 0 0,1-1 1 0 0,0 1-1 0 0,0 0 0 0 0,0-1 0 0 0,0 1 0 0 0,1 0-58 0 0,0-1 73 0 0,-1 1 0 0 0,0-1 0 0 0,0 1 0 0 0,0 0 0 0 0,0-1 0 0 0,0 1 1 0 0,-1 0-1 0 0,1 0 0 0 0,-1-1 0 0 0,0 2-73 0 0,1 47 663 0 0,2 0 0 0 0,3 8-663 0 0,0 17 278 0 0,-4-45-201 0 0,5 31-77 0 0,28 126 757 0 0,-34-183-727 0 0,1 0 0 0 0,-1 0 0 0 0,1 0 0 0 0,0 0 0 0 0,0 0 0 0 0,1 0 0 0 0,-1-1-1 0 0,1 1 1 0 0,2 2-30 0 0,-1-2 65 0 0,-1 0 0 0 0,0 1 0 0 0,0 0 0 0 0,0-1 0 0 0,0 4-65 0 0,0-4 107 0 0,-1 1 0 0 0,1-1 0 0 0,0 0 0 0 0,0-1 0 0 0,1 1 0 0 0,-1-1 0 0 0,1 1 0 0 0,0-1 0 0 0,4 3-107 0 0,-2-1 141 0 0,-5-5-112 0 0,0 0 0 0 0,0 0 1 0 0,1 0-1 0 0,-1 0 1 0 0,0 0-1 0 0,1 0 1 0 0,-1 0-1 0 0,0 0 0 0 0,1 0 1 0 0,-1-1-1 0 0,1 1 1 0 0,-1-1-1 0 0,1 1 0 0 0,0-1 1 0 0,-1 0-1 0 0,1 1 1 0 0,-1-1-1 0 0,1 0 0 0 0,0 0 1 0 0,-1 0-1 0 0,1 0 1 0 0,-1 0-1 0 0,1-1 1 0 0,0 1-1 0 0,-1 0 0 0 0,1-1 1 0 0,0 0-30 0 0,1 0 28 0 0,-1 0 1 0 0,1-1-1 0 0,-1 1 1 0 0,0-1-1 0 0,1 0 1 0 0,-1 0-1 0 0,0 0 1 0 0,0 0-1 0 0,-1 0 1 0 0,1 0-1 0 0,0-1 0 0 0,-1 1 1 0 0,1 0-1 0 0,-1-1 1 0 0,2-2-29 0 0,1-5 30 0 0,1-1-1 0 0,-1 0 1 0 0,-1 0 0 0 0,0 0 0 0 0,0 0 0 0 0,-1-4-30 0 0,3-9-1738 0 0,1-1-7012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4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190 15 5224 0 0,'-5'-5'229'0'0,"4"4"-47"0"0,0 0 1 0 0,0 1-1 0 0,0-1 1 0 0,0 0 0 0 0,0 0-1 0 0,0 1 1 0 0,0-1 0 0 0,0 0-1 0 0,0 1 1 0 0,-1-1-1 0 0,1 1 1 0 0,0 0 0 0 0,0-1-1 0 0,-1 1 1 0 0,1 0-183 0 0,0 0 342 0 0,-20 0 1157 0 0,13 1-1386 0 0,1 0 1 0 0,-1 1-1 0 0,1 0 1 0 0,0 0-1 0 0,-1 0 1 0 0,1 1-1 0 0,0 0 1 0 0,0 1-1 0 0,1 0 1 0 0,-1 0-114 0 0,2-1 83 0 0,1 1 1 0 0,-1-1-1 0 0,1 1 0 0 0,0 0 1 0 0,0 0-1 0 0,0 1 1 0 0,1-1-1 0 0,-1 1 1 0 0,1 0-1 0 0,0 0 0 0 0,0 0 1 0 0,1 0-1 0 0,0 0 1 0 0,0 0-1 0 0,0 1 1 0 0,0 0-1 0 0,1-1 0 0 0,0 1 1 0 0,0 0-84 0 0,-2 19 176 0 0,0 1 0 0 0,2-1 0 0 0,2 23-176 0 0,0-14 93 0 0,-1-26-79 0 0,1 0-1 0 0,0-1 0 0 0,1 1 1 0 0,0 0-1 0 0,0-1 0 0 0,0 1 1 0 0,1-1-1 0 0,0 0 0 0 0,1 0 1 0 0,0 0-1 0 0,0 0 0 0 0,2 2-13 0 0,10 10 16 0 0,-5-6 22 0 0,0-1-1 0 0,10 10-37 0 0,-17-19 4 0 0,0 0 1 0 0,0 0-1 0 0,0 0 0 0 0,1 0 0 0 0,-1-1 0 0 0,1 0 1 0 0,-1 0-1 0 0,1 0 0 0 0,0 0 0 0 0,0-1 1 0 0,1 1-5 0 0,-2-1 1 0 0,1-1 0 0 0,-1 1 0 0 0,0-1 1 0 0,0 0-1 0 0,1 0 0 0 0,-1 0 1 0 0,0-1-1 0 0,0 1 0 0 0,1-1 0 0 0,-1 0 1 0 0,0 0-1 0 0,0-1 0 0 0,0 1 1 0 0,0-1-1 0 0,0 0 0 0 0,-1 0 0 0 0,1 0 1 0 0,-1-1-1 0 0,1 1 0 0 0,-1-1 1 0 0,0 0-1 0 0,0 0 0 0 0,0 0 0 0 0,0 0 1 0 0,0 0-1 0 0,1-3-1 0 0,13-15 38 0 0,-14 18-202 0 0,0-1 1 0 0,0 1 0 0 0,0-1-1 0 0,-1 1 1 0 0,0-1 0 0 0,1 0-1 0 0,-1 0 1 0 0,0 0-1 0 0,-1 0 1 0 0,2-3 163 0 0,-3 6-8653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5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7528 0 0,'0'-1'65'0'0,"1"-1"1"0"0,-1 0-1 0 0,1 1 1 0 0,0-1-1 0 0,0 1 0 0 0,0-1 1 0 0,0 1-1 0 0,0-1 1 0 0,0 1-1 0 0,0-1 1 0 0,0 1-1 0 0,1 0 0 0 0,-1 0 1 0 0,0 0-1 0 0,1 0 1 0 0,-1 0-1 0 0,1 0 1 0 0,-1 0-1 0 0,2 0-65 0 0,2-2 203 0 0,0 0-1 0 0,0 1 1 0 0,0 0-1 0 0,0 0 1 0 0,0 0-1 0 0,2 0-202 0 0,-1 1-30 0 0,0 0 0 0 0,-1 0 0 0 0,1 1 0 0 0,0 0 0 0 0,0 0-1 0 0,0 0 1 0 0,0 0 0 0 0,0 1 0 0 0,0 0 0 0 0,0 0 0 0 0,-1 1-1 0 0,1 0 1 0 0,0 0 0 0 0,-1 0 0 0 0,1 1 0 0 0,3 1 30 0 0,9 0-108 0 0,-17-4 107 0 0,0 0-1 0 0,1 0 1 0 0,-1 0-1 0 0,0 0 1 0 0,0 0 0 0 0,0 0-1 0 0,1 0 1 0 0,-1 1-1 0 0,0-1 1 0 0,0 0-1 0 0,0 1 1 0 0,0-1 0 0 0,0 1-1 0 0,0-1 1 0 0,0 1-1 0 0,0 0 1 0 0,0-1-1 0 0,0 1 1 0 0,0 0 1 0 0,3 3 46 0 0,0 0 0 0 0,0 1 0 0 0,-1-1-1 0 0,1 1 1 0 0,-1 0 0 0 0,0 0 0 0 0,-1 0 0 0 0,1 0 0 0 0,-1 1-1 0 0,0-1 1 0 0,-1 0 0 0 0,1 1 0 0 0,-1-1 0 0 0,1 5-46 0 0,-1 6 119 0 0,-1 1 1 0 0,-1-1-1 0 0,0 0 1 0 0,-2 10-120 0 0,3 35-1549 0 0,0-61-4847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5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1 563 6424 0 0,'0'-21'789'0'0,"1"-1"0"0"0,0 1 1 0 0,2 0-1 0 0,1-3-789 0 0,6-43 638 0 0,-1-3-638 0 0,0-12 1027 0 0,-5 56-580 0 0,2 1-1 0 0,0 0 0 0 0,2 0 0 0 0,0 0 1 0 0,2 1-1 0 0,1 1 0 0 0,5-10-446 0 0,-14 30 44 0 0,-1 1-8 0 0,0 0 0 0 0,0 0 0 0 0,0 0 0 0 0,0 1 0 0 0,0-1 0 0 0,0 1 0 0 0,0-1 0 0 0,0 1 0 0 0,1-1 0 0 0,-1 1 0 0 0,1-1 0 0 0,-1 1 0 0 0,1 0 0 0 0,-1 0 0 0 0,1 0 0 0 0,0 0-36 0 0,-1 1 51 0 0,16 4 110 0 0,-14-1-147 0 0,0 1 0 0 0,0 0 0 0 0,0 1 0 0 0,-1-1-1 0 0,1 0 1 0 0,-1 1 0 0 0,0-1 0 0 0,2 6-14 0 0,12 23 60 0 0,46 64 301 0 0,-13-19-212 0 0,-17-26 42 0 0,-19-27-96 0 0,-10-20-75 0 0,-1 0-1 0 0,1 0 1 0 0,0 0-1 0 0,0 0 1 0 0,1-1-1 0 0,3 4-19 0 0,-6-6-26 0 0,1-1 0 0 0,0 1-1 0 0,-1 0 1 0 0,1 0 0 0 0,-1 0-1 0 0,0 0 1 0 0,1 0 0 0 0,-1 0 0 0 0,0 0-1 0 0,0 0 1 0 0,0 0 0 0 0,-1 0-1 0 0,1 1 1 0 0,0 0 26 0 0,-1-3-77 0 0,0 0 4 0 0,0 0 1 0 0,0 0 0 0 0,0 0 1 0 0,0 0 10 0 0,0 0 15 0 0,0 0 1 0 0,0-1-2136 0 0,0 1-7271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6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0 175 9240 0 0,'0'0'398'0'0,"0"0"-4"0"0,5-3 1719 0 0,29-15-2007 0 0,-6 4-22 0 0,-1-1 0 0 0,0-1 1 0 0,1-3-85 0 0,-10 6 91 0 0,1 2 0 0 0,1 0 1 0 0,0 1-1 0 0,2 0-91 0 0,-9 4 43 0 0,19-3 184 0 0,-27 8-502 0 0,0 0-1 0 0,0 0 1 0 0,0-1-1 0 0,-1 1 1 0 0,1-1-1 0 0,3-2 276 0 0,5-4-8206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6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6128 0 0,'2'6'2810'0'0,"7"6"-1066"0"0,7 16-1649 0 0,-1 36-151 0 0,-11-44 23 0 0,1 0 1 0 0,1 0 0 0 0,7 17 32 0 0,4 19 34 0 0,-10-29 5 0 0,-6-23 8 0 0,2 6 274 0 0,0 1 1 0 0,0-1-1 0 0,-1 1 1 0 0,-1-1-1 0 0,1 1 1 0 0,-2 2-322 0 0,0-13 109 0 0,0 0-9 0 0,0 0-21 0 0,0 0-2 0 0,0 0-2 0 0,0 0-15 0 0,0 0-73 0 0,0 0-1657 0 0,0 0-6548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7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6424 0 0,'27'-13'2208'0'0,"2"-4"-2359"0"0,2 1 1 0 0,-1 2 0 0 0,2 1-1 0 0,0 2 1 0 0,15-4 150 0 0,-26 10-27 0 0,1 1 0 0 0,-1 1 0 0 0,1 0 0 0 0,-1 2 0 0 0,1 0 0 0 0,15 3 27 0 0,15 9-978 0 0,-50-11-3842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7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5416 0 0,'1'3'172'0'0,"0"-1"1"0"0,0 1-1 0 0,0-1 1 0 0,-1 1-1 0 0,1-1 1 0 0,-1 1 0 0 0,1 0-1 0 0,-1-1 1 0 0,0 1-1 0 0,0 1-172 0 0,1 12 747 0 0,44 252 50 0 0,-22-158 362 0 0,-16-52 618 0 0,1-42-2969 0 0,-8-16-6261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7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1 9440 0 0,'-2'0'52'0'0,"1"0"0"0"0,-1 0 0 0 0,0 0 0 0 0,1 0 0 0 0,-1 1 0 0 0,0-1 0 0 0,1 1 0 0 0,-1-1 0 0 0,0 1 0 0 0,1 0 0 0 0,-1-1 0 0 0,1 1 0 0 0,0 0 0 0 0,-1 0 0 0 0,1 0 0 0 0,-1 0 0 0 0,1 0 0 0 0,0 0 0 0 0,0 1 0 0 0,0-1 0 0 0,0 0 0 0 0,-1 2-52 0 0,-1 3 342 0 0,0-1-1 0 0,0 1 1 0 0,1 0-1 0 0,0 0 0 0 0,-1 4-341 0 0,-3 7 262 0 0,-4 10-233 0 0,1 1 0 0 0,2-1-1 0 0,-3 20-28 0 0,8-36 8 0 0,1 1 0 0 0,0-1 0 0 0,1 1 0 0 0,0-1 0 0 0,1 0 0 0 0,0 1 1 0 0,0-1-1 0 0,2 0 0 0 0,-1 1 0 0 0,4 6-8 0 0,-4-14-6 0 0,0 0-1 0 0,0-1 1 0 0,1 1 0 0 0,-1-1 0 0 0,1 1 0 0 0,0-1 0 0 0,0 0 0 0 0,1 0 0 0 0,-1 0 0 0 0,1 0 0 0 0,-1-1 0 0 0,1 1 0 0 0,0-1 0 0 0,0 0 0 0 0,0 0-1 0 0,0 0 1 0 0,0-1 0 0 0,0 0 0 0 0,1 1 0 0 0,-1-1 0 0 0,0-1 0 0 0,1 1 0 0 0,3-1 6 0 0,-2 1-9 0 0,0 0 0 0 0,0-1 1 0 0,0 0-1 0 0,0 0 0 0 0,0-1 0 0 0,0 0 0 0 0,0 0 1 0 0,0 0-1 0 0,0 0 0 0 0,-1-1 0 0 0,1 0 0 0 0,-1-1 0 0 0,1 1 1 0 0,-1-1-1 0 0,0 0 0 0 0,0 0 0 0 0,4-3 9 0 0,0-3 39 0 0,0 0 0 0 0,-1 0 0 0 0,0 0 0 0 0,0-1 0 0 0,-1-1 1 0 0,-1 1-1 0 0,1-1 0 0 0,-2 0 0 0 0,0 0 0 0 0,2-5-39 0 0,-5 9 65 0 0,-1 1 0 0 0,1-1 1 0 0,-1 1-1 0 0,0-1 0 0 0,-1 1 1 0 0,0-1-1 0 0,0 0 0 0 0,0 1 1 0 0,-1-1-1 0 0,0 1 0 0 0,0-1 1 0 0,-1 1-1 0 0,1-1 1 0 0,-2 1-1 0 0,1 0 0 0 0,-1 0 1 0 0,1 0-1 0 0,-2 0 0 0 0,1 0 1 0 0,-1 0-66 0 0,-1-1 79 0 0,-1-1-1 0 0,0 1 1 0 0,0 1 0 0 0,-1-1 0 0 0,1 1 0 0 0,-1 1 0 0 0,-1-1 0 0 0,1 1 0 0 0,-1 0 0 0 0,0 1 0 0 0,0 0 0 0 0,0 0 0 0 0,0 1 0 0 0,-1-1 0 0 0,0 2-79 0 0,-18 0 411 0 0,26 2-496 0 0,0 0 0 0 0,0 0 0 0 0,0 0 0 0 0,-1 0 0 0 0,1 0 0 0 0,0 0 0 0 0,0 1 0 0 0,0-1 0 0 0,0 0 0 0 0,0 1-1 0 0,1-1 1 0 0,-1 1 0 0 0,0-1 0 0 0,0 1 0 0 0,0 0 0 0 0,0-1 0 0 0,0 1 0 0 0,1 0 0 0 0,-1-1 0 0 0,0 1 0 0 0,1 0 0 0 0,-2 1 85 0 0,2-2-9900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8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22 585 6632 0 0,'-4'-9'1535'0'0,"4"-16"2477"0"0,0 19-3513 0 0,-1-24-219 0 0,-2 0-1 0 0,-2-3-279 0 0,-4-56 1069 0 0,9 78-868 0 0,0 1 0 0 0,1 0 0 0 0,0 0 0 0 0,0 0 0 0 0,1 0 0 0 0,1 1 0 0 0,1-7-201 0 0,-1 9 265 0 0,0-1 1 0 0,1 1-1 0 0,-1-1 0 0 0,2 1 0 0 0,-1 0 1 0 0,5-5-266 0 0,-7 10 91 0 0,0 1-1 0 0,0 0 1 0 0,-1 0 0 0 0,1 0 0 0 0,0 0-1 0 0,0 0 1 0 0,0 1 0 0 0,0-1-1 0 0,0 0 1 0 0,0 1 0 0 0,0 0 0 0 0,1-1-1 0 0,-1 1 1 0 0,0 0 0 0 0,0 0 0 0 0,0 0-1 0 0,0 0 1 0 0,1 1-91 0 0,40 7 64 0 0,-39-6-72 0 0,2-1-23 0 0,0 1-1 0 0,-1 0 1 0 0,1 1-1 0 0,-1-1 1 0 0,1 1 0 0 0,-1 0-1 0 0,0 0 1 0 0,0 1-1 0 0,0 0 1 0 0,-1 0-1 0 0,1 0 1 0 0,-1 0 0 0 0,0 0-1 0 0,3 6 32 0 0,21 25 79 0 0,-2 2 1 0 0,7 15-80 0 0,-26-41 85 0 0,0-1 0 0 0,1 0-1 0 0,4 5-84 0 0,15 18 123 0 0,-24-29-128 0 0,0 1-1 0 0,1-1 0 0 0,-1 0 1 0 0,1 0-1 0 0,0 0 1 0 0,0-1-1 0 0,0 0 0 0 0,1 1 1 0 0,-1-1-1 0 0,1-1 1 0 0,-1 1-1 0 0,1-1 1 0 0,0 0-1 0 0,0 0 0 0 0,0 0 1 0 0,1 0 5 0 0,7 2-67 0 0,-11-3 60 0 0,-1-1 1 0 0,1 1-1 0 0,0-1 0 0 0,-1 1 0 0 0,1-1 0 0 0,-1 1 1 0 0,1-1-1 0 0,0 0 0 0 0,0 0 0 0 0,-1 0 0 0 0,1 0 1 0 0,0 0-1 0 0,-1 0 0 0 0,1 0 0 0 0,0-1 0 0 0,-1 1 1 0 0,1-1-1 0 0,0 1 0 0 0,-1-1 0 0 0,1 0 0 0 0,0 0 7 0 0,0 0-1 0 0,-1 1 0 0 0,0 0 0 0 0,-1 0 0 0 0,1 0-1 0 0,0-1 1 0 0,-1 1 0 0 0,1 0 0 0 0,0 0-1 0 0,-1-1 1 0 0,1 1 0 0 0,-1 0-1 0 0,1-1 1 0 0,-1 1 0 0 0,1-1 0 0 0,-1 1-1 0 0,1-1 1 0 0,-1 1 0 0 0,1-1 0 0 0,-1 1-1 0 0,1-1 1 0 0,-1 1 0 0 0,0-1-1 0 0,1 0 1 0 0,-1 1 0 0 0,0-1 0 0 0,1 1-1 0 0,-1-1 1 0 0,0 0 0 0 0,0 1 0 0 0,0-1-1 0 0,0 0 1 0 0,0 0 0 0 0,0 1-1 0 0,0-1 1 0 0,0 0 0 0 0,0 1 0 0 0,0-1-1 0 0,0 0 1 0 0,0 1 0 0 0,0-1 0 0 0,0 0 1 0 0,-1-11-5 0 0,5-39-2 0 0,-3 32 7 0 0,0 0-1 0 0,-1-18 1 0 0,0-61 203 0 0,-2 78-128 0 0,1-1-1 0 0,1 1 0 0 0,1-1 1 0 0,1 1-1 0 0,1 0 1 0 0,3-15-75 0 0,-2 21-3 0 0,-2 5 6 0 0,1 0 1 0 0,-1 1 0 0 0,2-1-1 0 0,-1 1 1 0 0,1-1 0 0 0,1 1-1 0 0,4-7-3 0 0,-6 10 3 0 0,-2 4 2 0 0,0 0 1 0 0,0 0-1 0 0,0-1 0 0 0,0 1 0 0 0,0 0 0 0 0,-1 0 0 0 0,1-1 0 0 0,-1 1 0 0 0,1 0 0 0 0,-1-1 0 0 0,1 1 0 0 0,-1 0 0 0 0,0-1 0 0 0,0 1 0 0 0,1-1 0 0 0,-1 0-5 0 0,0 2 47 0 0,0 0 13 0 0,0 0-1 0 0,0 0-2 0 0,0 0-18 0 0,0 0-2 0 0,15 5 243 0 0,-11 2-256 0 0,1 8-2479 0 0,-5-14-10144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6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5016 0 0,'0'0'339'0'0,"0"0"8"0"0,4-1 0 0 0,-1 0-442 0 0,-2 0 169 0 0,-1 1 0 0 0,0 0 0 0 0,1-1 0 0 0,-1 1 0 0 0,1 0 0 0 0,-1 0 0 0 0,1 0 0 0 0,-1 0 0 0 0,0-1 0 0 0,1 1 0 0 0,-1 0 0 0 0,1 0 0 0 0,-1 0 1 0 0,1 0-1 0 0,-1 0 0 0 0,1 0 0 0 0,-1 0 0 0 0,1 0 0 0 0,-1 0 0 0 0,1 0 0 0 0,-1 1 0 0 0,0-1 0 0 0,1 0 0 0 0,-1 0 0 0 0,1 0 0 0 0,-1 0 0 0 0,1 1 0 0 0,-1-1 0 0 0,0 0 0 0 0,1 1 0 0 0,-1-1 0 0 0,0 0 0 0 0,1 0 0 0 0,-1 1 0 0 0,0-1 0 0 0,1 1 0 0 0,-1-1 0 0 0,0 0 0 0 0,0 1 0 0 0,1-1 0 0 0,-1 1 0 0 0,0-1 0 0 0,0 0 0 0 0,0 1 0 0 0,0-1 0 0 0,0 1 0 0 0,1-1 1 0 0,-1 1-1 0 0,0-1 0 0 0,0 1 0 0 0,0-1 0 0 0,0 1 0 0 0,0-1 0 0 0,-1 1-74 0 0,4 10 808 0 0,2 23 702 0 0,-5-26-1391 0 0,0-6-91 0 0,0 0 1 0 0,0 1-1 0 0,0-1 1 0 0,0 0-1 0 0,0 0 1 0 0,0 1-1 0 0,-1-1 1 0 0,1 0 0 0 0,-1 0-1 0 0,0 0 1 0 0,1 1-1 0 0,-1-1 1 0 0,-1 1-29 0 0,2 11-1527 0 0,0-14-6506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59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277 1 3808 0 0,'-6'42'4424'0'0,"4"-24"-4431"0"0,0-1 1 0 0,-1 1-1 0 0,-1-1 1 0 0,-1 0-1 0 0,0 0 0 0 0,-4 7 7 0 0,1 1-16 0 0,1-1 0 0 0,-2 13 16 0 0,1 0-39 0 0,-2-1 1 0 0,-7 15 38 0 0,-9 32-35 0 0,23-75 37 0 0,0 1 0 0 0,-1 0 0 0 0,0-1 1 0 0,-4 7-3 0 0,4-7 3 0 0,0-1 1 0 0,0 1-1 0 0,1 0 1 0 0,0 0-1 0 0,-1 5-3 0 0,1-4 85 0 0,-1 0-1 0 0,0 0 1 0 0,0 0-1 0 0,0 0 1 0 0,-1-1-1 0 0,0 0 1 0 0,-3 3-85 0 0,-20 37 471 0 0,13-24-175 0 0,13-21-236 0 0,0-1 0 0 0,1 0 0 0 0,-1 1-1 0 0,1-1 1 0 0,0 1 0 0 0,-1-1-1 0 0,1 1 1 0 0,0 0 0 0 0,0-1-1 0 0,1 1 1 0 0,-1 0 0 0 0,1 0 0 0 0,-1 0-1 0 0,1-1 1 0 0,0 3-60 0 0,-16 11 715 0 0,16-16-8599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7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22 5520 0 0,'0'-5'44'0'0,"0"4"-17"0"0,0 1-1 0 0,0-1 0 0 0,0 1 1 0 0,0-1-1 0 0,0 1 0 0 0,0-1 1 0 0,0 1-1 0 0,0-1 0 0 0,0 0 1 0 0,0 1-1 0 0,0-1 0 0 0,0 1 0 0 0,0-1 1 0 0,0 1-1 0 0,0-1 0 0 0,0 1 1 0 0,-1-1-1 0 0,1 1 0 0 0,0 0 1 0 0,0-1-1 0 0,-1 1 0 0 0,1-1 1 0 0,0 1-1 0 0,0-1 0 0 0,-1 1 1 0 0,1 0-1 0 0,-1-1 0 0 0,1 1 0 0 0,0 0 1 0 0,-1-1-1 0 0,1 1 0 0 0,-1 0 1 0 0,1-1-1 0 0,-1 1 0 0 0,1 0 1 0 0,-1 0-1 0 0,1 0 0 0 0,-1 0 1 0 0,1-1-1 0 0,-1 1 0 0 0,1 0 0 0 0,-1 0 1 0 0,1 0-27 0 0,-27 8 838 0 0,21-8-736 0 0,1 1 0 0 0,0 0-1 0 0,0-1 1 0 0,0 2-1 0 0,0-1 1 0 0,0 1-1 0 0,0-1 1 0 0,0 1-1 0 0,1 1 1 0 0,-1-1-1 0 0,1 1 1 0 0,-3 1-102 0 0,-8 7 320 0 0,1 1 1 0 0,-12 12-321 0 0,0-1 198 0 0,21-17-186 0 0,1 0 0 0 0,0 0 0 0 0,0 1 0 0 0,0-1 1 0 0,1 1-1 0 0,0-1 0 0 0,0 1 0 0 0,0 0 0 0 0,1 1 0 0 0,0 2-12 0 0,-9 21 32 0 0,7-20-42 0 0,1 1 0 0 0,0-1 0 0 0,1 0 0 0 0,0 1 0 0 0,1-1 0 0 0,0 1 0 0 0,1 0-1 0 0,0-1 1 0 0,2 7 10 0 0,0-9-34 0 0,0 0 0 0 0,0-1 0 0 0,1 1 0 0 0,0-1 0 0 0,1 0 0 0 0,3 6 34 0 0,-5-10-15 0 0,1 0 1 0 0,0 0-1 0 0,1-1 0 0 0,-1 1 0 0 0,1-1 0 0 0,-1 1 0 0 0,1-1 0 0 0,0 0 0 0 0,0-1 0 0 0,0 1 0 0 0,1-1 0 0 0,-1 0 0 0 0,1 0 0 0 0,-1 0 0 0 0,1 0 1 0 0,0-1-1 0 0,-1 0 0 0 0,1 0 0 0 0,0 0 0 0 0,0 0 0 0 0,0-1 0 0 0,0 0 15 0 0,12 1-31 0 0,0-2-1 0 0,-1 0 1 0 0,1 0-1 0 0,-1-2 1 0 0,15-3 31 0 0,-24 4-100 0 0,-1 0 1 0 0,0 0-1 0 0,1 0 1 0 0,-1-1-1 0 0,0 0 0 0 0,0 0 1 0 0,-1 0-1 0 0,1-1 0 0 0,-1 0 1 0 0,1 0-1 0 0,0-2 100 0 0,9-9-5629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7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13 5016 0 0,'-26'28'736'0'0,"9"-15"-454"0"0,11-8-111 0 0,0 0 0 0 0,0 0-1 0 0,0 0 1 0 0,1 1 0 0 0,-1 0-1 0 0,2 0 1 0 0,-1 0 0 0 0,-3 6-171 0 0,-1 6 4 0 0,0 0 1 0 0,0 0 0 0 0,2 1-1 0 0,-3 13-4 0 0,7-22 3 0 0,1 0 0 0 0,0 0 0 0 0,0 0-1 0 0,2 0 1 0 0,-1 0 0 0 0,1 0 0 0 0,1 1 0 0 0,-1-1 0 0 0,2 0-1 0 0,0 3-2 0 0,-1-10-5 0 0,0 3 44 0 0,0 1 0 0 0,1-1 0 0 0,0 1 0 0 0,0-1 0 0 0,1 0-1 0 0,1 2-38 0 0,-3-6 21 0 0,1 0 0 0 0,0 1 0 0 0,0-1 0 0 0,0 0-1 0 0,0 0 1 0 0,0 0 0 0 0,1 0 0 0 0,-1-1 0 0 0,1 1-1 0 0,-1-1 1 0 0,1 1 0 0 0,-1-1 0 0 0,1 0 0 0 0,0 0-1 0 0,2 1-20 0 0,1 0 33 0 0,1 0-1 0 0,-1 0 0 0 0,0 0 1 0 0,1-1-1 0 0,-1 0 0 0 0,1 0 1 0 0,0-1-1 0 0,-1 1 0 0 0,1-1 0 0 0,0-1 1 0 0,-1 0-1 0 0,1 1 0 0 0,-1-2 1 0 0,1 1-1 0 0,-1-1 0 0 0,0 0 1 0 0,1-1-1 0 0,-1 1 0 0 0,0-1 0 0 0,0 0 1 0 0,-1-1-1 0 0,1 1-32 0 0,3-4 61 0 0,-1-1 0 0 0,1 1-1 0 0,-1-1 1 0 0,-1 0 0 0 0,0-1 0 0 0,0 0-1 0 0,0 0 1 0 0,-1-1 0 0 0,-1 1 0 0 0,0-1 0 0 0,0 0-1 0 0,-1-1 1 0 0,0 1 0 0 0,-1-1 0 0 0,0 0-1 0 0,0 0 1 0 0,-1 0 0 0 0,-1 0 0 0 0,0 0 0 0 0,-1 0-1 0 0,0-1 1 0 0,0 1 0 0 0,-1 0 0 0 0,-2-9-61 0 0,1 12 132 0 0,0 0 0 0 0,0 0 0 0 0,-1 0 0 0 0,0 0 0 0 0,0 1 0 0 0,-1 0 0 0 0,0 0 0 0 0,0 0 0 0 0,-1 0 0 0 0,0 0 1 0 0,-2-2-133 0 0,3 5 66 0 0,1 0 0 0 0,-1 1 1 0 0,0-1-1 0 0,0 1 1 0 0,0 0-1 0 0,0 0 1 0 0,-1 0-1 0 0,1 1 1 0 0,-1-1-1 0 0,0 1 1 0 0,0 0-1 0 0,0 1 1 0 0,0-1-1 0 0,0 1 1 0 0,0 0-1 0 0,0 0 0 0 0,0 0 1 0 0,-3 1-67 0 0,4 0-61 0 0,-1 0-1 0 0,1 1 1 0 0,-1 0 0 0 0,1 0 0 0 0,-1 0-1 0 0,1 0 1 0 0,-1 1 0 0 0,1 0 0 0 0,0 0-1 0 0,0 0 1 0 0,0 0 0 0 0,0 1 0 0 0,0-1-1 0 0,1 1 1 0 0,-1 0 0 0 0,1 0-1 0 0,0 1 1 0 0,-1-1 0 0 0,0 3 61 0 0,3-5-8321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8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42 357 4720 0 0,'3'-18'1863'0'0,"-3"16"-1745"0"0,1 1-1 0 0,-1-1 1 0 0,1 0 0 0 0,-1 1-1 0 0,0-1 1 0 0,1 0 0 0 0,-1 1-1 0 0,0-1 1 0 0,0 0 0 0 0,-1 1-1 0 0,1-1 1 0 0,0 0-1 0 0,0 1 1 0 0,-1-1 0 0 0,0-1-118 0 0,0-1 120 0 0,-1 0 0 0 0,1-1 0 0 0,0 1 1 0 0,0-1-1 0 0,0 1 0 0 0,1-1 0 0 0,-1 0 0 0 0,1-3-120 0 0,-2-14 228 0 0,-28-102 1345 0 0,26 84-739 0 0,4 39-734 0 0,0-1 0 0 0,0 0 0 0 0,0 1 0 0 0,0-1 0 0 0,0 1 0 0 0,0-1 0 0 0,1 0 0 0 0,-1 1 0 0 0,1-1 0 0 0,-1 1 0 0 0,1-1 0 0 0,0 1 1 0 0,-1-1-1 0 0,1 1 0 0 0,0 0 0 0 0,0-1 0 0 0,0 1 0 0 0,0 0 0 0 0,0 0 0 0 0,2-2-100 0 0,1-2 380 0 0,-4 5-370 0 0,0 0 0 0 0,0-1 0 0 0,1 1 1 0 0,-1 0-1 0 0,0-1 0 0 0,0 1 0 0 0,1 0 0 0 0,-1-1 0 0 0,0 1 0 0 0,1 0 1 0 0,-1 0-1 0 0,0-1 0 0 0,1 1 0 0 0,-1 0 0 0 0,1 0 0 0 0,-1 0 1 0 0,0 0-1 0 0,1-1 0 0 0,-1 1 0 0 0,1 0 0 0 0,-1 0 0 0 0,0 0 0 0 0,1 0 1 0 0,-1 0-1 0 0,1 0 0 0 0,-1 0 0 0 0,1 0 0 0 0,-1 0 0 0 0,0 0 0 0 0,1 0 1 0 0,-1 1-11 0 0,3-1 14 0 0,-1 1 1 0 0,0 0-1 0 0,1-1 1 0 0,-1 1-1 0 0,0 0 1 0 0,0 0-1 0 0,0 1 1 0 0,0-1-1 0 0,0 0 1 0 0,0 1-1 0 0,0-1 1 0 0,0 1 0 0 0,-1 0-1 0 0,1-1 1 0 0,-1 1-1 0 0,1 0 1 0 0,-1 0-1 0 0,0 0 1 0 0,1 0-15 0 0,13 16 74 0 0,32 30 101 0 0,-37-36-130 0 0,1-1-1 0 0,1 0 1 0 0,-1 0 0 0 0,13 8-45 0 0,1 0 160 0 0,-1 1 0 0 0,-1 1 0 0 0,18 20-160 0 0,-26-23 83 0 0,-11-13-21 0 0,0-1 0 0 0,0 1 1 0 0,0-1-1 0 0,0 0 0 0 0,1 0 0 0 0,-1-1 1 0 0,1 1-1 0 0,0-1-62 0 0,4 3 73 0 0,-9-5-67 0 0,1-1 1 0 0,-1 1 0 0 0,1 0 0 0 0,-1-1-1 0 0,1 1 1 0 0,0-1 0 0 0,-1 1 0 0 0,1-1-1 0 0,0 1 1 0 0,-1-1 0 0 0,1 1 0 0 0,0-1-1 0 0,0 0 1 0 0,-1 1 0 0 0,1-1 0 0 0,0 0-1 0 0,0 0 1 0 0,0 0 0 0 0,0 0 0 0 0,-1 0-1 0 0,1 1 1 0 0,0-1 0 0 0,0-1 0 0 0,0 1-1 0 0,0 0 1 0 0,-1 0 0 0 0,1 0 0 0 0,0 0-1 0 0,0-1 1 0 0,0 1 0 0 0,-1 0 0 0 0,1-1 0 0 0,0 1-1 0 0,0 0 1 0 0,-1-1 0 0 0,1 1 0 0 0,0-1-8 0 0,1-1-4 0 0,-1-1 0 0 0,0 1 0 0 0,0 0 0 0 0,0 0 0 0 0,0-1 0 0 0,0 1 0 0 0,0 0 0 0 0,0-1 0 0 0,-1 1 0 0 0,0-1 0 0 0,1 1 0 0 0,-1-1 0 0 0,0 1 0 0 0,0-1 0 0 0,0 1-1 0 0,-1-2 6 0 0,-5-44-96 0 0,5 44 93 0 0,-8-41 12 0 0,4 24 69 0 0,0-1-1 0 0,1-9-77 0 0,-1-11 268 0 0,2 30-233 0 0,2-1-1 0 0,-1 1 0 0 0,2-1 0 0 0,0 1 0 0 0,1-7-34 0 0,-1 18 0 0 0,-1 0-1 0 0,1 0 1 0 0,0 0-1 0 0,0 1 1 0 0,1-1-1 0 0,-1 0 1 0 0,0 0-1 0 0,0 0 1 0 0,0 0-1 0 0,1 0 1 0 0,-1 0-1 0 0,0 0 1 0 0,1 1-1 0 0,-1-1 1 0 0,1 0-1 0 0,-1 0 1 0 0,1 0-1 0 0,-1 1 1 0 0,1-1-1 0 0,-1 0 1 0 0,1 1 0 0 0,0-1-1 0 0,-1 0 1 0 0,1 1-1 0 0,0-1 1 0 0,0 1-1 0 0,-1-1 1 0 0,1 1-1 0 0,0 0 1 0 0,0-1-1 0 0,0 1 1 0 0,0 0-1 0 0,0-1 1 0 0,-1 1-1 0 0,1 0 1 0 0,0 0-1 0 0,0 0 1 0 0,0 0-1 0 0,0 0 1 0 0,0 0-1 0 0,0 0 1 0 0,0 0-1 0 0,0 0 1 0 0,0 1 0 0 0,8-2-31 0 0,-7 0-124 0 0,0 1-1 0 0,1 0 0 0 0,-1 0 1 0 0,0 0-1 0 0,0 0 1 0 0,0 0-1 0 0,0 0 1 0 0,0 0-1 0 0,0 1 0 0 0,0-1 1 0 0,0 1-1 0 0,0 0 1 0 0,0-1-1 0 0,0 1 0 0 0,0 0 1 0 0,1 1 155 0 0,-2-1-10449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9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0 4008 0 0,'2'2'464'0'0,"0"0"0"0"0,0 0 0 0 0,0 0 0 0 0,0 0 1 0 0,0 0-1 0 0,0 1 0 0 0,-1-1 0 0 0,1 1 0 0 0,-1 0-464 0 0,15 51-459 0 0,-13-40 294 0 0,1 0 0 0 0,1-1 1 0 0,2 7 164 0 0,15 42 71 0 0,-18-47-23 0 0,1 0 1 0 0,1 0-1 0 0,5 11-48 0 0,22 53 625 0 0,-31-71-567 0 0,1-1 0 0 0,-1 1 0 0 0,-1-1 0 0 0,1 1 0 0 0,-1 0-1 0 0,0 0 1 0 0,-1 0 0 0 0,0 0 0 0 0,0-1 0 0 0,-1 1 0 0 0,0 0 0 0 0,-1 0-58 0 0,1 6 94 0 0,1-11-34 0 0,0-1-1 0 0,0 1 1 0 0,-1-1-1 0 0,1 1 1 0 0,-1-1-1 0 0,1 0 0 0 0,-1 1 1 0 0,0-1-1 0 0,0 1 1 0 0,0-1-1 0 0,0 0 1 0 0,0 0-1 0 0,-1 0 1 0 0,1 0-1 0 0,-1 0 1 0 0,1 0-1 0 0,-2 1-59 0 0,1-1 82 0 0,-1 0-1 0 0,1 0 1 0 0,-1 0 0 0 0,0-1-1 0 0,1 1 1 0 0,-1-1 0 0 0,0 1-1 0 0,0-1 1 0 0,0 0 0 0 0,0 0-1 0 0,0 0 1 0 0,0-1 0 0 0,0 1-1 0 0,-1-1 1 0 0,1 0 0 0 0,-2 0-82 0 0,-10 1 268 0 0,0-2 0 0 0,1 0 0 0 0,-2-1-268 0 0,4 0 233 0 0,6 1-117 0 0,-1 0 1 0 0,1-1-1 0 0,-1 0 1 0 0,1 0-1 0 0,-1-1 1 0 0,1 1-1 0 0,0-1 0 0 0,0-1 1 0 0,-3-1-117 0 0,-6-6 356 0 0,1 0 0 0 0,-13-13-356 0 0,24 22-53 0 0,1 0 0 0 0,0-1 0 0 0,0 1 0 0 0,0-1 0 0 0,0 1 0 0 0,0-1 0 0 0,1 0 0 0 0,-1 1 0 0 0,1-1 0 0 0,0 0 0 0 0,-1 0 0 0 0,1 0 0 0 0,1 0 0 0 0,-1 0 0 0 0,0 0 0 0 0,1 0 0 0 0,-1-1 0 0 0,1 1 0 0 0,0 0 0 0 0,0 0 0 0 0,1 0 0 0 0,-1 0 0 0 0,0-1 0 0 0,1 1 0 0 0,0-2 53 0 0,0 4-9036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9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4008 0 0,'2'2'0'0'0,"0"0"0"0"0,0-1 0 0 0,0 1 0 0 0,0 0 0 0 0,0 0 0 0 0,0 0 0 0 0,0 0 0 0 0,-1 0 0 0 0,1 1 0 0 0,-1-1 0 0 0,0 1 0 0 0,0-1 0 0 0,0 0 0 0 0,1 2 0 0 0,10 35 0 0 0,-10-31 0 0 0,5 16-1 0 0,-1-1 0 0 0,1 9 1 0 0,5 23 9 0 0,-8-43 27 0 0,-2-4 25 0 0,1 0-1 0 0,-1 1 1 0 0,2-1 0 0 0,-1 0 0 0 0,1 0 0 0 0,5 7-61 0 0,-5-9 227 0 0,0-1 1 0 0,0 0-1 0 0,0 0 0 0 0,0 0 1 0 0,1 0-1 0 0,0-1 0 0 0,0 1 0 0 0,4 1-227 0 0,-8-5 94 0 0,1 0-1 0 0,0 0 0 0 0,0 0 0 0 0,0-1 1 0 0,0 1-1 0 0,0 0 0 0 0,1-1 0 0 0,-1 0 1 0 0,0 1-1 0 0,0-1 0 0 0,0 0 0 0 0,0 0 0 0 0,1 0 1 0 0,-1 0-1 0 0,0-1 0 0 0,0 1 0 0 0,0-1 1 0 0,0 1-1 0 0,0-1 0 0 0,0 0 0 0 0,0 1 1 0 0,0-1-1 0 0,0 0 0 0 0,0 0 0 0 0,0-1 1 0 0,-1 1-1 0 0,2-1-93 0 0,1-1 119 0 0,1-1 1 0 0,-1 0-1 0 0,0 0 0 0 0,0-1 1 0 0,-1 1-1 0 0,1-1 0 0 0,-1 0 1 0 0,0 0-1 0 0,0 0 1 0 0,0 0-1 0 0,-1 0 0 0 0,0-1 1 0 0,0 1-1 0 0,0-2-119 0 0,4-15 386 0 0,-1 0 0 0 0,-1-1 0 0 0,-1 0-386 0 0,-1 7 225 0 0,-1-1 20 0 0,-1 1-1 0 0,-1-1 0 0 0,0 0 1 0 0,-1 0-1 0 0,0 1 0 0 0,-2-1 1 0 0,-1-4-245 0 0,-7-37 668 0 0,11 54-737 0 0,0-8 626 0 0,1 11-598 0 0,0 1 0 0 0,0 0 1 0 0,0 0-1 0 0,0-1 1 0 0,0 1-1 0 0,0 0 1 0 0,0 0-1 0 0,0 0 1 0 0,0-1-1 0 0,1 1 1 0 0,-1 0-1 0 0,0 0 1 0 0,0-1-1 0 0,0 1 1 0 0,0 0-1 0 0,0 0 1 0 0,1 0-1 0 0,-1-1 0 0 0,0 1 1 0 0,0 0-1 0 0,0 0 1 0 0,0 0-1 0 0,1 0 1 0 0,-1 0-1 0 0,0-1 1 0 0,0 1-1 0 0,0 0 1 0 0,1 0-1 0 0,-1 0 1 0 0,0 0-1 0 0,0 0 1 0 0,1 0-1 0 0,-1 0 1 0 0,0 0-1 0 0,0 0 0 0 0,1 0 1 0 0,-1 0 40 0 0,0 0-9413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0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1 401 8536 0 0,'1'0'66'0'0,"0"0"-1"0"0,-1 0 1 0 0,1 0 0 0 0,0-1 0 0 0,0 1-1 0 0,0 0 1 0 0,0-1 0 0 0,0 1 0 0 0,0-1-1 0 0,-1 1 1 0 0,1-1 0 0 0,0 0 0 0 0,0 1-1 0 0,-1-1 1 0 0,1 0 0 0 0,0 1 0 0 0,-1-1-1 0 0,1 0 1 0 0,-1 0 0 0 0,1 1 0 0 0,-1-1-1 0 0,1 0 1 0 0,-1 0 0 0 0,1 0 0 0 0,-1 0 0 0 0,0 0-1 0 0,0 0 1 0 0,1 0 0 0 0,-1 0 0 0 0,0 0-1 0 0,0 0 1 0 0,0 0 0 0 0,0 0 0 0 0,0 0-1 0 0,0 1 1 0 0,0-2-66 0 0,-4-43 310 0 0,2 33 45 0 0,-2-38 255 0 0,-2-12 1565 0 0,3-11-2175 0 0,4 64 247 0 0,1 1 0 0 0,0-1 0 0 0,1 0 0 0 0,0 1 0 0 0,0 0 0 0 0,1 0 0 0 0,0 0-1 0 0,0 0 1 0 0,4-4-247 0 0,-8 11 23 0 0,0 0 2 0 0,1 0 0 0 0,0-1 1 0 0,0 1-1 0 0,0 0 0 0 0,-1 0 0 0 0,1 0 0 0 0,0-1 0 0 0,0 1 0 0 0,0 0 0 0 0,1 0 0 0 0,-1 0 1 0 0,0 0-1 0 0,0 1 0 0 0,1-1 0 0 0,-1 0 0 0 0,0 1 0 0 0,1-1 0 0 0,-1 0 0 0 0,0 1 0 0 0,1 0 1 0 0,-1-1-1 0 0,1 1 0 0 0,0 0-25 0 0,0 0 7 0 0,1 0 0 0 0,-1 0-1 0 0,0 1 1 0 0,0-1 0 0 0,0 1 0 0 0,0 0 0 0 0,0 0 0 0 0,0 0 0 0 0,0 0-1 0 0,0 0 1 0 0,0 0 0 0 0,0 0 0 0 0,-1 0 0 0 0,2 2-7 0 0,5 4-17 0 0,-1 0 0 0 0,-1 1-1 0 0,0-1 1 0 0,0 1 0 0 0,0 0 0 0 0,3 7 17 0 0,15 41-65 0 0,-17-40 24 0 0,0 0 1 0 0,0-1-1 0 0,7 10 41 0 0,-4-7-51 0 0,0 0 0 0 0,3 13 51 0 0,6 10-41 0 0,-17-38 41 0 0,5 12-41 0 0,1-1 0 0 0,9 13 41 0 0,-14-20-28 0 0,2 3-20 0 0,-5-10 47 0 0,0 0 1 0 0,0 1-1 0 0,0-1 1 0 0,0 0-1 0 0,0 0 1 0 0,0 0-1 0 0,0 0 1 0 0,1 0-1 0 0,-1 0 1 0 0,0 0-1 0 0,0 0 1 0 0,0 0-1 0 0,0 1 1 0 0,0-1-1 0 0,1 0 1 0 0,-1 0-1 0 0,0 0 1 0 0,0 0-1 0 0,0 0 1 0 0,0 0-1 0 0,1 0 1 0 0,-1 0-1 0 0,0 0 1 0 0,0 0-1 0 0,0 0 1 0 0,0 0-1 0 0,1 0 1 0 0,-1 0-1 0 0,0 0 1 0 0,0 0-1 0 0,0-1 1 0 0,0 1-1 0 0,0 0 1 0 0,1 0-1 0 0,-1 0 1 0 0,0 0-1 0 0,0 0 1 0 0,0 0-1 0 0,0 0 1 0 0,0 0-1 0 0,0-1 1 0 0,1 1-1 0 0,-1 0 1 0 0,0 0-1 0 0,0 0 1 0 0,0 0-1 0 0,0 0 1 0 0,0 0-1 0 0,0-1 1 0 0,0 1-1 0 0,0 0 1 0 0,8-5 47 0 0,5-4 45 0 0,-10 2-49 0 0,0 1 0 0 0,0-1 0 0 0,-1 0 0 0 0,1 0 0 0 0,-1 0 0 0 0,-1 0 0 0 0,1 0 0 0 0,-1 0 0 0 0,-1-1-43 0 0,2-69 616 0 0,-2 54-460 0 0,-5-92 495 0 0,0 47-224 0 0,8 46-285 0 0,-3 21-137 0 0,0 0-1 0 0,0 0 0 0 0,0 1 0 0 0,0-1 1 0 0,1 0-1 0 0,-1 0 0 0 0,0 1 1 0 0,0-1-1 0 0,1 0 0 0 0,-1 0 1 0 0,1 1-1 0 0,-1-1 0 0 0,0 0 0 0 0,1 1 1 0 0,-1-1-1 0 0,1 1 0 0 0,0-1 1 0 0,-1 1-1 0 0,1-1 0 0 0,-1 1 1 0 0,1-1-1 0 0,0 1 0 0 0,-1-1 0 0 0,1 1 1 0 0,0-1-5 0 0,2 1-8 0 0,4-2-2623 0 0,-7 2-9267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0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19 5624 0 0,'-10'-5'398'0'0,"-8"-4"789"0"0,18 9-1133 0 0,-1-1 0 0 0,0 1 0 0 0,0-1 0 0 0,1 1 0 0 0,-1-1 0 0 0,0 1 0 0 0,0 0 0 0 0,1 0 0 0 0,-1-1 0 0 0,0 1 0 0 0,0 0 0 0 0,1 0 0 0 0,-1 0 0 0 0,0 0 0 0 0,0 0 0 0 0,0 0 0 0 0,0 0-1 0 0,1 0 1 0 0,-1 0 0 0 0,0 0 0 0 0,0 0 0 0 0,0 1 0 0 0,1-1 0 0 0,-1 0-54 0 0,-23 15 921 0 0,15-7-615 0 0,0 1 1 0 0,1 0 0 0 0,-4 5-307 0 0,9-10 44 0 0,-4 3 51 0 0,1 1 1 0 0,1-1-1 0 0,-1 1 0 0 0,1 0 1 0 0,0 0-1 0 0,1 0 1 0 0,0 1-1 0 0,1-1 1 0 0,-1 1-1 0 0,2 0 0 0 0,-2 7-95 0 0,-9 34 542 0 0,9-41-415 0 0,1 1 1 0 0,1 0 0 0 0,0 0 0 0 0,0 0 0 0 0,1 1-1 0 0,0 1-127 0 0,1 0 167 0 0,0 0 0 0 0,1-1 0 0 0,1 1-1 0 0,0 4-166 0 0,-1-12 65 0 0,1 1 0 0 0,-1-1 0 0 0,1 0 0 0 0,0 0 0 0 0,0 0 0 0 0,0 0 0 0 0,0 0 0 0 0,0 0 0 0 0,1 0 0 0 0,0-1 0 0 0,0 1 0 0 0,3 2-65 0 0,-2-2 108 0 0,0 0 0 0 0,1 0 0 0 0,-1 0-1 0 0,1-1 1 0 0,0 1 0 0 0,0-1 0 0 0,0-1 0 0 0,0 1 0 0 0,1-1 0 0 0,-1 1 0 0 0,1-2 0 0 0,0 1-108 0 0,-3-2 27 0 0,-1 0 1 0 0,1 0-1 0 0,0 0 1 0 0,-1 0-1 0 0,1-1 1 0 0,-1 1 0 0 0,1-1-1 0 0,-1 0 1 0 0,1 0-28 0 0,10-2 150 0 0,-2 0-93 0 0,-1 0-1 0 0,0-1 0 0 0,-1 0 1 0 0,1 0-1 0 0,0-1 0 0 0,-1 0 1 0 0,0-1-1 0 0,-1 0 0 0 0,1-1 1 0 0,5-5-57 0 0,7-4 45 0 0,-9 4 401 0 0,-8 5-2954 0 0,-2 5-7805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1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7736 0 0,'1'0'94'0'0,"0"0"-1"0"0,0 1 1 0 0,0-1 0 0 0,0 0 0 0 0,0 1 0 0 0,0-1-1 0 0,0 1 1 0 0,0 0 0 0 0,0-1 0 0 0,-1 1 0 0 0,1 0 0 0 0,0-1-1 0 0,0 1 1 0 0,-1 0 0 0 0,1 0 0 0 0,0 0 0 0 0,-1 0-1 0 0,1-1 1 0 0,-1 1 0 0 0,1 0 0 0 0,-1 0 0 0 0,1 1-94 0 0,18 55 401 0 0,25 173 703 0 0,-39-216-773 0 0,0 7 173 0 0,-10 30 1229 0 0,5-48-1747 0 0,0-3-15 0 0,0 0-1 0 0,0 0 0 0 0,0 0 0 0 0,0 0 0 0 0,0 0 0 0 0,0 0 1 0 0,0 0-1 0 0,0 0 0 0 0,0 0 0 0 0,-1 0 0 0 0,1 0 0 0 0,0 0 1 0 0,0 0-1 0 0,0 0 0 0 0,0 0 0 0 0,0 0 0 0 0,0 0 0 0 0,0 0 1 0 0,0 0-1 0 0,0 0 0 0 0,0 0 0 0 0,0 0 0 0 0,0 0 0 0 0,0 0 1 0 0,0 0-1 0 0,0 0 0 0 0,0 0 0 0 0,0 0 0 0 0,-1 0 0 0 0,1 0 1 0 0,0 0-1 0 0,0 0 0 0 0,0 0 0 0 0,0 0 0 0 0,0 0 0 0 0,0 0 1 0 0,0 0-1 0 0,0 0 0 0 0,0 0 0 0 0,0 1 0 0 0,0-1 0 0 0,0 0 1 0 0,0 0-1 0 0,0 0 0 0 0,0 0 0 0 0,0 0 0 0 0,0 0 0 0 0,0 0 1 0 0,0 0-1 0 0,0 0 0 0 0,0 0 0 0 0,0 0 0 0 0,0 0 30 0 0,-1 0-8774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 5520 0 0,'1'-1'128'0'0,"-1"-1"0"0"0,1 0 0 0 0,0 1 0 0 0,0-1 1 0 0,0 1-1 0 0,0-1 0 0 0,0 1 0 0 0,1-1 0 0 0,-1 1 0 0 0,0 0 0 0 0,1-1 1 0 0,-1 1-1 0 0,1 0 0 0 0,-1 0 0 0 0,1 0 0 0 0,-1 0-128 0 0,29-17 2148 0 0,1 1-1678 0 0,2 1 0 0 0,0 2 0 0 0,1 2 0 0 0,32-9-470 0 0,-46 17 109 0 0,0 1-1 0 0,-1 1 1 0 0,1 0 0 0 0,0 2-1 0 0,0 0 1 0 0,0 1-1 0 0,3 2-108 0 0,-20-3 7 0 0,-1 1-1 0 0,1-1 0 0 0,-1 1 0 0 0,1 0 1 0 0,-1 0-1 0 0,0 0 0 0 0,1 0 1 0 0,-1 0-1 0 0,0 0 0 0 0,0 1 0 0 0,0-1 1 0 0,0 1-1 0 0,0 0 0 0 0,1 1-6 0 0,7 5 18 0 0,2 0-3 0 0,-10-6-12 0 0,0-1 1 0 0,0 0-1 0 0,0 1 0 0 0,0-1 0 0 0,0 1 1 0 0,0 0-1 0 0,0 0 0 0 0,-1-1 0 0 0,1 1 0 0 0,-1 0 1 0 0,0 0-1 0 0,1 1 0 0 0,-1-1 0 0 0,0 0 1 0 0,0 0-4 0 0,7 17 30 0 0,-2 0-1 0 0,0 0 1 0 0,-1 0 0 0 0,0 0 0 0 0,-2 1 0 0 0,0 0 0 0 0,-1 3-30 0 0,-1-10 60 0 0,1 0 0 0 0,0 1 0 0 0,1-1-1 0 0,0 0 1 0 0,1 0 0 0 0,2 2-60 0 0,7 27 161 0 0,13 30 334 0 0,-19-61-285 0 0,-7-11-200 0 0,0 0 1 0 0,0 0-1 0 0,0 0 1 0 0,1 0 0 0 0,-1 0-1 0 0,0 0 1 0 0,0 0 0 0 0,0 0-1 0 0,0 0 1 0 0,0 0-1 0 0,0 1 1 0 0,1-1 0 0 0,-1 0-1 0 0,0 0 1 0 0,0 0 0 0 0,0 0-1 0 0,0 0 1 0 0,0 0-1 0 0,0 0 1 0 0,1 0 0 0 0,-1 0-1 0 0,0 0 1 0 0,0 0-1 0 0,0 0 1 0 0,0 0 0 0 0,0 0-1 0 0,1 0 1 0 0,-1 0 0 0 0,0 0-1 0 0,0 0 1 0 0,0-1-1 0 0,0 1 1 0 0,0 0 0 0 0,0 0-1 0 0,1 0 1 0 0,-1 0 0 0 0,0 0-1 0 0,0 0 1 0 0,0 0-1 0 0,0 0 1 0 0,0 0 0 0 0,0-1-1 0 0,0 1-10 0 0,2-2-1792 0 0,-2 2-7226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2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 54 7936 0 0,'1'1'18'0'0,"-1"-1"0"0"0,0 0 0 0 0,1 0 0 0 0,-1 0 1 0 0,0 0-1 0 0,0 0 0 0 0,1 0 0 0 0,-1 0 0 0 0,0 0 0 0 0,0 0 1 0 0,1 0-1 0 0,-1 0 0 0 0,0 0 0 0 0,1 0 0 0 0,-1 0 0 0 0,0 0 0 0 0,0-1 1 0 0,1 1-1 0 0,-1 0 0 0 0,0 0 0 0 0,0 0 0 0 0,1 0 0 0 0,-1 0 1 0 0,0-1-1 0 0,0 1 0 0 0,1 0 0 0 0,-1 0 0 0 0,0 0 0 0 0,0-1 1 0 0,0 1-1 0 0,0 0 0 0 0,1 0 0 0 0,-1-1 0 0 0,0 1 0 0 0,0 0 1 0 0,0 0-1 0 0,0-1 0 0 0,0 1 0 0 0,0 0-18 0 0,-4-10 1316 0 0,-1 1-606 0 0,5 8-587 0 0,-17-1 132 0 0,9 5-188 0 0,1 0 1 0 0,-1 1 0 0 0,1 0 0 0 0,0 0 0 0 0,0 0 0 0 0,0 1-1 0 0,1 0 1 0 0,0 0 0 0 0,0 1 0 0 0,0 0 0 0 0,0 0-1 0 0,1 0 1 0 0,0 1-68 0 0,-1 2 104 0 0,0 1 0 0 0,1 0 0 0 0,0 1 0 0 0,0-1 0 0 0,1 1 0 0 0,1 0 0 0 0,0-1 0 0 0,0 2 0 0 0,1 1-104 0 0,0-2 53 0 0,0 0 0 0 0,1 0 0 0 0,0 0 0 0 0,1 0 0 0 0,0 0-53 0 0,0-7 26 0 0,1 0 1 0 0,-1-1-1 0 0,1 1 1 0 0,0 0 0 0 0,0 0-1 0 0,1-1 1 0 0,-1 1 0 0 0,1-1-1 0 0,-1 1 1 0 0,1-1-1 0 0,0 0 1 0 0,1 1 0 0 0,-1-1-1 0 0,0 0 1 0 0,3 1-27 0 0,-2 0 24 0 0,0 0 1 0 0,1-1 0 0 0,-1 0-1 0 0,1 0 1 0 0,0 0-1 0 0,0 0 1 0 0,0 0-1 0 0,1-1 1 0 0,-1 0 0 0 0,0 0-1 0 0,1 0 1 0 0,0 0-1 0 0,-1-1 1 0 0,1 1-25 0 0,-2-2 10 0 0,7 2 14 0 0,0 0 1 0 0,0 0-1 0 0,0-1 1 0 0,0 0-1 0 0,3-1-24 0 0,-10-1 8 0 0,1 1 0 0 0,0-1-1 0 0,-1 0 1 0 0,1 0 0 0 0,-1 0-1 0 0,1 0 1 0 0,-1 0-1 0 0,1-1 1 0 0,-1 0 0 0 0,0 1-1 0 0,0-1 1 0 0,0-1 0 0 0,0 1-1 0 0,0 0 1 0 0,0-1 0 0 0,0 0-8 0 0,5-5 31 0 0,-5 5-8 0 0,0 0 1 0 0,0 1-1 0 0,0-1 1 0 0,0-1-1 0 0,-1 1 0 0 0,1 0 1 0 0,-1 0-1 0 0,0-1 0 0 0,0 0 1 0 0,0 1-1 0 0,-1-1 0 0 0,1 0 1 0 0,-1 0-1 0 0,1-3-23 0 0,0-1 47 0 0,0 1-1 0 0,-1-1 0 0 0,0 0 1 0 0,0 0-1 0 0,-1 0 1 0 0,0-1-1 0 0,0 1 0 0 0,0 0 1 0 0,-1 0-1 0 0,-1 0 0 0 0,1 0 1 0 0,-2 1-1 0 0,1-1 1 0 0,-3-6-47 0 0,-2-2 43 0 0,4 7 37 0 0,0 0 1 0 0,-1 0-1 0 0,0 1 1 0 0,-1-1 0 0 0,0 1-1 0 0,0 1 1 0 0,0-1 0 0 0,-8-6-81 0 0,-2-4 171 0 0,13 15-138 0 0,0 0 1 0 0,0 0-1 0 0,0 0 1 0 0,0 0 0 0 0,-1 1-1 0 0,1-1 1 0 0,-1 1-1 0 0,1-1 1 0 0,-1 1-1 0 0,0 0 1 0 0,0 0 0 0 0,0 1-1 0 0,-1-1 1 0 0,1 1-1 0 0,0-1 1 0 0,0 1-1 0 0,-1 0 1 0 0,1 0 0 0 0,-1 0-1 0 0,-1 1-33 0 0,-3-3-2028 0 0,8 3-8434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0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249 1 4416 0 0,'-1'0'76'0'0,"0"0"-1"0"0,1 0 1 0 0,-1 0 0 0 0,1 0-1 0 0,-1 1 1 0 0,0-1 0 0 0,1 0-1 0 0,-1 0 1 0 0,1 1 0 0 0,-1-1-1 0 0,0 0 1 0 0,1 1 0 0 0,-1-1-1 0 0,1 1 1 0 0,0-1 0 0 0,-1 1-1 0 0,1-1 1 0 0,-1 1 0 0 0,1-1-1 0 0,0 1 1 0 0,-1-1 0 0 0,1 1 0 0 0,0-1-1 0 0,-1 1 1 0 0,1 0 0 0 0,0 0-76 0 0,0 0 91 0 0,-1-1 0 0 0,1 1 0 0 0,0 0 1 0 0,-1 0-1 0 0,1-1 0 0 0,-1 1 0 0 0,1 0 1 0 0,-1-1-1 0 0,1 1 0 0 0,-1-1 0 0 0,1 1 1 0 0,-1 0-1 0 0,1-1 0 0 0,-1 1 1 0 0,0-1-1 0 0,1 0 0 0 0,-1 1 0 0 0,0-1 1 0 0,0 1-1 0 0,1-1 0 0 0,-1 0 0 0 0,0 0 1 0 0,0 1-1 0 0,1-1 0 0 0,-1 0 0 0 0,0 0 1 0 0,0 0-92 0 0,-3 0 21 0 0,1 1-1 0 0,0-1 1 0 0,0 1 0 0 0,0 0 0 0 0,0 0 0 0 0,0 0-1 0 0,0 0 1 0 0,-1 1-21 0 0,-20 6 47 0 0,12-1-60 0 0,12-7 11 0 0,-1 1 0 0 0,0-1 0 0 0,0 1-1 0 0,1 0 1 0 0,-1-1 0 0 0,0 1-1 0 0,0-1 1 0 0,1 0 0 0 0,-1 1-1 0 0,0-1 1 0 0,0 0 0 0 0,0 1-1 0 0,0-1 1 0 0,0 0 0 0 0,0 0-1 0 0,1 0 1 0 0,-2 0 2 0 0,1 0-5 0 0,0 0 0 0 0,0 0-1 0 0,1 1 1 0 0,-1-1 0 0 0,0 0 0 0 0,0 0-1 0 0,0 1 1 0 0,1-1 0 0 0,-1 0 0 0 0,0 1-1 0 0,1-1 1 0 0,-1 0 0 0 0,0 1 0 0 0,0-1-1 0 0,1 1 1 0 0,-1 0 0 0 0,1-1 0 0 0,-1 1 5 0 0,0 0-3 0 0,1-1 1 0 0,-1 1-1 0 0,1-1 1 0 0,-1 1 0 0 0,1-1-1 0 0,-1 1 1 0 0,0-1 0 0 0,1 0-1 0 0,-1 1 1 0 0,1-1-1 0 0,-1 0 1 0 0,0 1 0 0 0,1-1-1 0 0,-1 0 1 0 0,0 0 0 0 0,1 0-1 0 0,-1 0 1 0 0,0 1 2 0 0,-10 14 445 0 0,8-11-98 0 0,-2 4-160 0 0,1 1-1 0 0,0-1 1 0 0,0 1 0 0 0,0 0 0 0 0,1 0 0 0 0,1 0 0 0 0,-1 2-187 0 0,-10 72 235 0 0,6-33-124 0 0,-6 15 389 0 0,-9 25-500 0 0,17-64-76 0 0,1-1-1 0 0,1 1 0 0 0,1 0 0 0 0,2 0 1 0 0,1 16 76 0 0,0 7-2 0 0,-1-45 12 0 0,1-1-1 0 0,-1 1 1 0 0,1-1-1 0 0,-1 1 1 0 0,1-1 0 0 0,0 1-1 0 0,1-1 1 0 0,-1 0-1 0 0,1 0 1 0 0,-1 1-1 0 0,1-1 1 0 0,0 0 0 0 0,0-1-10 0 0,32 37 411 0 0,-7-9-238 0 0,-24-26-140 0 0,0-1 1 0 0,0 0-1 0 0,1 0 0 0 0,-1 0 0 0 0,0 0 0 0 0,1-1 0 0 0,0 1 0 0 0,0-1 1 0 0,-1 0-1 0 0,1 0 0 0 0,0 0 0 0 0,1-1 0 0 0,-1 1 0 0 0,0-1 0 0 0,0 0 0 0 0,4 0-33 0 0,10 1 161 0 0,-1 0-1 0 0,0-2 0 0 0,13-1-160 0 0,-4 1 37 0 0,-4-1 170 0 0,0 0 0 0 0,0-2 0 0 0,0-1 0 0 0,20-5-207 0 0,-38 7-219 0 0,0 1 0 0 0,0-1 0 0 0,0 0-1 0 0,0 0 1 0 0,0 0 0 0 0,0-1 0 0 0,1 0 219 0 0,-5 2-8924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2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1 420 5320 0 0,'9'4'451'0'0,"-9"-4"-430"0"0,1 0 0 0 0,-1 0 0 0 0,0 1-1 0 0,0-1 1 0 0,1 0 0 0 0,-1 0 0 0 0,0 0 0 0 0,1 1-1 0 0,-1-1 1 0 0,0 0 0 0 0,1 0 0 0 0,-1 0 0 0 0,0 0-1 0 0,1 0 1 0 0,-1 0 0 0 0,0 0 0 0 0,1 0 0 0 0,-1 0-1 0 0,0 0 1 0 0,1 0 0 0 0,-1 0 0 0 0,0 0-1 0 0,1 0 1 0 0,-1 0 0 0 0,1 0 0 0 0,-1 0 0 0 0,0 0-1 0 0,1 0 1 0 0,-1 0 0 0 0,0 0 0 0 0,1-1-21 0 0,1 1 43 0 0,0-1 1 0 0,1 0 0 0 0,-1 0-1 0 0,0 1 1 0 0,0-1 0 0 0,1-1-1 0 0,-1 1 1 0 0,0 0 0 0 0,0-1-1 0 0,0 1 1 0 0,-1-1 0 0 0,1 1-1 0 0,0-1 1 0 0,0 0 0 0 0,-1 0-1 0 0,1 0-43 0 0,-1-1 68 0 0,0 1-1 0 0,0-1 1 0 0,0 1-1 0 0,0-1 1 0 0,0 1-1 0 0,-1-1 1 0 0,0 0-1 0 0,1 1 1 0 0,-1-1-1 0 0,0 0 1 0 0,0 1-1 0 0,0-1 1 0 0,-1 0-1 0 0,1 1 1 0 0,-1-1-1 0 0,1 0 1 0 0,-2-2-68 0 0,-1-15 666 0 0,-4-65 828 0 0,3 59-874 0 0,2 0-1 0 0,0 0 1 0 0,2 0-1 0 0,1 0 1 0 0,4-25-620 0 0,-4 46 221 0 0,0-1 1 0 0,0 0 0 0 0,1 1-1 0 0,0-1 1 0 0,0 1 0 0 0,0-1 0 0 0,1 1-1 0 0,0 0 1 0 0,0 0 0 0 0,1-2-222 0 0,-3 6 58 0 0,-1 1-1 0 0,1 0 1 0 0,-1-1 0 0 0,1 1-1 0 0,-1-1 1 0 0,1 1 0 0 0,-1 0-1 0 0,1-1 1 0 0,-1 1 0 0 0,1 0-1 0 0,-1 0 1 0 0,1-1-1 0 0,0 1 1 0 0,-1 0 0 0 0,1 0-1 0 0,-1 0 1 0 0,1 0 0 0 0,0 0-1 0 0,-1 0 1 0 0,1 0 0 0 0,-1 0-1 0 0,1 0 1 0 0,0 0 0 0 0,-1 0-1 0 0,1 0 1 0 0,0 0 0 0 0,-1 0-1 0 0,1 1-57 0 0,0 1 19 0 0,1 0-1 0 0,-1 0 0 0 0,1 0 0 0 0,-1 1 1 0 0,1-1-1 0 0,0-1 0 0 0,0 1 0 0 0,0 0 1 0 0,0 0-19 0 0,10 9 11 0 0,30 48 10 0 0,-28-37-7 0 0,2 0 1 0 0,8 7-15 0 0,-1-1 244 0 0,0 2 1 0 0,0 3-245 0 0,-11-13 135 0 0,12 14 87 0 0,-12-21-91 0 0,-2 1-1 0 0,7 11-130 0 0,-13-19 10 0 0,-1-1 22 0 0,0 0-32 0 0,1 0 1 0 0,-1 0 0 0 0,1-1-1 0 0,0 1 1 0 0,1-1 0 0 0,-1 1-1 0 0,-3-4 13 0 0,0-1 0 0 0,0 1-1 0 0,0 0 1 0 0,0 0 0 0 0,1-1 0 0 0,-1 1 0 0 0,0-1 0 0 0,0 1 0 0 0,0-1 0 0 0,1 0 0 0 0,-1 1 0 0 0,0-1 0 0 0,0 0 0 0 0,1 0 0 0 0,-1 0 0 0 0,0 0 0 0 0,0 0 0 0 0,1 0 0 0 0,-1 0 0 0 0,0 0 0 0 0,1 0 0 0 0,-1-1-1 0 0,0 1 1 0 0,0 0 0 0 0,0-1 0 0 0,1 1 0 0 0,-1-1 0 0 0,0 1 0 0 0,0-1 0 0 0,1 0-13 0 0,11-4 168 0 0,-12 5-166 0 0,0 0-1 0 0,-1 0 1 0 0,1 0-1 0 0,0 0 1 0 0,0 0-1 0 0,-1 0 0 0 0,1 0 1 0 0,0-1-1 0 0,-1 1 1 0 0,1 0-1 0 0,0-1 1 0 0,-1 1-1 0 0,1 0 1 0 0,0-1-1 0 0,-1 1 0 0 0,1-1 1 0 0,-1 1-1 0 0,1-1 1 0 0,-1 1-1 0 0,1-1 1 0 0,-1 0-1 0 0,1 1 1 0 0,-1-1-1 0 0,0 1 0 0 0,1-1 1 0 0,-1 0-1 0 0,0 1 1 0 0,1-1-1 0 0,-1 0 1 0 0,0 0-1 0 0,0 1 1 0 0,0-1-1 0 0,0 0 0 0 0,0 0-1 0 0,3-12-9 0 0,-1 0 0 0 0,0 0-1 0 0,-1 0 1 0 0,0-1-1 0 0,-2-11 10 0 0,2-24-17 0 0,-3-90 60 0 0,3 135-13 0 0,0-1 1 0 0,0 0-1 0 0,0 1 1 0 0,1-1-1 0 0,0 1 1 0 0,2-5-31 0 0,5-17 166 0 0,2 6 84 0 0,-10 18-210 0 0,0 1 0 0 0,0 0 0 0 0,0-1 0 0 0,0 1 0 0 0,0-1 0 0 0,-1 0 1 0 0,1 1-1 0 0,0-1 0 0 0,-1 1 0 0 0,0-1 0 0 0,1 0 0 0 0,-1-1-40 0 0,0 3 45 0 0,7-3 150 0 0,-5 2-2596 0 0,-2 1-10632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4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1 582 6728 0 0,'0'0'736'0'0,"0"0"0"0"0,0 0 1 0 0,0 0-109 0 0,0 0-456 0 0,0 0-109 0 0,0 0 1 0 0,0 0-10 0 0,0 0-36 0 0,0 0-10 0 0,0 0 26 0 0,0 0 109 0 0,0 0 30 0 0,1-4-3 0 0,6-15 61 0 0,11-38 771 0 0,3-17-1002 0 0,-6 19 1443 0 0,11-23-1443 0 0,2-8 1132 0 0,-16 54-471 0 0,0 0 0 0 0,12-17-661 0 0,-16 30 307 0 0,-3 10-204 0 0,-3 4-55 0 0,0 0 1 0 0,0 0-1 0 0,0 1 1 0 0,1-1-1 0 0,0 0 0 0 0,0 1 1 0 0,0 0-1 0 0,0 0 1 0 0,1 0-1 0 0,-1 0 0 0 0,1 1 1 0 0,1-2-49 0 0,4-2 119 0 0,-9 6-109 0 0,0 1-1 0 0,0 0 1 0 0,0 0-1 0 0,0 0 1 0 0,1-1 0 0 0,-1 1-1 0 0,0 0 1 0 0,0 0-1 0 0,0 0 1 0 0,1-1-1 0 0,-1 1 1 0 0,0 0-1 0 0,0 0 1 0 0,1 0 0 0 0,-1 0-1 0 0,0 0 1 0 0,0-1-1 0 0,1 1 1 0 0,-1 0-1 0 0,0 0 1 0 0,0 0-1 0 0,1 0 1 0 0,-1 0 0 0 0,0 0-1 0 0,0 0 1 0 0,1 0-1 0 0,-1 0 1 0 0,0 0-1 0 0,1 0 1 0 0,-1 0-1 0 0,0 0 1 0 0,0 0 0 0 0,1 0-1 0 0,-1 1 1 0 0,0-1-1 0 0,0 0 1 0 0,1 0-1 0 0,-1 0 1 0 0,0 0-1 0 0,0 0 1 0 0,0 1 0 0 0,1-1-1 0 0,-1 0 1 0 0,0 0-1 0 0,0 0 1 0 0,0 1-1 0 0,1-1 1 0 0,-1 0-1 0 0,0 0 1 0 0,0 0 0 0 0,0 1-1 0 0,0-1 1 0 0,0 0-1 0 0,0 0 1 0 0,0 1-1 0 0,1-1 1 0 0,-1 0-10 0 0,8 2 321 0 0,-7-2-314 0 0,-1 0 1 0 0,1 0-1 0 0,-1 0 0 0 0,1 0 1 0 0,-1 0-1 0 0,1 0 0 0 0,-1 0 1 0 0,1 0-1 0 0,-1 0 0 0 0,0 0 1 0 0,1 0-1 0 0,-1 1 0 0 0,1-1 1 0 0,-1 0-1 0 0,1 0 0 0 0,-1 0 1 0 0,1 1-1 0 0,-1-1 0 0 0,1 0 1 0 0,-1 1-1 0 0,0-1 0 0 0,1 0 1 0 0,-1 1-1 0 0,0-1 0 0 0,1 0 1 0 0,-1 1-8 0 0,2 1 20 0 0,0 0 0 0 0,0 0-1 0 0,0 0 1 0 0,0 0 0 0 0,0-1 0 0 0,1 1 0 0 0,-1-1 0 0 0,1 0 0 0 0,1 2-20 0 0,18 11 43 0 0,-9 1-74 0 0,-1 1-1 0 0,-1 0 1 0 0,0 0-1 0 0,-1 2 1 0 0,-1-1-1 0 0,6 17 32 0 0,-2-8-45 0 0,0 0-1 0 0,12 16 46 0 0,-3-7-93 0 0,-14-21 44 0 0,2 0-1 0 0,-1 0 0 0 0,3 1 50 0 0,16 19-117 0 0,-21-24 72 0 0,2 1 0 0 0,0-1 0 0 0,0-1-1 0 0,0 0 1 0 0,8 6 45 0 0,-2-4-43 0 0,-5-3 45 0 0,1 0 1 0 0,0-1-1 0 0,4 2-2 0 0,-14-9 62 0 0,-1 0-1 0 0,1 1 0 0 0,0-1 1 0 0,-1 0-1 0 0,1 0 1 0 0,0 0-1 0 0,-1 0 0 0 0,1 1 1 0 0,0-1-1 0 0,-1 0 1 0 0,1 0-1 0 0,0 0 0 0 0,0 0 1 0 0,-1-1-1 0 0,1 1 1 0 0,0 0-1 0 0,-1 0 0 0 0,1 0 1 0 0,0-1-1 0 0,-1 1 1 0 0,1 0-1 0 0,0 0 0 0 0,-1-1 1 0 0,1 1-1 0 0,-1-1 1 0 0,1 1-1 0 0,-1 0 0 0 0,1-1 1 0 0,-1 1-1 0 0,1-1 1 0 0,-1 1-1 0 0,1-1 0 0 0,-1 0 1 0 0,0 1-1 0 0,1-1 1 0 0,-1 1-1 0 0,0-1 0 0 0,1 0-61 0 0,-1 0 96 0 0,0 1-6 0 0,0-9 811 0 0,0-9-3501 0 0,0 18-10198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2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0 4816 0 0,'0'0'307'0'0,"0"0"7"0"0,0 0-6 0 0,0 0-3 0 0,0 0-18 0 0,0 0-3 0 0,0 0-7 0 0,0 0 18 0 0,0 0 40 0 0,0 0 7 0 0,0 0-3 0 0,0 0-44 0 0,0 0-190 0 0,1 4-45 0 0,0 6-41 0 0,-1-1-1 0 0,0 0 1 0 0,0 1 0 0 0,-1-1-1 0 0,0 1 1 0 0,0-1 0 0 0,-1 0-1 0 0,-3 7-18 0 0,-4 33 168 0 0,2 11-1077 0 0,7-59-4864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2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5016 0 0,'-2'36'412'0'0,"1"-23"-377"0"0,1 0-1 0 0,0-1 0 0 0,0 1 1 0 0,1 0-1 0 0,3 10-34 0 0,-4-22-4008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3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0 311 3504 0 0,'1'-17'1317'0'0,"-1"16"-1246"0"0,0 0 1 0 0,0-1 0 0 0,0 1-1 0 0,1 0 1 0 0,-1-1-1 0 0,0 1 1 0 0,1 0 0 0 0,-1 0-1 0 0,1-1 1 0 0,-1 1 0 0 0,1 0-1 0 0,0 0 1 0 0,-1 0 0 0 0,1 0-1 0 0,0 0 1 0 0,0 0-1 0 0,0 0-71 0 0,0-1 49 0 0,0-1-1 0 0,-1 1 1 0 0,1 0-1 0 0,0-1 1 0 0,-1 1-1 0 0,0 0 1 0 0,1-1-1 0 0,-1 1 1 0 0,0-1-1 0 0,0 1 1 0 0,0 0-1 0 0,-1-2-48 0 0,1-15 244 0 0,4-32 496 0 0,-4 41-459 0 0,0 0-1 0 0,1 1 1 0 0,0-1-1 0 0,0 1 1 0 0,1-1-1 0 0,0 1 1 0 0,4-9-281 0 0,22-32 2321 0 0,-28 49-2279 0 0,1 0 0 0 0,0 1 0 0 0,0-1 0 0 0,0 0 1 0 0,0 0-1 0 0,0 1 0 0 0,0-1 0 0 0,0 1 0 0 0,0-1 0 0 0,0 1 0 0 0,0-1 0 0 0,0 1 1 0 0,0 0-1 0 0,0-1 0 0 0,0 1 0 0 0,0 0 0 0 0,0 0 0 0 0,1 0 0 0 0,-1 0 0 0 0,0 0 1 0 0,0 0-1 0 0,0 0 0 0 0,0 0 0 0 0,0 0 0 0 0,1 1 0 0 0,-1-1 0 0 0,0 0 0 0 0,0 1 1 0 0,0-1-1 0 0,0 1 0 0 0,0-1 0 0 0,0 1 0 0 0,1 0-42 0 0,2 1 20 0 0,1 1 0 0 0,-1 0 0 0 0,1-1 0 0 0,-1 2 0 0 0,0-1 1 0 0,0 0-1 0 0,2 4-20 0 0,8 8 22 0 0,-1 0 1 0 0,-1 2 0 0 0,0-1-1 0 0,-1 2 1 0 0,-1-1 0 0 0,0 1-1 0 0,-1 3-22 0 0,8 17 11 0 0,1-1 0 0 0,4 3-11 0 0,-19-34-12 0 0,1-1 0 0 0,0 1 0 0 0,0-1 0 0 0,1 0 0 0 0,-1 0 0 0 0,5 3 12 0 0,-9-9-1 0 0,1 1 0 0 0,0 0 0 0 0,-1 0 1 0 0,1-1-1 0 0,-1 1 0 0 0,1 0 0 0 0,0-1 1 0 0,-1 1-1 0 0,1 0 0 0 0,-1-1 1 0 0,1 1-1 0 0,-1-1 0 0 0,1 1 0 0 0,-1-1 1 0 0,1 1-1 0 0,-1-1 0 0 0,0 1 0 0 0,1-1 1 0 0,-1 0-1 0 0,0 1 0 0 0,1-1 1 0 0,-1 0 0 0 0,12-19-22 0 0,-9 16 21 0 0,1-3 54 0 0,1-1 1 0 0,-2 1-1 0 0,1-1 1 0 0,-1 0-1 0 0,0 0 1 0 0,0-1-1 0 0,-1 1 0 0 0,0-1 1 0 0,-1 1-1 0 0,0-1 1 0 0,0 0-1 0 0,-1-5-53 0 0,0-178 2420 0 0,0 192-2410 0 0,0-1 1 0 0,1 1-1 0 0,-1-1 0 0 0,0 1 0 0 0,1-1 0 0 0,-1 1 0 0 0,1-1 1 0 0,-1 1-1 0 0,0-1 0 0 0,1 1 0 0 0,-1-1 0 0 0,1 1 1 0 0,-1 0-1 0 0,1-1 0 0 0,-1 1 0 0 0,1 0 0 0 0,-1 0 1 0 0,1-1-1 0 0,-1 1 0 0 0,1 0 0 0 0,0 0 0 0 0,-1 0 1 0 0,1 0-1 0 0,-1 0 0 0 0,1-1 0 0 0,0 1 0 0 0,0 0-10 0 0,20-2-743 0 0,-17 2-711 0 0,-2 0-9006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3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47 4120 0 0,'2'-13'1681'0'0,"-1"12"-1588"0"0,-1 0-1 0 0,0 1 0 0 0,1-1 1 0 0,-1 0-1 0 0,0 0 0 0 0,0 0 1 0 0,0 1-1 0 0,1-1 0 0 0,-1 0 1 0 0,0 0-1 0 0,0 0 1 0 0,0 0-1 0 0,-1 1 0 0 0,1-1 1 0 0,0 0-1 0 0,0 0 0 0 0,0 0 1 0 0,-1 1-1 0 0,1-1 1 0 0,0 0-1 0 0,-1 0 0 0 0,1 1 1 0 0,0-1-1 0 0,-1 0 0 0 0,0 0-92 0 0,1 0 33 0 0,-1 0-1 0 0,0 0 0 0 0,0 0 1 0 0,0 0-1 0 0,0 0 0 0 0,0 1 1 0 0,0-1-1 0 0,0 0 0 0 0,0 0 1 0 0,0 1-1 0 0,0-1 1 0 0,0 1-1 0 0,0-1 0 0 0,-1 1 1 0 0,1-1-1 0 0,0 1 0 0 0,0 0 1 0 0,-1 0-1 0 0,1-1 0 0 0,0 1 1 0 0,0 0-1 0 0,-1 0 0 0 0,1 0 1 0 0,0 0-1 0 0,-1 1 0 0 0,1-1 1 0 0,0 0-1 0 0,0 0 0 0 0,0 1 1 0 0,-1-1-1 0 0,1 1 0 0 0,0-1 1 0 0,0 1-1 0 0,0 0 0 0 0,0-1 1 0 0,0 1-1 0 0,0 0 0 0 0,0 0 1 0 0,-1 0-33 0 0,-7 5 163 0 0,0-1 71 0 0,0 1-1 0 0,0 0 1 0 0,1 1 0 0 0,-1 0 0 0 0,1 2-234 0 0,-2 2 133 0 0,1 0 0 0 0,0 1-1 0 0,1 0 1 0 0,1 0 0 0 0,0 1 0 0 0,0 0 0 0 0,1 0 0 0 0,1 1 0 0 0,0 0 0 0 0,1 2-133 0 0,3-13 22 0 0,0 1 0 0 0,1-1 0 0 0,-1 1 1 0 0,1-1-1 0 0,0 1 0 0 0,0-1 0 0 0,0 1 0 0 0,1-1 0 0 0,-1 1 0 0 0,1-1 1 0 0,-1 0-1 0 0,1 1 0 0 0,1-1 0 0 0,0 3-22 0 0,-1-4 21 0 0,0 0 0 0 0,0 0-1 0 0,0 0 1 0 0,1 0 0 0 0,-1-1 0 0 0,1 1 0 0 0,-1 0 0 0 0,1-1 0 0 0,-1 1-1 0 0,1-1 1 0 0,0 1 0 0 0,0-1 0 0 0,0 0 0 0 0,0 0 0 0 0,0 0-1 0 0,0 0 1 0 0,0 0 0 0 0,0 0 0 0 0,0-1 0 0 0,0 1 0 0 0,0-1-1 0 0,1 1 1 0 0,-1-1-21 0 0,8 1 10 0 0,0-1 0 0 0,1 0 0 0 0,-1 0 0 0 0,0-1 0 0 0,0 0 0 0 0,0-1 0 0 0,0 0 0 0 0,0-1-1 0 0,-1 0 1 0 0,1 0 0 0 0,-1-1 0 0 0,1 0 0 0 0,-1-1 0 0 0,0 0-10 0 0,2-1 18 0 0,1 0 28 0 0,0-1 0 0 0,0 0 0 0 0,0-1 0 0 0,-1 0-1 0 0,-1-1 1 0 0,3-2-46 0 0,13-13 126 0 0,-19 20-95 0 0,-1-1 0 0 0,0 0 0 0 0,-1-1 0 0 0,1 1 0 0 0,-1-1 0 0 0,0 0 0 0 0,0 0 0 0 0,-1 0 0 0 0,0-1 0 0 0,0 0 0 0 0,-1 0 0 0 0,2-2-31 0 0,-5 8 17 0 0,-1 0 0 0 0,1-1 1 0 0,0 1-1 0 0,0 0 0 0 0,-1 0 1 0 0,1 0-1 0 0,0 0 1 0 0,-1 0-1 0 0,1 0 0 0 0,-1 0 1 0 0,0 0-1 0 0,1 0 0 0 0,-1 0 1 0 0,0 0-1 0 0,1 0 0 0 0,-1 0 1 0 0,0 0-1 0 0,0 1 1 0 0,0-1-1 0 0,0 0 0 0 0,0 1 1 0 0,0-1-1 0 0,0 0 0 0 0,0 1 1 0 0,0-1-1 0 0,0 1 0 0 0,0 0 1 0 0,0-1-1 0 0,-1 1-17 0 0,-33-11 175 0 0,25 9-457 0 0,1 0 0 0 0,-1 0 0 0 0,0 1-1 0 0,0 1 1 0 0,0 0 0 0 0,-8 0 282 0 0,16 1-9105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4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6824 0 0,'0'3'421'0'0,"-1"-3"-330"0"0,1 0 1 0 0,0 0-1 0 0,0 1 0 0 0,0-1 1 0 0,0 0-1 0 0,0 1 1 0 0,0-1-1 0 0,-1 0 0 0 0,1 1 1 0 0,0-1-1 0 0,0 0 1 0 0,0 1-1 0 0,0-1 0 0 0,0 0 1 0 0,0 0-1 0 0,0 1 1 0 0,1-1-1 0 0,-1 0 1 0 0,0 1-1 0 0,0-1 0 0 0,0 0 1 0 0,0 1-1 0 0,0-1 1 0 0,0 0-1 0 0,0 1 0 0 0,1-1 1 0 0,-1 0-1 0 0,0 0 1 0 0,0 1-1 0 0,0-1 0 0 0,1 0-91 0 0,0 2 5 0 0,1 1-1 0 0,-1-1 1 0 0,1 1-1 0 0,-1 0 1 0 0,0-1-1 0 0,0 1 1 0 0,0 0-1 0 0,-1 0 1 0 0,1 0-1 0 0,0 0 1 0 0,-1-1-1 0 0,0 1 1 0 0,0 0-1 0 0,0 0 1 0 0,0 1-5 0 0,-4 49 215 0 0,3-42-98 0 0,-5 64 2409 0 0,3 20-2526 0 0,3-91 239 0 0,0 1 1 0 0,0-1 0 0 0,-1 1 0 0 0,1-1-1 0 0,-1 1 1 0 0,0-1 0 0 0,0 0-1 0 0,-1 1 1 0 0,1-1 0 0 0,-3 3-240 0 0,4-6-37 0 0,0-1 0 0 0,0 0 0 0 0,0 0-1 0 0,-1 0 1 0 0,1 0 0 0 0,0 0 0 0 0,0 0 0 0 0,-1 0 0 0 0,1 0 0 0 0,0 0 0 0 0,0 0-1 0 0,-1 0 1 0 0,1 0 0 0 0,0 0 0 0 0,0 0 0 0 0,-1 0 0 0 0,1 0 0 0 0,0 0 0 0 0,0 0-1 0 0,-1 0 1 0 0,1 0 0 0 0,0 0 0 0 0,0-1 0 0 0,0 1 0 0 0,-1 0 0 0 0,1 0 0 0 0,0 0 0 0 0,0 0-1 0 0,0-1 1 0 0,-1 1 0 0 0,1 0 0 0 0,0 0 0 0 0,0 0 0 0 0,0 0 0 0 0,0-1 0 0 0,0 1-1 0 0,0 0 1 0 0,-1 0 0 0 0,1-1 0 0 0,0 1 0 0 0,0 0 0 0 0,0 0 0 0 0,0-1 0 0 0,0 1 0 0 0,0 0-1 0 0,0 0 1 0 0,0-1 0 0 0,0 1 0 0 0,0 0 0 0 0,0 0 37 0 0,0-1-9681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4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 3808 0 0,'1'-1'117'0'0,"-1"1"0"0"0,0-1 1 0 0,0 0-1 0 0,1 1 0 0 0,-1-1 1 0 0,0 0-1 0 0,1 1 0 0 0,-1-1 0 0 0,0 1 1 0 0,1-1-1 0 0,-1 1 0 0 0,1-1 0 0 0,-1 1 1 0 0,1-1-1 0 0,-1 1 0 0 0,1-1 1 0 0,-1 1-1 0 0,1 0 0 0 0,0-1 0 0 0,-1 1 1 0 0,1 0-1 0 0,0-1 0 0 0,0 1-117 0 0,20-7 1941 0 0,-13 4-1521 0 0,32-10-122 0 0,0 1 0 0 0,1 2 0 0 0,0 2-298 0 0,-40 7 0 0 0,16-1 52 0 0,0 0 0 0 0,0 1 0 0 0,4 1-52 0 0,41-4 154 0 0,-30 2-1312 0 0,-29 2-5210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4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6728 0 0,'0'0'33'0'0,"0"0"1"0"0,1-1-1 0 0,-1 1 1 0 0,1 0-1 0 0,-1 0 0 0 0,1 0 1 0 0,-1-1-1 0 0,1 1 1 0 0,-1 0-1 0 0,1 0 1 0 0,-1 0-1 0 0,1 0 1 0 0,-1 0-1 0 0,1 0 0 0 0,-1 0 1 0 0,1 0-1 0 0,-1 0 1 0 0,1 0-1 0 0,-1 1 1 0 0,1-1-1 0 0,-1 0 0 0 0,1 0 1 0 0,-1 0-1 0 0,0 0 1 0 0,1 1-1 0 0,-1-1 1 0 0,1 0-1 0 0,-1 1 1 0 0,0-1-1 0 0,1 0 0 0 0,-1 1 1 0 0,0-1-1 0 0,1 0 1 0 0,-1 1-1 0 0,0-1 1 0 0,1 1-1 0 0,-1-1 0 0 0,0 0 1 0 0,0 1-1 0 0,1-1 1 0 0,-1 1-1 0 0,0-1 1 0 0,0 1-1 0 0,0-1 1 0 0,0 1-1 0 0,0-1 0 0 0,0 1 1 0 0,0-1-1 0 0,0 1 1 0 0,0-1-34 0 0,9 22 233 0 0,-8 1-179 0 0,0-16-55 0 0,-1 1 0 0 0,1 0-1 0 0,-2 0 1 0 0,1 0 0 0 0,-2 3 1 0 0,2-11-6209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5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0,'0'0'449'0'0,"3"20"1351"0"0,1-13-1513 0 0,0-1 0 0 0,0 1 0 0 0,-1-1 0 0 0,0 1 0 0 0,2 5-287 0 0,9 19-944 0 0,-14-30-5396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0.5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61 8136 0 0,'16'-1'978'0'0,"1"-1"-1"0"0,-1 0 1 0 0,9-3-978 0 0,16-3 1427 0 0,4 3-1841 0 0,-1-2 1 0 0,1-2 0 0 0,32-12 413 0 0,-75 21-8048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5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3312 0 0,'6'7'2'0'0,"-1"0"28"0"0,-10-9 1089 0 0,7 2-96 0 0,1 2 98 0 0,-1 12-960 0 0,-3 3-78 0 0,0 0 0 0 0,-1 0 1 0 0,0-1-1 0 0,-5 15-83 0 0,5-20 46 0 0,-3 7 48 0 0,-2 3-941 0 0,7-20-3731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6.2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 4512 0 0,'1'2'141'0'0,"0"-1"1"0"0,0 1-1 0 0,0 0 0 0 0,-1 0 1 0 0,1 0-1 0 0,0 0 0 0 0,-1 1 1 0 0,1-1-1 0 0,-1 0 0 0 0,0 0 1 0 0,0 0-1 0 0,0 0 0 0 0,0 0 1 0 0,0 0-1 0 0,0 1 0 0 0,-1-1 1 0 0,1 0-1 0 0,0 0 0 0 0,-2 2-141 0 0,1 4 88 0 0,-9 30 14 0 0,7-30-218 0 0,0 0 1 0 0,1 1-1 0 0,1-1 0 0 0,-1 1 1 0 0,1-1-1 0 0,1 1 116 0 0,0-8-4781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6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1 402 5824 0 0,'22'-45'2936'0'0,"-21"41"-2893"0"0,5-12 263 0 0,-1 0 0 0 0,0 0 0 0 0,0-9-306 0 0,13-48 867 0 0,-12 56-633 0 0,0 0 0 0 0,1 1 1 0 0,0-1-1 0 0,2 2 1 0 0,0-2-235 0 0,29-49 793 0 0,-37 64-741 0 0,1-1 0 0 0,0 1 0 0 0,-1 0 0 0 0,1-1 0 0 0,0 1 0 0 0,0 0 0 0 0,0 0 0 0 0,1 0-52 0 0,11-14 567 0 0,-14 16-538 0 0,0-1 0 0 0,1 1 0 0 0,-1 0 0 0 0,0-1 0 0 0,0 1 0 0 0,0 0 0 0 0,1-1 0 0 0,-1 1 0 0 0,0 0 0 0 0,0 0 0 0 0,1-1 0 0 0,-1 1 0 0 0,0 0 0 0 0,1 0 0 0 0,-1-1 0 0 0,0 1 0 0 0,1 0 0 0 0,-1 0 0 0 0,0 0 0 0 0,1 0 0 0 0,-1 0 0 0 0,0-1 0 0 0,1 1 0 0 0,-1 0 0 0 0,1 0 0 0 0,-1 0 0 0 0,0 0 0 0 0,1 0 0 0 0,-1 0 0 0 0,1 0 0 0 0,-1 0 0 0 0,0 0 0 0 0,1 1 0 0 0,-1-1 0 0 0,0 0 0 0 0,1 0 0 0 0,-1 0 0 0 0,0 0 0 0 0,1 0 0 0 0,-1 1 0 0 0,0-1 0 0 0,1 0 0 0 0,-1 0 0 0 0,0 1 0 0 0,1-1 0 0 0,-1 0 0 0 0,0 0 0 0 0,0 1 0 0 0,1-1 0 0 0,-1 0 0 0 0,0 1 0 0 0,0-1 0 0 0,0 0 0 0 0,1 1 0 0 0,-1-1 0 0 0,0 1 0 0 0,0-1 1 0 0,0 0-1 0 0,0 1-29 0 0,0-1 46 0 0,14 8 109 0 0,-8 2-63 0 0,0-1 1 0 0,1 0 0 0 0,7 7-93 0 0,-7-7 120 0 0,0-1 1 0 0,0 1-1 0 0,-1 1 1 0 0,0 0-121 0 0,2 2 88 0 0,-1 1 0 0 0,-1 0-1 0 0,0 0 1 0 0,-1 1 0 0 0,0 0 0 0 0,-1 0 0 0 0,-1 0-1 0 0,2 11-87 0 0,-5-17 20 0 0,1-1-1 0 0,0 1 0 0 0,1 0 0 0 0,0-1 1 0 0,0 0-1 0 0,1 1 0 0 0,0-1-19 0 0,-2-2-7 0 0,0-1 0 0 0,0 1 0 0 0,0-1 1 0 0,-1 1-1 0 0,0 0 0 0 0,0-1 0 0 0,0 1 0 0 0,0 0 0 0 0,-1-1 0 0 0,1 1 7 0 0,-1 14-59 0 0,1-18-160 0 0,0 8 479 0 0,0-6-2833 0 0,0-3-7717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7.2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1 117 6520 0 0,'0'0'830'0'0,"0"0"-4"0"0,4-2 2054 0 0,17-6-2712 0 0,-19 8-173 0 0,0-1 0 0 0,0 1 0 0 0,0-1 0 0 0,-1 1 0 0 0,1-1 0 0 0,0 0 0 0 0,0 0 0 0 0,0 0 0 0 0,-1 0 0 0 0,1 0 0 0 0,0-1 5 0 0,19-9-88 0 0,48-9 103 0 0,20-1-15 0 0,-26 7 1 0 0,13-10-1365 0 0,-54 18-5593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7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0 385 4720 0 0,'0'0'656'0'0,"11"-4"3745"0"0,0-34-3744 0 0,-12-13 4 0 0,0 36-283 0 0,1-1-1 0 0,1 1 1 0 0,0-1 0 0 0,1 1-1 0 0,0 0 1 0 0,4-12-378 0 0,-2 14 270 0 0,-3 8-123 0 0,1 0 0 0 0,-1 0 1 0 0,1 0-1 0 0,0 1 0 0 0,1-1 0 0 0,-1 0 1 0 0,1 1-1 0 0,0 0-147 0 0,0-1 124 0 0,1 0 1 0 0,0 1 0 0 0,0-1-1 0 0,0 1 1 0 0,1 0 0 0 0,-1 1-1 0 0,1-1 1 0 0,0 1-1 0 0,0 0 1 0 0,0 0 0 0 0,0 0-125 0 0,-2 2 15 0 0,0 0 0 0 0,0 0 0 0 0,1 0 1 0 0,-1 0-1 0 0,0 1 0 0 0,0-1 1 0 0,0 1-1 0 0,0 0 0 0 0,1 0 1 0 0,-1 0-1 0 0,0 0 0 0 0,0 1 0 0 0,0-1 1 0 0,0 1-1 0 0,0 0 0 0 0,1 0 1 0 0,-1 0-1 0 0,-1 0 0 0 0,1 0 1 0 0,0 1-1 0 0,1 0-15 0 0,13 10-1 0 0,0 1 0 0 0,-1 1 0 0 0,0 0 0 0 0,-1 1 0 0 0,0 1 0 0 0,4 7 1 0 0,14 20-30 0 0,-15-20-23 0 0,0 0-1 0 0,5 2 54 0 0,-16-16-128 0 0,-6-8 127 0 0,-1-1 0 0 0,0 1 0 0 0,1 0 0 0 0,-1 0 0 0 0,0-1 0 0 0,1 1 0 0 0,-1 0 0 0 0,1 0 0 0 0,-1-1 0 0 0,1 1 0 0 0,0 0 0 0 0,-1-1 0 0 0,1 1 0 0 0,0-1 0 0 0,-1 1 0 0 0,1-1 0 0 0,0 1 0 0 0,-1-1 0 0 0,1 0 0 0 0,0 1 0 0 0,0-1 0 0 0,0 0 0 0 0,-1 1 0 0 0,1-1 0 0 0,0 0 0 0 0,0 0 0 0 0,0 0 0 0 0,0 0 0 0 0,0 0 0 0 0,-1 0 0 0 0,1 0 0 0 0,0 0 0 0 0,0 0 0 0 0,0 0 0 0 0,0-1 0 0 0,0 1 0 0 0,-1 0 0 0 0,2-1 1 0 0,9-4-8 0 0,-10 4 32 0 0,1 1 0 0 0,-1-1 0 0 0,0 0 0 0 0,1 1 0 0 0,-1-1 0 0 0,0 0 0 0 0,0 0 0 0 0,1 0 0 0 0,-1 0 0 0 0,0 0 0 0 0,0 0 0 0 0,0 0 0 0 0,0-1 0 0 0,0 1 0 0 0,-1 0 0 0 0,1 0-1 0 0,0-2-23 0 0,2-2 70 0 0,-2 0-1 0 0,1-1 1 0 0,0 0-1 0 0,-1 1 1 0 0,0-1-1 0 0,0 0 1 0 0,-1 1-1 0 0,0-1 1 0 0,0 0-1 0 0,0 0 1 0 0,0 0-1 0 0,-1 0-69 0 0,1-38 133 0 0,1 36-79 0 0,-1 0-1 0 0,0 0 1 0 0,-1 0 0 0 0,1 0-1 0 0,-3-7-53 0 0,2 10 40 0 0,0 0 0 0 0,0-1 0 0 0,0 1-1 0 0,1-1 1 0 0,0 1 0 0 0,0-1 0 0 0,1 1-1 0 0,-1-1 1 0 0,1 1 0 0 0,0 0 0 0 0,0-1-1 0 0,2-2-39 0 0,-2 5-2 0 0,0 0 0 0 0,0 1 0 0 0,1-1 0 0 0,-1 1-1 0 0,1-1 1 0 0,-1 1 0 0 0,1 0 0 0 0,0-1-1 0 0,0 1 1 0 0,0 0 0 0 0,0 0 0 0 0,0 0 0 0 0,1 1-1 0 0,-1-1 1 0 0,0 0 0 0 0,1 1 0 0 0,0 0-1 0 0,-1-1 1 0 0,1 1 0 0 0,0 0 0 0 0,-1 0 0 0 0,1 1-1 0 0,0-1 1 0 0,2 0 2 0 0,0 0-451 0 0,1 0-1 0 0,-1 0 0 0 0,0 0 1 0 0,1 1-1 0 0,-1 0 1 0 0,5 0 451 0 0,-8 1-11109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8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0 186 7936 0 0,'1'25'579'0'0,"1"1"0"0"0,5 22-579 0 0,-6-23 124 0 0,-1-22-25 0 0,0 1-1 0 0,0-1 1 0 0,0 0-1 0 0,0 1 0 0 0,1-1 1 0 0,-1 0-1 0 0,1 0 1 0 0,0 1-1 0 0,0-1 0 0 0,0 1-98 0 0,7 18 917 0 0,-6-13-34 0 0,-1-11 1032 0 0,-5-83-1083 0 0,1 63-665 0 0,1-1 0 0 0,2 1 0 0 0,0-1 1 0 0,1 1-1 0 0,1 0 0 0 0,2-1 1 0 0,3-15-168 0 0,-5 33 74 0 0,-1 0 1 0 0,1 1 0 0 0,0-1-1 0 0,0 0 1 0 0,1 0 0 0 0,-1 1-1 0 0,1-1 1 0 0,0 1-1 0 0,0 0 1 0 0,1 0 0 0 0,-1 0-1 0 0,1 1 1 0 0,3-4-75 0 0,4-1 151 0 0,-9 6-106 0 0,0 0-1 0 0,0 1 1 0 0,0-1-1 0 0,1 1 1 0 0,-1-1-1 0 0,0 1 1 0 0,1 0-1 0 0,-1 0 1 0 0,1 0-1 0 0,1 0-44 0 0,6-2 11 0 0,1 1 0 0 0,0 0 0 0 0,0 1 0 0 0,-1 0 0 0 0,1 1 0 0 0,0 0 0 0 0,0 1 0 0 0,0 0 0 0 0,0 1 0 0 0,0 0 0 0 0,-1 1 0 0 0,1 0 0 0 0,8 3-11 0 0,15 7-189 0 0,-23-9 98 0 0,0 0 0 0 0,0 1 1 0 0,-1 0-1 0 0,1 0 0 0 0,-1 1 1 0 0,0 0-1 0 0,4 5 91 0 0,-6-4-82 0 0,0 0 0 0 0,0 0-1 0 0,0 1 1 0 0,-1 1 0 0 0,0-1 0 0 0,-1 1 0 0 0,0 0 0 0 0,0 0 0 0 0,-1 1 0 0 0,4 9 82 0 0,-8-14-18 0 0,-1 0 1 0 0,1-1 0 0 0,-1 1-1 0 0,0 0 1 0 0,0-1 0 0 0,0 1 0 0 0,-1-1-1 0 0,1 1 1 0 0,-1 0 0 0 0,0-1 0 0 0,0 1-1 0 0,-1-1 1 0 0,0 0 0 0 0,1 1 0 0 0,-1-1-1 0 0,-1 0 1 0 0,-1 3 17 0 0,-14 10-85 0 0,13-11 73 0 0,-1-1-1 0 0,0 1 0 0 0,0-1 0 0 0,-1-1 1 0 0,1 1-1 0 0,-5 1 13 0 0,-5 3-2 0 0,0-1 1 0 0,-1 0-1 0 0,0-2 1 0 0,0 0-1 0 0,0-1 1 0 0,-17 3 1 0 0,14-5 3 0 0,14-1 5 0 0,-1-1 0 0 0,0 1-1 0 0,0-2 1 0 0,1 1 0 0 0,-1-1 0 0 0,0 0-1 0 0,0-1 1 0 0,0 1 0 0 0,-4-2-8 0 0,-28-3 500 0 0,32 4-853 0 0,0 0 0 0 0,0 1 0 0 0,0-2 0 0 0,0 1 0 0 0,-5-3 353 0 0,11 4-10240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9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6928 0 0,'0'0'545'0'0,"0"0"4"0"0,0 0-2 0 0,0 0-22 0 0,0 0-97 0 0,2 3-16 0 0,13 19 398 0 0,-14-22-828 0 0,-1 21-1602 0 0,0-20-4894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9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5520 0 0,'23'-3'658'0'0,"-21"2"-550"0"0,0 0-1 0 0,1 1 0 0 0,-1-1 1 0 0,0 1-1 0 0,0 0 1 0 0,0-1-1 0 0,0 1 0 0 0,1 0 1 0 0,-1 1-1 0 0,0-1 1 0 0,0 0-1 0 0,0 1 1 0 0,1-1-1 0 0,-1 1 0 0 0,0-1 1 0 0,0 1-1 0 0,0 0 1 0 0,0 0-108 0 0,8 5 809 0 0,-9-5-740 0 0,0-1 1 0 0,0 1-1 0 0,0-1 0 0 0,0 1 0 0 0,0 0 1 0 0,0-1-1 0 0,0 1 0 0 0,0 0 1 0 0,-1 0-1 0 0,1 0 0 0 0,0 0 0 0 0,0 0 1 0 0,-1 0-1 0 0,1 0 0 0 0,0 0 1 0 0,-1 0-1 0 0,1 0 0 0 0,-1 0 1 0 0,0 0-1 0 0,1 0 0 0 0,-1 0 0 0 0,0 0 1 0 0,1 1-1 0 0,-1-1 0 0 0,0 0 1 0 0,0 0-1 0 0,0 0 0 0 0,0 0 0 0 0,0 1 1 0 0,-1-1-1 0 0,1 0 0 0 0,0 1-69 0 0,0 29-728 0 0,0-31-6714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1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17 792 0 0,'0'0'272'0'0,"0"0"-1"0"0,0 0-5 0 0,1-4 18 0 0,-1 0-932 0 0,1-5 3511 0 0,0 18-717 0 0,-1-9-2117 0 0,0 1-1 0 0,0-1 1 0 0,0 1-1 0 0,1-1 1 0 0,-1 1-1 0 0,0-1 1 0 0,0 1-1 0 0,1-1 1 0 0,-1 1-1 0 0,0-1 0 0 0,1 1 1 0 0,-1-1-1 0 0,1 0 1 0 0,-1 1-1 0 0,0-1 1 0 0,1 0-1 0 0,-1 1 1 0 0,1-1-1 0 0,-1 0 1 0 0,1 1-1 0 0,0-1-28 0 0,-1 0 22 0 0,0 0-1 0 0,1 0 1 0 0,-1 0-1 0 0,0 1 1 0 0,1-1 0 0 0,-1 0-1 0 0,0 0 1 0 0,1 0-1 0 0,-1 1 1 0 0,0-1 0 0 0,1 0-1 0 0,-1 0 1 0 0,0 1-1 0 0,1-1 1 0 0,-1 0 0 0 0,0 0-1 0 0,0 1 1 0 0,0-1-1 0 0,1 0 1 0 0,-1 1-1 0 0,0-1 1 0 0,0 1 0 0 0,0-1-1 0 0,0 0 1 0 0,0 1-1 0 0,1-1 1 0 0,-1 0 0 0 0,0 1-1 0 0,0-1 1 0 0,0 1-1 0 0,0-1 1 0 0,0 0 0 0 0,0 1-1 0 0,0-1 1 0 0,-1 0-1 0 0,1 1 1 0 0,0-1 0 0 0,0 1-1 0 0,0-1 1 0 0,0 0-1 0 0,0 1 1 0 0,0-1 0 0 0,-1 0-1 0 0,1 1 1 0 0,0-1-1 0 0,0 0 1 0 0,-1 1 0 0 0,1-1-1 0 0,0 0 1 0 0,0 0-1 0 0,-1 1 1 0 0,1-1 0 0 0,0 0-1 0 0,-1 0 1 0 0,1 1-22 0 0,-1-1 17 0 0,1 1 1 0 0,0 0-1 0 0,-1-1 0 0 0,1 1 1 0 0,0 0-1 0 0,0-1 1 0 0,-1 1-1 0 0,1 0 1 0 0,0 0-1 0 0,0-1 1 0 0,0 1-1 0 0,0 0 0 0 0,0 0 1 0 0,0 0-1 0 0,0-1 1 0 0,0 1-1 0 0,0 0-17 0 0,0 3-867 0 0,0-4-4474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7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3112 0 0,'0'0'216'0'0,"0"0"0"0"0,0 0 0 0 0,0 0 17 0 0,-4 1 70 0 0,4-1-245 0 0,-1 0 0 0 0,0 0 0 0 0,0 0 0 0 0,1 1 0 0 0,-1-1 0 0 0,0 0 0 0 0,0 0-1 0 0,1 1 1 0 0,-1-1 0 0 0,0 0 0 0 0,1 1 0 0 0,-1-1 0 0 0,1 1 0 0 0,-1-1 0 0 0,1 1 0 0 0,-1-1 0 0 0,0 1 0 0 0,1-1 0 0 0,0 1 0 0 0,-1 0 0 0 0,1-1 0 0 0,-1 1 0 0 0,1 0 0 0 0,0-1 0 0 0,-1 2-58 0 0,-1 23 2011 0 0,2-17-2199 0 0,3 27 303 0 0,0 0 1 0 0,2-1-1 0 0,2 0 1 0 0,8 22-116 0 0,7 42 110 0 0,-16-59 95 0 0,-3-20-61 0 0,0 0-1 0 0,1 0 1 0 0,5 13-144 0 0,-6-22 56 0 0,-1 0-1 0 0,0-1 1 0 0,0 1 0 0 0,-1 7-56 0 0,1 2 129 0 0,-1-9 57 0 0,0 0-1 0 0,-1 0 1 0 0,-1 0 0 0 0,1-1 0 0 0,-3 10-186 0 0,3-19 33 0 0,0 0 1 0 0,0-1-1 0 0,0 1 0 0 0,0 0 0 0 0,0 0 1 0 0,0 0-1 0 0,0 0 0 0 0,-1 0 0 0 0,1 0 0 0 0,0 0 1 0 0,0 0-1 0 0,0 0 0 0 0,0 0 0 0 0,0 0 1 0 0,0 0-1 0 0,0 0 0 0 0,0 0 0 0 0,-1 0 1 0 0,1 0-1 0 0,0 0 0 0 0,0 0 0 0 0,0 0 1 0 0,0 0-1 0 0,0 0 0 0 0,0 0 0 0 0,0 0 1 0 0,0 0-1 0 0,-1 0 0 0 0,1 0 0 0 0,0 0 1 0 0,0 0-1 0 0,0 0 0 0 0,0 0 0 0 0,0 0 1 0 0,0 0-1 0 0,0 0 0 0 0,0 0 0 0 0,0 0 1 0 0,-1 0-1 0 0,1 0 0 0 0,0 1 0 0 0,0-1 1 0 0,0 0-1 0 0,0 0 0 0 0,0 0 0 0 0,0 0 1 0 0,0 0-1 0 0,0 0 0 0 0,0 0 0 0 0,0 0 1 0 0,0 0-1 0 0,0 1 0 0 0,0-1 0 0 0,0 0 1 0 0,0 0-1 0 0,0 0 0 0 0,0 0 0 0 0,0 0 1 0 0,0 0-1 0 0,0 0 0 0 0,0 1 0 0 0,0-1 1 0 0,0 0-34 0 0,-5-15 406 0 0,-2-23-452 0 0,-5-39-1312 0 0,9 59-6612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1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511 55 5416 0 0,'0'-2'110'0'0,"0"0"-1"0"0,0 0 1 0 0,-1 0 0 0 0,1 1 0 0 0,-1-1 0 0 0,0 0-1 0 0,1 0 1 0 0,-1 0 0 0 0,0 1 0 0 0,0-1 0 0 0,0 0-1 0 0,0 1 1 0 0,0-1 0 0 0,0 1 0 0 0,-1-1 0 0 0,1 1 0 0 0,0 0-1 0 0,-1 0 1 0 0,1-1 0 0 0,-1 1 0 0 0,0 0 0 0 0,1 0-1 0 0,-1 0 1 0 0,0 1 0 0 0,1-1 0 0 0,-3 0-110 0 0,-4-2 580 0 0,1 0 0 0 0,-1 1 0 0 0,0 0 0 0 0,0 1 1 0 0,-7-1-581 0 0,-5 1 63 0 0,1 0 1 0 0,0 1 0 0 0,-1 1 0 0 0,1 1-1 0 0,0 1 1 0 0,0 0 0 0 0,0 2 0 0 0,0 0-1 0 0,1 1 1 0 0,-7 3-64 0 0,16-4 20 0 0,0 0-1 0 0,1 0 1 0 0,-1 1-1 0 0,1 0 1 0 0,0 1-1 0 0,-7 7-19 0 0,11-9 25 0 0,-1 1 0 0 0,1-1 0 0 0,0 1 0 0 0,1-1 0 0 0,-1 1 0 0 0,1 0 0 0 0,1 0 0 0 0,-1 1 0 0 0,1-1 0 0 0,0 1-25 0 0,0 3 46 0 0,2 1 1 0 0,-1-1-1 0 0,1 0 1 0 0,1 1 0 0 0,0-1-1 0 0,1 0 1 0 0,-1 0-1 0 0,2 1 1 0 0,0-1 0 0 0,0-1-1 0 0,1 1 1 0 0,0 0-1 0 0,2 2-46 0 0,11 20 63 0 0,2-1 0 0 0,1-1 1 0 0,7 6-64 0 0,20 31 115 0 0,-30-42-106 0 0,-12-18-9 0 0,0-1 0 0 0,0 1 0 0 0,0 0-1 0 0,-1 1 1 0 0,-1-1 0 0 0,1 1 0 0 0,-1-1 0 0 0,0 1 0 0 0,-1 0 0 0 0,0 0 0 0 0,0 1 0 0 0,0-1 0 0 0,-1 4 0 0 0,-1-9-18 0 0,0 1-1 0 0,-1-1 0 0 0,1 1 1 0 0,-1-1-1 0 0,0 0 1 0 0,1 1-1 0 0,-2-1 0 0 0,1 0 1 0 0,0 0-1 0 0,-1 1 1 0 0,1-1-1 0 0,-1 0 0 0 0,0 0 1 0 0,0-1-1 0 0,0 1 1 0 0,0 0-1 0 0,-1 0 19 0 0,-1 1-27 0 0,-1 0 1 0 0,0 0-1 0 0,0-1 1 0 0,-1 1-1 0 0,1-1 1 0 0,0 0-1 0 0,-1 0 1 0 0,0-1 0 0 0,-2 1 26 0 0,-9 2-28 0 0,0-1 1 0 0,0 0 0 0 0,-1-1-1 0 0,1-1 1 0 0,-1-1 0 0 0,-7-1 27 0 0,18 0 24 0 0,0 0 0 0 0,-1 0 0 0 0,1-1 0 0 0,0-1 0 0 0,0 1 0 0 0,0-1 0 0 0,0 0 0 0 0,1 0 0 0 0,-1-1 0 0 0,1 0 0 0 0,-1 0 0 0 0,1-1 0 0 0,-6-4-24 0 0,11 6 26 0 0,-1 1 0 0 0,0-1 0 0 0,1 0 0 0 0,-1-1 0 0 0,1 1 0 0 0,-1 0 0 0 0,1 0 0 0 0,0-1 0 0 0,0 1 1 0 0,0 0-1 0 0,1-1 0 0 0,-1 1 0 0 0,0-1 0 0 0,1 1 0 0 0,0-1 0 0 0,-1-2-26 0 0,2-34-1728 0 0,0 35-6401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7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11 4720 0 0,'6'-1'350'0'0,"-10"-2"1230"0"0,0 0 372 0 0,8 0-958 0 0,9 21-1040 0 0,20 16-838 0 0,32 22 884 0 0,-36-31-253 0 0,0 1 0 0 0,-2 1-1 0 0,9 11 254 0 0,-28-27-16 0 0,0-1 0 0 0,-1 2 0 0 0,0-1 0 0 0,-1 1 0 0 0,0 0 0 0 0,-1 0 0 0 0,0 0 0 0 0,-1 1 0 0 0,0 0 0 0 0,-1 0 0 0 0,-1 0-1 0 0,0 0 1 0 0,0 0 0 0 0,-2 1 0 0 0,1-1 0 0 0,-2 0 0 0 0,-1 13 16 0 0,1-21 10 0 0,0 0-1 0 0,-1 0 1 0 0,1 0 0 0 0,-1-1 0 0 0,0 1-1 0 0,0-1 1 0 0,-1 1 0 0 0,1-1-1 0 0,-1 0 1 0 0,0 0 0 0 0,0 0-1 0 0,0 0 1 0 0,-1-1 0 0 0,1 1-1 0 0,-4 2-9 0 0,-8 5 150 0 0,13-9-102 0 0,-1 0 0 0 0,1 0 0 0 0,0-1 0 0 0,-1 1 0 0 0,0-1 0 0 0,1 1 0 0 0,-1-1 0 0 0,0 0 0 0 0,1 0 0 0 0,-2 0-48 0 0,-4 1 81 0 0,-7 2 223 0 0,1-1 1 0 0,-16 2-305 0 0,25-5 64 0 0,0 0 0 0 0,-1 0 0 0 0,1 0 0 0 0,0-1-1 0 0,0 1 1 0 0,0-1 0 0 0,0-1 0 0 0,0 1 0 0 0,0-1 0 0 0,-3-1-64 0 0,2 1 106 0 0,1-1 0 0 0,0 0-1 0 0,0 0 1 0 0,0 0 0 0 0,0-1 0 0 0,-4-2-106 0 0,7 4-77 0 0,1 0 0 0 0,-1 0 0 0 0,0 0 0 0 0,1-1 0 0 0,-1 1 0 0 0,1 0 0 0 0,0 0 0 0 0,0-1 0 0 0,0 1 0 0 0,0-1 0 0 0,0 1 0 0 0,0-1 0 0 0,1 1 0 0 0,-1-1 0 0 0,1 1 0 0 0,0-3 77 0 0,-1-5-6532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8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5416 0 0,'3'2'236'0'0,"-1"0"1"0"0,0 0-1 0 0,1 0 0 0 0,-1 0 1 0 0,0 0-1 0 0,0 1 0 0 0,0-1 1 0 0,0 1-1 0 0,-1-1 0 0 0,1 1 1 0 0,-1 0-237 0 0,16 39-23 0 0,-14-35 16 0 0,0-1 0 0 0,0 1 0 0 0,0 0 0 0 0,-1 0 0 0 0,0 0 0 0 0,-1 0 0 0 0,1 4 7 0 0,11 80 223 0 0,-6-47 771 0 0,-1 15-994 0 0,-5-42 470 0 0,-2 0 0 0 0,0 0 0 0 0,0 0 0 0 0,-4 12-470 0 0,5-12-780 0 0,0-17-6553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8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17 5416 0 0,'-15'-3'1025'0'0,"14"3"-918"0"0,0-1-1 0 0,0 1 1 0 0,0 0 0 0 0,0-1-1 0 0,-1 1 1 0 0,1-1-1 0 0,0 1 1 0 0,0-1 0 0 0,0 0-1 0 0,0 1 1 0 0,1-1-1 0 0,-1 0 1 0 0,0 0-1 0 0,0 0 1 0 0,0 1 0 0 0,0-1-1 0 0,1 0 1 0 0,-1-1-107 0 0,-23 12-71 0 0,-68 14-160 0 0,90-23 229 0 0,0-1 1 0 0,0 1-1 0 0,1 0 0 0 0,-1 0 0 0 0,1-1 0 0 0,-1 1 0 0 0,1 0 0 0 0,-1 0 0 0 0,1 1 0 0 0,-1-1 0 0 0,1 0 0 0 0,0 0 0 0 0,0 1 0 0 0,0-1 0 0 0,0 1 1 0 0,0-1-1 0 0,0 1 0 0 0,0-1 0 0 0,0 1 0 0 0,0-1 0 0 0,1 1 0 0 0,-1 1 2 0 0,-5 9 273 0 0,7-9-221 0 0,0 0-1 0 0,0 0 1 0 0,0 0-1 0 0,1 0 1 0 0,-1 0-1 0 0,1-1 1 0 0,-1 1-1 0 0,1-1 1 0 0,1 2-52 0 0,-2-3 39 0 0,3 4 11 0 0,-1 0 0 0 0,2-1 0 0 0,-1 1 0 0 0,0-1 0 0 0,1 0 0 0 0,0 0 0 0 0,0-1 0 0 0,0 1 0 0 0,0-1 0 0 0,3 1-50 0 0,12 5 120 0 0,0-1 0 0 0,8 2-120 0 0,15 6 2 0 0,-13-4 154 0 0,-17-7-101 0 0,-1 0 1 0 0,0 0-1 0 0,0 1 0 0 0,0 1 0 0 0,2 1-55 0 0,-12-5 5 0 0,1-1-1 0 0,-1 1 1 0 0,0-1-1 0 0,0 1 1 0 0,0 0-1 0 0,0 0 1 0 0,0 2-5 0 0,-1-3 3 0 0,0 0 0 0 0,0 0 1 0 0,0-1-1 0 0,0 1 0 0 0,0 0 1 0 0,1-1-1 0 0,-1 1 0 0 0,0 0 1 0 0,1-1-1 0 0,-1 1 0 0 0,1-1 1 0 0,0 0-1 0 0,-1 0 0 0 0,1 0 1 0 0,2 1-4 0 0,-4-1 1 0 0,0-1-1 0 0,1 0 1 0 0,-1 0 0 0 0,0 0 0 0 0,1 0 0 0 0,-1 0 0 0 0,0 1 0 0 0,1-1 0 0 0,-1 0 0 0 0,0 0 0 0 0,1 1-1 0 0,-1-1 1 0 0,0 0 0 0 0,0 0 0 0 0,1 1 0 0 0,-1-1 0 0 0,0 0 0 0 0,0 1 0 0 0,0-1 0 0 0,1 0 0 0 0,-1 1-1 0 0,0-1 1 0 0,0 1 0 0 0,0-1 0 0 0,0 0 0 0 0,0 1 0 0 0,0-1 0 0 0,0 0 0 0 0,0 1 0 0 0,0-1 0 0 0,0 1-1 0 0,0-1 0 0 0,-5 17 16 0 0,2-14-11 0 0,1 1 1 0 0,-1-1-1 0 0,1 1 0 0 0,-1-1 0 0 0,0 0 1 0 0,0 0-1 0 0,-1 1-5 0 0,-7 3 21 0 0,0-1 0 0 0,-1 0 0 0 0,0-1 0 0 0,0 0 0 0 0,0-1 0 0 0,-4 1-21 0 0,-79 16 417 0 0,55-13-7 0 0,24-8-189 0 0,15 0-209 0 0,-1-1 1 0 0,1 1-1 0 0,0 0 0 0 0,0 0 1 0 0,0 0-1 0 0,0 0 0 0 0,0 0 0 0 0,0 0 1 0 0,-1 0-1 0 0,1 0 0 0 0,0 0 1 0 0,0 1-1 0 0,0-1 0 0 0,0 0 1 0 0,0 1-13 0 0,0-1-33 0 0,1 0 0 0 0,0 0 0 0 0,-1 0 0 0 0,1 0 1 0 0,-1 0-1 0 0,1 0 0 0 0,-1 0 0 0 0,1 0 0 0 0,-1 0 1 0 0,1 0-1 0 0,0 0 0 0 0,-1 0 0 0 0,1-1 0 0 0,-1 1 1 0 0,1 0-1 0 0,0 0 0 0 0,-1 0 0 0 0,1-1 0 0 0,-1 1 1 0 0,1 0-1 0 0,0-1 0 0 0,-1 1 0 0 0,1 0 0 0 0,0-1 0 0 0,-1 1 1 0 0,1 0-1 0 0,0-1 0 0 0,0 1 0 0 0,-1 0 0 0 0,1-1 1 0 0,0 1-1 0 0,0-1 0 0 0,0 1 33 0 0,0-1-7437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8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5 5920 0 0,'-7'-5'745'0'0,"7"14"511"0"0,2 1-856 0 0,8 34-51 0 0,-9-27-155 0 0,2-1 0 0 0,0 1 0 0 0,0 0 0 0 0,2-1 0 0 0,0 0-194 0 0,32 81 649 0 0,-33-86-624 0 0,4 8 226 0 0,16 45 478 0 0,-23-62-688 0 0,0 0-1 0 0,-1 0 1 0 0,1 0-1 0 0,-1 1 1 0 0,1-1-1 0 0,-1 0 1 0 0,0 0-1 0 0,0 0 1 0 0,0 0-1 0 0,0 1 1 0 0,0-1-1 0 0,-1 0 1 0 0,1 0-1 0 0,-1 0 1 0 0,1 0-1 0 0,-1 1 1 0 0,0-1-1 0 0,0 0 1 0 0,0 0-1 0 0,0-1 1 0 0,0 1-1 0 0,0 0 1 0 0,0 0-1 0 0,-1 0 1 0 0,1-1-1 0 0,-1 1 1 0 0,1-1-1 0 0,-1 1 1 0 0,0-1-1 0 0,1 1 1 0 0,-1-1-1 0 0,0 0 1 0 0,0 0-1 0 0,0 0 1 0 0,0 0-41 0 0,-3 1 44 0 0,1 0 1 0 0,0 0-1 0 0,-1-1 1 0 0,1 0 0 0 0,-1 0-1 0 0,0 0 1 0 0,1 0-1 0 0,-1-1 1 0 0,0 1 0 0 0,0-1-1 0 0,1 0 1 0 0,-3-1-45 0 0,-2 0 43 0 0,0 0 1 0 0,0-1-1 0 0,0 0 0 0 0,0 0 1 0 0,-8-4-44 0 0,14 5 71 0 0,-1-1 1 0 0,1 0-1 0 0,0 0 1 0 0,0 0-1 0 0,0 0 1 0 0,0 0-1 0 0,0-1 1 0 0,0 1 0 0 0,1-1-1 0 0,-1 0 1 0 0,1 0-1 0 0,0 0 1 0 0,-1-1-72 0 0,2 3-40 0 0,1 0 0 0 0,-1 0 0 0 0,1 0 0 0 0,-1 0 1 0 0,1 0-1 0 0,-1 0 0 0 0,1 0 0 0 0,0-1 0 0 0,-1 1 0 0 0,1 0 0 0 0,0 0 1 0 0,0-1-1 0 0,0 1 0 0 0,0 0 0 0 0,0 0 0 0 0,0-1 0 0 0,0 1 0 0 0,0 0 1 0 0,1 0-1 0 0,-1 0 0 0 0,1-1 0 0 0,-1 1 0 0 0,0 0 0 0 0,1 0 1 0 0,0 0-1 0 0,-1 0 0 0 0,1 0 0 0 0,0 0 0 0 0,-1 0 0 0 0,1 0 0 0 0,0 0 1 0 0,0 0-1 0 0,0 0 0 0 0,0 1 0 0 0,0-1 0 0 0,0 0 0 0 0,0 1 0 0 0,0-1 1 0 0,1 0 39 0 0,-1 1-9176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9.3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6328 0 0,'0'0'14'0'0,"0"-1"0"0"0,0 1 0 0 0,1 0 0 0 0,-1 0 0 0 0,0 0 1 0 0,0 0-1 0 0,0-1 0 0 0,1 1 0 0 0,-1 0 0 0 0,0 0 0 0 0,0 0 0 0 0,0 0 0 0 0,1 0 1 0 0,-1 0-1 0 0,0 0 0 0 0,0 0 0 0 0,1 0 0 0 0,-1 0 0 0 0,0 0 0 0 0,0 0 0 0 0,0 0 1 0 0,1 0-1 0 0,-1 0 0 0 0,0 0 0 0 0,0 0 0 0 0,1 0 0 0 0,-1 0 0 0 0,0 0 0 0 0,0 0 1 0 0,0 0-1 0 0,1 0 0 0 0,-1 0 0 0 0,0 1 0 0 0,0-1 0 0 0,0 0 0 0 0,1 0 0 0 0,-1 0 1 0 0,0 0-1 0 0,0 0 0 0 0,0 1-14 0 0,7 11 1262 0 0,1 13 760 0 0,1 37-942 0 0,-5-37-1332 0 0,0 1 0 0 0,1-1 0 0 0,2 0 0 0 0,3 7 252 0 0,-4-17-161 0 0,-1-1 0 0 0,2 0 0 0 0,0 0 0 0 0,1 0 0 0 0,0-1 0 0 0,1-1 0 0 0,0 1 0 0 0,1-1 0 0 0,12 10 161 0 0,-13-13-24 0 0,-6-6 13 0 0,-1-1 1 0 0,0 1-1 0 0,1-1 1 0 0,0 0-1 0 0,0 0 0 0 0,-1 0 1 0 0,1 0-1 0 0,1 0 11 0 0,-3-2 21 0 0,0 0 0 0 0,0 0 0 0 0,0 1 0 0 0,0-1 1 0 0,0 0-1 0 0,0 0 0 0 0,1 0 0 0 0,-1 0 0 0 0,0 0 0 0 0,0-1 0 0 0,0 1 0 0 0,0 0 0 0 0,0 0 0 0 0,0-1 0 0 0,0 1 0 0 0,0 0 0 0 0,0-1 1 0 0,0 1-1 0 0,0-1 0 0 0,-1 0 0 0 0,1 1 0 0 0,0-1 0 0 0,0 0 0 0 0,0 1 0 0 0,-1-1 0 0 0,1 0 0 0 0,0 0 0 0 0,-1 1 0 0 0,1-2-21 0 0,4-4 126 0 0,-1 0-1 0 0,0-1 1 0 0,0 1-1 0 0,0-1 1 0 0,-1 0-1 0 0,0 0 1 0 0,0 0-1 0 0,-1 0 1 0 0,0 0-1 0 0,0-1 1 0 0,-1 1-1 0 0,0-1 1 0 0,0 1-1 0 0,-1-1 1 0 0,0 1-1 0 0,0-1 1 0 0,-1 1-1 0 0,-1-7-125 0 0,-3-15 295 0 0,2 13-53 0 0,-1-1 0 0 0,0 1 0 0 0,-2-3-242 0 0,3 12 123 0 0,0-1-1 0 0,1 1 0 0 0,0-1 0 0 0,0 0 0 0 0,1 0 1 0 0,0 0-1 0 0,0 0 0 0 0,1 0 0 0 0,0 0 0 0 0,0 0 1 0 0,1 0-1 0 0,1-8-122 0 0,-1 15-39 0 0,-1 1 0 0 0,1-1-1 0 0,-1 0 1 0 0,1 1 0 0 0,-1-1 0 0 0,1 1 0 0 0,0-1 0 0 0,-1 0 0 0 0,1 1 0 0 0,0-1-1 0 0,-1 1 1 0 0,1 0 0 0 0,0-1 0 0 0,0 1 0 0 0,0 0 0 0 0,-1-1 0 0 0,2 1 39 0 0,-1 0-859 0 0,0-1-8090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9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14 378 8744 0 0,'1'-46'528'0'0,"0"22"188"0"0,-1 0-1 0 0,-1 0 0 0 0,-1 0 1 0 0,-1 0-1 0 0,-3-7-715 0 0,5 24 80 0 0,0-1-1 0 0,0 1 1 0 0,1 0 0 0 0,0-1-1 0 0,0 0-79 0 0,0-6 249 0 0,0 14-243 0 0,1 0 1 0 0,-1-1-1 0 0,0 1 1 0 0,0-1-1 0 0,0 1 1 0 0,0 0-1 0 0,1-1 1 0 0,-1 1-1 0 0,0 0 1 0 0,0 0-1 0 0,1-1 1 0 0,-1 1-1 0 0,0 0 1 0 0,1 0-1 0 0,-1-1 1 0 0,0 1-1 0 0,1 0 1 0 0,-1 0-1 0 0,0 0 1 0 0,1-1-1 0 0,-1 1 1 0 0,0 0-1 0 0,1 0 1 0 0,-1 0-1 0 0,0 0 1 0 0,1 0-1 0 0,-1 0 1 0 0,1 0-1 0 0,-1 0 1 0 0,0 0-1 0 0,1 0 1 0 0,-1 0-1 0 0,1 0 1 0 0,-1 0-1 0 0,0 0 1 0 0,1 0 0 0 0,-1 0-1 0 0,0 1 1 0 0,1-1-1 0 0,-1 0 1 0 0,0 0-1 0 0,1 0 1 0 0,-1 1-1 0 0,0-1-6 0 0,16 7 58 0 0,-13-5-52 0 0,6 5 11 0 0,-1 1 1 0 0,0-1-1 0 0,-1 2 1 0 0,0-1-1 0 0,0 1 0 0 0,-1 0 1 0 0,0 0-1 0 0,0 1-17 0 0,1 2 28 0 0,0 0 0 0 0,1-1-1 0 0,1 0 1 0 0,0 0 0 0 0,0 0 0 0 0,1-1 0 0 0,0-1 0 0 0,11 9-28 0 0,-7-7 71 0 0,-1 0-12 0 0,1-1 0 0 0,0 0-1 0 0,0-1 1 0 0,1 0-59 0 0,-10-7 17 0 0,-1 0 0 0 0,0 0-1 0 0,1-1 1 0 0,0 1 0 0 0,-1-1 0 0 0,1 0-1 0 0,0 0 1 0 0,0-1 0 0 0,0 1 0 0 0,-1-1-1 0 0,1 0 1 0 0,0 0 0 0 0,0-1 0 0 0,0 0-1 0 0,0 1 1 0 0,0-2-17 0 0,-3 1 46 0 0,0 0 0 0 0,0 0 0 0 0,0-1-1 0 0,0 1 1 0 0,0-1 0 0 0,0 0 0 0 0,-1 1 0 0 0,1-1-1 0 0,0 0 1 0 0,-1 0 0 0 0,0 0 0 0 0,1 0 0 0 0,-1 0-1 0 0,0-1-45 0 0,16-32 489 0 0,-15 28-453 0 0,0 0 0 0 0,0 0 0 0 0,0 0 0 0 0,-1 0 0 0 0,0 0 0 0 0,-1 0 1 0 0,0 0-1 0 0,0-1 0 0 0,0 1 0 0 0,-1 0 0 0 0,0-3-36 0 0,-4-13 320 0 0,-1-1 1 0 0,-7-16-321 0 0,3 6 536 0 0,4 18-269 0 0,-4-26 299 0 0,6 29-370 0 0,4 12-184 0 0,-1 0 0 0 0,1 0 0 0 0,-1 0 0 0 0,1 1 0 0 0,-1-1 0 0 0,1 0 0 0 0,0 0 0 0 0,0 0 0 0 0,-1 0 0 0 0,1 0 0 0 0,0 0 0 0 0,0 0 0 0 0,0 0 0 0 0,0 0 0 0 0,0 0 0 0 0,0 0 0 0 0,0 0 0 0 0,1 0 0 0 0,-1 0 0 0 0,0 0 0 0 0,0 0 0 0 0,1 0 0 0 0,-1 0 0 0 0,0 0 0 0 0,1 1 0 0 0,-1-1 0 0 0,1 0 0 0 0,0 0 0 0 0,0 0-12 0 0,3-5-2257 0 0,-4 5-9605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0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 12 7232 0 0,'-13'-5'1572'0'0,"13"4"-1465"0"0,-1 1 0 0 0,1-1 0 0 0,-1 1 0 0 0,0-1 0 0 0,1 1 0 0 0,-1-1 0 0 0,0 1 0 0 0,1 0 0 0 0,-1-1 0 0 0,0 1 0 0 0,0 0 0 0 0,1 0 0 0 0,-1-1 0 0 0,0 1 0 0 0,0 0 0 0 0,1 0 0 0 0,-1 0 0 0 0,0 0 0 0 0,0 0 0 0 0,1 0 0 0 0,-1 0 0 0 0,0 0 0 0 0,0 0 0 0 0,0 0 0 0 0,1 1 0 0 0,-1-1 0 0 0,0 0 0 0 0,0 1-107 0 0,-19 17-178 0 0,12-13 171 0 0,1 0-1 0 0,1 1 1 0 0,-1 0 0 0 0,1 0-1 0 0,0 0 1 0 0,1 1-1 0 0,-1 0 1 0 0,-1 4 7 0 0,-7 11 19 0 0,2 1 0 0 0,-3 6-19 0 0,12-21 14 0 0,1-1 0 0 0,0 1 0 0 0,0 0 0 0 0,0 1-1 0 0,1-1 1 0 0,1 0 0 0 0,-1 0 0 0 0,1 0 0 0 0,1 1 0 0 0,-1-1 0 0 0,1 0 0 0 0,1 0 0 0 0,-1 0-1 0 0,2 0 1 0 0,-1 0 0 0 0,1 0 0 0 0,0-1 0 0 0,0 1 0 0 0,3 3-14 0 0,-3-5 36 0 0,0 1 1 0 0,0-1-1 0 0,1 0 0 0 0,0-1 1 0 0,0 1-1 0 0,0 0 0 0 0,1-1 1 0 0,0 0-1 0 0,0 0 1 0 0,0-1-1 0 0,1 1 0 0 0,-1-1 1 0 0,1 0-1 0 0,0-1 0 0 0,6 3-36 0 0,-9-4 14 0 0,0-1 0 0 0,1 1 0 0 0,-1-1 0 0 0,1 0 0 0 0,-1-1 0 0 0,0 1 0 0 0,1 0-1 0 0,-1-1 1 0 0,1 0 0 0 0,0 0 0 0 0,-1 0 0 0 0,1 0 0 0 0,-1-1 0 0 0,1 1 0 0 0,-1-1 0 0 0,0 0-1 0 0,1 0 1 0 0,-1 0 0 0 0,0 0 0 0 0,1-1 0 0 0,-1 0 0 0 0,0 1 0 0 0,0-1 0 0 0,2-2-14 0 0,18-10-1815 0 0,-21 12-6002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0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0,'16'70'3064'0'0,"-12"-42"-3067"0"0,-1-13 3 0 0,-1-1-1 0 0,0 1 1 0 0,-2 2 0 0 0,-5 106 1834 0 0,5-121-1698 0 0,0 1-1 0 0,-1-1 0 0 0,0 0 0 0 0,0 1 0 0 0,1-1 1 0 0,-1 0-1 0 0,-1 1 0 0 0,1-1 0 0 0,0 0 0 0 0,0 0 1 0 0,-1 0-1 0 0,1 0 0 0 0,-1 0 0 0 0,0 0 0 0 0,0 0-135 0 0,1-2-1442 0 0,1 0-6270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1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 6632 0 0,'26'6'4216'0'0,"-23"-5"-4143"0"0,0 0 0 0 0,1 0 0 0 0,-1 0 1 0 0,0 0-1 0 0,1 0 0 0 0,-1-1 0 0 0,2 0-73 0 0,27 1-215 0 0,1-1 0 0 0,-1-2 1 0 0,0-1-1 0 0,-1-2 0 0 0,1-1 1 0 0,12-5 214 0 0,-34 8-110 0 0,-1 0 0 0 0,1 1 1 0 0,-1 0-1 0 0,1 0 1 0 0,0 1-1 0 0,-1 1 0 0 0,1 0 1 0 0,0 0-1 0 0,3 1 110 0 0,-10-1-8 0 0,-1 1 1 0 0,1-1-1 0 0,0 1 1 0 0,-1 0-1 0 0,1 0 1 0 0,-1 0-1 0 0,1 0 0 0 0,-1 0 1 0 0,1 0-1 0 0,-1 1 1 0 0,0-1-1 0 0,0 1 0 0 0,1-1 1 0 0,-1 1-1 0 0,0 0 1 0 0,-1 0-1 0 0,1 0 1 0 0,0 0-1 0 0,0 1 0 0 0,-1-1 1 0 0,0 0-1 0 0,1 1 1 0 0,-1-1-1 0 0,0 1 0 0 0,0-1 1 0 0,0 1-1 0 0,0-1 1 0 0,-1 1-1 0 0,1 2 8 0 0,5 22 0 0 0,0-3 11 0 0,-2 0 0 0 0,0 1 0 0 0,-1 5-11 0 0,7 45 559 0 0,-10-70-508 0 0,1 0-1 0 0,0 0 1 0 0,0-1-1 0 0,1 1 1 0 0,-1-1-1 0 0,1 1 1 0 0,2 3-51 0 0,-2-4 105 0 0,-1 0 1 0 0,1 0-1 0 0,0 1 0 0 0,-1-1 1 0 0,0 1-1 0 0,0-1 1 0 0,0 1-1 0 0,-1 0 1 0 0,1 0-106 0 0,-2 0-142 0 0,1-4 136 0 0,0 0-1 0 0,0 0 1 0 0,0 0-1 0 0,-1 0 0 0 0,1 0 1 0 0,0 0-1 0 0,0 0 0 0 0,0 0 1 0 0,0-1-1 0 0,0 1 1 0 0,1 0-1 0 0,-1 0 0 0 0,0 0 1 0 0,0 0-1 0 0,1 0 0 0 0,-1 0 1 0 0,0-1-1 0 0,1 1 1 0 0,-1 0-1 0 0,1 0 0 0 0,-1 0 1 0 0,1-1-1 0 0,-1 1 0 0 0,1 0 1 0 0,0-1-1 0 0,-1 1 1 0 0,1 0-1 0 0,0-1 0 0 0,-1 1 1 0 0,2 0 6 0 0,-1-1-7444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1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52 6224 0 0,'0'0'103'0'0,"0"-1"0"0"0,0 1 0 0 0,0-1 0 0 0,0 1 0 0 0,0-1 0 0 0,0 1 1 0 0,0-1-1 0 0,-1 1 0 0 0,1-1 0 0 0,0 1 0 0 0,0-1 0 0 0,-1 1 0 0 0,1-1 0 0 0,0 1 0 0 0,-1-1 1 0 0,1 1-1 0 0,-1-1 0 0 0,1 1 0 0 0,0 0 0 0 0,-1-1 0 0 0,1 1 0 0 0,-1 0 0 0 0,1-1 0 0 0,-1 1 1 0 0,1 0-1 0 0,-1 0 0 0 0,1-1 0 0 0,-1 1 0 0 0,1 0 0 0 0,-1 0 0 0 0,0 0 0 0 0,1 0 0 0 0,-1 0 0 0 0,1 0 1 0 0,-1 0-1 0 0,0 0-103 0 0,1 0 0 0 0,-12 0-25 0 0,8-1-3 0 0,0 1 1 0 0,1 0 0 0 0,-1 0 0 0 0,0 0 0 0 0,1 0 0 0 0,-1 0-1 0 0,0 1 1 0 0,1 0 0 0 0,-1 0 0 0 0,1 0 0 0 0,-1 0-1 0 0,1 0 1 0 0,0 1 0 0 0,-1-1 0 0 0,1 1 0 0 0,0 0-1 0 0,0 0 1 0 0,0 0 0 0 0,0 1 0 0 0,1-1 0 0 0,-1 1 27 0 0,-5 6 53 0 0,0 0 0 0 0,1 0 0 0 0,0 0 0 0 0,1 1 0 0 0,0 0 0 0 0,1 1 0 0 0,0-1 0 0 0,0 1 0 0 0,1 0 0 0 0,1 0 0 0 0,0 1 0 0 0,0-1 0 0 0,1 1 0 0 0,1-1 0 0 0,0 1 0 0 0,0 0 0 0 0,1-1 0 0 0,0 1 0 0 0,1 0 0 0 0,3 9-53 0 0,-3-17 38 0 0,0 0 0 0 0,0 0 0 0 0,1 0 0 0 0,0 0 0 0 0,0-1 1 0 0,0 1-1 0 0,0 0 0 0 0,1-1 0 0 0,-1 0 0 0 0,1 0 0 0 0,0 1 1 0 0,0-1-1 0 0,0-1 0 0 0,0 1 0 0 0,0 0 0 0 0,1-1 0 0 0,-1 0 0 0 0,1 0 1 0 0,0 0-1 0 0,2 1-38 0 0,-3-2 41 0 0,0 1 1 0 0,1-1-1 0 0,-1 0 1 0 0,0 0-1 0 0,1-1 1 0 0,-1 1 0 0 0,1-1-1 0 0,-1 0 1 0 0,1 0-1 0 0,-1 0 1 0 0,1 0-1 0 0,-1 0 1 0 0,1-1-1 0 0,-1 0 1 0 0,1 1-1 0 0,-1-1 1 0 0,0-1-1 0 0,1 1 1 0 0,-1 0-1 0 0,0-1 1 0 0,0 0 0 0 0,0 1-1 0 0,0-1 1 0 0,2-2-42 0 0,5-5 137 0 0,-1 0 0 0 0,0-1 1 0 0,-1 1-1 0 0,0-2 0 0 0,0 1 1 0 0,-1-1-1 0 0,3-7-137 0 0,-7 12 102 0 0,0-1-1 0 0,0 0 1 0 0,-1 1 0 0 0,0-1-1 0 0,-1 0 1 0 0,0 0 0 0 0,0 0 0 0 0,0-1-1 0 0,-1 1 1 0 0,0 0 0 0 0,0 0-1 0 0,-1 0 1 0 0,0 0 0 0 0,0 0-1 0 0,-1 0 1 0 0,0 0 0 0 0,0 0-1 0 0,0 1 1 0 0,-1-1 0 0 0,0 0 0 0 0,0 1-1 0 0,-1 0 1 0 0,0 0 0 0 0,0 0-1 0 0,0 0 1 0 0,-1 1 0 0 0,0 0-1 0 0,0 0 1 0 0,-1-1-102 0 0,-17-18 353 0 0,17 17-570 0 0,0 1 1 0 0,0 0-1 0 0,-1 0 0 0 0,0 0 0 0 0,0 1 0 0 0,0 0 0 0 0,-2-1 217 0 0,8 6-10657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1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8432 0 0,'1'0'18'0'0,"0"0"1"0"0,-1 0-1 0 0,1 0 1 0 0,0 0-1 0 0,-1 0 0 0 0,1 0 1 0 0,0 0-1 0 0,-1 1 1 0 0,1-1-1 0 0,0 0 1 0 0,-1 0-1 0 0,1 1 1 0 0,-1-1-1 0 0,1 0 0 0 0,0 1 1 0 0,-1-1-1 0 0,1 1 1 0 0,-1-1-1 0 0,1 0 1 0 0,-1 1-1 0 0,1-1 1 0 0,-1 1-1 0 0,0 0 0 0 0,1-1 1 0 0,-1 1-1 0 0,0-1 1 0 0,1 1-1 0 0,-1 0 1 0 0,0-1-1 0 0,0 1-18 0 0,3 23 1021 0 0,-1-3-494 0 0,4 0-560 0 0,-2 1-1 0 0,-1 0 1 0 0,0 1-1 0 0,-1-1 1 0 0,-2 0-1 0 0,-1 15 34 0 0,1 21-103 0 0,0-47 112 0 0,2 10 30 0 0,-2 1-1 0 0,-1 0 1 0 0,0 0 0 0 0,-2 0 0 0 0,0-1-1 0 0,-2 3-38 0 0,3-14 185 0 0,0 1-1 0 0,0 0 1 0 0,2 0-1 0 0,-1-1 1 0 0,1 4-185 0 0,1 0 292 0 0,0-12-213 0 0,-1 1 1 0 0,0 0 0 0 0,0-1 0 0 0,0 1 0 0 0,0 0-1 0 0,0-1 1 0 0,0 1 0 0 0,0 0 0 0 0,-1-1 0 0 0,0 1-1 0 0,1-1 1 0 0,-1 1 0 0 0,0-1 0 0 0,0 1 0 0 0,-1-1-1 0 0,1 1 1 0 0,0-1 0 0 0,-1 0-80 0 0,1-1-40 0 0,-3 3 244 0 0,2-5 150 0 0,-5-5-2185 0 0,6 6-6609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2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31 449 6224 0 0,'0'0'558'0'0,"10"-5"2012"0"0,-9 0-2349 0 0,1-5 61 0 0,-1 1 0 0 0,0 0 0 0 0,0-1 0 0 0,-1 1-1 0 0,-1-7-281 0 0,-1-4 259 0 0,-1-1 0 0 0,0 1-1 0 0,-6-17-258 0 0,4 18 337 0 0,1 0 1 0 0,-1-11-338 0 0,-3-16 473 0 0,6 37-252 0 0,0 0 0 0 0,1-1 0 0 0,0 0-1 0 0,1 1 1 0 0,0-1 0 0 0,1 1 0 0 0,-1-1 0 0 0,2 1-1 0 0,-1-1 1 0 0,3-3-221 0 0,-4 12 60 0 0,0-1 1 0 0,1 1-1 0 0,-1 0 0 0 0,1-1 0 0 0,-1 1 1 0 0,1 0-1 0 0,0-1 0 0 0,0 1 0 0 0,0 0 1 0 0,-1 0-1 0 0,1 0 0 0 0,0 0 0 0 0,1 0 0 0 0,-1-1-60 0 0,-1 2 23 0 0,1 0 0 0 0,-1 0-1 0 0,1-1 1 0 0,0 1 0 0 0,-1 0-1 0 0,1 0 1 0 0,0-1 0 0 0,-1 1-1 0 0,1 0 1 0 0,0 0-1 0 0,-1 0 1 0 0,1 0 0 0 0,0 0-1 0 0,-1 0 1 0 0,1 0 0 0 0,-1 0-1 0 0,1 0 1 0 0,0 0-1 0 0,-1 1 1 0 0,1-1 0 0 0,0 0-23 0 0,3 2 6 0 0,-1 0 0 0 0,1 1 0 0 0,-1-1 1 0 0,0 1-1 0 0,0-1 0 0 0,0 1 0 0 0,0 0 1 0 0,-1 0-1 0 0,2 2-6 0 0,0-1-4 0 0,45 56-145 0 0,3-3 1 0 0,2-2 0 0 0,35 26 148 0 0,-21-33 153 0 0,-67-48-141 0 0,0 1 1 0 0,0 0 0 0 0,0-1-1 0 0,1 1 1 0 0,-1-1-1 0 0,0 1 1 0 0,1-1 0 0 0,-1 0-1 0 0,0 1 1 0 0,1-1-1 0 0,-1 0 1 0 0,0 0 0 0 0,1 0-1 0 0,-1 0 1 0 0,1 0-1 0 0,-1 0 1 0 0,2-1-13 0 0,16 2 270 0 0,-17-2-238 0 0,0 0-1 0 0,0-1 1 0 0,0 0 0 0 0,0 1 0 0 0,0-1 0 0 0,0 0-1 0 0,-1 0 1 0 0,1 0 0 0 0,-1 0 0 0 0,1 0 0 0 0,-1 0-1 0 0,0-1 1 0 0,1 0-32 0 0,1-6 106 0 0,-1-1-1 0 0,0 1 1 0 0,0-1-1 0 0,-1 0 1 0 0,0 1-1 0 0,-1-1 0 0 0,0-7-104 0 0,-9-69 435 0 0,9 84-430 0 0,-2-16 52 0 0,-2-12 368 0 0,-1 0 0 0 0,-8-26-426 0 0,9 44 71 0 0,3 10-25 0 0,0 0 0 0 0,0-1 1 0 0,1 1-1 0 0,-1-1 0 0 0,0 1 0 0 0,1-1 1 0 0,0 0-1 0 0,-1-1-46 0 0,-4 0 225 0 0,4 4-2606 0 0,1 0-10101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3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6424 0 0,'0'0'945'0'0,"20"13"3591"0"0,37 72-3851 0 0,26 49-757 0 0,-54-82 340 0 0,-24-42-203 0 0,0 0 0 0 0,1 0 0 0 0,0-1-1 0 0,0 1 1 0 0,1-1 0 0 0,0-1 0 0 0,6 6-65 0 0,3 2 334 0 0,-12-12-170 0 0,-1-1-1 0 0,1 1 1 0 0,0 0-1 0 0,1-1 1 0 0,-1 0 0 0 0,4 3-164 0 0,-1-3 149 0 0,-6-2-13 0 0,1 0 0 0 0,0-1 0 0 0,-1 1-1 0 0,1 0 1 0 0,0-1 0 0 0,0 1 0 0 0,-1-1-1 0 0,1 1 1 0 0,0-1 0 0 0,0 0 0 0 0,0 0-1 0 0,0 0 1 0 0,0 0-136 0 0,-1 0 96 0 0,1 0-1 0 0,-1-1 0 0 0,0 1 1 0 0,0 0-1 0 0,0-1 1 0 0,0 1-1 0 0,0-1 1 0 0,0 0-1 0 0,0 1 0 0 0,0-1 1 0 0,-1 0-1 0 0,1 0 1 0 0,0 1-1 0 0,0-1 1 0 0,0 0-1 0 0,-1 0 0 0 0,1 0 1 0 0,-1 0-1 0 0,1 0 1 0 0,0 0-1 0 0,-1 0 0 0 0,0 0 1 0 0,1-1-96 0 0,11-31 169 0 0,-8 22 43 0 0,9-28 88 0 0,-2 0 0 0 0,2-13-300 0 0,-9 37 70 0 0,1 1 1 0 0,0 0-1 0 0,5-9-70 0 0,11-26 185 0 0,-13 27-84 0 0,1 1 0 0 0,5-6-101 0 0,16-39 195 0 0,-10 32-55 0 0,-9 16 68 0 0,-5 12 61 0 0,-6 6-353 0 0,1-1 0 0 0,-1 1-1 0 0,0 0 1 0 0,0 0 0 0 0,1 0-1 0 0,-1-1 1 0 0,0 1 0 0 0,0 0-1 0 0,0 0 1 0 0,1-1 0 0 0,-1 1-1 0 0,0 0 1 0 0,0 0-1 0 0,0-1 1 0 0,0 1 0 0 0,0 0-1 0 0,1-1 1 0 0,-1 1 0 0 0,0 0-1 0 0,0 0 1 0 0,0-1 0 0 0,0 1-1 0 0,0 0 1 0 0,0-1 0 0 0,0 1-1 0 0,0 0 1 0 0,0-1-1 0 0,0 1 1 0 0,0 0 84 0 0,0 0-13298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3.7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7024 0 0,'2'0'72'0'0,"-1"0"0"0"0,1 0 0 0 0,-1 1 0 0 0,1-1-1 0 0,-1 1 1 0 0,1-1 0 0 0,-1 1 0 0 0,0 0 0 0 0,1-1 0 0 0,-1 1 0 0 0,0 0 0 0 0,1 0 0 0 0,-1 0 0 0 0,0 0 0 0 0,0 0 0 0 0,0 0 0 0 0,0 0 0 0 0,0 1 0 0 0,0-1 0 0 0,0 0 0 0 0,0 0-1 0 0,-1 1 1 0 0,1-1 0 0 0,0 1 0 0 0,-1-1 0 0 0,1 1 0 0 0,-1-1 0 0 0,1 1 0 0 0,-1-1 0 0 0,0 1 0 0 0,0-1 0 0 0,0 2-72 0 0,2 9 795 0 0,-1 0 1 0 0,-1 0-1 0 0,0 0 1 0 0,0 2-796 0 0,-1 0 292 0 0,1 0-1967 0 0,0-14-6274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4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0,'0'1'29'0'0,"1"-1"0"0"0,-1 1 0 0 0,1 0 1 0 0,-1 0-1 0 0,1-1 0 0 0,-1 1 0 0 0,0 0 0 0 0,0 0 0 0 0,1-1 1 0 0,-1 1-1 0 0,0 0 0 0 0,0 0 0 0 0,0 0 0 0 0,0 0 1 0 0,0-1-1 0 0,0 1 0 0 0,0 0 0 0 0,0 0 0 0 0,0 0-29 0 0,0 26 806 0 0,0-21-701 0 0,0 0-196 0 0,-1-5 49 0 0,1 0 0 0 0,0 0 0 0 0,0 1 0 0 0,0-1 0 0 0,0 0 0 0 0,0 0 0 0 0,0 1 0 0 0,0-1 0 0 0,0 0 0 0 0,1 0 0 0 0,-1 0 0 0 0,0 1 0 0 0,1-1 0 0 0,-1 0 0 0 0,1 0 0 0 0,-1 0 0 0 0,1 0 0 0 0,0 0 0 0 0,0 0 0 0 0,-1 0 0 0 0,1 0 0 0 0,0 0 0 0 0,0 0 0 0 0,0 0 42 0 0,0-1-5214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4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12 6128 0 0,'-2'3'308'0'0,"-2"-6"382"0"0,1-1 21 0 0,1 8-308 0 0,2-4-131 0 0,-23-1 584 0 0,18 2-807 0 0,-1-1-1 0 0,1 1 1 0 0,-1 0 0 0 0,1 0 0 0 0,-1 0 0 0 0,1 1 0 0 0,0 0 0 0 0,0 0-1 0 0,0 0 1 0 0,-1 1-49 0 0,-4 2 28 0 0,0 0 1 0 0,0 1-1 0 0,1 0 0 0 0,-5 5-28 0 0,6-3 28 0 0,0 0 0 0 0,1 0-1 0 0,0 1 1 0 0,0 0 0 0 0,1 1 0 0 0,0-1-1 0 0,0 1 1 0 0,1 0 0 0 0,1 1 0 0 0,0-1-1 0 0,-1 4-27 0 0,1-1 47 0 0,0 0 0 0 0,2 0 0 0 0,-1 1 0 0 0,2-1-1 0 0,0 0 1 0 0,0 1 0 0 0,1-1 0 0 0,1 1 0 0 0,0 3-47 0 0,0-12 10 0 0,0-1 1 0 0,0 0-1 0 0,0-1 0 0 0,0 1 1 0 0,1 0-1 0 0,-1 0 1 0 0,1 0-1 0 0,0-1 1 0 0,0 1-1 0 0,0-1 0 0 0,1 0 1 0 0,-1 1-1 0 0,1-1 1 0 0,0 0-1 0 0,0 0 1 0 0,0-1-1 0 0,0 1 1 0 0,0-1-1 0 0,0 1 0 0 0,1-1 1 0 0,-1 0-1 0 0,1 0 1 0 0,0-1-1 0 0,0 1 1 0 0,-1-1-1 0 0,1 0 0 0 0,0 0 1 0 0,0 0-1 0 0,0 0 1 0 0,0-1-1 0 0,0 1 1 0 0,2-1-11 0 0,6 0 66 0 0,0 0 1 0 0,0 0-1 0 0,0-2 1 0 0,0 1 0 0 0,-1-1-1 0 0,1-1 1 0 0,0 0-1 0 0,-1-1 1 0 0,0 0 0 0 0,7-4-67 0 0,-7 2 106 0 0,0 0 0 0 0,0 0 0 0 0,-1-1 0 0 0,0-1 0 0 0,-1 0 0 0 0,1 0 0 0 0,-2-1 0 0 0,1 0 0 0 0,-1 0 0 0 0,0-1 1 0 0,0-2-107 0 0,-4 6 57 0 0,-1 1 1 0 0,0 0 0 0 0,0-1 0 0 0,0 1-1 0 0,-1-1 1 0 0,0 0 0 0 0,0 0 0 0 0,-1 0 0 0 0,0 0-1 0 0,0 0 1 0 0,0 0 0 0 0,0 0 0 0 0,-1-1 0 0 0,0 1-1 0 0,-1 0 1 0 0,1 0 0 0 0,-1 0 0 0 0,0 0-1 0 0,-1 0 1 0 0,1 0 0 0 0,-1 0 0 0 0,-1 0 0 0 0,1 0-58 0 0,-1-1 59 0 0,0 1 1 0 0,0 0 0 0 0,0 0 0 0 0,-1 0 0 0 0,0 1 0 0 0,0-1 0 0 0,0 1 0 0 0,-1 0 0 0 0,0 0-1 0 0,0 0 1 0 0,0 1 0 0 0,-5-3-60 0 0,-6-3 63 0 0,0 1-1 0 0,-1 1 1 0 0,0 1-1 0 0,0 1 0 0 0,-1 0 1 0 0,0 1-63 0 0,-14 1 261 0 0,16 3-2302 0 0,14 1-7608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5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5720 0 0,'6'36'1753'0'0,"-5"-30"-1440"0"0,1-1 0 0 0,-1 1 1 0 0,0 0-1 0 0,-1 0 1 0 0,1-1-1 0 0,-1 1-313 0 0,-1 31 461 0 0,2-1 0 0 0,1 1-461 0 0,1 10 29 0 0,-4 19 25 0 0,5-38 1186 0 0,-4-28-1197 0 0,0 0 0 0 0,0 0 0 0 0,0 0 0 0 0,0 0 0 0 0,0 0 0 0 0,0 0 0 0 0,0 0 0 0 0,0 0 1 0 0,0 0-1 0 0,0 0 0 0 0,0-1 0 0 0,0 1 0 0 0,0 0 0 0 0,0 0 0 0 0,0 0 0 0 0,0 0 0 0 0,0 0 0 0 0,0 0 0 0 0,0 0 0 0 0,0 0 1 0 0,0 0-1 0 0,0 0 0 0 0,0 0 0 0 0,0 0 0 0 0,0 0 0 0 0,1 0 0 0 0,-1 0 0 0 0,0 0 0 0 0,0 0 0 0 0,0 0 0 0 0,0 0-43 0 0,-2-17 315 0 0,1-12-131 0 0,0 0 0 0 0,4-28-184 0 0,-1 27 106 0 0,-1 14-52 0 0,2-1 0 0 0,0 1-1 0 0,1 0 1 0 0,0 0 0 0 0,1 1-1 0 0,1-1 1 0 0,1 1 0 0 0,2-4-54 0 0,-3 10 18 0 0,1-1-1 0 0,-1 1 1 0 0,1 1 0 0 0,1-1 0 0 0,-1 1 0 0 0,2 1 0 0 0,-1-1 0 0 0,1 1 0 0 0,0 1 0 0 0,0 0 0 0 0,1 0 0 0 0,0 0 0 0 0,7-1-18 0 0,-5 2-41 0 0,1 2 0 0 0,0-1 0 0 0,0 2 1 0 0,0 0-1 0 0,0 0 0 0 0,0 1 0 0 0,1 1 1 0 0,-1 0-1 0 0,0 1 0 0 0,10 2 41 0 0,-21-3-10 0 0,0 0 0 0 0,0 1 0 0 0,0-1-1 0 0,0 0 1 0 0,0 1 0 0 0,0-1 0 0 0,0 1 0 0 0,0 0 0 0 0,-1 0 0 0 0,1 0 0 0 0,0 0-1 0 0,0 0 1 0 0,-1 0 0 0 0,1 0 0 0 0,-1 0 0 0 0,1 0 0 0 0,-1 1 0 0 0,0-1 0 0 0,1 1-1 0 0,-1-1 1 0 0,0 1 0 0 0,0 0 0 0 0,0-1 0 0 0,0 1 0 0 0,0 0 0 0 0,0 0 0 0 0,-1 0 0 0 0,1-1-1 0 0,0 1 1 0 0,-1 1 10 0 0,0 0-4 0 0,0 0 0 0 0,0-1 0 0 0,0 1 0 0 0,0 0 0 0 0,0-1 1 0 0,-1 1-1 0 0,0 0 0 0 0,1-1 0 0 0,-1 1 0 0 0,0-1 0 0 0,0 1 0 0 0,0-1 0 0 0,-1 1 0 0 0,1-1 0 0 0,0 0 0 0 0,-1 0 0 0 0,0 0 0 0 0,1 0 0 0 0,-1 0 0 0 0,0 0 0 0 0,0 0 0 0 0,-1 1 4 0 0,-53 32-15 0 0,24-16-3 0 0,-14 6-15 0 0,35-19 36 0 0,0 0-1 0 0,0 0 0 0 0,0 1 1 0 0,0 1-1 0 0,1 0 0 0 0,-2 2-2 0 0,11-9 2 0 0,-1 1 1 0 0,1-1-1 0 0,-1 0 0 0 0,1 1 0 0 0,0-1 0 0 0,0 1 0 0 0,0-1 0 0 0,0 1 0 0 0,0 0 1 0 0,0-1-1 0 0,0 1 0 0 0,0 0 0 0 0,1 0 0 0 0,-1 0 0 0 0,1-1 0 0 0,-1 1 1 0 0,1 0-1 0 0,0 0 0 0 0,0 0 0 0 0,0 0 0 0 0,0 0 0 0 0,0 0 0 0 0,0 0 1 0 0,0-1-1 0 0,1 1 0 0 0,-1 0 0 0 0,1 0-2 0 0,0 1 4 0 0,1 0-1 0 0,0-1 1 0 0,-1 1 0 0 0,1-1-1 0 0,1 1 1 0 0,-1-1 0 0 0,0 1 0 0 0,0-1-1 0 0,1 0 1 0 0,-1 0 0 0 0,1 0-1 0 0,0-1 1 0 0,0 1 0 0 0,-1-1 0 0 0,4 2-4 0 0,9 3 0 0 0,0-1 0 0 0,0-1 0 0 0,0 0 0 0 0,0 0 0 0 0,1-2 0 0 0,4 1 0 0 0,-7-2 0 0 0,76 13 70 0 0,-86-13-44 0 0,1 0 1 0 0,-1 0-1 0 0,1 0 0 0 0,-1 0 0 0 0,0 1 1 0 0,1 0-1 0 0,-1-1 0 0 0,0 1 0 0 0,0 0 0 0 0,0 0 1 0 0,0 1-1 0 0,-1-1 0 0 0,1 1 0 0 0,0-1 1 0 0,-1 1-1 0 0,0 0 0 0 0,0 0 0 0 0,2 2-26 0 0,13 10-1644 0 0,-16-14-7326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5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7024 0 0,'0'8'358'0'0,"0"0"1"0"0,0 0-1 0 0,1 0 1 0 0,0-1-1 0 0,0 1 1 0 0,1 0 0 0 0,0-1-1 0 0,1 1 1 0 0,-1-1-1 0 0,1 1 1 0 0,2 0-359 0 0,-3-4 87 0 0,-1 0 0 0 0,1 0 0 0 0,-1 0 0 0 0,0 0 0 0 0,0 0 0 0 0,0 1 0 0 0,0-1 0 0 0,-1 0 0 0 0,0 0 0 0 0,0 1-87 0 0,0-5-1468 0 0,0 0-5942 0 0</inkml:trace>
  <inkml:trace contextRef="#ctx0" brushRef="#br0" timeOffset="1">117 0 5320 0 0,'0'1'150'0'0,"0"1"1"0"0,0-1-1 0 0,0 0 1 0 0,0 0-1 0 0,1 0 1 0 0,-1 0 0 0 0,0 0-1 0 0,0 0 1 0 0,1 1-1 0 0,-1-1 1 0 0,1 0-1 0 0,-1 0 1 0 0,1 0-1 0 0,-1 0 1 0 0,1 0-1 0 0,0 0-150 0 0,3 5 481 0 0,-1-1-367 0 0,-1-1 0 0 0,1 1 0 0 0,-1 0 0 0 0,0 0 0 0 0,-1 0 0 0 0,1 0-1 0 0,-1 0 1 0 0,0 0 0 0 0,0 0 0 0 0,-1 0 0 0 0,1 1 0 0 0,-1-1 0 0 0,0 0 0 0 0,-1 0 0 0 0,1 1 0 0 0,-1 1-114 0 0,-5 5-1196 0 0,6-12-5120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7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 6328 0 0,'0'0'816'0'0,"0"0"0"0"0,0 0 0 0 0,0 0-74 0 0,0 0-292 0 0,0 0-73 0 0,0 0 6 0 0,4-1-2 0 0,-1-1-92 0 0,1 0-1 0 0,-1 0 1 0 0,0 0-1 0 0,1 0 1 0 0,-1-1 0 0 0,0 0-1 0 0,-1 1 1 0 0,1-1-1 0 0,0 0 1 0 0,-1 0 0 0 0,1-1-289 0 0,-3 3 55 0 0,0 1 0 0 0,0-1 1 0 0,0 1-1 0 0,1 0 0 0 0,-1-1 1 0 0,0 1-1 0 0,0-1 0 0 0,0 1 1 0 0,0 0-1 0 0,1-1 0 0 0,-1 1 1 0 0,0 0-1 0 0,0-1 0 0 0,1 1 1 0 0,-1 0-1 0 0,0-1 1 0 0,1 1-1 0 0,-1 0 0 0 0,0-1 1 0 0,1 1-1 0 0,-1 0 0 0 0,0 0 1 0 0,1 0-1 0 0,-1-1 0 0 0,1 1 1 0 0,-1 0-1 0 0,0 0 0 0 0,1 0 1 0 0,-1 0-1 0 0,1 0 0 0 0,-1 0 1 0 0,1 0-1 0 0,-1 0 0 0 0,0 0-55 0 0,4 14 1714 0 0,-2 5-1316 0 0,1-12-2651 0 0,-2-6-9195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2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29 5120 0 0,'0'0'224'0'0,"0"0"0"0"0,0 0 0 0 0,0 0 45 0 0,0 0 183 0 0,0 0 49 0 0,0 0-2 0 0,0 0-35 0 0,0 0-152 0 0,0 0-33 0 0,-2-3 2 0 0,0 0-187 0 0,1 2-41 0 0,0 0 0 0 0,0 0 0 0 0,0-1 0 0 0,0 1 0 0 0,0 0 0 0 0,0-1 0 0 0,1 1 0 0 0,-1-1 0 0 0,1 1-1 0 0,-1-1 1 0 0,1 1 0 0 0,0-1 0 0 0,-1 1 0 0 0,1-1 0 0 0,0 0-53 0 0,-13 21 239 0 0,1 70-31 0 0,11-29-21 0 0,1-18-69 0 0,-1-32 13 0 0,1 1 0 0 0,1 0 0 0 0,0-1 0 0 0,1 1 0 0 0,1 8-131 0 0,-1-7 55 0 0,-1 0-1 0 0,0 0 1 0 0,-1 0 0 0 0,-2 9-55 0 0,1 9-2091 0 0,1-29-4549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3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2608 0 0,'0'0'720'0'0,"9"20"2768"0"0,-4 208-2607 0 0,-5-129 2228 0 0,0-98-2922 0 0,0-1 4 0 0,0 0-5 0 0,0 0-20 0 0,0 0-6 0 0,13-15 589 0 0,-8-17-714 0 0,-2 0 0 0 0,-1 0 0 0 0,-1 0-1 0 0,-2 0 1 0 0,-1-1 0 0 0,-2-2-35 0 0,4 35 0 0 0,-1-9-78 0 0,1 0 0 0 0,0 0 0 0 0,0 1 0 0 0,0-1-1 0 0,2 0 1 0 0,-1 0 0 0 0,1 0 0 0 0,0 0 0 0 0,1 1-1 0 0,0-1 1 0 0,2-5 78 0 0,3-4-311 0 0,-7 16 280 0 0,0 0 0 0 0,-1 0 1 0 0,1 0-1 0 0,0 1 0 0 0,-1-1 0 0 0,1 0 1 0 0,0 1-1 0 0,0-1 0 0 0,1 1 1 0 0,0-2 30 0 0,-2 3-4 0 0,0-1 0 0 0,1 1 0 0 0,-1-1 0 0 0,0 1 0 0 0,1-1 0 0 0,-1 1 0 0 0,0 0 0 0 0,1-1 1 0 0,-1 1-1 0 0,1 0 0 0 0,-1 0 0 0 0,1-1 0 0 0,-1 1 0 0 0,1 0 0 0 0,-1 0 0 0 0,1-1 0 0 0,-1 1 1 0 0,1 0-1 0 0,-1 0 0 0 0,1 0 0 0 0,-1 0 0 0 0,1 0 0 0 0,-1 0 0 0 0,1 0 0 0 0,-1 0 0 0 0,1 0 0 0 0,-1 0 1 0 0,1 0-1 0 0,-1 0 0 0 0,1 0 0 0 0,-1 1 4 0 0,12 14-1 0 0,13 31 17 0 0,-18-32 5 0 0,1 1 0 0 0,0-1 0 0 0,1-1 1 0 0,1 0-1 0 0,7 9-21 0 0,13 11 93 0 0,-17-18-41 0 0,1 0-1 0 0,0 0 1 0 0,5 2-52 0 0,-18-16 6 0 0,0-1 0 0 0,0 1 0 0 0,0 0 0 0 0,0-1 0 0 0,0 1 0 0 0,-1 0 0 0 0,1-1 0 0 0,0 0 1 0 0,0 1-1 0 0,0-1 0 0 0,0 0 0 0 0,1 1 0 0 0,-1-1 0 0 0,0 0 0 0 0,0 0 0 0 0,0 0 0 0 0,0 0 0 0 0,0 0 0 0 0,0 0 1 0 0,0 0-1 0 0,0 0-6 0 0,8 2 177 0 0,-8-1-167 0 0,-1-1-1 0 0,0 0 0 0 0,1 0 0 0 0,-1 1 1 0 0,0-1-1 0 0,1 0 0 0 0,-1 0 0 0 0,0 0 1 0 0,1 0-1 0 0,-1 1 0 0 0,1-1 1 0 0,-1 0-1 0 0,0 0 0 0 0,1 0 0 0 0,-1 0 1 0 0,1 0-1 0 0,-1 0 0 0 0,0 0 0 0 0,1 0 1 0 0,-1 0-1 0 0,1 0 0 0 0,-1 0 0 0 0,0-1 1 0 0,1 1-1 0 0,-1 0 0 0 0,1 0 0 0 0,-1 0 1 0 0,0 0-1 0 0,1 0 0 0 0,-1-1 1 0 0,0 1-1 0 0,1 0 0 0 0,-1 0 0 0 0,0-1 1 0 0,0 1-1 0 0,1 0 0 0 0,-1-1 0 0 0,0 1 1 0 0,0 0-1 0 0,1-1 0 0 0,-1 1 0 0 0,0 0 1 0 0,0-1-1 0 0,0 1-9 0 0,4-5 77 0 0,-1 0 0 0 0,0 0 0 0 0,0 0 0 0 0,-1 0 0 0 0,1 0 0 0 0,-1-1 0 0 0,-1 1 0 0 0,1-1 0 0 0,-1 0 0 0 0,1-1-77 0 0,7-60 399 0 0,-7 52-269 0 0,0 0 0 0 0,2 0 0 0 0,0 0 0 0 0,1 1 0 0 0,4-11-130 0 0,2 9 113 0 0,-11 16-105 0 0,1 0 1 0 0,-1-1 0 0 0,0 1 0 0 0,0 0 0 0 0,1-1 0 0 0,-1 1-1 0 0,0 0 1 0 0,0-1 0 0 0,1 1 0 0 0,-1 0 0 0 0,0 0 0 0 0,1-1-1 0 0,-1 1 1 0 0,0 0 0 0 0,1 0 0 0 0,-1 0 0 0 0,1 0-1 0 0,-1-1 1 0 0,0 1 0 0 0,1 0 0 0 0,-1 0 0 0 0,0 0 0 0 0,1 0-1 0 0,-1 0 1 0 0,1 0 0 0 0,-1 0 0 0 0,0 0 0 0 0,1 0 0 0 0,-1 0-1 0 0,1 0 1 0 0,-1 0-9 0 0,7 9 13 0 0,-1 1 0 0 0,0-1 0 0 0,0 1 0 0 0,3 9-13 0 0,9 35 36 0 0,-15-41-26 0 0,1 0 0 0 0,1 0 0 0 0,0 0 0 0 0,1 0 0 0 0,3 5-10 0 0,-6-13 0 0 0,0 0 0 0 0,-1 0 0 0 0,0 1 0 0 0,0-1 0 0 0,0 4 0 0 0,-1-5 0 0 0,1 1 0 0 0,-1-1 0 0 0,1 1 0 0 0,0-1 0 0 0,0 1 0 0 0,0-1 0 0 0,1 0 0 0 0,0 1 0 0 0,7 15-14 0 0,-9-17 10 0 0,0-1-1 0 0,1 1 1 0 0,-1 0-1 0 0,0-1 1 0 0,1 0-1 0 0,-1 1 1 0 0,1-1-1 0 0,1 2 5 0 0,0-2-1889 0 0,-3-2-7076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3.0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6 5720 0 0,'0'-5'194'0'0,"0"9"593"0"0,0 56 349 0 0,-1 23 67 0 0,11 84-1203 0 0,-7-124 264 0 0,-1 0 1 0 0,-4 28-265 0 0,1-23 392 0 0,3 41-392 0 0,0-61 149 0 0,-3 1 0 0 0,-2 24-149 0 0,-1 19 134 0 0,3 31 178 0 0,0-74-199 0 0,1-24-75 0 0,-1-1 0 0 0,1 1-1 0 0,0-1 1 0 0,0 0 0 0 0,0 1-1 0 0,1-1 1 0 0,0 0 0 0 0,0 2-38 0 0,0 0 90 0 0,0 1 0 0 0,0-1 1 0 0,-1 1-1 0 0,0 0 0 0 0,0-1 0 0 0,0 1 1 0 0,-2 1-91 0 0,1 18 1064 0 0,-5-34-675 0 0,5 8-372 0 0,0-1 1 0 0,1 1-1 0 0,-1-1 1 0 0,0 1-1 0 0,1-1 1 0 0,-1 1-1 0 0,0-1 1 0 0,1 0-1 0 0,-1 1 1 0 0,1-1-1 0 0,-1 0 1 0 0,1 0-1 0 0,0 1 1 0 0,-1-1-1 0 0,1 0 1 0 0,0 0-1 0 0,-1 0-17 0 0,1-13-1629 0 0,0 12-6852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1.9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1 183 8240 0 0,'4'-3'68'0'0,"-1"1"1"0"0,1-1 0 0 0,1 1 0 0 0,-1 0-1 0 0,0 0 1 0 0,0 0 0 0 0,1 0 0 0 0,-1 1-1 0 0,1 0 1 0 0,-1 0 0 0 0,5 0-69 0 0,29-10 565 0 0,11-13-86 0 0,-28 12-298 0 0,1 2 0 0 0,0 1 1 0 0,7-2-182 0 0,62-20 240 0 0,-31 11-143 0 0,41-9-97 0 0,-91 27 12 0 0,1 1 1 0 0,0 1-1 0 0,-1-1 0 0 0,5 2-12 0 0,9-1-1436 0 0,-19-1-5378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4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77 7936 0 0,'2'1'19'0'0,"0"0"1"0"0,0 0 0 0 0,0 0-1 0 0,0 0 1 0 0,0 0 0 0 0,0 1-1 0 0,0-1 1 0 0,-1 1 0 0 0,1-1-1 0 0,0 1 1 0 0,-1-1 0 0 0,1 1-1 0 0,-1 0 1 0 0,0 0 0 0 0,1 0-1 0 0,-1 0 1 0 0,0 0 0 0 0,0 0-1 0 0,0 0 1 0 0,-1 0 0 0 0,1 0-1 0 0,0 1-19 0 0,4 10 135 0 0,0 1 0 0 0,-1 0 0 0 0,0 4-135 0 0,7 22-187 0 0,-7-28 196 0 0,0 0 0 0 0,-1 1 0 0 0,-1-1 0 0 0,1 7-9 0 0,-3-15 87 0 0,1 0 0 0 0,0-1 0 0 0,1 1 0 0 0,-1 0 0 0 0,1-1 0 0 0,0 1 0 0 0,1 2-87 0 0,-1-4 206 0 0,-1 0-1 0 0,1 0 0 0 0,-1 0 0 0 0,0 1 0 0 0,0-1 0 0 0,0 0 0 0 0,0 1 0 0 0,0-1 1 0 0,-1 1-1 0 0,1-1 0 0 0,-1 1 0 0 0,1-1 0 0 0,-1 1 0 0 0,0 0 0 0 0,0-1 1 0 0,0 1-1 0 0,0-1 0 0 0,-1 1 0 0 0,1 1-205 0 0,-7-26 1128 0 0,5 0-963 0 0,1 1 0 0 0,0-1 1 0 0,2 0-1 0 0,1 1 0 0 0,0-1 0 0 0,6-20-165 0 0,-6 33 70 0 0,1-1 1 0 0,0 1-1 0 0,0-1 0 0 0,1 1 1 0 0,1 0-1 0 0,-1 0 0 0 0,1 1 0 0 0,1 0 1 0 0,0-1-1 0 0,0 2 0 0 0,0-1 1 0 0,1 1-1 0 0,0 0 0 0 0,1 0 1 0 0,-1 1-1 0 0,4-2-70 0 0,-2 2-5 0 0,25-13-48 0 0,-32 18 51 0 0,1 0 1 0 0,-1 0 0 0 0,0 1-1 0 0,0 0 1 0 0,1-1 0 0 0,-1 1 0 0 0,0 0-1 0 0,0 0 1 0 0,1 0 0 0 0,-1 0 0 0 0,0 1-1 0 0,1-1 1 0 0,-1 0 0 0 0,0 1 0 0 0,1 0 0 0 0,1 0 2 0 0,-1 0-1 0 0,0 1 0 0 0,0-1 0 0 0,0 1 0 0 0,0 0 0 0 0,0 0 0 0 0,0 0 0 0 0,-1 0 0 0 0,1 0 0 0 0,-1 0 0 0 0,1 1 0 0 0,0 0 0 0 0,-3-2 0 0 0,1 1 0 0 0,0-1-1 0 0,0 0 1 0 0,-1 1 0 0 0,1-1 0 0 0,0 0-1 0 0,-1 1 1 0 0,0-1 0 0 0,1 1 0 0 0,-1-1-1 0 0,0 1 1 0 0,0-1 0 0 0,0 1-1 0 0,0-1 1 0 0,0 1 0 0 0,0-1 0 0 0,0 1-1 0 0,0-1 1 0 0,-1 1 0 0 0,1-1 0 0 0,0 1-1 0 0,-1-1 1 0 0,1 1 0 0 0,-1-1 0 0 0,0 0-1 0 0,0 1 1 0 0,1-1 0 0 0,-2 1 0 0 0,2-1 0 0 0,-4 5-19 0 0,1 0-1 0 0,-1 0 1 0 0,0 0 0 0 0,0-1-1 0 0,-1 1 1 0 0,0-1 0 0 0,0 0 0 0 0,0 0-1 0 0,0-1 1 0 0,-1 1 0 0 0,0-1-1 0 0,0-1 1 0 0,-2 2 19 0 0,1-1-289 0 0,1-1 0 0 0,-1 0-1 0 0,0-1 1 0 0,0 1 0 0 0,-1-1-1 0 0,1-1 1 0 0,0 1 0 0 0,-1-1-1 0 0,0 0 290 0 0,7-1-9602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4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6520 0 0,'0'0'702'0'0,"5"9"2804"0"0,-3-4-3493 0 0,1 0-1 0 0,-1 0 1 0 0,1 0 0 0 0,-2 0 0 0 0,1 1 0 0 0,0-1 0 0 0,-1 1-1 0 0,0 0 1 0 0,-1-1 0 0 0,1 4-13 0 0,-2 63-23 0 0,0-33 43 0 0,-7 33 464 0 0,13 9 471 0 0,-5-79-942 0 0,0-1 38 0 0,0 1 0 0 0,0-1 0 0 0,0 0 0 0 0,0 1 0 0 0,0-1 0 0 0,0 1 0 0 0,0-1 0 0 0,0 0-1 0 0,1 1 1 0 0,-1-1 0 0 0,1 0 0 0 0,-1 1 0 0 0,1-1 0 0 0,-1 0 0 0 0,1 1 0 0 0,0-1 0 0 0,-1 0 0 0 0,1 0-1 0 0,0 0 1 0 0,0 0 0 0 0,1 1-51 0 0,0-1 102 0 0,0 1-1 0 0,0-1 1 0 0,0 1 0 0 0,0-1-1 0 0,0 0 1 0 0,0 0 0 0 0,1 0-1 0 0,-1-1 1 0 0,0 1-1 0 0,1 0 1 0 0,-1-1 0 0 0,1 1-1 0 0,-1-1 1 0 0,0 0-1 0 0,1 0 1 0 0,-1 0 0 0 0,1 0-1 0 0,-1-1 1 0 0,1 1-1 0 0,0-1-101 0 0,11-1 229 0 0,-1-2-1 0 0,1 0 0 0 0,4-2-228 0 0,11-3 502 0 0,-19 6-343 0 0,0-1 0 0 0,-1 0 0 0 0,1-1 0 0 0,5-3-159 0 0,2-1-2081 0 0,-16 8-8747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4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10248 0 0,'11'-10'1006'0'0,"0"-2"852"0"0,-11 12-1835 0 0,1-1-1 0 0,-1 1 0 0 0,0 0 0 0 0,0 0 0 0 0,1 0 1 0 0,-1 0-1 0 0,0 0 0 0 0,0 0 0 0 0,1 0 0 0 0,-1-1 1 0 0,0 1-1 0 0,1 0 0 0 0,-1 0 0 0 0,0 0 0 0 0,0 0 1 0 0,1 0-1 0 0,-1 0 0 0 0,0 0 0 0 0,0 1 0 0 0,1-1 1 0 0,-1 0-1 0 0,0 0 0 0 0,0 0 0 0 0,1 0 0 0 0,-1 0 1 0 0,0 0-1 0 0,0 0 0 0 0,1 0 0 0 0,-1 1 0 0 0,0-1 1 0 0,0 0-1 0 0,0 0 0 0 0,1 0 0 0 0,-1 1 1 0 0,0-1-1 0 0,0 0 0 0 0,0 0 0 0 0,0 0 0 0 0,1 1 1 0 0,-1-1-1 0 0,0 0 0 0 0,0 0 0 0 0,0 1 0 0 0,0-1 1 0 0,0 0-23 0 0,8 14-65 0 0,-6-10 23 0 0,1 0-1 0 0,-1 0 1 0 0,0 0-1 0 0,-1 0 1 0 0,1 0 0 0 0,-1 0-1 0 0,1 2 43 0 0,1 19-183 0 0,0-1 0 0 0,-2 1-1 0 0,-1 18 184 0 0,-1-11 56 0 0,5 29-56 0 0,-4-50 223 0 0,0 0 1 0 0,0 0-1 0 0,-2 8-223 0 0,0 12-1285 0 0,2-30-7748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5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12 5120 0 0,'0'0'89'0'0,"-1"-1"0"0"0,1 0 0 0 0,0 0 0 0 0,-1 1 1 0 0,1-1-1 0 0,-1 0 0 0 0,1 1 0 0 0,-1-1 0 0 0,0 0 0 0 0,1 1 1 0 0,-1-1-1 0 0,1 1 0 0 0,-1-1 0 0 0,0 1 0 0 0,0-1 0 0 0,1 1 1 0 0,-1 0-1 0 0,0-1 0 0 0,0 1 0 0 0,0 0 0 0 0,1 0 0 0 0,-1-1 1 0 0,0 1-1 0 0,0 0 0 0 0,0 0 0 0 0,0 0 0 0 0,1 0 0 0 0,-1 0 1 0 0,0 0-1 0 0,0 0 0 0 0,0 0 0 0 0,0 1 0 0 0,1-1 0 0 0,-1 0 1 0 0,0 0-1 0 0,0 1 0 0 0,0-1 0 0 0,1 0 0 0 0,-1 1 0 0 0,0 0-89 0 0,-11 15 480 0 0,0 1-1 0 0,-12 10-479 0 0,13-15 71 0 0,1 1-1 0 0,0 0 1 0 0,0 1 0 0 0,1-1-1 0 0,1 2-70 0 0,2-3 158 0 0,0 0 0 0 0,1 1-1 0 0,0-1 1 0 0,1 1 0 0 0,0 0-1 0 0,1 0 1 0 0,1 1 0 0 0,0-1-1 0 0,1 1 1 0 0,0-1 0 0 0,1 0-1 0 0,1 3-157 0 0,-1-14 42 0 0,1 1-1 0 0,0-1 1 0 0,0 1-1 0 0,0-1 1 0 0,0 1 0 0 0,0-1-1 0 0,1 0 1 0 0,-1 1-1 0 0,1-1 1 0 0,-1 0-1 0 0,1 0 1 0 0,0 0-1 0 0,0 0 1 0 0,0 0 0 0 0,0 0-1 0 0,0-1 1 0 0,0 1-1 0 0,0-1 1 0 0,1 0-1 0 0,-1 1 1 0 0,0-1-1 0 0,3 1-41 0 0,6 2 108 0 0,0-1-1 0 0,0 0 1 0 0,0 0-1 0 0,7 0-107 0 0,-9-1 38 0 0,-2-1-160 0 0,-1 0 1 0 0,0-1-1 0 0,1 0 1 0 0,-1 0-1 0 0,1 0 1 0 0,-1-1 0 0 0,0 0-1 0 0,1 0 1 0 0,-1 0-1 0 0,0-1 1 0 0,0 0-1 0 0,2-1 122 0 0,-6 2-8446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5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0 388 6328 0 0,'12'-11'1730'0'0,"16"-41"-251"0"0,-20 25-654 0 0,0-1 0 0 0,0-10-825 0 0,1-2 659 0 0,1 9-184 0 0,1-6 108 0 0,-9 28-379 0 0,1 0 1 0 0,0 0-1 0 0,0-1 1 0 0,2-1-205 0 0,6-19 540 0 0,-10 27-453 0 0,0 0 1 0 0,1 0-1 0 0,0 1 0 0 0,-1-1 0 0 0,1 0 1 0 0,0 0-1 0 0,0 1 0 0 0,1-1 0 0 0,1-1-87 0 0,7-8 499 0 0,-11 11-491 0 0,1 1 0 0 0,-1 0 0 0 0,0 0 0 0 0,0-1-1 0 0,0 1 1 0 0,0 0 0 0 0,1 0 0 0 0,-1 0 0 0 0,0-1 0 0 0,0 1 0 0 0,0 0 0 0 0,1 0-1 0 0,-1 0 1 0 0,0 0 0 0 0,0 0 0 0 0,1-1 0 0 0,-1 1 0 0 0,0 0 0 0 0,0 0-1 0 0,1 0 1 0 0,-1 0 0 0 0,0 0 0 0 0,0 0 0 0 0,1 0 0 0 0,-1 0 0 0 0,0 0-1 0 0,0 0 1 0 0,1 0 0 0 0,-1 0 0 0 0,0 0 0 0 0,0 0 0 0 0,1 0 0 0 0,-1 0-1 0 0,0 0 1 0 0,0 1 0 0 0,1-1 0 0 0,-1 0 0 0 0,0 0 0 0 0,0 0 0 0 0,1 0 0 0 0,-1 0-1 0 0,0 1 1 0 0,0-1 0 0 0,0 0 0 0 0,1 0 0 0 0,-1 0 0 0 0,0 1 0 0 0,0-1-1 0 0,0 0 1 0 0,0 0 0 0 0,0 0 0 0 0,1 1 0 0 0,-1-1-8 0 0,9 19 626 0 0,-3-6-424 0 0,-1-3-227 0 0,-1 0 0 0 0,0 0 0 0 0,0 0 0 0 0,-1 1 0 0 0,1 4 25 0 0,10 30-123 0 0,13 40-411 0 0,-16-46 382 0 0,-9-28 84 0 0,0 0 0 0 0,2-1 1 0 0,-1 0-1 0 0,3 5 68 0 0,-4-12-51 0 0,-1 0-1 0 0,1 0 0 0 0,-1 0 1 0 0,0 0-1 0 0,0 1 0 0 0,0-1 1 0 0,0 0-1 0 0,-1 0 0 0 0,0 1 1 0 0,1-1-1 0 0,-1 4 52 0 0,0-7-10722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6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80 10344 0 0,'1'-1'176'0'0,"-1"0"0"0"0,1-1 0 0 0,-1 1 0 0 0,1 0 0 0 0,0 0 0 0 0,0 0 1 0 0,-1 0-1 0 0,1 0 0 0 0,0 0 0 0 0,0 0 0 0 0,0 0 0 0 0,0 0 0 0 0,0 0 0 0 0,0 0 0 0 0,0 0 1 0 0,0 0-1 0 0,1 1 0 0 0,-1-1-176 0 0,24-12 1339 0 0,-3 6-1290 0 0,30-9-1373 0 0,38-8 1324 0 0,-86 24-9706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6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5824 0 0,'6'5'1587'0'0,"-5"-4"-1466"0"0,0-1 1 0 0,-1 0-1 0 0,1 0 1 0 0,0 1 0 0 0,0-1-1 0 0,-1 1 1 0 0,1-1-1 0 0,0 0 1 0 0,0 1 0 0 0,-1 0-1 0 0,1-1 1 0 0,-1 1-1 0 0,1-1 1 0 0,0 1 0 0 0,-1 0-1 0 0,1-1 1 0 0,-1 1-1 0 0,1 0 1 0 0,-1-1 0 0 0,0 1-1 0 0,1 0 1 0 0,-1 0-1 0 0,0 0 1 0 0,0-1 0 0 0,1 1-1 0 0,-1 0 1 0 0,0 0-1 0 0,0 0 1 0 0,0 0-122 0 0,5 48 551 0 0,-2-25-450 0 0,-1 0 0 0 0,-1 0 1 0 0,-1 2-102 0 0,0 40 369 0 0,1-34-126 0 0,-1-27-210 0 0,1 1-1 0 0,-1-1 1 0 0,0 1-1 0 0,-1 0 1 0 0,1-1 0 0 0,-1 2-33 0 0,-2 8 97 0 0,-8 25 615 0 0,10-26-2261 0 0,1-14-6927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7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5624 0 0,'15'-7'3161'0'0,"113"-30"-664"0"0,-94 25-2493 0 0,1 1 0 0 0,0 2 0 0 0,1 2-1 0 0,-1 1 1 0 0,1 2 0 0 0,7 0-4 0 0,-11 3 72 0 0,32 1 85 0 0,-58 0-147 0 0,0 1 0 0 0,0 0 0 0 0,0 0 0 0 0,-1 0 0 0 0,1 1 0 0 0,-1 0 0 0 0,1 0 0 0 0,-1 0 0 0 0,2 1-10 0 0,43 17-1258 0 0,-36-12-413 0 0,-12-7 1511 0 0,0-1 0 0 0,0 1 1 0 0,1 1-1 0 0,-1-1 1 0 0,0 0-1 0 0,-1 0 1 0 0,1 1-1 0 0,0-1 1 0 0,0 1-1 0 0,0 0 1 0 0,-1-1-1 0 0,1 1 1 0 0,-1 0-1 0 0,0 0 1 0 0,1 0-1 0 0,-1 0 0 0 0,0 1 160 0 0,13 20-191 0 0,-12-20 192 0 0,0 0-1 0 0,0 1 1 0 0,0-1-1 0 0,-1 0 0 0 0,1 1 1 0 0,-1-1-1 0 0,0 1 1 0 0,1-1-1 0 0,-2 1 1 0 0,1 1-1 0 0,6 50 35 0 0,0 4 3994 0 0,0 53-4029 0 0,-7-90-66 0 0,0-21-6920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7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6 5720 0 0,'-1'-1'96'0'0,"-1"0"0"0"0,1 1 0 0 0,0-1 0 0 0,0 0 0 0 0,0 1 0 0 0,0 0 0 0 0,-1-1 0 0 0,1 1 0 0 0,0 0 0 0 0,-1-1 0 0 0,1 1 0 0 0,0 0 0 0 0,0 0 0 0 0,-1 0 0 0 0,1 0 0 0 0,0 1 1 0 0,0-1-1 0 0,-1 0 0 0 0,1 0 0 0 0,0 1 0 0 0,0-1 0 0 0,-1 1 0 0 0,1-1 0 0 0,0 1 0 0 0,0-1 0 0 0,0 1 0 0 0,0 0 0 0 0,0-1 0 0 0,0 1 0 0 0,0 0 0 0 0,-1 1-96 0 0,-14 8 771 0 0,1 2 0 0 0,0 0-1 0 0,0 1-770 0 0,10-8 4 0 0,0 1-1 0 0,0 0 0 0 0,1 0 0 0 0,0 0 0 0 0,0 0 1 0 0,0 0-1 0 0,1 1 0 0 0,0 0 0 0 0,-1 3-3 0 0,-11 29 74 0 0,9-29-26 0 0,2 1 0 0 0,0 0 0 0 0,0 0 0 0 0,1 0 0 0 0,0 1 0 0 0,1-1 0 0 0,0 1 0 0 0,1-1 0 0 0,0 1 0 0 0,1 0 0 0 0,1 5-48 0 0,0-10 26 0 0,0 0-1 0 0,1 0 1 0 0,-1-1 0 0 0,2 1 0 0 0,-1-1 0 0 0,1 1 0 0 0,0-1 0 0 0,0 0 0 0 0,1 0 0 0 0,-1 0 0 0 0,1-1-1 0 0,1 1 1 0 0,-1-1 0 0 0,1 0 0 0 0,0 0 0 0 0,0 0 0 0 0,0-1 0 0 0,1 0 0 0 0,0 0 0 0 0,0 0 0 0 0,0-1-1 0 0,0 0 1 0 0,0 0 0 0 0,1 0 0 0 0,-1-1 0 0 0,1 0 0 0 0,-1 0 0 0 0,1-1 0 0 0,0 0 0 0 0,0 0 0 0 0,0 0-1 0 0,0-1 1 0 0,1 0-26 0 0,-3-1 49 0 0,0 0 0 0 0,0 0-1 0 0,0 0 1 0 0,0 0 0 0 0,0-1-1 0 0,-1 0 1 0 0,1 0 0 0 0,0 0-1 0 0,-1 0 1 0 0,0-1 0 0 0,1 0-1 0 0,-1 0 1 0 0,0 0 0 0 0,0 0-1 0 0,-1-1 1 0 0,1 0 0 0 0,-1 1-1 0 0,1-1 1 0 0,-1 0 0 0 0,0-1-49 0 0,3-3 87 0 0,-1 0 1 0 0,0 0 0 0 0,-1-1 0 0 0,0 1-1 0 0,0-1 1 0 0,0 0 0 0 0,-2 0-1 0 0,1-1 1 0 0,-1 1 0 0 0,1-4-88 0 0,-3 0 127 0 0,0 0-1 0 0,-1-1 1 0 0,0 1 0 0 0,-1 0-1 0 0,0 0 1 0 0,-1-1 0 0 0,-1 2-1 0 0,0-1 1 0 0,-4-9-127 0 0,1 1 117 0 0,2 12-11 0 0,0-1 1 0 0,-1 1-1 0 0,0 1 0 0 0,-1-1 1 0 0,1 1-1 0 0,-2 0 0 0 0,-6-6-106 0 0,9 11 167 0 0,0-2-2087 0 0,5 4-8505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8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40 419 6928 0 0,'0'0'41'0'0,"-1"0"0"0"0,0-1 0 0 0,0 1-1 0 0,1 0 1 0 0,-1-1 0 0 0,0 1 0 0 0,1-1 0 0 0,-1 1 0 0 0,0-1 0 0 0,1 1 0 0 0,-1-1 0 0 0,1 1 0 0 0,-1-1 0 0 0,0 0 0 0 0,1 1-1 0 0,0-1 1 0 0,-1 0 0 0 0,1 1 0 0 0,-1-1 0 0 0,1 0 0 0 0,0 0 0 0 0,0 1 0 0 0,-1-1 0 0 0,1 0 0 0 0,0 0-41 0 0,-7-25 1492 0 0,6 19-1295 0 0,-5-15-55 0 0,2 0 1 0 0,0-1-1 0 0,2 1 1 0 0,0-5-143 0 0,2 19 68 0 0,0 0 1 0 0,1 1 0 0 0,-1-1 0 0 0,2 0 0 0 0,-1 0-1 0 0,1 1 1 0 0,0-1 0 0 0,1 0 0 0 0,0 1-1 0 0,0 0 1 0 0,0 0 0 0 0,1 0 0 0 0,4-5-69 0 0,-6 8 84 0 0,1 1 0 0 0,-1 0 0 0 0,1 0 0 0 0,0-1 0 0 0,0 2 0 0 0,0-1 0 0 0,0 0 0 0 0,1 1 0 0 0,-1-1 1 0 0,1 1-1 0 0,-1 0 0 0 0,1 0 0 0 0,0 0 0 0 0,3 0-84 0 0,-3 0 43 0 0,0 1 0 0 0,0 1 0 0 0,-1-1 0 0 0,1 0 1 0 0,0 1-1 0 0,0 0 0 0 0,0 0 0 0 0,0 0 0 0 0,0 0 0 0 0,0 1 0 0 0,-1 0 0 0 0,1-1 0 0 0,0 1 0 0 0,0 1 1 0 0,-1-1-1 0 0,1 0 0 0 0,0 1 0 0 0,-1 0 0 0 0,0 0 0 0 0,1 0 0 0 0,-1 0 0 0 0,0 1 0 0 0,0-1 1 0 0,0 1-44 0 0,13 11 89 0 0,-1 0 0 0 0,-1 1 0 0 0,0 0 0 0 0,0 3-89 0 0,-2-4 57 0 0,8 13 160 0 0,18 29-217 0 0,-10-13 52 0 0,-20-32-48 0 0,4 8 1 0 0,1-1 0 0 0,1 0 0 0 0,4 1-5 0 0,-16-17 0 0 0,1 0 1 0 0,-1-1-1 0 0,1 1 1 0 0,0-1-1 0 0,-1 0 0 0 0,1 0 1 0 0,0 0-1 0 0,0 0 1 0 0,0-1-1 0 0,0 1 1 0 0,0-1-1 0 0,0 1 1 0 0,0-1-1 0 0,0 0 0 0 0,0 0 1 0 0,0-1-1 0 0,1 1 0 0 0,-1 0 7 0 0,0-1 1 0 0,-1 1-1 0 0,1 0 0 0 0,0-1 0 0 0,0 0 0 0 0,-1 1 0 0 0,1-1 0 0 0,-1 0 1 0 0,1 0-1 0 0,-1-1 0 0 0,1 1 0 0 0,-1-1 0 0 0,1 1 0 0 0,-1-1 0 0 0,0 0 1 0 0,0 1-1 0 0,0-1 0 0 0,1-1-7 0 0,10-13 117 0 0,-11 15-98 0 0,-1-1-1 0 0,1 1 1 0 0,-1-1 0 0 0,1 0 0 0 0,-1 1 0 0 0,0-1-1 0 0,0 0 1 0 0,0 0 0 0 0,0 0 0 0 0,0 0 0 0 0,0 0-1 0 0,0 0 1 0 0,0-1-19 0 0,2-25 179 0 0,-1 1 0 0 0,-1-1 0 0 0,-1 0 0 0 0,-2 1 0 0 0,-1-1 0 0 0,-1 1 1 0 0,-1-2-180 0 0,3 18-80 0 0,-4-22-25 0 0,1 0 0 0 0,1-1 0 0 0,2-7 105 0 0,2 41-10989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2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1 716 7832 0 0,'6'-28'3866'0'0,"10"-25"-2844"0"0,9-18-1022 0 0,-18 50 279 0 0,0-1 1 0 0,-1-1-1 0 0,2-17-279 0 0,-4 19 188 0 0,0 2-1 0 0,1-1 1 0 0,1 0-1 0 0,1 1 1 0 0,1 0-188 0 0,17-38 494 0 0,-17 37-288 0 0,1 1 0 0 0,0 0 0 0 0,1 1 0 0 0,12-16-206 0 0,1 1 306 0 0,-6 9 28 0 0,1 1-1 0 0,13-13-333 0 0,-25 30 66 0 0,0 0 0 0 0,-1 1-1 0 0,2 0 1 0 0,-1 1-1 0 0,0-1 1 0 0,1 1-1 0 0,0 0 1 0 0,0 1-1 0 0,0 0 1 0 0,0 0 0 0 0,1 0-1 0 0,0 1-65 0 0,-5 1 39 0 0,-1 0 0 0 0,1 1 0 0 0,0-1 0 0 0,0 1 0 0 0,0 0 0 0 0,-1 0 0 0 0,1 0 0 0 0,0 0 0 0 0,0 0 0 0 0,0 1 0 0 0,-1-1 0 0 0,1 1 0 0 0,0 0 0 0 0,0 0 0 0 0,-1 0 0 0 0,1 0 0 0 0,-1 0 0 0 0,1 0 0 0 0,-1 1 0 0 0,1-1 0 0 0,-1 1 0 0 0,1 1-39 0 0,1 1 0 0 0,-1 0-1 0 0,0 0 1 0 0,0 0-1 0 0,0 0 1 0 0,-1 1-1 0 0,1 0 1 0 0,-1-1-1 0 0,0 1 1 0 0,-1 0-1 0 0,1 0 1 0 0,-1 0-1 0 0,0 2 1 0 0,26 94-72 0 0,-12-50-49 0 0,-3 1 1 0 0,2 23 120 0 0,2 9-207 0 0,-10-60 115 0 0,-1 0 0 0 0,-2 0-1 0 0,0 1 1 0 0,-1 3 92 0 0,4 40-234 0 0,-2-61 335 0 0,-1-1 40 0 0,-9-4-2490 0 0,5-2-8511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5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0,'1'3'322'0'0,"2"26"826"0"0,0 8 1940 0 0,-2-35-3014 0 0,0 1 0 0 0,1-1 1 0 0,-1 0-1 0 0,1 1 0 0 0,-1-1 0 0 0,1 0 0 0 0,0 0 0 0 0,0 0 0 0 0,0 0 0 0 0,0-1 0 0 0,0 1 0 0 0,1-1 0 0 0,-1 1 0 0 0,0-1 1 0 0,1 0-1 0 0,1 1-74 0 0,18 2 209 0 0,1 0 0 0 0,0-2 0 0 0,0-1 0 0 0,23-2-209 0 0,14 2 114 0 0,-38-2-28 0 0,0 0 0 0 0,13-3-86 0 0,36-2 324 0 0,-6 0-33 0 0,-45 4-198 0 0,-1 0 0 0 0,0 1 0 0 0,6 1-93 0 0,32-1 149 0 0,-32 1 3 0 0,1 0 0 0 0,2 2-152 0 0,-15-1 79 0 0,0-1-1 0 0,1-1 1 0 0,8-1-79 0 0,-7 1 28 0 0,0 0 1 0 0,0 1-1 0 0,0 1-28 0 0,24-1 185 0 0,-1 0 0 0 0,17-4-185 0 0,-45 3 56 0 0,68-9 96 0 0,-41 3 137 0 0,-7 4-177 0 0,-30 3-104 0 0,0 0 5 0 0,0 0-3 0 0,0 0-2 0 0,0 0 1 0 0,0 0 4 0 0,0 0-3 0 0,0 0-1 0 0,0 0 10 0 0,0 0 18 0 0,0 0 8 0 0,0 0-2 0 0,0 0 11 0 0,0 0 37 0 0,0 0 17 0 0,-12 28-1954 0 0,11-27-8714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6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3712 0 0,'0'0'1176'0'0,"0"0"0"0"0,0 3 2534 0 0,0-3-3540 0 0,0 0-1 0 0,0 0-22 0 0,0 0-111 0 0,8 3 10 0 0,-5 2-42 0 0,-1 0 0 0 0,1 0-1 0 0,0 0 1 0 0,1-1-1 0 0,-1 0 1 0 0,1 1 0 0 0,0-1-1 0 0,0 0 1 0 0,0-1-1 0 0,3 3-3 0 0,52 33-4 0 0,-24-17 6 0 0,13 4 132 0 0,-30-3-43 0 0,-16-22-91 0 0,-1 0-1 0 0,0 0 1 0 0,0 0 0 0 0,0 1 0 0 0,0-1-1 0 0,0 0 1 0 0,0 0 0 0 0,0 0-1 0 0,0 1 1 0 0,-1-1 0 0 0,1 0-1 0 0,0 1 1 0 0,-1-1 0 0 0,1 1 0 0 0,-1-1-1 0 0,0 1 1 0 0,1-1 0 0 0,-1 1-1 0 0,0-1 1 0 0,0 1 0 0 0,0-1-1 0 0,0 1 1 0 0,0-1 0 0 0,0 1 0 0 0,0-1-1 0 0,-1 1 1 0 0,1-1 0 0 0,-1 1-1 0 0,1-1 1 0 0,-1 1 0 0 0,1-1-1 0 0,-1 1 1 0 0,1-2-2 0 0,-2 6-34 0 0,2-5 50 0 0,0 0-1 0 0,0 1 1 0 0,-1-1-1 0 0,1 0 1 0 0,0 0-1 0 0,-1 0 1 0 0,1 0-1 0 0,-1 0 1 0 0,1 0-1 0 0,-1 0 1 0 0,0 0-1 0 0,1 0 1 0 0,-1-1-1 0 0,0 1 1 0 0,0 0-1 0 0,1 0-13 0 0,-9 14 429 0 0,9-14-386 0 0,-1 1 0 0 0,1 0 1 0 0,-1-1-1 0 0,0 1 0 0 0,0-1 0 0 0,0 1 0 0 0,0-1 0 0 0,0 1 1 0 0,0-1-1 0 0,0 0 0 0 0,0 1-43 0 0,-3 2 56 0 0,1 0-1 0 0,-1 0 1 0 0,1 0-1 0 0,1 0 1 0 0,-1 1-1 0 0,0 0 1 0 0,0 1-56 0 0,1-1 42 0 0,0 0 1 0 0,-1 0 0 0 0,0-1 0 0 0,0 1-1 0 0,0-1 1 0 0,-1 0 0 0 0,-1 2-43 0 0,2-3 2 0 0,1 0 0 0 0,-1 0 0 0 0,1 1 0 0 0,0-1 0 0 0,0 0 1 0 0,0 1-1 0 0,0 0 0 0 0,-1 3-2 0 0,2-4 2 0 0,0 0 0 0 0,0 1 0 0 0,-1-1-1 0 0,0 0 1 0 0,1 0 0 0 0,-1 0 0 0 0,0 0 0 0 0,-1-1 0 0 0,1 1 0 0 0,0-1 0 0 0,-1 1 0 0 0,-2 1-2 0 0,-23 21 73 0 0,3-6 326 0 0,22-16-333 0 0,-1 1 1 0 0,0-1-1 0 0,0-1 0 0 0,0 1 0 0 0,0 0 1 0 0,0-1-1 0 0,-1 0-66 0 0,-7 8-1256 0 0,12-10-7385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7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 5720 0 0,'0'0'560'0'0,"0"0"-2"0"0,0 0-2 0 0,0 4-38 0 0,-3 9-280 0 0,1-1 1 0 0,-2 1 0 0 0,0-1-1 0 0,0 1 1 0 0,-1-1 0 0 0,-4 7-239 0 0,6-16-76 0 0,1-1 0 0 0,0 1 0 0 0,1-1 0 0 0,-1 1 1 0 0,0 0-1 0 0,1 0 0 0 0,-1 0 0 0 0,1 0 0 0 0,0 0 1 0 0,0 0-1 0 0,0 0 0 0 0,1 0 0 0 0,-1 0 0 0 0,1 1 0 0 0,-1 2 76 0 0,1-5-5870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7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5320 0 0,'0'63'3724'0'0,"0"-2"-4908"0"0,0-60-4436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8.0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28 7328 0 0,'8'-14'616'0'0,"-7"13"-461"0"0,0 1 1 0 0,-1-1-1 0 0,1 0 0 0 0,0 1 0 0 0,-1-1 1 0 0,1 0-1 0 0,-1 0 0 0 0,1 0 0 0 0,-1 1 1 0 0,1-1-1 0 0,-1 0 0 0 0,0 0 0 0 0,1 0 1 0 0,-1 0-1 0 0,0-1-155 0 0,5 5 557 0 0,-5-3-552 0 0,1 0-1 0 0,-1 0 0 0 0,0 0 0 0 0,0 0 1 0 0,1 0-1 0 0,-1 0 0 0 0,0 0 1 0 0,0 1-1 0 0,1-1 0 0 0,-1 0 1 0 0,0 0-1 0 0,0 0 0 0 0,0 0 0 0 0,1 0 1 0 0,-1 0-1 0 0,0 1 0 0 0,0-1 1 0 0,0 0-1 0 0,1 0 0 0 0,-1 0 1 0 0,0 1-1 0 0,0-1 0 0 0,0 0 0 0 0,0 0 1 0 0,0 1-1 0 0,1-1 0 0 0,-1 0 1 0 0,0 0-1 0 0,0 1 0 0 0,0-1 1 0 0,0 0-1 0 0,0 0 0 0 0,0 1 0 0 0,0-1 1 0 0,0 0-1 0 0,0 0 0 0 0,0 1 1 0 0,0-1-1 0 0,0 0 0 0 0,0 0 0 0 0,0 1 1 0 0,0-1-1 0 0,0 0 0 0 0,-1 0 1 0 0,1 1-5 0 0,3 59 936 0 0,-1-41-772 0 0,-1 1 1 0 0,-1-1 0 0 0,0 1-1 0 0,-2 1-164 0 0,0-3 235 0 0,1 0 1 0 0,2 12-236 0 0,-2 19 360 0 0,-6-16-113 0 0,5-28-206 0 0,1 0 1 0 0,-1 1-1 0 0,1-1 0 0 0,0 0 0 0 0,0 5-41 0 0,1-3 36 0 0,-2-1 0 0 0,1 0 0 0 0,-1 0-1 0 0,0 0 1 0 0,0 0 0 0 0,0 0 0 0 0,-1 1-36 0 0,-5 13 184 0 0,7-19-289 0 0,1 0 1 0 0,0 0-1 0 0,-1 0 0 0 0,1-1 1 0 0,0 1-1 0 0,-1 0 0 0 0,1 0 1 0 0,-1-1-1 0 0,0 1 0 0 0,1 0 1 0 0,-1-1-1 0 0,0 1 0 0 0,1-1 1 0 0,-1 1-1 0 0,0-1 0 0 0,0 1 105 0 0,0 0-9046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8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 7136 0 0,'5'7'1644'0'0,"-3"-5"-265"0"0,-8-1-673 0 0,7-1-684 0 0,-1 1 1 0 0,1-1-1 0 0,-1 1 0 0 0,1-1 1 0 0,-1 0-1 0 0,1 1 0 0 0,-1 0 1 0 0,0-1-1 0 0,1 1 0 0 0,-1-1 1 0 0,0 1-1 0 0,0-1 0 0 0,1 1 0 0 0,-1 0 1 0 0,0-1-1 0 0,0 1 0 0 0,0-1 1 0 0,0 1-1 0 0,1 0 0 0 0,-1-1 1 0 0,0 1-1 0 0,0 0 0 0 0,0 0-22 0 0,0 16-20 0 0,-6 44-97 0 0,-11 38 117 0 0,15-65-70 0 0,-1 3 20 0 0,1-28 186 0 0,1 0-1 0 0,0 0 1 0 0,0 0 0 0 0,1 0-1 0 0,1 8-135 0 0,0 5 378 0 0,-15 20 583 0 0,12-36-2549 0 0,1-6-6666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8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3112 0 0,'6'0'1238'0'0,"0"-1"1"0"0,1 0-1 0 0,-1-1 0 0 0,0 1 1 0 0,4-3-1239 0 0,29-4 864 0 0,106 7-2434 0 0,-143 1-4580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9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 6224 0 0,'22'-4'1960'0'0,"8"-3"-1611"0"0,-5 0-79 0 0,0 1 0 0 0,1 1 0 0 0,-1 2 0 0 0,1 0 0 0 0,0 2 0 0 0,13 1-270 0 0,-27 1-1171 0 0,-9-1-5251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0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1 792 0 0,'-7'11'1227'0'0,"-2"20"1312"0"0,9-30-2520 0 0,-5 17 290 0 0,-7 29 754 0 0,-11 22-1063 0 0,20-57-692 0 0,3-12-3069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0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0 4720 0 0,'0'0'249'0'0,"0"0"5"0"0,0 0-3 0 0,0 0-7 0 0,0 0-65 0 0,0 0-12 0 0,0 20 401 0 0,3 7-167 0 0,-2-18-219 0 0,0 0 0 0 0,-1-1 0 0 0,1 1 0 0 0,-2 2-182 0 0,0 80 1617 0 0,0-67-1077 0 0,1-19-516 0 0,0 0 0 0 0,0 0 1 0 0,0 0-1 0 0,-1-1 0 0 0,0 1 0 0 0,0 0 1 0 0,0 0-1 0 0,0 0 0 0 0,-1-1 1 0 0,0 1-1 0 0,-1 1-24 0 0,-3 10 133 0 0,6-14-199 0 0,-1 0 0 0 0,1 0 1 0 0,-1-1-1 0 0,0 1 0 0 0,1 0 0 0 0,-1-1 0 0 0,0 1 0 0 0,0-1 0 0 0,0 1 0 0 0,0-1 0 0 0,0 1 0 0 0,-1-1 0 0 0,1 1 0 0 0,0-1 0 0 0,-1 0 66 0 0,1 0-6665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2.7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99 10040 0 0,'28'0'22'0'0,"6"1"90"0"0,-1-2 1 0 0,0-1-1 0 0,1-1 1 0 0,16-6-113 0 0,121-20-311 0 0,-155 26 44 0 0,-1-1 1 0 0,0-1-1 0 0,1 0 0 0 0,-2-1 1 0 0,1-1-1 0 0,8-5 267 0 0,-1-1-6153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0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3912 0 0,'17'-7'1708'0'0,"-4"0"-1359"0"0,62-14-136 0 0,79-14 1854 0 0,-119 30-1695 0 0,1 2 0 0 0,22 1-372 0 0,-43 2-6417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1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4120 0 0,'5'24'3900'0'0,"-1"2"-3791"0"0,-4 38-98 0 0,0 116 4122 0 0,0-179-5664 0 0,0-1-6147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1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5320 0 0,'0'1'60'0'0,"1"-1"-1"0"0,0 1 1 0 0,0-1 0 0 0,-1 1 0 0 0,1 0 0 0 0,-1-1-1 0 0,1 1 1 0 0,0-1 0 0 0,-1 1 0 0 0,1 0-1 0 0,-1 0 1 0 0,0-1 0 0 0,1 1 0 0 0,-1 0 0 0 0,0 0-1 0 0,1 0 1 0 0,-1 0 0 0 0,0-1 0 0 0,0 1 0 0 0,1 0-1 0 0,-1 0 1 0 0,0 0 0 0 0,0 0 0 0 0,0 0-1 0 0,0-1 1 0 0,0 1 0 0 0,-1 0 0 0 0,1 0-60 0 0,0 38 2566 0 0,-1-26-2101 0 0,1 13-127 0 0,1 0 0 0 0,1 0 0 0 0,1 0 0 0 0,3 8-338 0 0,7 16 838 0 0,-7-28-444 0 0,0 1-1 0 0,-1 0 0 0 0,-2 0 1 0 0,0 1-1 0 0,-1 5-393 0 0,-2-23-1612 0 0,0-6-7374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1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 7632 0 0,'10'-4'2821'0'0,"-9"4"-2704"0"0,0 0 0 0 0,0-1 1 0 0,-1 1-1 0 0,1-1 0 0 0,0 1 0 0 0,0 0 1 0 0,0 0-1 0 0,-1-1 0 0 0,1 1 0 0 0,0 0 1 0 0,0 0-1 0 0,0 0 0 0 0,0 0 0 0 0,0 0 1 0 0,-1 0-1 0 0,1 0-117 0 0,7 0 162 0 0,-1 0 0 0 0,0-1 0 0 0,0 0 0 0 0,1 0 0 0 0,-1 0 0 0 0,0-1 0 0 0,0 0 1 0 0,5-3-163 0 0,24-5 87 0 0,28 2 46 0 0,23 1-133 0 0,-7 2-1842 0 0,-57 3-6738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2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339 1 5920 0 0,'-59'10'4617'0'0,"41"-8"-4238"0"0,1 1-1 0 0,0 1 1 0 0,-7 2-379 0 0,-28 7 45 0 0,38-11-71 0 0,1 2-1 0 0,-1-1 1 0 0,1 2 0 0 0,0 0-1 0 0,1 0 1 0 0,-3 2 26 0 0,11-4 3 0 0,1 0 1 0 0,-1-1-1 0 0,1 1 1 0 0,0 0 0 0 0,0 1-1 0 0,0-1 1 0 0,0 1-1 0 0,0-1 1 0 0,1 1 0 0 0,-1 0-1 0 0,1 0 1 0 0,0 1-4 0 0,-2 4 94 0 0,0-1-1 0 0,1 1 1 0 0,0 0 0 0 0,1 0 0 0 0,-1 3-94 0 0,3-8 35 0 0,0 0 0 0 0,0-1 0 0 0,0 1 0 0 0,1 0 0 0 0,-1 0 0 0 0,1-1 0 0 0,0 1 1 0 0,0 0-1 0 0,0-1 0 0 0,1 1 0 0 0,1 3-35 0 0,7 22 168 0 0,-8-16-121 0 0,1-1 0 0 0,0 1-1 0 0,0-1 1 0 0,1 0 0 0 0,1 0-1 0 0,0 0 1 0 0,1-1 0 0 0,0 0-1 0 0,4 5-46 0 0,-7-13 13 0 0,0-1 1 0 0,0 1-1 0 0,0-1 0 0 0,1 1 0 0 0,-1-1 0 0 0,1 0 0 0 0,-1 0 0 0 0,1-1 0 0 0,0 1 1 0 0,0-1-1 0 0,0 0 0 0 0,0 0 0 0 0,3 1-13 0 0,16-3 67 0 0,0-1 0 0 0,0-1 1 0 0,0-1-1 0 0,0-1 0 0 0,7-3-67 0 0,-26 7-275 0 0,0-1 0 0 0,0 0 0 0 0,0-1 0 0 0,0 1-1 0 0,0 0 1 0 0,2-3 275 0 0,-4 3-8502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2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7432 0 0,'32'-10'2008'0'0,"6"3"-1186"0"0,12-4-527 0 0,-1 2 0 0 0,2 3-1 0 0,32 0-294 0 0,13 6-1209 0 0,-92 0-5896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3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26 343 6328 0 0,'0'0'664'0'0,"10"-2"2600"0"0,-11-15-2852 0 0,0 0 0 0 0,-1 1 0 0 0,-1-1 0 0 0,-1 1 0 0 0,-2-5-412 0 0,2 7 199 0 0,0-1 1 0 0,0 1 0 0 0,1-1 0 0 0,0-11-200 0 0,3 22 68 0 0,0-1-1 0 0,0 0 1 0 0,0 0 0 0 0,0 0 0 0 0,1 0 0 0 0,0 0-1 0 0,0 1 1 0 0,0-1 0 0 0,0 0 0 0 0,1 1 0 0 0,0-1-1 0 0,0 1 1 0 0,0 0 0 0 0,0-1 0 0 0,1 1 0 0 0,1-2-68 0 0,-1 5 51 0 0,-1 1 1 0 0,0-1-1 0 0,1 0 1 0 0,-1 1 0 0 0,1-1-1 0 0,0 1 1 0 0,-1 0-1 0 0,1 0 1 0 0,-1 0 0 0 0,1 0-1 0 0,-1 0 1 0 0,1 1-1 0 0,-1-1 1 0 0,1 1 0 0 0,-1-1-1 0 0,1 1 1 0 0,-1 0-1 0 0,0 0 1 0 0,1 0 0 0 0,0 1-52 0 0,113 115-25 0 0,-43-42 330 0 0,-69-71-197 0 0,0 0 1 0 0,1-1-1 0 0,-1 0 1 0 0,1 0-1 0 0,0 0 1 0 0,0 0 0 0 0,2 0-109 0 0,-4-2 12 0 0,-1 0 1 0 0,1 0 0 0 0,0 0-1 0 0,-1-1 1 0 0,1 1 0 0 0,0-1-1 0 0,-1 1 1 0 0,1-1 0 0 0,0 0-1 0 0,0 0 1 0 0,-1 0 0 0 0,1-1-1 0 0,1 1-12 0 0,-3-1-2 0 0,0 1 0 0 0,1 0 0 0 0,-1-1 0 0 0,0 0 0 0 0,0 1 0 0 0,0-1 0 0 0,1 1 0 0 0,-1-1 0 0 0,0 0 0 0 0,0 0 0 0 0,0 0 0 0 0,0 0 0 0 0,0 0 0 0 0,0 0 0 0 0,0 0 0 0 0,0 0 0 0 0,-1 0 0 0 0,1 0 0 0 0,0 0 0 0 0,-1-1 0 0 0,1 1 0 0 0,-1 0 0 0 0,1 0 0 0 0,-1-1 0 0 0,1 1 0 0 0,-1-1 2 0 0,2-13-28 0 0,0 0 1 0 0,-1 1 0 0 0,-1-1-1 0 0,-1-6 28 0 0,1-9 52 0 0,-2-18 600 0 0,-4-13-652 0 0,5 49 128 0 0,4-14 423 0 0,-3 25-650 0 0,1 0 1 0 0,-1 0 0 0 0,0 1 0 0 0,0-1 0 0 0,1 0 0 0 0,-1 0 0 0 0,0 0 0 0 0,1 1 0 0 0,-1-1 0 0 0,1 0 0 0 0,-1 1-1 0 0,1-1 1 0 0,-1 0 0 0 0,1 1 0 0 0,0-1 0 0 0,-1 1 0 0 0,1-1 0 0 0,0 1 0 0 0,-1-1 0 0 0,1 1 0 0 0,0-1 0 0 0,-1 1-1 0 0,1 0 1 0 0,0-1 0 0 0,0 1 0 0 0,0 0 98 0 0,0 0-10802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3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4616 0 0,'0'-9'2788'0'0,"0"14"24"0"0,0-5-2764 0 0,10 3 281 0 0,-10 7-281 0 0,-1-1 3 0 0,1 0 1 0 0,1 1-1 0 0,0-1 0 0 0,0 0 1 0 0,0 0-1 0 0,3 5-51 0 0,-3 11 565 0 0,-2-15-1894 0 0,1-9-5952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4.1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4008 0 0,'0'0'592'0'0,"0"0"0"0"0,11 3 2172 0 0,-9 3-2399 0 0,4 19 682 0 0,2 17-222 0 0,-8-32-1960 0 0,0-10-5339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6.0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7832 0 0,'0'0'774'0'0,"0"0"-3"0"0,0 0 2 0 0,0 0-18 0 0,0 0-59 0 0,0 0-11 0 0,0 0-3 0 0,0 0-60 0 0,0 0-227 0 0,0 0-55 0 0,0 0-7 0 0,0 0 19 0 0,0 0 47 0 0,0 0 16 0 0,0 0-1 0 0,0 0-47 0 0,0 0-173 0 0,0 0-42 0 0,0 0 3 0 0,0 0-3 0 0,0 0-51 0 0,0 0-13 0 0,0 0 0 0 0,0 0 14 0 0,0 0 52 0 0,0 0 13 0 0,0 0-3 0 0,0 0-2308 0 0,0 0-9266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3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213 112 7632 0 0,'-1'90'686'0'0,"2"101"1549"0"0,8-87-1316 0 0,-9 1 746 0 0,0-105-1617 0 0,0 0-1660 0 0,0 0-6665 0 0</inkml:trace>
  <inkml:trace contextRef="#ctx0" brushRef="#br0" timeOffset="1">1 83 7528 0 0,'1'-1'70'0'0,"0"1"0"0"0,1-1 1 0 0,-1 1-1 0 0,1-1 0 0 0,-1 1 0 0 0,1 0 0 0 0,-1 0 1 0 0,1-1-1 0 0,-1 1 0 0 0,1 0 0 0 0,-1 0 1 0 0,1 1-1 0 0,-1-1 0 0 0,2 0-70 0 0,11 0 761 0 0,6-8-46 0 0,-17 7-652 0 0,0-1 1 0 0,0 1-1 0 0,0 0 0 0 0,1 0 0 0 0,-1 0 0 0 0,0 0 0 0 0,1 1 0 0 0,-1-1 0 0 0,0 1 0 0 0,1 0-63 0 0,26-1 225 0 0,-1-2 1 0 0,4-2-226 0 0,-3 1 128 0 0,1 1 1 0 0,4 1-129 0 0,142-4 763 0 0,-159 5-683 0 0,-1-1 0 0 0,0 0 0 0 0,0-1 0 0 0,4-2-80 0 0,50-8 144 0 0,20 1-1579 0 0,-62 12-6507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0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7528 0 0,'0'0'558'0'0,"0"0"-3"0"0,0 0 2 0 0,0 0-29 0 0,2-4-102 0 0,1-1-384 0 0,2 0 560 0 0,-1 15 2 0 0,-4-10-601 0 0,0 0 1 0 0,0 1-1 0 0,0-1 1 0 0,0 1 0 0 0,1-1-1 0 0,-1 0 1 0 0,0 1-1 0 0,0-1 1 0 0,1 0 0 0 0,-1 1-1 0 0,0-1 1 0 0,0 0-1 0 0,1 1 1 0 0,-1-1 0 0 0,0 0-1 0 0,1 0 1 0 0,-1 1-1 0 0,0-1 1 0 0,1 0 0 0 0,-1 0-1 0 0,1 0 1 0 0,-1 1-1 0 0,0-1 1 0 0,1 0 0 0 0,-1 0-1 0 0,1 0-3 0 0,-1 0-1 0 0,1 0-1 0 0,-1 0 0 0 0,1 0 1 0 0,-1 1-1 0 0,1-1 1 0 0,-1 0-1 0 0,0 0 0 0 0,1 0 1 0 0,-1 1-1 0 0,1-1 1 0 0,-1 0-1 0 0,0 1 0 0 0,1-1 1 0 0,-1 0-1 0 0,0 1 1 0 0,1-1-1 0 0,-1 0 1 0 0,0 1-1 0 0,1-1 0 0 0,-1 1 1 0 0,0-1-1 0 0,0 0 1 0 0,0 1-1 0 0,1-1 0 0 0,-1 1 1 0 0,0-1-1 0 0,0 1 1 0 0,0-1-1 0 0,0 1 0 0 0,0-1 1 0 0,0 1-1 0 0,0-1 2 0 0,1 10-13 0 0,0 0-1 0 0,1-1 0 0 0,0 1 0 0 0,0-1 0 0 0,4 9 14 0 0,-3-10-7 0 0,0 0 0 0 0,-1 0 0 0 0,0 1 0 0 0,-1-1 0 0 0,0 0 0 0 0,0 1 0 0 0,-1 8 7 0 0,-2 101-43 0 0,-2-31 378 0 0,6-60-95 0 0,-1-23-194 0 0,0 1 0 0 0,-1-1 0 0 0,0 1 0 0 0,0-1 0 0 0,0 1 0 0 0,0-1 0 0 0,-1 1 0 0 0,0-1 0 0 0,-1 5-46 0 0,2-7 16 0 0,-1 0 1 0 0,1 0-1 0 0,0 0 0 0 0,-1 0 0 0 0,1 1 0 0 0,0-1 0 0 0,0 0 1 0 0,1 0-1 0 0,-1 1-16 0 0,1-1 19 0 0,-1 0-1 0 0,0 0 1 0 0,0-1 0 0 0,0 1 0 0 0,0 0-1 0 0,0-1 1 0 0,0 1 0 0 0,0 0 0 0 0,-1-1-1 0 0,1 1 1 0 0,-1 0 0 0 0,1-1-1 0 0,-1 1 1 0 0,1 0 0 0 0,-1-1-19 0 0,-1 18 367 0 0,2-18-340 0 0,0 1 0 0 0,0-1 0 0 0,0 0 0 0 0,0 1 0 0 0,0-1 0 0 0,0 1 0 0 0,0-1 0 0 0,0 1 0 0 0,-1-1 0 0 0,1 0 0 0 0,-1 1 0 0 0,1-1 0 0 0,-1 0 0 0 0,1 1 0 0 0,-1-1 0 0 0,0 0-27 0 0,-1 3 165 0 0,0-2 142 0 0,-1-11-208 0 0,3 6-128 0 0,-2-6 70 0 0,1-1-1 0 0,0 0 1 0 0,1 0-1 0 0,1 1 1 0 0,0-8-41 0 0,-1-25-1917 0 0,-1 36-6895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0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60 7736 0 0,'0'-3'31'0'0,"0"1"0"0"0,1-1 0 0 0,-1 1 0 0 0,1-1 0 0 0,-1 1 0 0 0,1 0 0 0 0,0 0 0 0 0,0-1 0 0 0,0 1 0 0 0,0 0 0 0 0,1 0 0 0 0,-1 0-1 0 0,0 0 1 0 0,1 0 0 0 0,-1 0 0 0 0,1 0 0 0 0,0 0 0 0 0,0 1 0 0 0,-1-1 0 0 0,1 1 0 0 0,0-1 0 0 0,1 1 0 0 0,-1 0 0 0 0,0 0 0 0 0,0 0 0 0 0,0 0 0 0 0,1 0 0 0 0,-1 0 0 0 0,0 1 0 0 0,1-1 0 0 0,-1 1 0 0 0,1-1-31 0 0,8 0 162 0 0,0-1 0 0 0,0 1 0 0 0,0 1 0 0 0,0 0-1 0 0,0 0 1 0 0,6 2-162 0 0,46 12-188 0 0,-15-3 38 0 0,-42-9 135 0 0,0 0 1 0 0,0 1-1 0 0,1 0 0 0 0,-2 0 1 0 0,1 0-1 0 0,0 0 1 0 0,-1 1-1 0 0,1 0 0 0 0,-1 0 1 0 0,0 1-1 0 0,0-1 1 0 0,-1 1-1 0 0,0 0 0 0 0,1 0 1 0 0,-2 1-1 0 0,1-1 1 0 0,0 1 14 0 0,-3 0 10 0 0,0 0 1 0 0,0 0-1 0 0,0 1 0 0 0,-1-1 1 0 0,1 0-1 0 0,-1 0 1 0 0,-1 0-1 0 0,1 0 0 0 0,-1 0 1 0 0,0 1-1 0 0,-1-1 1 0 0,1 0-1 0 0,-1-1 0 0 0,-1 1 1 0 0,1 0-11 0 0,-6 5 241 0 0,-1-1 1 0 0,0 0 0 0 0,0-1 0 0 0,-1 0-1 0 0,0 0 1 0 0,-1-1 0 0 0,-3 2-242 0 0,-4-5 571 0 0,18-5-552 0 0,0 0 0 0 0,-1 0 0 0 0,1 0 0 0 0,-1 0 0 0 0,1 0 0 0 0,0 0 0 0 0,-1 0 0 0 0,1 0 0 0 0,0 0 0 0 0,-1 0 0 0 0,1 0 0 0 0,-1 0 0 0 0,1 0 0 0 0,0 0 0 0 0,-1 1 0 0 0,1-1 0 0 0,0 0 0 0 0,-1 0 0 0 0,1 0 0 0 0,0 0 0 0 0,0 1-1 0 0,-1-1 1 0 0,1 0 0 0 0,0 0 0 0 0,-1 1 0 0 0,1-1 0 0 0,0 0 0 0 0,0 1 0 0 0,0-1 0 0 0,-1 0 0 0 0,1 1 0 0 0,0-1 0 0 0,0 0 0 0 0,0 1 0 0 0,0-1 0 0 0,0 0-19 0 0,2-1 8 0 0,0 0 0 0 0,0 0 0 0 0,1 0-1 0 0,-1 0 1 0 0,1 0 0 0 0,-1 0 0 0 0,1 0 0 0 0,-1 1-1 0 0,1 0 1 0 0,0-1 0 0 0,-1 1 0 0 0,2 0-8 0 0,1 0 13 0 0,1-1-3 0 0,0 0 0 0 0,0 0 0 0 0,0 1 0 0 0,0 0 0 0 0,0 0 0 0 0,1 0 0 0 0,-1 1 0 0 0,0 0 0 0 0,0 0 0 0 0,0 1 0 0 0,0 0 0 0 0,0 0 0 0 0,-1 0 0 0 0,1 1 0 0 0,-1-1 0 0 0,1 2 0 0 0,-1-1 0 0 0,0 0 1 0 0,0 1-1 0 0,0 0 0 0 0,-1 0 0 0 0,1 0 0 0 0,0 2-10 0 0,0 0-1 0 0,0-1 1 0 0,-1 1 0 0 0,0 0-1 0 0,0 0 1 0 0,-1 0 0 0 0,0 1 0 0 0,0-1-1 0 0,1 6 1 0 0,-2-7 1 0 0,-1 0-1 0 0,-1-1 0 0 0,1 1 0 0 0,-1 0 1 0 0,0 0-1 0 0,0 0 0 0 0,0 0 1 0 0,0 0-1 0 0,-1-1 0 0 0,0 1 0 0 0,0 0 1 0 0,0 0-1 0 0,-2 2 0 0 0,1-3 13 0 0,0 0-1 0 0,-1 0 1 0 0,1 0 0 0 0,-1 0-1 0 0,0 0 1 0 0,0-1 0 0 0,0 0-1 0 0,0 0 1 0 0,0 0-1 0 0,-1 0 1 0 0,0 0 0 0 0,1 0-1 0 0,-1-1 1 0 0,0 0 0 0 0,-4 2-13 0 0,2-1 27 0 0,-1 0 0 0 0,-1 0-1 0 0,1 0 1 0 0,0-1 0 0 0,-1 0 0 0 0,1-1 0 0 0,-1 0 0 0 0,1 0 0 0 0,-3 0-27 0 0,6-2-43 0 0,0 1 0 0 0,-1 0 0 0 0,1-1-1 0 0,0 0 1 0 0,0 0 0 0 0,0 0 0 0 0,0-1 0 0 0,0 1 0 0 0,0-1 0 0 0,0 0-1 0 0,0 0 1 0 0,1-1 0 0 0,-1 1 0 0 0,1-1 0 0 0,-1 1 0 0 0,1-1 0 0 0,0 0-1 0 0,0 0 1 0 0,0-1 0 0 0,1 1 0 0 0,-1 0 0 0 0,1-1 0 0 0,0 0 0 0 0,0 0-1 0 0,0 1 1 0 0,0-1 0 0 0,1 0 0 0 0,-1-2 43 0 0,1 3-8417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1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6016 0 0,'4'5'454'0'0,"-11"-9"300"0"0,8 6-508 0 0,-1-1 0 0 0,1 1 0 0 0,-1 0 0 0 0,1 0-1 0 0,-1 0 1 0 0,1 0 0 0 0,-1 0 0 0 0,0 0 0 0 0,0-1 0 0 0,0 1 0 0 0,0 2-246 0 0,1 14 15 0 0,17 80 271 0 0,-14-74-240 0 0,-2-16-8 0 0,-1 0 0 0 0,0 0-1 0 0,-1 0 1 0 0,1 0 0 0 0,-2 6-38 0 0,4 24 262 0 0,0-11-31 0 0,0-2 26 0 0,-2-20-186 0 0,0 0 0 0 0,0 0-1 0 0,-1 0 1 0 0,0 1 0 0 0,0 3-71 0 0,-1 0 116 0 0,1-1 1 0 0,0 0-1 0 0,1 1 0 0 0,1 5-116 0 0,-1-9 135 0 0,0 0 0 0 0,-1 0 0 0 0,1 0 0 0 0,-1 0 0 0 0,0 0 0 0 0,0 0 0 0 0,-1 0 0 0 0,0 0 0 0 0,0 1-135 0 0,3 8 398 0 0,-1-10-1855 0 0,-1-4-7253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1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8 6224 0 0,'0'0'30'0'0,"0"1"0"0"0,0-1-1 0 0,0 0 1 0 0,-1 0 0 0 0,1 1 0 0 0,0-1 0 0 0,-1 0 0 0 0,1 0 0 0 0,0 0 0 0 0,-1 1 0 0 0,1-1-1 0 0,0 0 1 0 0,-1 0 0 0 0,1 0 0 0 0,0 0 0 0 0,-1 0 0 0 0,1 0 0 0 0,0 1 0 0 0,-1-1 0 0 0,1 0-1 0 0,0 0 1 0 0,-1 0 0 0 0,1 0 0 0 0,-1 0 0 0 0,1-1 0 0 0,0 1 0 0 0,-1 0 0 0 0,1 0 0 0 0,0 0-1 0 0,-1 0 1 0 0,1 0 0 0 0,0 0 0 0 0,-1-1 0 0 0,1 1 0 0 0,0 0-30 0 0,-19-7 2923 0 0,19 6-2882 0 0,-1 1 0 0 0,0 0 0 0 0,1-1 1 0 0,-1 1-1 0 0,1 0 0 0 0,-1 0 0 0 0,0 0 0 0 0,1-1 0 0 0,-1 1 0 0 0,0 0 0 0 0,1 0 1 0 0,-1 0-1 0 0,0 0 0 0 0,1 0 0 0 0,-1 0 0 0 0,0 1 0 0 0,1-1 0 0 0,-1 0 1 0 0,0 0-1 0 0,1 0 0 0 0,-1 1 0 0 0,1-1 0 0 0,-1 0 0 0 0,1 1 0 0 0,-1-1-41 0 0,-17 16 102 0 0,13-9-158 0 0,0 0 0 0 0,1 0 0 0 0,0 0 0 0 0,0 1 1 0 0,0 0 55 0 0,-2 7-15 0 0,0 0 1 0 0,2 0 0 0 0,0 0-1 0 0,0 0 1 0 0,1 1-1 0 0,1-1 1 0 0,1 1 0 0 0,0 0-1 0 0,2 14 15 0 0,-1-14 71 0 0,2-1 0 0 0,0 1 0 0 0,1-1 0 0 0,4 13-71 0 0,-5-21 57 0 0,1-1 0 0 0,-1 1 0 0 0,1-1 0 0 0,1 0 0 0 0,-1 0 0 0 0,1-1 0 0 0,0 1-1 0 0,1-1 1 0 0,-1 0 0 0 0,1 0 0 0 0,0 0 0 0 0,1 0-57 0 0,-4-3 44 0 0,0 0 0 0 0,1 0-1 0 0,-1 0 1 0 0,1-1 0 0 0,-1 1 0 0 0,1-1-1 0 0,0 0 1 0 0,0 1 0 0 0,0-1 0 0 0,-1-1 0 0 0,1 1-1 0 0,0 0 1 0 0,0-1 0 0 0,0 1 0 0 0,0-1-1 0 0,1 0-43 0 0,1 0 39 0 0,1-1-1 0 0,0 0 0 0 0,-1 0 1 0 0,1-1-1 0 0,0 0 0 0 0,-1 0 0 0 0,0 0 1 0 0,2-1-39 0 0,29-12 67 0 0,-24 11-44 0 0,-1 0 1 0 0,0-1-1 0 0,0-1 1 0 0,0 0 0 0 0,0 0-1 0 0,-1-1 1 0 0,0-1-24 0 0,0 0-104 0 0,-4 4-145 0 0,-1-1 1 0 0,1 0-1 0 0,-1 0 1 0 0,-1 0-1 0 0,1-1 1 0 0,0 0 248 0 0,-3 2-8237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2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1 4416 0 0,'-3'1'50'0'0,"0"0"0"0"0,0 1 1 0 0,0 0-1 0 0,1-1 0 0 0,-1 1 1 0 0,0 0-1 0 0,1 0 0 0 0,-1 1 1 0 0,1-1-1 0 0,0 0 0 0 0,-2 3-50 0 0,-7 8 223 0 0,8-10-164 0 0,0 0-1 0 0,1 0 1 0 0,0 0-1 0 0,-1 0 0 0 0,1 1 1 0 0,0-1-1 0 0,0 3-58 0 0,-9 16 181 0 0,8-17-166 0 0,0 1 0 0 0,0 0 0 0 0,1-1 0 0 0,0 1 0 0 0,-1 2-15 0 0,-2 10 45 0 0,3-13-7 0 0,0 0 1 0 0,1 0 0 0 0,-1 1 0 0 0,1-1 0 0 0,1 0-1 0 0,-1 4-38 0 0,0 16 129 0 0,1-13 37 0 0,-1-1 1 0 0,2 1-1 0 0,0-1 0 0 0,2 12-166 0 0,-1-10 136 0 0,-2-11-73 0 0,1 0-1 0 0,-1 0 0 0 0,0 0 0 0 0,1 1 1 0 0,-1-1-1 0 0,1 0 0 0 0,0 0 1 0 0,0 0-1 0 0,0 0 0 0 0,0 0 1 0 0,0 0-1 0 0,0 0 0 0 0,0-1 1 0 0,1 1-1 0 0,-1 0 0 0 0,1-1 0 0 0,-1 1 1 0 0,1-1-1 0 0,0 1 0 0 0,0-1-62 0 0,2 2 111 0 0,0-1 0 0 0,0 0 0 0 0,1 0 0 0 0,-1-1 0 0 0,1 1-1 0 0,-1-1 1 0 0,1 0 0 0 0,-1 0 0 0 0,1-1 0 0 0,0 1 0 0 0,0-1-1 0 0,-1 0 1 0 0,1 0 0 0 0,0-1 0 0 0,-1 1 0 0 0,1-1 0 0 0,0 0-1 0 0,-1-1 1 0 0,1 1 0 0 0,-1-1 0 0 0,0 1 0 0 0,1-1 0 0 0,-1-1-1 0 0,0 1 1 0 0,0-1 0 0 0,0 1 0 0 0,-1-1 0 0 0,1 0 0 0 0,0 0-1 0 0,-1-1 1 0 0,2-1-111 0 0,2-3 83 0 0,-1-1-1 0 0,1 1 1 0 0,-1-1 0 0 0,-1 0-1 0 0,1-1 1 0 0,-2 1-1 0 0,1-1 1 0 0,-1 0-1 0 0,-1 0 1 0 0,0-1 0 0 0,0 1-1 0 0,-1 0 1 0 0,-1-1-1 0 0,1-2-82 0 0,-1-7 97 0 0,-1 16-11 0 0,1 0 0 0 0,-1-1 0 0 0,0 1 0 0 0,0 0 0 0 0,-1 0 0 0 0,0-4-86 0 0,1 7 24 0 0,-1-1-1 0 0,0 0 0 0 0,0 0 1 0 0,1 1-1 0 0,-1-1 0 0 0,0 0 1 0 0,0 1-1 0 0,0-1 0 0 0,-1 1 1 0 0,1 0-1 0 0,0-1 1 0 0,-1 1-1 0 0,1 0 0 0 0,0 0 1 0 0,-1 0-1 0 0,0 0 0 0 0,1 0 1 0 0,-1-1-24 0 0,-53-30 416 0 0,39 22-284 0 0,14 8-272 0 0,0 1 1 0 0,0 0-1 0 0,0-1 1 0 0,0 1 0 0 0,0 0-1 0 0,0 0 1 0 0,-1 0-1 0 0,1 0 1 0 0,-1 0-1 0 0,1 1 1 0 0,0-1-1 0 0,-2 0 140 0 0,2 1-9162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2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20 255 7024 0 0,'10'12'1174'0'0,"-6"-9"1125"0"0,0-10-509 0 0,-2 1-1583 0 0,1 1-145 0 0,-2-1 0 0 0,1 0 0 0 0,0 0-1 0 0,-1-1 1 0 0,0 1 0 0 0,-1 0 0 0 0,0 0 0 0 0,1-1-1 0 0,-2 1 1 0 0,1 0 0 0 0,-1-3-62 0 0,-2-7 262 0 0,0-1 0 0 0,-2 0 0 0 0,-3-8-262 0 0,3 10 141 0 0,3 11-77 0 0,0-1 1 0 0,0 1-1 0 0,1-1 1 0 0,0 0-1 0 0,-1 1 1 0 0,2-1-1 0 0,-1 0 0 0 0,1 0 1 0 0,-1 0-65 0 0,-4-12 537 0 0,5 16-527 0 0,0 1 1 0 0,0 0-1 0 0,0-1 0 0 0,0 1 1 0 0,-1 0-1 0 0,1-1 1 0 0,0 1-1 0 0,0 0 0 0 0,0-1 1 0 0,0 1-1 0 0,0 0 1 0 0,-1-1-1 0 0,1 1 0 0 0,0 0 1 0 0,0 0-1 0 0,0-1 1 0 0,-1 1-1 0 0,1 0 0 0 0,0-1 1 0 0,0 1-1 0 0,-1 0 1 0 0,1 0-1 0 0,0 0 0 0 0,-1-1 1 0 0,1 1-1 0 0,0 0 0 0 0,-1 0 1 0 0,1 0-1 0 0,0 0 1 0 0,-1 0-1 0 0,1 0 0 0 0,0 0 1 0 0,-1 0-11 0 0,2 1 5 0 0,-1 1 0 0 0,1 0 0 0 0,-1 0 0 0 0,1-1 0 0 0,0 1 0 0 0,0 0 0 0 0,0-1 0 0 0,0 1 0 0 0,0-1 0 0 0,1 1 0 0 0,-1-1 0 0 0,0 1 1 0 0,1-1-6 0 0,4 6 13 0 0,80 125 38 0 0,-55-82-16 0 0,-26-43-29 0 0,0 0-1 0 0,1-1 1 0 0,-1 1 0 0 0,1-1-1 0 0,1 0 1 0 0,-1-1 0 0 0,1 0-1 0 0,0 0 1 0 0,0 0 0 0 0,0-1-1 0 0,1 0 1 0 0,-1 0 0 0 0,2 0-6 0 0,4 2 18 0 0,-11-5-11 0 0,-1 0-1 0 0,1 0 1 0 0,-1-1 0 0 0,1 1-1 0 0,0 0 1 0 0,-1-1-1 0 0,1 1 1 0 0,0-1-1 0 0,-1 1 1 0 0,1-1-1 0 0,0 0 1 0 0,0 0-1 0 0,-1 0 1 0 0,1 0 0 0 0,0 0-1 0 0,0 0 1 0 0,-1 0-1 0 0,1 0 1 0 0,0-1-1 0 0,0 1 1 0 0,-1-1-1 0 0,1 0 1 0 0,0 1-7 0 0,0-2 36 0 0,1 0 0 0 0,-1 0 1 0 0,0-1-1 0 0,0 1 0 0 0,0 0 0 0 0,0-1 1 0 0,0 1-1 0 0,0-1 0 0 0,-1 1 1 0 0,1-1-1 0 0,-1 0 0 0 0,0 0 0 0 0,0 0 1 0 0,0 1-1 0 0,0-1 0 0 0,0-3-36 0 0,1-1 6 0 0,0-1 0 0 0,-1 0 1 0 0,0 1-1 0 0,-1-1 0 0 0,1 0 0 0 0,-2-2-6 0 0,0-11 61 0 0,-2 1-1 0 0,0 0 0 0 0,-4-10-60 0 0,-31-66 160 0 0,35 85 299 0 0,0-3-3041 0 0,3 14-7998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3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60 7528 0 0,'1'0'78'0'0,"0"1"1"0"0,-1 0-1 0 0,1 0 1 0 0,-1 0-1 0 0,1-1 1 0 0,-1 1-1 0 0,0 0 1 0 0,1 0-1 0 0,-1 0 1 0 0,0 0-1 0 0,1 0 0 0 0,-1 0 1 0 0,0 0-1 0 0,0 0 1 0 0,0 0-1 0 0,0 0 1 0 0,0 0-1 0 0,0 0 1 0 0,0 0-1 0 0,0 0 1 0 0,-1 0-79 0 0,3 16 1137 0 0,1-8-847 0 0,-1 0 0 0 0,0 0 0 0 0,0 1-1 0 0,-1-1 1 0 0,0 3-290 0 0,1 10 238 0 0,1 1-182 0 0,1 0 0 0 0,1-1 0 0 0,1 0 0 0 0,1 0 0 0 0,2 4-56 0 0,4 20 517 0 0,-3-31-183 0 0,-6-13-38 0 0,-7-12 46 0 0,-7-21-280 0 0,1-1 0 0 0,1 0 0 0 0,2 0 0 0 0,0-3-62 0 0,6 25 50 0 0,-1 1 0 0 0,1-1 0 0 0,0 0 0 0 0,1 1 0 0 0,0-1 0 0 0,1 1 0 0 0,0-1 0 0 0,0 1 0 0 0,1 0 0 0 0,0 0 0 0 0,1 0 0 0 0,0 0 0 0 0,0 0 1 0 0,1 1-1 0 0,2-2-50 0 0,18-13 88 0 0,-6 7 33 0 0,-17 14-98 0 0,1 0 0 0 0,0 0 1 0 0,0 1-1 0 0,-1-1 0 0 0,1 0 0 0 0,1 1 0 0 0,-1 0 1 0 0,0 0-1 0 0,0 0 0 0 0,0 0 0 0 0,0 0 1 0 0,1 1-1 0 0,-1 0 0 0 0,0-1 0 0 0,1 1 1 0 0,-1 0-1 0 0,0 1 0 0 0,1-1 0 0 0,-1 0 0 0 0,0 1 1 0 0,0 0-1 0 0,1 0 0 0 0,0 0-23 0 0,2 1 30 0 0,-1 0-1 0 0,0 0 0 0 0,1 0 1 0 0,-1 1-1 0 0,0 0 0 0 0,0 0 1 0 0,-1 0-1 0 0,1 0 0 0 0,-1 1 1 0 0,1-1-1 0 0,-1 1 0 0 0,0 1 1 0 0,1 1-30 0 0,49 79 261 0 0,-52-81-250 0 0,0 0-1 0 0,-1 0 1 0 0,1 0-1 0 0,-1 0 1 0 0,1 0 0 0 0,-1 0-1 0 0,-1 1 1 0 0,1-1-1 0 0,0 0 1 0 0,-1 1 0 0 0,0-1-1 0 0,0 0 1 0 0,-1 1-1 0 0,1-1 1 0 0,-1 4-11 0 0,-1-1 29 0 0,0 1 0 0 0,-1-1 0 0 0,1 1 0 0 0,-1-1 0 0 0,-1 0 0 0 0,0 0 0 0 0,0-1 0 0 0,-1 3-29 0 0,-2-1-19 0 0,1 0 1 0 0,-1-1-1 0 0,-1 0 1 0 0,1 0-1 0 0,-1-1 1 0 0,0 0-1 0 0,-1 0 1 0 0,1-1-1 0 0,-1 0 0 0 0,-5 2 20 0 0,3-3-35 0 0,0 0 1 0 0,0-1-1 0 0,-1 0 1 0 0,0 0-1 0 0,0-1 1 0 0,1-1-1 0 0,-1 0 1 0 0,0-1-1 0 0,0 0 1 0 0,0-1 0 0 0,-8-1 33 0 0,17 2-122 0 0,-1 0 0 0 0,1-1 1 0 0,-1 1-1 0 0,1-1 0 0 0,0 0 1 0 0,-1 0-1 0 0,1 0 0 0 0,0 0 1 0 0,-1-1-1 0 0,1 1 0 0 0,0-1 1 0 0,0 0-1 0 0,0 0 1 0 0,0 0-1 0 0,1 0 0 0 0,-1 0 1 0 0,0-1 121 0 0,2 2-9948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3.7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8032 0 0,'5'2'1038'0'0,"-4"-2"-933"0"0,0 1-1 0 0,0-1 1 0 0,-1 1-1 0 0,1-1 1 0 0,0 1-1 0 0,-1-1 1 0 0,1 1-1 0 0,-1 0 1 0 0,1-1-1 0 0,-1 1 1 0 0,1 0-1 0 0,-1-1 1 0 0,1 1-1 0 0,-1 0 1 0 0,0 0-1 0 0,1-1 1 0 0,-1 1-1 0 0,0 0 1 0 0,0 0-105 0 0,0 1 31 0 0,1 1 0 0 0,-1-1 0 0 0,1 0 0 0 0,0 1 0 0 0,-1-1 0 0 0,1 0 0 0 0,0 0 1 0 0,0 1-1 0 0,0-1 0 0 0,1 0-31 0 0,8 23 11 0 0,16 82 747 0 0,-22-64-260 0 0,-5-38-426 0 0,1 0 1 0 0,1 1 0 0 0,-1-1 0 0 0,1 0 0 0 0,-1 0-1 0 0,2 0 1 0 0,-1 1 0 0 0,0-1 0 0 0,2 1-73 0 0,-2 1 86 0 0,1 0 1 0 0,-1 0-1 0 0,0 0 0 0 0,-1-1 1 0 0,0 1-1 0 0,0 0 1 0 0,0 0-1 0 0,-2 5-86 0 0,1 14 164 0 0,0-20-216 0 0,1-6 31 0 0,0 0 0 0 0,0 0-1 0 0,1 0 1 0 0,-1 0 0 0 0,0 0-1 0 0,0 0 1 0 0,0-1 0 0 0,0 1 0 0 0,0 0-1 0 0,1 0 1 0 0,-1 0 0 0 0,0 0-1 0 0,0 0 1 0 0,0 0 0 0 0,0 0-1 0 0,0 0 1 0 0,1 0 0 0 0,-1 0 0 0 0,0 0-1 0 0,0 0 1 0 0,0 0 0 0 0,0 1-1 0 0,0-1 1 0 0,1 0 0 0 0,-1 0-1 0 0,0 0 1 0 0,0 0 0 0 0,0 0-1 0 0,0 0 1 0 0,0 0 0 0 0,0 0 0 0 0,1 0-1 0 0,-1 0 1 0 0,0 1 0 0 0,0-1-1 0 0,0 0 1 0 0,0 0 0 0 0,0 0-1 0 0,0 0 1 0 0,0 0 0 0 0,0 0 0 0 0,0 1-1 0 0,0-1 1 0 0,1 0 0 0 0,-1 0-1 0 0,0 0 1 0 0,0 0 0 0 0,0 0-1 0 0,0 1 1 0 0,0-1 0 0 0,0 0 0 0 0,0 0-1 0 0,0 0 1 0 0,0 0 0 0 0,0 1-1 0 0,0-1 1 0 0,-1 0 0 0 0,1 0-1 0 0,0 0 1 0 0,0 0 0 0 0,0 0-1 0 0,0 1 1 0 0,0-1 0 0 0,0 0 0 0 0,0 0-1 0 0,0 0 1 0 0,0 0 21 0 0,1 0-9049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4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6728 0 0,'0'2'262'0'0,"0"0"0"0"0,0 0 1 0 0,0 1-1 0 0,1-1 0 0 0,-1 0 1 0 0,0 0-1 0 0,1 0 0 0 0,0 0 1 0 0,-1 0-1 0 0,1 0 0 0 0,0 0 0 0 0,1 1-262 0 0,-1-1-51 0 0,0 1 107 0 0,0 0 1 0 0,-1 0-1 0 0,1 0 1 0 0,-1-1-1 0 0,0 1 1 0 0,0 0 0 0 0,0 0-1 0 0,0 0 1 0 0,0 0-1 0 0,-1 1-56 0 0,0 16 3 0 0,5 127 235 0 0,-3-42 565 0 0,0-87-672 0 0,0-13-36 0 0,0 1 1 0 0,-1-1 0 0 0,1 1-1 0 0,-1-1 1 0 0,-1 1 0 0 0,1-1 0 0 0,-1 0-1 0 0,0 1 1 0 0,0-1 0 0 0,0 0-1 0 0,-1 1 1 0 0,0-1 0 0 0,-2 4-96 0 0,-7 5-1102 0 0,11-14-7260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4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7528 0 0,'11'0'237'0'0,"6"3"684"0"0,10 1 379 0 0,1-5-613 0 0,0-1 0 0 0,8-2-687 0 0,3-1 259 0 0,-16 3-231 0 0,0-1 0 0 0,-1-1 1 0 0,13-4-29 0 0,31-7 36 0 0,-16 5-54 0 0,-20 7-22 0 0,-25 2 11 0 0,0 1 0 0 0,-1 0 0 0 0,1-1 0 0 0,0 0 1 0 0,-1 0-1 0 0,1 0 0 0 0,2-2 29 0 0,-5 2-22 0 0,-1 1 0 0 0,1-1 0 0 0,-1 1 0 0 0,1 0 0 0 0,-1-1 0 0 0,1 1 1 0 0,-1 0-1 0 0,1 0 0 0 0,0 0 0 0 0,-1 0 0 0 0,1 0 0 0 0,-1 0 0 0 0,1 1 0 0 0,-1-1 1 0 0,1 0-1 0 0,-1 1 0 0 0,1-1 0 0 0,-1 1 22 0 0,16 2-680 0 0,-16 21 367 0 0,21 156 1510 0 0,-12-139-725 0 0,-7-34-415 0 0,-1 0 0 0 0,0 0 1 0 0,0 0-1 0 0,-1 1 0 0 0,0-1 0 0 0,0 2-57 0 0,5 23 9 0 0,-6-32-1578 0 0,0 0-5976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3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458 1 6824 0 0,'-6'0'265'0'0,"1"1"0"0"0,-1 0 0 0 0,1 1 0 0 0,-1-1 0 0 0,1 1 1 0 0,0 0-1 0 0,-5 2-265 0 0,-23 8 433 0 0,22-9-377 0 0,0 1 0 0 0,1 0 0 0 0,0 1-1 0 0,-8 4-55 0 0,7-3 18 0 0,0-1 0 0 0,-1 0 0 0 0,-7 2-18 0 0,10-3 19 0 0,1-1 1 0 0,-1 2-1 0 0,1-1 0 0 0,0 1 0 0 0,0 1 0 0 0,0-1 0 0 0,1 1 0 0 0,-1 0 0 0 0,1 1 0 0 0,1 0 1 0 0,-3 3-20 0 0,-5 5 200 0 0,13-14-182 0 0,0 0-1 0 0,0 0 1 0 0,0 1-1 0 0,0-1 1 0 0,0 0-1 0 0,0 1 1 0 0,1-1-1 0 0,-1 1 1 0 0,0-1-1 0 0,1 1 1 0 0,-1-1-1 0 0,1 1 1 0 0,0-1-1 0 0,0 1-17 0 0,-7 16 179 0 0,-79 130 772 0 0,81-138-879 0 0,1 1 1 0 0,0-1 0 0 0,1 1-1 0 0,0 0 1 0 0,1 2-73 0 0,-6 17 134 0 0,5-7-12 0 0,3-19-100 0 0,-1 0 1 0 0,1 0-1 0 0,-1-1 0 0 0,0 1 1 0 0,0 0-1 0 0,0-1 1 0 0,-1 3-23 0 0,-1 2 37 0 0,1 0 1 0 0,0 0 0 0 0,0 0 0 0 0,0 1-1 0 0,1-1 1 0 0,1 0 0 0 0,-1 1-1 0 0,1-1 1 0 0,1 1 0 0 0,0 5-38 0 0,0-9 6 0 0,1 0-1 0 0,-1 0 1 0 0,1 0 0 0 0,-1 0 0 0 0,2 0-1 0 0,-1 0 1 0 0,0 0 0 0 0,1-1-1 0 0,0 1 1 0 0,0-1 0 0 0,0 0 0 0 0,1 1-1 0 0,1 0-5 0 0,0 0 6 0 0,0 0 0 0 0,0 0 0 0 0,1-1 0 0 0,-1 1-1 0 0,1-1 1 0 0,0-1 0 0 0,0 1 0 0 0,0-1 0 0 0,7 2-6 0 0,6 1 113 0 0,1-2 1 0 0,0-1 0 0 0,15 1-114 0 0,-1 0 125 0 0,-6-1 102 0 0,0-1 0 0 0,1-2 0 0 0,-1-1 0 0 0,1-1 0 0 0,-1-2 0 0 0,18-4-227 0 0,-12-5-1599 0 0,-32 11-7462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5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0 4720 0 0,'0'1'9'0'0,"-1"-1"-1"0"0,1 1 1 0 0,0-1 0 0 0,-1 1 0 0 0,1-1-1 0 0,0 1 1 0 0,-1-1 0 0 0,1 0 0 0 0,-1 1-1 0 0,1-1 1 0 0,-1 0 0 0 0,1 1 0 0 0,-1-1 0 0 0,1 0-1 0 0,-1 0 1 0 0,1 1 0 0 0,-1-1 0 0 0,1 0-1 0 0,-1 0 1 0 0,0 0 0 0 0,1 0 0 0 0,-1 0-1 0 0,1 0 1 0 0,-1 0 0 0 0,0 0-9 0 0,-24 3 1086 0 0,7-1 93 0 0,13 0-970 0 0,0 0 1 0 0,0 0-1 0 0,0 1 1 0 0,1 0 0 0 0,-1-1-1 0 0,1 1 1 0 0,0 1-1 0 0,-1-1 1 0 0,1 1-1 0 0,1-1 1 0 0,-2 3-210 0 0,-7 5 119 0 0,7-5-87 0 0,-1-1 0 0 0,1 2 0 0 0,1-1 0 0 0,-1 1 0 0 0,1-1 0 0 0,0 1 0 0 0,1 0 0 0 0,0 1 0 0 0,0-1 1 0 0,0 1-1 0 0,1-1 0 0 0,0 1 0 0 0,0 4-32 0 0,-2 14 241 0 0,1 0 1 0 0,2 0-1 0 0,0 13-241 0 0,2-33 53 0 0,-1 1 0 0 0,1 0 0 0 0,0-1 0 0 0,0 1 1 0 0,1-1-1 0 0,0 1 0 0 0,0-1 0 0 0,0 0 0 0 0,1 1 0 0 0,0-1 0 0 0,0-1 0 0 0,1 1 0 0 0,0 0 0 0 0,0-1 1 0 0,0 0-1 0 0,0 0 0 0 0,1 0 0 0 0,0 0 0 0 0,0-1 0 0 0,0 0 0 0 0,1 0 0 0 0,-1 0 0 0 0,5 1-53 0 0,4 3 189 0 0,-12-6-167 0 0,0-1-1 0 0,0 1 1 0 0,1-1-1 0 0,-1 0 1 0 0,0 0-1 0 0,0 0 1 0 0,1 0-1 0 0,-1 0 1 0 0,1 0-1 0 0,-1-1 1 0 0,1 1-1 0 0,-1-1 1 0 0,1 0-1 0 0,-1 0 1 0 0,1 0-1 0 0,-1 0 1 0 0,1 0-1 0 0,-1 0 1 0 0,1-1-22 0 0,22-6 285 0 0,-21 6-231 0 0,0 0 0 0 0,0-1 0 0 0,0 1 0 0 0,-1 0 0 0 0,1-1 0 0 0,0 0 0 0 0,-1 0 0 0 0,4-2-54 0 0,-2-1 89 0 0,0 0 0 0 0,0 0 1 0 0,-1 0-1 0 0,1 0 0 0 0,-1-1 0 0 0,0 0 0 0 0,-1 1 1 0 0,0-1-1 0 0,1-2-89 0 0,9-14 218 0 0,-10 16-154 0 0,-1 0-1 0 0,1 1 1 0 0,-1-1-1 0 0,0 0 1 0 0,0-1-1 0 0,-1 1 0 0 0,0 0 1 0 0,0 0-1 0 0,0-6-63 0 0,-1-60 633 0 0,-2 33-323 0 0,2 36-279 0 0,-1 0 1 0 0,1 0 0 0 0,-1 0 0 0 0,0 0 0 0 0,0 0 0 0 0,0 0-1 0 0,0 1 1 0 0,-1-1 0 0 0,1 0 0 0 0,-1 0 0 0 0,1 1 0 0 0,-3-2-32 0 0,-8-18 176 0 0,7 15-337 0 0,1-1 0 0 0,-2 1 0 0 0,1 1 0 0 0,-1-1 0 0 0,0 1 0 0 0,0 0 0 0 0,-1 1-1 0 0,0-1 1 0 0,0 1 0 0 0,0 0 0 0 0,-7-2 161 0 0,13 6-10458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5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77 383 7632 0 0,'0'0'28'0'0,"0"0"0"0"0,1 0 0 0 0,-1 0 0 0 0,1 0 0 0 0,-1-1 0 0 0,0 1-1 0 0,1 0 1 0 0,-1 0 0 0 0,1 0 0 0 0,-1-1 0 0 0,0 1 0 0 0,0 0 0 0 0,1-1 0 0 0,-1 1 0 0 0,0 0 0 0 0,1 0 0 0 0,-1-1 0 0 0,0 1 0 0 0,0 0 0 0 0,1-1 0 0 0,-1 1 0 0 0,0-1 0 0 0,0 1 0 0 0,0 0 0 0 0,0-1 0 0 0,0 1 0 0 0,1-1 0 0 0,-1 1 0 0 0,0-1-28 0 0,2-19 1792 0 0,-6-20 895 0 0,-3 8-2432 0 0,-2 0 0 0 0,-11-29-255 0 0,-16-54 528 0 0,34 110-488 0 0,1 0 1 0 0,0-1-1 0 0,0 1 1 0 0,1 0-1 0 0,-1-1 1 0 0,1-2-41 0 0,-2-19 310 0 0,2 27-310 0 0,0 0 15 0 0,-1 0-1 0 0,1 0 0 0 0,0 0 1 0 0,0-1-1 0 0,0 1 1 0 0,0 0-1 0 0,0 0 0 0 0,0 0 1 0 0,0 0-1 0 0,-1 0 1 0 0,1 0-1 0 0,0 0 1 0 0,0-1-1 0 0,0 1 0 0 0,0 0 1 0 0,0 0-1 0 0,0 0 1 0 0,0 0-1 0 0,0 0 1 0 0,0-1-1 0 0,0 1 0 0 0,0 0 1 0 0,0 0-1 0 0,0 0 1 0 0,0 0-1 0 0,0 0 0 0 0,0-1 1 0 0,0 1-1 0 0,0 0 1 0 0,0 0-1 0 0,0 0 1 0 0,0 0-1 0 0,0 0 0 0 0,0-1 1 0 0,0 1-1 0 0,0 0 1 0 0,1 0-1 0 0,-1 0 1 0 0,0 0-1 0 0,0 0 0 0 0,0 0 1 0 0,0-1-1 0 0,0 1 1 0 0,0 0-1 0 0,0 0 0 0 0,0 0 1 0 0,1 0-1 0 0,-1 0 1 0 0,0 0-1 0 0,0 0 1 0 0,0 0-1 0 0,0 0 0 0 0,0 0 1 0 0,1 0-1 0 0,-1 0 1 0 0,0 0-1 0 0,0 0 1 0 0,0 0-1 0 0,0 0 0 0 0,0 0 1 0 0,1 0-1 0 0,-1 0 1 0 0,0 0-1 0 0,0 0 1 0 0,0 0-1 0 0,0 0 0 0 0,0 0 1 0 0,1 0-1 0 0,-1 0 1 0 0,0 0-15 0 0,7 0 166 0 0,-4 0-2073 0 0,-2 0-7939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5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0 152 16400 0 0,'4'6'0'0'0,"9"11"2"0"0,0-1 0 0 0,1 1 1 0 0,0-2-1 0 0,7 5-2 0 0,-15-16 3 0 0,1 0-1 0 0,-1 0 1 0 0,0-1 0 0 0,7 2-3 0 0,11 6 5 0 0,-21-9-6 0 0,1 0 0 0 0,0 0 0 0 0,-1 0 0 0 0,1 0 0 0 0,0-1 0 0 0,0 1 0 0 0,0-1 1 0 0,0 0-1 0 0,1 0 0 0 0,-1-1 0 0 0,0 1 0 0 0,0-1 0 0 0,0 0 0 0 0,1 0 0 0 0,-1 0 0 0 0,0-1 0 0 0,0 0 0 0 0,0 1 1 0 0,1-2 0 0 0,10-3 0 0 0,-13 5 0 0 0,-1 0 0 0 0,0 0 0 0 0,1-1 0 0 0,-1 1 0 0 0,0-1 0 0 0,0 1 0 0 0,1-1 0 0 0,-1 1 0 0 0,0-1 0 0 0,0 0 0 0 0,0 0 0 0 0,0 1 0 0 0,0-1 0 0 0,0 0 0 0 0,0 0 0 0 0,0 0 0 0 0,0 0 0 0 0,0 0 0 0 0,0-1 0 0 0,0 1 0 0 0,-1 0 0 0 0,6-8 46 0 0,-1-1 1 0 0,-1 0-1 0 0,1 0 1 0 0,-2 0-1 0 0,1 0 1 0 0,-1 0 0 0 0,1-10-47 0 0,-2 8 65 0 0,0-1 0 0 0,-1 0 0 0 0,-1-1 1 0 0,0 1-1 0 0,0 0 0 0 0,-2 0 0 0 0,1 0 1 0 0,-2 0-1 0 0,1 1 0 0 0,-3-3-65 0 0,4 12 4 0 0,0 1 0 0 0,0 0 0 0 0,0-1 0 0 0,-1 1 0 0 0,1 0 0 0 0,-1 0 0 0 0,0 0 0 0 0,0 0 0 0 0,0 0 0 0 0,0 0 0 0 0,0-1-4 0 0,-4-2-1836 0 0,5 4-9310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6.3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1 368 7024 0 0,'0'1'79'0'0,"0"-1"1"0"0,0 0 0 0 0,0 0-1 0 0,0 1 1 0 0,0-1-1 0 0,0 0 1 0 0,0 0-1 0 0,0 1 1 0 0,0-1 0 0 0,0 0-1 0 0,0 0 1 0 0,0 1-1 0 0,0-1 1 0 0,0 0 0 0 0,0 0-1 0 0,0 1 1 0 0,1-1-1 0 0,-1 0 1 0 0,0 0 0 0 0,0 0-1 0 0,0 1 1 0 0,0-1-1 0 0,1 0 1 0 0,-1 0 0 0 0,0 0-1 0 0,0 1 1 0 0,0-1-1 0 0,1 0 1 0 0,-1 0-1 0 0,0 0 1 0 0,0 0 0 0 0,0 0-1 0 0,1 0 1 0 0,-1 1-1 0 0,0-1 1 0 0,0 0 0 0 0,1 0-1 0 0,-1 0 1 0 0,0 0-1 0 0,0 0 1 0 0,1 0 0 0 0,-1 0-1 0 0,0 0 1 0 0,0 0-1 0 0,1 0 1 0 0,-1 0-1 0 0,0 0 1 0 0,0 0 0 0 0,1 0-1 0 0,-1-1 1 0 0,0 1-1 0 0,0 0 1 0 0,1 0 0 0 0,-1 0-1 0 0,0 0 1 0 0,0 0-1 0 0,1 0 1 0 0,-1-1 0 0 0,0 1-1 0 0,0 0 1 0 0,0 0-1 0 0,0 0-79 0 0,3-4 200 0 0,0 0-1 0 0,0 0 1 0 0,-1 0-1 0 0,0 0 1 0 0,0 0 0 0 0,0 0-1 0 0,0 0 1 0 0,-1-1-1 0 0,1 1 1 0 0,-1-1-1 0 0,0-2-199 0 0,8-59-235 0 0,-8 48 451 0 0,7-106-36 0 0,-7 119-168 0 0,0 1 0 0 0,0 0 0 0 0,0-1 0 0 0,0 1 0 0 0,1 0 0 0 0,0-2-12 0 0,6-19 136 0 0,-7 23-112 0 0,0-1-1 0 0,0 0 1 0 0,1 0 0 0 0,-1 1-1 0 0,1-1 1 0 0,-1 1-1 0 0,1-1 1 0 0,0 1-1 0 0,0-1 1 0 0,0 1 0 0 0,0 0-1 0 0,1 0 1 0 0,-1 0-1 0 0,1 0 1 0 0,-1 1-1 0 0,1-1 1 0 0,-1 1 0 0 0,1-1-1 0 0,0 1 1 0 0,0 0-1 0 0,-1 0 1 0 0,4 0-24 0 0,1-4 113 0 0,-6 5-109 0 0,-1-1-1 0 0,1 1 0 0 0,-1 0 0 0 0,0-1 0 0 0,1 1 1 0 0,-1 0-1 0 0,1-1 0 0 0,-1 1 0 0 0,1 0 1 0 0,-1 0-1 0 0,1-1 0 0 0,-1 1 0 0 0,1 0 1 0 0,-1 0-1 0 0,1 0 0 0 0,-1 0 0 0 0,1 0 0 0 0,-1-1 1 0 0,1 1-1 0 0,-1 0 0 0 0,1 0-3 0 0,1 1 10 0 0,1-1 0 0 0,-1 1 0 0 0,0 0 0 0 0,0 0 0 0 0,1-1 0 0 0,-1 1-1 0 0,0 1 1 0 0,0-1 0 0 0,0 0 0 0 0,0 0 0 0 0,0 1 0 0 0,-1-1 0 0 0,1 1 0 0 0,0 0-1 0 0,-1-1 1 0 0,1 1 0 0 0,-1 0 0 0 0,1 0 0 0 0,0 2-10 0 0,24 42 50 0 0,-24-41-48 0 0,42 103 242 0 0,-29-73-105 0 0,-1 1 0 0 0,5 23-139 0 0,-4-3 0 0 0,-13-22 469 0 0,-2-32-655 0 0,0-1 0 0 0,0 1 0 0 0,-1-1 0 0 0,1 0-1 0 0,0 0 1 0 0,-1 1 0 0 0,1-1 0 0 0,-1 0 0 0 0,1 0-1 0 0,-1 1 1 0 0,0-1 0 0 0,1 0 0 0 0,-2 1 186 0 0,2-2-10033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6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6728 0 0,'0'0'0'0'0,"0"0"0"0"0,7-7 0 0 0,4-1 936 0 0,3-1 8 0 0,6 4-16 0 0,0-8 16 0 0,0 3-488 0 0,1 3 16 0 0,-4 0-8 0 0,5-3 8 0 0,2 3-472 0 0,1 3 0 0 0,-1 4 0 0 0,-5-8 0 0 0,-19 8-9272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7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7528 0 0,'0'0'177'0'0,"10"18"876"0"0,-8 30-407 0 0,4 14-646 0 0,-2-15 548 0 0,-1 14-548 0 0,-2-34 335 0 0,2 0 0 0 0,3 13-335 0 0,-4-26 130 0 0,8 62 590 0 0,-9-67-410 0 0,1 1 0 0 0,0-1 0 0 0,1 0 0 0 0,3 9-310 0 0,-5-15 144 0 0,0 0 1 0 0,0 0-1 0 0,1 0 1 0 0,-1-1-1 0 0,1 1 1 0 0,0 0-1 0 0,0 0 1 0 0,0-1-1 0 0,2 3-144 0 0,-3-4 51 0 0,0 0 0 0 0,0 0 0 0 0,1 0 0 0 0,-1-1-1 0 0,0 1 1 0 0,1 0 0 0 0,-1-1 0 0 0,1 1 0 0 0,-1-1 0 0 0,1 1-1 0 0,-1-1 1 0 0,1 1 0 0 0,-1-1 0 0 0,1 0 0 0 0,0 0 0 0 0,-1 0 0 0 0,1 0-1 0 0,-1 0 1 0 0,2 0-51 0 0,109-4 604 0 0,-85 2-525 0 0,21-3-1951 0 0,-35 1-7981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2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0 4512 0 0,'0'0'368'0'0,"0"0"0"0"0,-4 1 0 0 0,-1 0-208 0 0,-11 5 1232 0 0,14 3-157 0 0,-1 0-220 0 0,3-9-984 0 0,0 0 0 0 0,0 0-1 0 0,0 0 1 0 0,0 0-1 0 0,-1 1 1 0 0,1-1-1 0 0,0 0 1 0 0,0 0 0 0 0,0 0-1 0 0,0 0 1 0 0,-1 0-1 0 0,1 0 1 0 0,0 0-1 0 0,0 0 1 0 0,0 0 0 0 0,0 1-1 0 0,-1-1 1 0 0,1 0-1 0 0,0 0 1 0 0,0 0-1 0 0,0 0 1 0 0,-1 0-1 0 0,1 0 1 0 0,0 0 0 0 0,0 0-1 0 0,0-1 1 0 0,-1 1-1 0 0,1 0 1 0 0,0 0-1 0 0,0 0 1 0 0,0 0 0 0 0,-1 0-1 0 0,1 0 1 0 0,0 0-1 0 0,0 0 1 0 0,0 0-1 0 0,0-1 1 0 0,0 1 0 0 0,-1 0-1 0 0,1 0 1 0 0,0 0-31 0 0,0 0 32 0 0,0 0 1 0 0,1 0 0 0 0,-1 0 0 0 0,0 0 0 0 0,0 0 0 0 0,0 0-1 0 0,0 0 1 0 0,1 0 0 0 0,-1 0 0 0 0,0 1 0 0 0,0-1-1 0 0,0 0 1 0 0,0 0 0 0 0,1 0 0 0 0,-1 0 0 0 0,0 0-1 0 0,0 0 1 0 0,0 1 0 0 0,0-1 0 0 0,0 0 0 0 0,0 0 0 0 0,0 0-1 0 0,0 0 1 0 0,0 1 0 0 0,1-1 0 0 0,-1 0 0 0 0,0 0-1 0 0,0 0 1 0 0,0 1 0 0 0,0-1 0 0 0,0 0 0 0 0,0 0-1 0 0,0 0 1 0 0,0 0 0 0 0,0 1 0 0 0,0-1 0 0 0,0 0-1 0 0,0 0 1 0 0,0 0 0 0 0,-1 1 0 0 0,1-1 0 0 0,0 0 0 0 0,0 0-1 0 0,0 0 1 0 0,0 0 0 0 0,0 0 0 0 0,0 1 0 0 0,0-1-1 0 0,0 0 1 0 0,-1 0 0 0 0,1 0 0 0 0,0 0 0 0 0,0 0-1 0 0,0 1 1 0 0,0-1 0 0 0,0 0 0 0 0,-1 0 0 0 0,1 0-1 0 0,0 0 1 0 0,0 0 0 0 0,0 0 0 0 0,0 0 0 0 0,-1 0 0 0 0,1 0-1 0 0,0 0 1 0 0,0 0 0 0 0,0 0 0 0 0,-1 0 0 0 0,1 0-33 0 0,297-7 1798 0 0,6 0-539 0 0,-228 5-1185 0 0,26 0 5 0 0,-31-2 14 0 0,-53 2-64 0 0,0 1 1 0 0,1 1 0 0 0,13 1-30 0 0,7-7-20 0 0,-37 6 1 0 0,-1 0 2 0 0,0 0 2 0 0,0 0 8 0 0,0 0 13 0 0,0 0 3 0 0,0 0 4 0 0,0 0-1 0 0,0 0-2034 0 0,0 0-8174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3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4416 0 0,'-4'5'4208'0'0,"7"-4"-4043"0"0,0 1 1 0 0,0-1 0 0 0,0 1 0 0 0,0 0-1 0 0,0 0 1 0 0,-1 0 0 0 0,1 0-1 0 0,-1 1 1 0 0,1-1 0 0 0,-1 1-1 0 0,0-1 1 0 0,0 1 0 0 0,0 0 0 0 0,0 0-166 0 0,4 6 244 0 0,0-4-161 0 0,0 1-1 0 0,0-1 1 0 0,0 0 0 0 0,0 0 0 0 0,1-1 0 0 0,2 2-83 0 0,-8-6 36 0 0,1 1 0 0 0,-1 0 0 0 0,1 0 0 0 0,-1 0-1 0 0,0 0 1 0 0,1 0 0 0 0,-1 0 0 0 0,0 0 0 0 0,0 0 0 0 0,0 0 0 0 0,1 2-36 0 0,-1-2 11 0 0,-1-1 0 0 0,0 1 0 0 0,0 0 0 0 0,1-1 0 0 0,-1 1 0 0 0,0 0 0 0 0,0-1 0 0 0,0 1 0 0 0,0 0 0 0 0,0 0 0 0 0,0-1 0 0 0,0 1 0 0 0,0 0 0 0 0,0-1 0 0 0,0 1 0 0 0,0 0 0 0 0,-1 0 0 0 0,1-1 0 0 0,0 1 0 0 0,0 0 0 0 0,-1-1 0 0 0,1 1 0 0 0,0 0 0 0 0,-1-1 0 0 0,1 1 0 0 0,-1-1-11 0 0,-3 17 111 0 0,4-16-108 0 0,0 1-1 0 0,0-1 1 0 0,0 0-1 0 0,0 1 1 0 0,-1-1-1 0 0,1 0 1 0 0,0 1-1 0 0,-1-1 1 0 0,1 0-1 0 0,-1 0 0 0 0,0 1 1 0 0,1-1-1 0 0,-1 0 1 0 0,0 0-1 0 0,1 0 1 0 0,-2 1-3 0 0,-24 32 182 0 0,21-27-97 0 0,1-1-1 0 0,-1 1 1 0 0,0-1 0 0 0,-1 0-1 0 0,-3 3-84 0 0,7-7 61 0 0,-1 1 1 0 0,1-1-1 0 0,1 1 0 0 0,-1-1 0 0 0,0 1 1 0 0,0 0-1 0 0,1-1 0 0 0,0 1 0 0 0,-1 1-61 0 0,1-1 82 0 0,0 0-1 0 0,-1-1 1 0 0,1 1-1 0 0,-1 0 0 0 0,1-1 1 0 0,-1 1-1 0 0,0-1 1 0 0,0 1-1 0 0,-2 0-81 0 0,3 0-168 0 0,-1 1 0 0 0,1-1 0 0 0,0 1 0 0 0,0-1 0 0 0,0 1-1 0 0,0-1 1 0 0,1 1 0 0 0,-1 0 0 0 0,1 0 168 0 0,0-3-9213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4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1 3408 0 0,'0'3'61'0'0,"-1"0"1"0"0,1 0-1 0 0,0 0 0 0 0,-1 0 0 0 0,0 0 1 0 0,1 0-1 0 0,-1 0 0 0 0,0 0 1 0 0,-1 0-1 0 0,1 0 0 0 0,0 0 1 0 0,-1-1-1 0 0,0 1 0 0 0,0-1 0 0 0,1 1 1 0 0,-1-1-1 0 0,-1 0 0 0 0,-1 2-61 0 0,-4 3 534 0 0,-1-1 1 0 0,0 0-1 0 0,0 0 0 0 0,-9 3-534 0 0,10-5 207 0 0,0 0 0 0 0,1 1 0 0 0,-1 0 0 0 0,1 0 0 0 0,0 0 0 0 0,1 1 0 0 0,-2 1-207 0 0,6-5 81 0 0,1-1 1 0 0,0 1-1 0 0,-1 0 1 0 0,1-1-1 0 0,0 1 0 0 0,0 0 1 0 0,0 0-1 0 0,0 0 1 0 0,1 0-1 0 0,-1 0 0 0 0,0 0 1 0 0,1 0-1 0 0,-1 0 1 0 0,1 0-1 0 0,0 1 0 0 0,0-1 1 0 0,0 0-1 0 0,0 0 0 0 0,0 0 1 0 0,0 0-1 0 0,1 0 1 0 0,-1 0-1 0 0,1 1-81 0 0,24 12 573 0 0,20 20 526 0 0,-33-27-897 0 0,-1 0 0 0 0,2-1 0 0 0,-1 0 0 0 0,1-1 0 0 0,0 0 0 0 0,0-1 0 0 0,8 1-202 0 0,-12-2 39 0 0,14 6-1699 0 0,-12-6-6510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8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11 96 0 0,'0'0'257'0'0,"0"0"5"0"0,0 0-4 0 0,0 0 20 0 0,0 0 60 0 0,0 0 21 0 0,-3 3 0 0 0,2-1-293 0 0,-2 1 132 0 0,1 0 1 0 0,-1 0 0 0 0,0 0 0 0 0,0 0-1 0 0,-1 0 1 0 0,-2 1-199 0 0,5-3 374 0 0,0 0-1 0 0,-1 0 1 0 0,1 0-1 0 0,0 0 1 0 0,-1-1-1 0 0,1 1 0 0 0,-1 0 1 0 0,1-1-1 0 0,-1 1 1 0 0,0-1-374 0 0,2 1 52 0 0,0 0-1 0 0,0-1 1 0 0,0 1 0 0 0,1-1 0 0 0,-1 1 0 0 0,0-1 0 0 0,1 1-1 0 0,-1-1 1 0 0,1 1 0 0 0,-1-1 0 0 0,0 1 0 0 0,1-1 0 0 0,-1 1-1 0 0,1-1 1 0 0,-1 0 0 0 0,1 1 0 0 0,-1-1 0 0 0,1 0-1 0 0,0 1 1 0 0,-1-1 0 0 0,1 0 0 0 0,-1 0 0 0 0,1 0 0 0 0,0 1-1 0 0,-1-1 1 0 0,1 0 0 0 0,-1 0 0 0 0,1 0 0 0 0,0 0 0 0 0,-1 0-1 0 0,1 0 1 0 0,0 0 0 0 0,-1 0 0 0 0,1-1 0 0 0,0 1-52 0 0,35-4 878 0 0,-15 2-458 0 0,48-1 1006 0 0,41-9-1426 0 0,-50 5 191 0 0,55-4 190 0 0,-67 9-98 0 0,-11 2-164 0 0,32-7 3 0 0,-46 6 122 0 0,-1 0 0 0 0,0 1 0 0 0,3 1-244 0 0,16 0 58 0 0,-40-1-49 0 0,-1 0 8 0 0,0 0 11 0 0,0 0-2 0 0,0 0-4 0 0,0 0-4 0 0,0 0-4 0 0,2 0 12 0 0,1-1 1 0 0,0 1-1 0 0,-1-1 0 0 0,1 1 0 0 0,0-1 0 0 0,-1 0 0 0 0,1 0 1 0 0,1-2-27 0 0,-9 13 190 0 0,1-1 0 0 0,0 1 1 0 0,0-1-1 0 0,1 1 0 0 0,0 0 1 0 0,0 0-1 0 0,2 1 1 0 0,-2 4-191 0 0,-1 18 126 0 0,1 1 1 0 0,1 17-127 0 0,-5 0 64 0 0,3-30-63 0 0,-2 25 571 0 0,5-46-578 0 0,0 0 0 0 0,0 1 0 0 0,0-1 0 0 0,0 0 0 0 0,0 1 0 0 0,0-1 0 0 0,1 0 0 0 0,-1 1 0 0 0,0-1 0 0 0,0 1 0 0 0,0-1 0 0 0,0 1 0 0 0,1 0 0 0 0,-1-1 0 0 0,0 1 0 0 0,0 0 0 0 0,1-1 0 0 0,-1 1 6 0 0,-2 6-2087 0 0,2-6-8051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3.7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1 103 9144 0 0,'0'0'91'0'0,"0"-1"1"0"0,1 1 0 0 0,-1 0-1 0 0,0-1 1 0 0,1 1 0 0 0,-1-1-1 0 0,0 1 1 0 0,1 0 0 0 0,-1-1-1 0 0,1 1 1 0 0,-1 0 0 0 0,1 0-1 0 0,-1-1 1 0 0,0 1 0 0 0,1 0-1 0 0,-1 0 1 0 0,1-1 0 0 0,-1 1-1 0 0,1 0 1 0 0,-1 0-1 0 0,1 0 1 0 0,-1 0 0 0 0,1 0-1 0 0,0 0 1 0 0,-1 0 0 0 0,1 0-1 0 0,-1 0 1 0 0,1 0 0 0 0,-1 0-1 0 0,1 0 1 0 0,-1 0 0 0 0,1 1-1 0 0,-1-1 1 0 0,1 0 0 0 0,-1 0-1 0 0,0 0 1 0 0,1 1 0 0 0,-1-1-1 0 0,1 0-91 0 0,46-10 747 0 0,160-36-729 0 0,-125 29-92 0 0,-24 7 44 0 0,7-3-1796 0 0,-57 11-6439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1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96 0 0,'-1'47'6'0'0,"-7"23"2831"0"0,4-27-736 0 0,-1-23-455 0 0,1 9-166 0 0,4-23-2413 0 0,0-5-4236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1.4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0,'0'0'265'0'0,"10"15"748"0"0,-4 40-311 0 0,-2-31-282 0 0,-4-10-168 0 0,4 9 130 0 0,2-6-1351 0 0,-6-16-4016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1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1 4720 0 0,'-1'23'2873'0'0,"-2"27"-1272"0"0,-4 80-1283 0 0,0-63 271 0 0,1-13 167 0 0,5-45-580 0 0,0-1-1 0 0,-1 1 1 0 0,0 0-1 0 0,-2 5-175 0 0,1-6 146 0 0,1-1 0 0 0,0 1 0 0 0,1 0 0 0 0,0 0 0 0 0,0 6-146 0 0,1 35-52 0 0,0-49-8697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2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8640 0 0,'1'6'142'0'0,"1"0"1"0"0,0 0 0 0 0,0 0 0 0 0,0-1 0 0 0,0 1-1 0 0,1-1 1 0 0,0 1 0 0 0,1 0-143 0 0,2 4 233 0 0,-1-1 0 0 0,-1 1 0 0 0,0 1 0 0 0,0 0-233 0 0,-3-8 9 0 0,0 1 14 0 0,1 1 0 0 0,-1 0 0 0 0,0-1 1 0 0,0 1-1 0 0,-1 0 0 0 0,1 0 1 0 0,-1-1-1 0 0,0 1 0 0 0,-1 0 1 0 0,1 0-1 0 0,-1-1 0 0 0,0 4-23 0 0,-5 44 567 0 0,5-36-409 0 0,-3 6 25 0 0,3-12-83 0 0,1-9-89 0 0,0 0-1 0 0,0 0 0 0 0,-1-1 1 0 0,1 1-1 0 0,0 0 0 0 0,0 0 1 0 0,0 0-1 0 0,0-1 0 0 0,-1 1 1 0 0,1 0-1 0 0,0-1 1 0 0,-1 1-1 0 0,1 0 0 0 0,0-1 1 0 0,-1 1-1 0 0,1 0 0 0 0,-1 0-10 0 0,-1 2 72 0 0,-1 0 0 0 0,1 0 0 0 0,0 1 0 0 0,1-1 0 0 0,-1 1 0 0 0,1 0-1 0 0,-1-1 1 0 0,1 2-72 0 0,-9 19 183 0 0,4-5-1691 0 0,6-18-6664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2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5920 0 0,'2'-2'104'0'0,"0"1"1"0"0,0-1-1 0 0,1 1 1 0 0,-1 0-1 0 0,0 0 1 0 0,1-1-1 0 0,-1 2 1 0 0,1-1-1 0 0,-1 0 0 0 0,1 0 1 0 0,0 1-1 0 0,-1 0 1 0 0,1-1-1 0 0,0 1 1 0 0,-1 0-1 0 0,2 0-104 0 0,25-4 1035 0 0,55-16 21 0 0,-78 19-1104 0 0,0 0 1 0 0,-1 0-1 0 0,1 0 0 0 0,0 0 0 0 0,0 1 0 0 0,0 0 0 0 0,0 0 0 0 0,0 1 0 0 0,0 0 0 0 0,0 0 0 0 0,0 0 1 0 0,-1 0-1 0 0,1 1 0 0 0,0 0 0 0 0,-1 0 0 0 0,0 1 0 0 0,2 0 48 0 0,2 1-586 0 0,-8-4-5336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2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6224 0 0,'0'2'-256'0'0,"4"2"2472"0"0,3-3-2078 0 0,-1-1 0 0 0,1 0 0 0 0,0 0 0 0 0,0 0 0 0 0,0 0 0 0 0,-1-1 0 0 0,1 0 1 0 0,0-1-1 0 0,-1 0 0 0 0,1 0 0 0 0,1-1-138 0 0,23-4 151 0 0,90-4-688 0 0,-104 9-6116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3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0 2400 0 0,'-4'12'2602'0'0,"3"-12"-2430"0"0,1 0 1 0 0,0 1 0 0 0,0-1-1 0 0,-1 1 1 0 0,1-1-1 0 0,0 1 1 0 0,0-1-1 0 0,-1 1 1 0 0,1-1 0 0 0,0 1-1 0 0,0-1 1 0 0,0 1-1 0 0,0-1 1 0 0,0 1 0 0 0,0 0-1 0 0,0-1 1 0 0,0 1-1 0 0,0-1 1 0 0,0 1-1 0 0,0-1 1 0 0,0 1 0 0 0,0-1-1 0 0,0 1 1 0 0,1-1-173 0 0,-1 2 90 0 0,0-1 0 0 0,0 0 0 0 0,1 1 0 0 0,-1-1 0 0 0,0 0 0 0 0,0 1 0 0 0,0-1 1 0 0,-1 0-1 0 0,1 1 0 0 0,0-1 0 0 0,0 0 0 0 0,-1 0 0 0 0,1 1 0 0 0,-1-1 0 0 0,1 0 0 0 0,-1 0-90 0 0,-11 27 330 0 0,6-16-259 0 0,-1 11 75 0 0,0 0 0 0 0,0 9-146 0 0,3-15 43 0 0,0 0 0 0 0,0-1 1 0 0,-2 0-1 0 0,0 0 0 0 0,-7 12-43 0 0,-9 26 164 0 0,18-43-106 0 0,-1 1 0 0 0,1-1-1 0 0,-2 0 1 0 0,-2 5-58 0 0,-29 45 752 0 0,29-44-611 0 0,8-14-105 0 0,-1-1 1 0 0,0 0 0 0 0,0 1 0 0 0,-1-1 0 0 0,1 0 0 0 0,0 0-1 0 0,-1 0 1 0 0,1 0 0 0 0,-1 0-37 0 0,-1 6 443 0 0,2-7-421 0 0,1-5-1626 0 0,0 3-6954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3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0,'3'5'451'0'0,"1"-1"1"0"0,-1 1 0 0 0,1-1-1 0 0,0 1 1 0 0,0-1 0 0 0,1 0 0 0 0,-1-1-1 0 0,2 2-451 0 0,23 20 177 0 0,-19-11-255 0 0,0-1 0 0 0,-2 2-1 0 0,1-1 1 0 0,-1 2 0 0 0,-1-1 0 0 0,-1 1-1 0 0,1 3 79 0 0,9 53-224 0 0,-17-53 206 0 0,1-17 16 0 0,-1-1 1 0 0,1 1 0 0 0,0 0-1 0 0,0 0 1 0 0,0 0 0 0 0,0-1-1 0 0,0 1 1 0 0,1 0 0 0 0,-1 0-1 0 0,0-1 1 0 0,1 1 0 0 0,0 1 1 0 0,17 51 26 0 0,-17-50 57 0 0,-1 0 0 0 0,1 0 0 0 0,-1 1 0 0 0,0-1 0 0 0,-1 0 0 0 0,1 0-1 0 0,-1 0 1 0 0,0 0 0 0 0,0 0 0 0 0,0 0 0 0 0,0 0 0 0 0,0-1 0 0 0,-1 2-83 0 0,1 7 442 0 0,1-11-496 0 0,0 0 1 0 0,1 0-1 0 0,-1-1 1 0 0,0 1-1 0 0,0 0 1 0 0,0 0-1 0 0,0-1 0 0 0,0 1 1 0 0,0 0-1 0 0,0 0 1 0 0,-1-1-1 0 0,1 1 0 0 0,0 0 1 0 0,0 0-1 0 0,0-1 1 0 0,-1 1-1 0 0,1 0 0 0 0,0-1 1 0 0,-1 1-1 0 0,1 0 1 0 0,-1-1-1 0 0,1 1 1 0 0,-1-1-1 0 0,1 1 0 0 0,-1 0 54 0 0,0 0-7518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4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5520 0 0,'20'-3'1593'0'0,"10"-8"1400"0"0,-13 3-2826 0 0,0 1-1 0 0,1 1 0 0 0,0 1 0 0 0,0 0 0 0 0,14-1-166 0 0,8 0 443 0 0,1 3-1 0 0,4 1-442 0 0,-4-2-1400 0 0,-20 2-6046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4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8 6224 0 0,'-1'-7'2989'0'0,"2"7"-1364"0"0,0 4-941 0 0,4 18 106 0 0,-6 1-775 0 0,-1-1 1 0 0,-4 20-16 0 0,-2 14 2 0 0,1-3 43 0 0,-3 6-45 0 0,5-23 338 0 0,7-38-1905 0 0,-2 2-6410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4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7 523 8536 0 0,'-3'-133'1463'0'0,"0"-34"810"0"0,4 158-2196 0 0,0 1 1 0 0,1 0 0 0 0,0 0 0 0 0,0 0 0 0 0,1 1 0 0 0,0-1-1 0 0,0 1 1 0 0,1-1 0 0 0,0 1 0 0 0,0 0 0 0 0,1 0-78 0 0,-1 3 110 0 0,-1 0 0 0 0,1 0 0 0 0,0 1 0 0 0,1-1 0 0 0,-1 1 0 0 0,0 0 0 0 0,1 0 0 0 0,3-1-110 0 0,-5 3 97 0 0,0 0 1 0 0,0 0 0 0 0,1 1-1 0 0,-1 0 1 0 0,0-1 0 0 0,0 1 0 0 0,1 0-1 0 0,-1 0 1 0 0,0 1 0 0 0,3 0-98 0 0,11 0 559 0 0,-13-1-507 0 0,0 0 0 0 0,0 0 0 0 0,0 0 0 0 0,0 1 0 0 0,-1-1 0 0 0,1 1 0 0 0,0 0 1 0 0,0 1-1 0 0,0-1 0 0 0,-1 0 0 0 0,1 1 0 0 0,0 0 0 0 0,-1 0 0 0 0,0 0 1 0 0,1 0-1 0 0,-1 1 0 0 0,0-1 0 0 0,0 1 0 0 0,0 1-52 0 0,37 32 380 0 0,-22-22-352 0 0,-1 2 0 0 0,-1 0-1 0 0,0 2 1 0 0,3 5-28 0 0,79 118-90 0 0,-90-131 49 0 0,0 0-1 0 0,1 0 1 0 0,0-1-1 0 0,0-1 0 0 0,9 6 42 0 0,-17-13-9 0 0,0 0 0 0 0,0-1 0 0 0,0 1-1 0 0,0-1 1 0 0,0 1 0 0 0,1-1-1 0 0,-1 0 1 0 0,0 0 0 0 0,0 1-1 0 0,0-1 1 0 0,0 0 0 0 0,1 0 0 0 0,-1 0-1 0 0,0 0 1 0 0,0 0 0 0 0,0 0-1 0 0,0-1 1 0 0,0 1 0 0 0,1 0-1 0 0,-1-1 1 0 0,0 1 0 0 0,0-1 0 0 0,0 1-1 0 0,0-1 1 0 0,0 1 0 0 0,0-1-1 0 0,1 0 10 0 0,28-24-368 0 0,-21 16 317 0 0,-6 5 45 0 0,1 0 0 0 0,-1 0-1 0 0,-1-1 1 0 0,1 1 0 0 0,0-1 0 0 0,-1 0 0 0 0,0 1 0 0 0,0-1 0 0 0,-1 0-1 0 0,1 0 1 0 0,-1 0 0 0 0,0-1 0 0 0,0 0 6 0 0,7-25-17 0 0,19-54 2 0 0,-21 60 72 0 0,1 0 0 0 0,2 1 0 0 0,0 0 0 0 0,2 0 0 0 0,1 1 1 0 0,2-2-58 0 0,10 0 244 0 0,-5 5-130 0 0,-17 18-101 0 0,-1 1 0 0 0,1-1 0 0 0,0 1-1 0 0,-1 0 1 0 0,1 0 0 0 0,0-1 0 0 0,0 1 0 0 0,0 1 0 0 0,0-1 0 0 0,0 0-1 0 0,0 0 1 0 0,1 1-13 0 0,8-5 46 0 0,18 23 42 0 0,-28-17-86 0 0,1 0 0 0 0,0 0 0 0 0,-1 0 1 0 0,1 1-1 0 0,-1-1 0 0 0,1 1 0 0 0,-1-1 0 0 0,0 1 0 0 0,0-1 0 0 0,0 1 0 0 0,0 0 0 0 0,0 0 1 0 0,0 0-1 0 0,0-1 0 0 0,0 1 0 0 0,-1 1-2 0 0,11 36-7 0 0,-7-21 4 0 0,16 42-11 0 0,-10-31-13 0 0,-2 0 0 0 0,0 1-1 0 0,-1 4 28 0 0,-5-21-41 0 0,2 0 0 0 0,0 0 0 0 0,0 0 0 0 0,1-1 0 0 0,1 0-1 0 0,3 6 42 0 0,6 37 2 0 0,-14-52-33 0 0,0 0 1 0 0,0 0-1 0 0,-1 0 1 0 0,1-1-1 0 0,-1 1 1 0 0,0 0-1 0 0,0 0 1 0 0,0 0-1 0 0,0 0 31 0 0,0 5-1809 0 0,0-8-8580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4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7432 0 0,'2'0'42'0'0,"-1"1"1"0"0,1-1 0 0 0,0 0-1 0 0,0 1 1 0 0,-1 0 0 0 0,1-1-1 0 0,0 1 1 0 0,-1 0 0 0 0,1 0-1 0 0,-1-1 1 0 0,1 1 0 0 0,-1 1-1 0 0,1-1 1 0 0,-1 0 0 0 0,0 0-1 0 0,0 0 1 0 0,1 1 0 0 0,-1-1-1 0 0,1 2-42 0 0,20 34 1382 0 0,-9-15-920 0 0,-9-14-361 0 0,1-1 0 0 0,0-1 0 0 0,1 1 0 0 0,0-1 0 0 0,0 0 0 0 0,0 0 0 0 0,0 0 0 0 0,1-1 0 0 0,0 0 0 0 0,7 3-101 0 0,18 11 516 0 0,15 6 157 0 0,-45-25-739 0 0,0 1 0 0 0,0 0 0 0 0,1 0-1 0 0,-1 1 1 0 0,0-1 0 0 0,0 0 0 0 0,0 1 0 0 0,0-1 0 0 0,0 1-1 0 0,-1 0 1 0 0,1-1 0 0 0,0 1 0 0 0,-1 0 0 0 0,1 0 0 0 0,-1 0 0 0 0,0 0-1 0 0,0 0 1 0 0,1 1 66 0 0,-2-2-7926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5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14 4416 0 0,'0'4'202'0'0,"-1"-9"268"0"0,1 5-444 0 0,0-1-1 0 0,0 1 1 0 0,0-1-1 0 0,0 1 1 0 0,0 0-1 0 0,0-1 0 0 0,0 1 1 0 0,0 0-1 0 0,0-1 1 0 0,0 1-1 0 0,0-1 1 0 0,0 1-1 0 0,1 0 1 0 0,-1-1-1 0 0,0 1 1 0 0,0 0-1 0 0,0-1 1 0 0,1 1-1 0 0,-1 0 1 0 0,0 0-1 0 0,1-1 0 0 0,-1 1 1 0 0,0 0-1 0 0,0 0 1 0 0,1-1-1 0 0,-1 1 1 0 0,0 0-1 0 0,1 0 1 0 0,-1 0-1 0 0,1-1 1 0 0,-1 1-1 0 0,0 0 1 0 0,1 0-1 0 0,-1 0 1 0 0,0 0-1 0 0,1 0 0 0 0,0 0-25 0 0,1-3 1506 0 0,-2 3-1483 0 0,1 1-1 0 0,-1-1 0 0 0,0 0 0 0 0,0 0 0 0 0,0 0 0 0 0,1 0 0 0 0,-1 1 0 0 0,0-1 0 0 0,0 0 0 0 0,0 0 0 0 0,1 0 0 0 0,-1 1 0 0 0,0-1 0 0 0,0 0 1 0 0,0 0-1 0 0,0 0 0 0 0,0 1 0 0 0,0-1 0 0 0,1 0 0 0 0,-1 0 0 0 0,0 1 0 0 0,0-1 0 0 0,0 0 0 0 0,0 1 0 0 0,0-1 0 0 0,0 0 0 0 0,0 0 0 0 0,0 1 1 0 0,0-1-1 0 0,0 0 0 0 0,0 0 0 0 0,0 1 0 0 0,-1-1 0 0 0,1 0 0 0 0,0 0 0 0 0,0 1 0 0 0,0-1-22 0 0,-1 20 697 0 0,0-16-686 0 0,1 1 0 0 0,0-1 0 0 0,0 0 0 0 0,0 0 0 0 0,0 1 0 0 0,1-1-1 0 0,0 2-10 0 0,1 5 38 0 0,-1-1-1 0 0,0 1 0 0 0,0 0 0 0 0,-1 0-37 0 0,3 34 299 0 0,2 41 439 0 0,-6-41-327 0 0,-1-15-104 0 0,2-25-242 0 0,0-3-27 0 0,1 1 1 0 0,-1-1-1 0 0,-1 1 1 0 0,1-1-1 0 0,0 0 1 0 0,-1 1-1 0 0,1-1 1 0 0,-1 0-1 0 0,1 1 1 0 0,-1-1-1 0 0,-1 2-38 0 0,1 19-636 0 0,1-23-7142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5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5624 0 0,'-6'84'1187'0'0,"1"-29"-486"0"0,-6 36-435 0 0,3-56-47 0 0,2-8 64 0 0,6-25-263 0 0,-3 14 397 0 0,0 1-1 0 0,-1-1 1 0 0,-1 1-417 0 0,-2 19 1747 0 0,9-26-853 0 0,-1-9-888 0 0,0-9-1467 0 0,-1 7-6219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5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18 5224 0 0,'3'0'142'0'0,"0"0"0"0"0,-1-1 0 0 0,1 0 1 0 0,0 0-1 0 0,-1 0 0 0 0,1 0 0 0 0,0 0 0 0 0,-1 0 1 0 0,1-1-1 0 0,-1 1 0 0 0,0-1 0 0 0,0 1 0 0 0,1-1 0 0 0,-1 0-142 0 0,0 2 104 0 0,1 0-1 0 0,-1 0 0 0 0,1 1 0 0 0,-1-1 1 0 0,1 1-1 0 0,-1 0 0 0 0,1 0 0 0 0,-1 0 0 0 0,0 0 1 0 0,0 0-1 0 0,1 0 0 0 0,0 1-103 0 0,5 2 147 0 0,-4-2-138 0 0,1 1 0 0 0,0 0 0 0 0,-1 0 1 0 0,0 0-1 0 0,1 1 0 0 0,-1-1 0 0 0,-1 1 1 0 0,1 0-1 0 0,0 0-9 0 0,31 42 91 0 0,-27-34-56 0 0,0-1 6 0 0,0 0-1 0 0,-1 1 1 0 0,0-1-1 0 0,-1 1 1 0 0,-1 1-1 0 0,0-1 1 0 0,3 13-41 0 0,-2-6 87 0 0,-4-16-64 0 0,-1 0 0 0 0,0 0 1 0 0,0 0-1 0 0,-1 0 0 0 0,1 0 0 0 0,-1 0 1 0 0,1 1-1 0 0,-1-1 0 0 0,0 2-23 0 0,2 17 318 0 0,-2-19-273 0 0,1-1 1 0 0,-1 1-1 0 0,0 0 0 0 0,1-1 0 0 0,-1 1 1 0 0,-1 0-1 0 0,1 0 0 0 0,0-1 0 0 0,-1 1 1 0 0,1 0-46 0 0,-2 3 80 0 0,0 0 24 0 0,1 1 0 0 0,-1-1 0 0 0,0 0 0 0 0,-1 0 0 0 0,0 0 0 0 0,0-1 0 0 0,0 1 0 0 0,0-1 0 0 0,-1 0 0 0 0,0 1 0 0 0,0-1 0 0 0,-1-1 0 0 0,0 2-104 0 0,-5 1 207 0 0,2 1-118 0 0,0-2 0 0 0,-1 1 0 0 0,0-1 0 0 0,0-1 0 0 0,0 0 1 0 0,-1 0-1 0 0,1-1 0 0 0,-1 0 0 0 0,-2 0-89 0 0,0-1 102 0 0,9-2-68 0 0,0 0-1 0 0,0 0 1 0 0,0 0 0 0 0,0-1 0 0 0,0 1-1 0 0,0-1 1 0 0,0 0 0 0 0,0 0 0 0 0,0 0-1 0 0,-1 0 1 0 0,1-1 0 0 0,0 1 0 0 0,0-1 0 0 0,-2 0-34 0 0,-19-3 171 0 0,23 4-160 0 0,-1 0-1 0 0,1 1 1 0 0,-1-1-1 0 0,1-1 1 0 0,-1 1-1 0 0,1 0 1 0 0,-1 0-1 0 0,0 0 1 0 0,1-1-1 0 0,-1 1 1 0 0,1-1-1 0 0,0 1 1 0 0,-1-1-1 0 0,1 0 1 0 0,-1 0-1 0 0,1 1 1 0 0,0-1-1 0 0,0 0 0 0 0,-1 0 1 0 0,1 0-1 0 0,0 0 1 0 0,0 0-1 0 0,0-1 1 0 0,0 1-1 0 0,0 0 1 0 0,0 0-1 0 0,0-2-10 0 0,-10-24-1690 0 0,4 15-6842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6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4 4912 0 0,'-1'0'38'0'0,"1"-1"0"0"0,-1 1 1 0 0,1 0-1 0 0,0-1 0 0 0,-1 1 0 0 0,1 0 1 0 0,-1 0-1 0 0,1-1 0 0 0,-1 1 0 0 0,1 0 1 0 0,-1 0-1 0 0,1 0 0 0 0,-1-1 0 0 0,1 1 1 0 0,-1 0-1 0 0,1 0 0 0 0,-1 0 0 0 0,1 0 0 0 0,-1 0 1 0 0,1 0-1 0 0,-1 0 0 0 0,1 0 0 0 0,-1 0 1 0 0,0 0-1 0 0,1 1 0 0 0,-1-1 0 0 0,1 0 1 0 0,-1 0-1 0 0,1 0 0 0 0,0 1 0 0 0,-1-1 1 0 0,1 0-1 0 0,-1 0 0 0 0,1 1 0 0 0,-1-1 1 0 0,1 0-1 0 0,0 1 0 0 0,-1-1 0 0 0,1 1 1 0 0,0-1-1 0 0,-1 0 0 0 0,1 1 0 0 0,0-1 1 0 0,-1 1-39 0 0,-17 23 2280 0 0,16-20-2109 0 0,-4 5-47 0 0,1 0-1 0 0,1 1 1 0 0,-1 0-1 0 0,2 0 0 0 0,-1 1 1 0 0,1 1-124 0 0,-13 34-2 0 0,8-23 14 0 0,0 0 0 0 0,2 0 1 0 0,1 1-1 0 0,1 0 0 0 0,1 0 0 0 0,1 0 0 0 0,1 16-12 0 0,1-35 70 0 0,0 1-1 0 0,1-1 0 0 0,0 0 0 0 0,0 1 0 0 0,1-1 1 0 0,-1 0-1 0 0,1 0 0 0 0,0 0 0 0 0,0 0 0 0 0,1-1 0 0 0,0 1 1 0 0,0-1-1 0 0,0 1 0 0 0,0-1 0 0 0,0 0 0 0 0,1 0 1 0 0,0 0-1 0 0,0-1 0 0 0,2 3-69 0 0,-3-4 94 0 0,1 0-1 0 0,-1 0 1 0 0,0-1 0 0 0,1 1 0 0 0,-1-1 0 0 0,1 1-1 0 0,-1-1 1 0 0,1 0 0 0 0,0-1 0 0 0,0 1-1 0 0,-1 0 1 0 0,1-1 0 0 0,0 0 0 0 0,3 0-94 0 0,-2-1 79 0 0,0 0 0 0 0,-1-1 1 0 0,1 1-1 0 0,-1-1 1 0 0,1 0-1 0 0,-1 0 1 0 0,1-1-1 0 0,-1 1 1 0 0,0-1-1 0 0,0 0 1 0 0,2-2-80 0 0,2 0 74 0 0,-1-1 1 0 0,1-1 0 0 0,-1 0 0 0 0,0 0 0 0 0,0 0 0 0 0,-1-1-1 0 0,0 0 1 0 0,-1 0 0 0 0,0 0 0 0 0,0-1 0 0 0,0 0 0 0 0,-1 0 0 0 0,-1 0-1 0 0,1 0 1 0 0,1-10-75 0 0,-2 7 52 0 0,-1-1 0 0 0,0 0 0 0 0,-1 0 1 0 0,0 0-1 0 0,-1 0 0 0 0,0 0 0 0 0,-1 0 0 0 0,-1 0 0 0 0,0 0 0 0 0,-1 0 0 0 0,0 0 0 0 0,-1 1 0 0 0,0-1 0 0 0,-1 1 0 0 0,-1 0 0 0 0,0 1 0 0 0,0-1 1 0 0,-7-8-53 0 0,10 17-66 0 0,1 1 1 0 0,-1-1 0 0 0,0 1 0 0 0,0 0 0 0 0,0-1-1 0 0,0 2 1 0 0,-1-1 0 0 0,1 0 0 0 0,-1 0 0 0 0,1 1 0 0 0,-1 0-1 0 0,1 0 1 0 0,-1 0 0 0 0,1 0 0 0 0,-1 1 0 0 0,0-1-1 0 0,0 1 1 0 0,-2 0 65 0 0,6 0-10186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6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1 5920 0 0,'-3'72'4879'0'0,"-12"68"-4879"0"0,9-90 482 0 0,-4-9-758 0 0,8-33 254 0 0,-1-1 0 0 0,2 1 0 0 0,-1 0 0 0 0,1-1 1 0 0,0 8 21 0 0,-9 41 904 0 0,3-46-887 0 0,7-10-8466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6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0,'14'15'428'0'0,"16"14"310"0"0,-21-20-660 0 0,0 0-1 0 0,0 1 0 0 0,1 3-77 0 0,11 12 66 0 0,31 38-69 0 0,-34-39 0 0 0,2-1 1 0 0,19 19 2 0 0,-17-20 459 0 0,-2 0 1 0 0,-1 2-1 0 0,0 2-459 0 0,11 13 418 0 0,-20-20-65 0 0,-1 3 148 0 0,-8-21-466 0 0,-1-1-1 0 0,1 1 1 0 0,-1 0 0 0 0,1-1 0 0 0,-1 1-1 0 0,1-1 1 0 0,-1 1 0 0 0,1 0 0 0 0,-1-1-1 0 0,1 1 1 0 0,0-1 0 0 0,-1 0 0 0 0,1 1-1 0 0,0-1 1 0 0,0 1 0 0 0,-1-1 0 0 0,1 0-1 0 0,0 0 1 0 0,0 1 0 0 0,-1-1 0 0 0,1 0-1 0 0,0 0-34 0 0,0 0 154 0 0,-1 0-13 0 0,0 0-41 0 0,0 0-1608 0 0,0 0-6409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7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0 5520 0 0,'0'9'2624'0'0,"0"10"-1714"0"0,-2 36 199 0 0,-3 9-1109 0 0,0-10 53 0 0,-5 51-84 0 0,-6-8 390 0 0,11-63 175 0 0,5-34-8444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7.9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5224 0 0,'5'34'3532'0'0,"-4"-31"-3522"0"0,-3 17 129 0 0,-2 3-116 0 0,4-13 2 0 0,0 21 284 0 0,-1 0 1 0 0,-1-1-1 0 0,-5 22-309 0 0,1-18 514 0 0,4-19-253 0 0,-1-1-1 0 0,0 0 1 0 0,-1 0-1 0 0,0 0-260 0 0,1-4 232 0 0,1-1 0 0 0,0 0-1 0 0,1 1 1 0 0,0-1 0 0 0,0 0 0 0 0,1 1-1 0 0,1 7-231 0 0,0 4 571 0 0,-1-21-548 0 0,0 1 0 0 0,1-1 1 0 0,-1 1-1 0 0,1-1 0 0 0,-1 0 0 0 0,1 1 0 0 0,-1-1 0 0 0,1 0 0 0 0,0 1 0 0 0,-1-1 0 0 0,1 0 1 0 0,-1 0-1 0 0,1 0 0 0 0,0 1 0 0 0,-1-1 0 0 0,1 0 0 0 0,-1 0 0 0 0,1 0 0 0 0,0 0 1 0 0,-1 0-1 0 0,1 0 0 0 0,0 0 0 0 0,-1 0 0 0 0,1 0 0 0 0,0-1-23 0 0,26 0 819 0 0,-17 1-630 0 0,-2-1-512 0 0,0 0 0 0 0,0-1 1 0 0,0 0-1 0 0,0 0 0 0 0,0-1 1 0 0,5-2 322 0 0,-12 4-9496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8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5224 0 0,'0'0'129'0'0,"1"0"0"0"0,-1-1 1 0 0,0 1-1 0 0,0 0 0 0 0,1 0 0 0 0,-1 0 0 0 0,0-1 1 0 0,1 1-1 0 0,-1 0 0 0 0,0 0 0 0 0,1 0 1 0 0,-1 0-1 0 0,0 0 0 0 0,1-1 0 0 0,-1 1 1 0 0,1 0-1 0 0,-1 0 0 0 0,0 0 0 0 0,1 0 1 0 0,-1 0-1 0 0,0 0 0 0 0,1 0 0 0 0,-1 0 1 0 0,1 1-1 0 0,-1-1 0 0 0,0 0 0 0 0,1 0 0 0 0,-1 0 1 0 0,0 0-1 0 0,1 0 0 0 0,-1 1 0 0 0,0-1 1 0 0,1 0-1 0 0,-1 0 0 0 0,0 0 0 0 0,1 1 1 0 0,-1-1-1 0 0,0 0 0 0 0,0 1 0 0 0,1-1 1 0 0,-1 0-1 0 0,0 0 0 0 0,0 1-129 0 0,7 9 155 0 0,0 0-1 0 0,0 0 1 0 0,-1 1 0 0 0,-1 0-1 0 0,0 0 1 0 0,-1 0 0 0 0,3 10-155 0 0,-5-16 22 0 0,0 0 1 0 0,1 0-1 0 0,-1 0 1 0 0,1 0 0 0 0,0-1-1 0 0,0 1 1 0 0,0-1-1 0 0,1 0 1 0 0,0 0 0 0 0,-1 0-1 0 0,2 0 1 0 0,-1-1-1 0 0,0 1 1 0 0,1-1 0 0 0,-1 0-1 0 0,1-1 1 0 0,0 1-1 0 0,3 1-22 0 0,-6-4 20 0 0,-1 0 0 0 0,0-1 0 0 0,1 1 0 0 0,-1 0 0 0 0,0 0-1 0 0,0-1 1 0 0,1 1 0 0 0,-1 0 0 0 0,0-1 0 0 0,1 1 0 0 0,-1-1 0 0 0,0 0-1 0 0,0 1 1 0 0,0-1 0 0 0,0 0 0 0 0,0 0 0 0 0,0 0 0 0 0,1-1-20 0 0,18-17 466 0 0,-14 12-324 0 0,0-1 0 0 0,-1 1 0 0 0,0-1-1 0 0,0 0 1 0 0,-1-1 0 0 0,0 1 0 0 0,-1-1 0 0 0,1 1 0 0 0,-2-1-1 0 0,1 0 1 0 0,-1 0 0 0 0,0-1 0 0 0,-1 1 0 0 0,0-2-142 0 0,-1 6 152 0 0,0-1 0 0 0,1 0 0 0 0,-1 0 0 0 0,2 1 0 0 0,-1-1 1 0 0,0 1-1 0 0,2-3-152 0 0,-6-9-1137 0 0,3 17-9583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4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12 6016 0 0,'0'0'35'0'0,"0"0"1"0"0,0-1 0 0 0,0 1-1 0 0,0 0 1 0 0,0-1 0 0 0,0 1-1 0 0,1 0 1 0 0,-1 0 0 0 0,0-1-1 0 0,0 1 1 0 0,0 0 0 0 0,0 0-1 0 0,0-1 1 0 0,0 1-1 0 0,0 0 1 0 0,1 0 0 0 0,-1 0-1 0 0,0-1 1 0 0,0 1 0 0 0,0 0-1 0 0,0 0 1 0 0,1 0 0 0 0,-1 0-1 0 0,0-1 1 0 0,0 1 0 0 0,1 0-1 0 0,-1 0 1 0 0,0 0 0 0 0,0 0-1 0 0,1 0 1 0 0,-1 0-1 0 0,0 0 1 0 0,0-1 0 0 0,1 1-1 0 0,-1 0 1 0 0,0 0 0 0 0,0 0-1 0 0,1 0 1 0 0,-1 0 0 0 0,0 0-1 0 0,0 0 1 0 0,1 1 0 0 0,-1-1-1 0 0,0 0 1 0 0,1 0-1 0 0,-1 0 1 0 0,0 0-36 0 0,-6-4 1919 0 0,6 3-1427 0 0,0 1-2 0 0,-7 1-454 0 0,0 0 0 0 0,1 0 0 0 0,-1 0 0 0 0,1 1 0 0 0,-1 0 0 0 0,1 1 1 0 0,-4 1-37 0 0,-14 5-71 0 0,-54 17-39 0 0,73-24 163 0 0,-1 0 0 0 0,1 0 0 0 0,0 1-1 0 0,1 0 1 0 0,-1 0 0 0 0,1 1 0 0 0,-1-1 0 0 0,1 1 0 0 0,0 0 0 0 0,0 0 0 0 0,-1 1-53 0 0,-20 18 330 0 0,17-16-255 0 0,1 1 0 0 0,0-1 0 0 0,0 1 0 0 0,1 0 1 0 0,0 1-1 0 0,0-1 0 0 0,1 1 0 0 0,0 0 0 0 0,1 1 0 0 0,-1 0-75 0 0,-25 45 147 0 0,25-45-132 0 0,-1 0 0 0 0,1 0 0 0 0,1 1 0 0 0,0-1 0 0 0,0 1 0 0 0,1 0-1 0 0,-1 10-14 0 0,-8 25 87 0 0,10-40-77 0 0,0-1 0 0 0,1 1 0 0 0,0 0 0 0 0,0 0 0 0 0,0-1 0 0 0,1 1 0 0 0,0 0 0 0 0,0 0 0 0 0,1 4-10 0 0,-1-7 5 0 0,1 1 1 0 0,0-1-1 0 0,0 0 0 0 0,0 1 1 0 0,0-1-1 0 0,0 0 1 0 0,1 0-1 0 0,0 0 0 0 0,-1 0 1 0 0,1 0-1 0 0,0 0 0 0 0,1-1 1 0 0,-1 1-1 0 0,0-1 1 0 0,1 1-1 0 0,1 0-5 0 0,12 11 34 0 0,-14-11-27 0 0,1 0 1 0 0,0-1-1 0 0,0 1 0 0 0,-1-1 0 0 0,2 0 1 0 0,-1 0-1 0 0,0 0 0 0 0,0 0 1 0 0,1-1-1 0 0,-1 1 0 0 0,1-1 0 0 0,-1 0 1 0 0,1 0-1 0 0,0 0 0 0 0,-1 0 1 0 0,2 0-8 0 0,23 0 70 0 0,0 3 1 0 0,11 2-71 0 0,-25-5 54 0 0,0 0 0 0 0,0 0 0 0 0,1-1 0 0 0,-1-1 1 0 0,12-3-55 0 0,39-1 182 0 0,-55 5-396 0 0,0 0 0 0 0,0-1 0 0 0,0-1 0 0 0,0 0 0 0 0,0 0 0 0 0,-1-1 0 0 0,8-3 214 0 0,-14 5-8632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8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0 8744 0 0,'-4'48'1273'0'0,"2"-38"-834"0"0,1 0-1 0 0,0 0 0 0 0,0 0 0 0 0,2 0 0 0 0,-1 0 0 0 0,2 6-438 0 0,-2-11 79 0 0,1 0 0 0 0,-1 0 0 0 0,0 0 0 0 0,-1 0 0 0 0,1 0 0 0 0,-2 5-79 0 0,0 16 333 0 0,2-24-190 0 0,-1 0-1 0 0,1 1 1 0 0,-1-1 0 0 0,0 0-1 0 0,1 1 1 0 0,-1-1 0 0 0,0 0-1 0 0,0 0 1 0 0,-2 2-143 0 0,2-2-60 0 0,0 0 0 0 0,0 0 0 0 0,0 0 0 0 0,0 0 0 0 0,1 0 0 0 0,-1 0 0 0 0,0 1 0 0 0,1-1 0 0 0,-1 2 60 0 0,1-4-10133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9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30 4720 0 0,'1'-5'984'0'0,"2"-10"3992"0"0,-3 14-4959 0 0,0 1 0 0 0,0 0-1 0 0,1-1 1 0 0,-1 1 0 0 0,0 0-1 0 0,0 0 1 0 0,0-1 0 0 0,0 1-1 0 0,0 0 1 0 0,0-1 0 0 0,0 1 0 0 0,0 0-1 0 0,0-1 1 0 0,0 1 0 0 0,0 0-1 0 0,0 0 1 0 0,-1-1 0 0 0,1 1-1 0 0,0 0 1 0 0,0-1 0 0 0,0 1-1 0 0,0 0 1 0 0,0 0 0 0 0,-1-1-1 0 0,1 1 1 0 0,0 0 0 0 0,0 0 0 0 0,0-1-1 0 0,-1 1 1 0 0,1 0 0 0 0,0 0-1 0 0,0 0 1 0 0,-1 0 0 0 0,1-1-17 0 0,1 4 24 0 0,-1 0-1 0 0,1 0 1 0 0,-1 0 0 0 0,1 0 0 0 0,-1 0 0 0 0,0 0 0 0 0,0 0 0 0 0,0 0-1 0 0,-1 0 1 0 0,1 0-24 0 0,-7 50 94 0 0,3-24 215 0 0,0 0 0 0 0,2 8-309 0 0,-8 24 602 0 0,9-55-500 0 0,0-1 0 0 0,-1 1 0 0 0,1-1 1 0 0,-1 0-1 0 0,0 1 0 0 0,-1-1 0 0 0,0 1-102 0 0,-9 24 629 0 0,9-24-2261 0 0,3-6-7312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9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6824 0 0,'1'0'116'0'0,"0"1"-1"0"0,1-1 1 0 0,-1 0 0 0 0,0 1 0 0 0,0 0 0 0 0,0-1 0 0 0,0 1-1 0 0,0 0 1 0 0,-1-1 0 0 0,1 1 0 0 0,0 0 0 0 0,0 0-1 0 0,0 0 1 0 0,-1 0 0 0 0,1 0 0 0 0,0 0 0 0 0,-1 0 0 0 0,1 0-1 0 0,-1 0 1 0 0,1 0 0 0 0,-1 0 0 0 0,0 0 0 0 0,1 1-116 0 0,8 30 1118 0 0,-8-31-1118 0 0,2 14 107 0 0,-1 1-1 0 0,0 0 1 0 0,-1 0-1 0 0,0 0 1 0 0,-1 0-1 0 0,-1 0 1 0 0,-1 1-107 0 0,-9 86 729 0 0,4-41-150 0 0,0-30 393 0 0,7-31-1044 0 0,0-1-1 0 0,0 1 1 0 0,0 0 0 0 0,0-1 0 0 0,0 1 0 0 0,0 0 0 0 0,0-1 0 0 0,0 1 0 0 0,0-1 0 0 0,-1 1 0 0 0,1 0 0 0 0,0-1 0 0 0,0 1 0 0 0,-1-1 0 0 0,1 1 0 0 0,-1-1 0 0 0,1 1 0 0 0,0-1-1 0 0,-1 1 1 0 0,1-1 0 0 0,-1 1 0 0 0,0-1 72 0 0,1 1-8614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9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35 7936 0 0,'10'-6'296'0'0,"0"1"1"0"0,1 1 0 0 0,0 0 0 0 0,0 0-1 0 0,0 1 1 0 0,1 0 0 0 0,-1 1 0 0 0,1 0-1 0 0,-1 1 1 0 0,1 0 0 0 0,10 2-297 0 0,-12-1-200 0 0,-8-1 122 0 0,-1 1 0 0 0,0 0 1 0 0,0 0-1 0 0,0 0 0 0 0,0 0 1 0 0,0 0-1 0 0,1 0 1 0 0,-1 0-1 0 0,0 1 0 0 0,0-1 1 0 0,0 0-1 0 0,0 1 1 0 0,0-1-1 0 0,0 0 0 0 0,0 1 1 0 0,0-1-1 0 0,0 1 0 0 0,0 0 1 0 0,0-1-1 0 0,0 1 1 0 0,0 0-1 0 0,0 0 0 0 0,0 0 78 0 0,0 0-6590 0 0</inkml:trace>
  <inkml:trace contextRef="#ctx0" brushRef="#br0" timeOffset="1">1 183 5824 0 0,'0'-6'328'0'0,"1"9"408"0"0,-1-3-702 0 0,0 0 1 0 0,0 1-1 0 0,0-1 0 0 0,0 1 0 0 0,1-1 1 0 0,-1 0-1 0 0,0 1 0 0 0,0-1 0 0 0,1 0 0 0 0,-1 1 1 0 0,0-1-1 0 0,1 0 0 0 0,-1 1 0 0 0,0-1 1 0 0,1 0-1 0 0,-1 0 0 0 0,1 1 0 0 0,-1-1 1 0 0,0 0-1 0 0,1 0 0 0 0,-1 0 0 0 0,1 0 1 0 0,-1 1-1 0 0,0-1 0 0 0,1 0 0 0 0,-1 0 1 0 0,1 0-1 0 0,-1 0 0 0 0,1 0 0 0 0,-1 0 0 0 0,0 0 1 0 0,1 0-1 0 0,-1 0 0 0 0,1-1 0 0 0,0 1-34 0 0,55-18 935 0 0,-45 13-1113 0 0,0 1 0 0 0,0 0 1 0 0,1 1-1 0 0,0 0 0 0 0,0 1 0 0 0,2 0 178 0 0,-3 2-5690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40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7680 0 0,'16'0'1096'0'0,"-14"2"-999"0"0,-1 1 0 0 0,0-1 0 0 0,1 0 0 0 0,-1 1 0 0 0,0-1 0 0 0,0 1 0 0 0,0-1 0 0 0,-1 1 0 0 0,1-1 0 0 0,-1 1 0 0 0,1 0 0 0 0,-1-1 0 0 0,0 1 0 0 0,0-1 0 0 0,0 1 0 0 0,0 0 0 0 0,-1-1 0 0 0,1 1 0 0 0,-1 0 0 0 0,1-1 0 0 0,-1 1-97 0 0,-2 19-935 0 0,3-21-6127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40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2336 0 0,'9'18'3123'0'0,"-9"45"-902"0"0,-3-38-1947 0 0,3-25-5948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7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 6520 0 0,'0'7'315'0'0,"0"-10"398"0"0,0-1 499 0 0,0 4-987 0 0,0 0-68 0 0,-7 19 577 0 0,3 1-642 0 0,0-1 1 0 0,2 1 0 0 0,0 0-1 0 0,1 13-92 0 0,-2 14 152 0 0,0-15-32 0 0,1-18-42 0 0,0-1-1 0 0,2 1 1 0 0,-1 0 0 0 0,2 0-1 0 0,0 8-77 0 0,1-12 92 0 0,-1-1 0 0 0,0 1-1 0 0,-1 0 1 0 0,-1 0 0 0 0,1 0-1 0 0,-1 0 1 0 0,-1 0 0 0 0,-1 2-92 0 0,3 10 0 0 0,-1-19 0 0 0,-2-2-1456 0 0,3-1-5824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7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398 21 7632 0 0,'0'0'25'0'0,"-1"-1"1"0"0,1 1 0 0 0,-1 0-1 0 0,1 0 1 0 0,-1 0-1 0 0,1 0 1 0 0,-1 0-1 0 0,1-1 1 0 0,-1 1 0 0 0,1 0-1 0 0,-1 0 1 0 0,1-1-1 0 0,-1 1 1 0 0,1 0 0 0 0,0-1-1 0 0,-1 1 1 0 0,1-1-1 0 0,0 1 1 0 0,-1 0 0 0 0,1-1-1 0 0,0 1 1 0 0,-1-1-1 0 0,1 1 1 0 0,0-1-1 0 0,0 1 1 0 0,0-1 0 0 0,-1 1-26 0 0,1-1 36 0 0,0 0 0 0 0,0 1 0 0 0,-1-1 0 0 0,1 1 1 0 0,0-1-1 0 0,-1 0 0 0 0,1 1 0 0 0,0-1 0 0 0,-1 1 0 0 0,1-1 1 0 0,-1 1-1 0 0,1-1 0 0 0,-1 1 0 0 0,1 0 0 0 0,-1-1 1 0 0,1 1-1 0 0,-1 0 0 0 0,1-1 0 0 0,-1 1 0 0 0,0 0 0 0 0,1 0 1 0 0,-1-1-1 0 0,1 1 0 0 0,-1 0 0 0 0,0 0 0 0 0,1 0 1 0 0,-1 0-1 0 0,0 0-36 0 0,-9 0 322 0 0,0 0 1 0 0,0 0-1 0 0,0 1 0 0 0,0 1 1 0 0,0 0-1 0 0,-7 3-322 0 0,-89 27 1292 0 0,105-32-1281 0 0,1 0 0 0 0,-1 0-1 0 0,1 0 1 0 0,-1 1 0 0 0,1-1-1 0 0,-1 0 1 0 0,1 1 0 0 0,-1-1-1 0 0,1 0 1 0 0,-1 1 0 0 0,1-1-1 0 0,-1 1 1 0 0,1-1 0 0 0,0 0-1 0 0,-1 1 1 0 0,1-1 0 0 0,0 1-1 0 0,-1-1 1 0 0,1 1 0 0 0,0-1-1 0 0,-1 1 1 0 0,1 0 0 0 0,0-1-1 0 0,0 1 1 0 0,0-1 0 0 0,0 1-1 0 0,0 0 1 0 0,0-1 0 0 0,0 1-1 0 0,0-1 1 0 0,0 1 0 0 0,0 0-1 0 0,0-1 1 0 0,0 1 0 0 0,0-1-1 0 0,0 1 1 0 0,0-1 0 0 0,0 1-1 0 0,1 0 1 0 0,-1-1 0 0 0,0 1-1 0 0,1-1 1 0 0,-1 1-11 0 0,14 21 403 0 0,60 42-400 0 0,-43-39 2 0 0,-1 2 0 0 0,-1 1 0 0 0,-2 1-1 0 0,3 5-4 0 0,-17-19 7 0 0,-9-10-5 0 0,0 0 0 0 0,0-1 0 0 0,0 1 0 0 0,-1 1 0 0 0,0-1 1 0 0,0 0-1 0 0,0 1 0 0 0,0 0 0 0 0,0 4-2 0 0,6 12 10 0 0,-7-19-8 0 0,-1-1-1 0 0,1 1 1 0 0,-1 0 0 0 0,0 0 0 0 0,-1-1 0 0 0,1 1 0 0 0,0 0-1 0 0,-1 0 1 0 0,1 2-2 0 0,-1-4 4 0 0,-1 1 0 0 0,1-1-1 0 0,0 1 1 0 0,-1-1-1 0 0,1 1 1 0 0,-1-1 0 0 0,0 1-1 0 0,1-1 1 0 0,-1 1 0 0 0,0-1-1 0 0,0 0 1 0 0,0 0 0 0 0,0 1-1 0 0,0-1 1 0 0,0 0-1 0 0,0 0 1 0 0,0 0 0 0 0,-1 0-1 0 0,1 0 1 0 0,0 0 0 0 0,-1 0-1 0 0,1 0-3 0 0,-17 11 35 0 0,12-7-24 0 0,0-1-1 0 0,0 0 1 0 0,-1 0-1 0 0,1-1 0 0 0,-1 0 1 0 0,0 0-1 0 0,-7 2-10 0 0,-37 8 42 0 0,-25 7 44 0 0,67-18-62 0 0,1 0-1 0 0,0-1 1 0 0,-1 0-1 0 0,1 0 0 0 0,-1-1 1 0 0,1 0-1 0 0,-5 0-23 0 0,-58-9 198 0 0,68 9-192 0 0,-15-3 77 0 0,9 3-70 0 0,0-1 1 0 0,0-1-1 0 0,0 1 0 0 0,0-2 1 0 0,1 1-1 0 0,-1-1 0 0 0,1 0 1 0 0,-1-1-1 0 0,1 0-13 0 0,2-4-1795 0 0,5 7-7203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8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0 4616 0 0,'-2'21'2160'0'0,"1"-17"-2004"0"0,1-1 0 0 0,0 0 0 0 0,-1 0 0 0 0,1 1 0 0 0,0-1 0 0 0,0 0 0 0 0,1 0 0 0 0,-1 1 0 0 0,1 2-156 0 0,1 15 76 0 0,-4 52-24 0 0,0-44 50 0 0,2 1 1 0 0,1 0 0 0 0,1 0-103 0 0,-1-21 40 0 0,0 0 0 0 0,-1 0 0 0 0,0 0 0 0 0,0 0 0 0 0,-1 0 1 0 0,0 0-1 0 0,-1 0 0 0 0,0-1 0 0 0,-2 6-40 0 0,3-9 14 0 0,0 0 0 0 0,0 0 0 0 0,0 0 1 0 0,1 0-1 0 0,0-1 0 0 0,0 2-14 0 0,-5 27 126 0 0,-15 45 1183 0 0,20-58-875 0 0,0-19-403 0 0,0 0 0 0 0,0-1 1 0 0,1 1-1 0 0,-1 0 0 0 0,0 0 0 0 0,0 0 0 0 0,0 0 0 0 0,0 0 0 0 0,0-1 0 0 0,0 1 0 0 0,0 0 0 0 0,0 0 0 0 0,0 0 0 0 0,0 0 0 0 0,-1 0 0 0 0,1-1 0 0 0,0 1 0 0 0,-1 0 0 0 0,1 0 0 0 0,0 0 0 0 0,-1-1 0 0 0,1 1 1 0 0,-1 0-1 0 0,1-1 0 0 0,-1 1 0 0 0,0 0 0 0 0,1-1 0 0 0,-1 1 0 0 0,0 0 0 0 0,1-1 0 0 0,-1 1 0 0 0,0-1-31 0 0,-9 6 305 0 0,10-5-291 0 0,0-1-1 0 0,0 0 0 0 0,0 0 1 0 0,0 0-1 0 0,0 0 1 0 0,-1 0-1 0 0,1 1 1 0 0,0-1-1 0 0,0 0 0 0 0,0 0 1 0 0,0 0-1 0 0,0 0 1 0 0,0 0-1 0 0,0 0 0 0 0,0 0 1 0 0,-1 1-1 0 0,1-1 1 0 0,0 0-1 0 0,0 0 0 0 0,0 0 1 0 0,0 0-1 0 0,0 0 1 0 0,-1 0-1 0 0,1 0 0 0 0,0 0 1 0 0,0 0-1 0 0,0 0 1 0 0,0 0-1 0 0,0 0 1 0 0,-1 0-1 0 0,1 0 0 0 0,0 0 1 0 0,0 0-1 0 0,0 0 1 0 0,0 0-1 0 0,-1 0 0 0 0,1 0 1 0 0,0 0-1 0 0,0 0 1 0 0,0 0-1 0 0,0 0 0 0 0,0 0 1 0 0,-1 0-1 0 0,1 0 1 0 0,0-1-1 0 0,0 1 0 0 0,0 0 1 0 0,0 0-1 0 0,0 0-13 0 0,1-23 209 0 0,1-3-1841 0 0,-1 20-6560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8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25 7328 0 0,'1'-1'51'0'0,"1"-1"1"0"0,-1 0-1 0 0,1 0 1 0 0,0 1-1 0 0,-1-1 1 0 0,1 1-1 0 0,0 0 1 0 0,0-1-1 0 0,0 1 1 0 0,0 0-1 0 0,0 0 1 0 0,0 0-1 0 0,0 0 1 0 0,1 1-1 0 0,-1-1 1 0 0,0 0-1 0 0,0 1 1 0 0,1 0-1 0 0,-1-1 1 0 0,0 1-1 0 0,1 0 1 0 0,1 0-52 0 0,16-3 700 0 0,-19 3-665 0 0,0 0 0 0 0,0 0 0 0 0,0 0 1 0 0,0 0-1 0 0,0 0 0 0 0,0 0 0 0 0,0 1 0 0 0,0-1 0 0 0,0 0 0 0 0,-1 1 0 0 0,1-1 1 0 0,0 0-1 0 0,0 1 0 0 0,0-1 0 0 0,0 1 0 0 0,0-1-35 0 0,10 5 218 0 0,22 1 150 0 0,-22-4-249 0 0,-1 0 1 0 0,1 0-1 0 0,0 1 0 0 0,1 1-119 0 0,-8-2 10 0 0,-1 0 1 0 0,1 0-1 0 0,0 0 0 0 0,0 0 1 0 0,-1 1-1 0 0,1 0 0 0 0,-1-1 1 0 0,0 1-1 0 0,0 0 1 0 0,0 1-1 0 0,0-1 0 0 0,1 3-10 0 0,1 1 40 0 0,-1 0-1 0 0,0 1 0 0 0,-1-1 0 0 0,0 1 1 0 0,0 0-1 0 0,0 0 0 0 0,-1 0 1 0 0,0 0-1 0 0,-1 0 0 0 0,0 1 0 0 0,0 5-39 0 0,-1-8 13 0 0,0 0 0 0 0,0-1 0 0 0,0 1 0 0 0,-1-1 0 0 0,0 1-1 0 0,0-1 1 0 0,-1 1 0 0 0,1-1 0 0 0,-1 0 0 0 0,0 1 0 0 0,-1-1 0 0 0,1 0 0 0 0,-1 0-1 0 0,0-1 1 0 0,0 1 0 0 0,0-1 0 0 0,-4 4-13 0 0,-30 36 60 0 0,29-34-26 0 0,-1 0 1 0 0,1 0-1 0 0,-2-1 1 0 0,1 0-1 0 0,-1 0 1 0 0,-4 2-35 0 0,-29 15 148 0 0,-13 5-148 0 0,33-13 54 0 0,20-16-41 0 0,0 1 1 0 0,0 0-1 0 0,0-1 1 0 0,0 0-1 0 0,0 0 1 0 0,0 0 0 0 0,-1 0-1 0 0,1 0 1 0 0,-4 0-14 0 0,-3 1 66 0 0,8-3-51 0 0,1 0 0 0 0,-1 1 1 0 0,1-1-1 0 0,0 0 1 0 0,-1 1-1 0 0,1-1 1 0 0,-1 1-1 0 0,1 0 1 0 0,0-1-1 0 0,0 1 0 0 0,-1 0 1 0 0,1 0-1 0 0,0 0 1 0 0,0 0-1 0 0,0 0 1 0 0,0 0-1 0 0,0 0 1 0 0,0 0-16 0 0,-2 3 17 0 0,2-1 105 0 0,2-3-118 0 0,-1 0 0 0 0,0 0 0 0 0,1 0 0 0 0,-1-1 0 0 0,1 1 0 0 0,-1 0 0 0 0,0 0-1 0 0,1 0 1 0 0,-1 0 0 0 0,1 0 0 0 0,-1 1 0 0 0,0-1 0 0 0,1 0 0 0 0,-1 0 0 0 0,1 0 0 0 0,-1 0 0 0 0,0 0 0 0 0,1 0-1 0 0,-1 1 1 0 0,0-1 0 0 0,1 0 0 0 0,-1 0 0 0 0,0 1 0 0 0,1-1 0 0 0,-1 0 0 0 0,0 0 0 0 0,1 1 0 0 0,-1-1 0 0 0,0 0-1 0 0,0 1 1 0 0,0-1 0 0 0,1 0 0 0 0,-1 1 0 0 0,0-1 0 0 0,0 1 0 0 0,0-1 0 0 0,0 0 0 0 0,0 1 0 0 0,1-1 0 0 0,-1 1-4 0 0,2 1-1 0 0,0 0 1 0 0,0 0 0 0 0,0 0 0 0 0,0-1-1 0 0,0 1 1 0 0,1-1 0 0 0,-1 1-1 0 0,1-1 1 0 0,-1 0 0 0 0,1 0 0 0 0,0 0-1 0 0,-1 0 1 0 0,1 0 0 0 0,0-1-1 0 0,0 1 1 0 0,0-1 0 0 0,13 5-2 0 0,-1 0 1 0 0,-2 0-3 0 0,-1 0 0 0 0,1-1 0 0 0,0-1 0 0 0,0 0 0 0 0,2-1 4 0 0,38 9-37 0 0,-41-8 26 0 0,0 0-1 0 0,0-1 1 0 0,0-1-1 0 0,6 1 12 0 0,-15-2 0 0 0,1 0 0 0 0,-1 1-1 0 0,0-1 1 0 0,1 1 0 0 0,-1 0 0 0 0,0 0 0 0 0,0 0 0 0 0,1 1-1 0 0,1 0 1 0 0,8 4 1 0 0,17-6 7 0 0,-23-2 12 0 0,-6 1-1587 0 0,-1 1-6398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5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7 9144 0 0,'-1'-1'32'0'0,"1"1"-1"0"0,0 0 1 0 0,0-1 0 0 0,-1 1 0 0 0,1 0 0 0 0,0 0-1 0 0,-1-1 1 0 0,1 1 0 0 0,-1 0 0 0 0,1 0 0 0 0,0-1-1 0 0,-1 1 1 0 0,1 0 0 0 0,-1 0 0 0 0,1 0 0 0 0,-1 0-1 0 0,1 0 1 0 0,0 0 0 0 0,-1 0 0 0 0,1 0 0 0 0,-1 0-1 0 0,1 0 1 0 0,-1 0 0 0 0,1 0 0 0 0,-1 0 0 0 0,1 0-1 0 0,-1 0-31 0 0,1 2 615 0 0,8 0-283 0 0,238-9-1376 0 0,-238 7-6037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9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506 0 6520 0 0,'-20'6'734'0'0,"-3"13"862"0"0,23-18-1582 0 0,-3 0 59 0 0,1 0 0 0 0,0 0 1 0 0,0 1-1 0 0,0-1 0 0 0,-1-1 1 0 0,1 1-1 0 0,0 0 0 0 0,-1-1 1 0 0,1 1-1 0 0,0-1 0 0 0,-1 1-73 0 0,-11 2 138 0 0,-61 34 447 0 0,24-13-412 0 0,35-16-93 0 0,0 0-1 0 0,0-1 1 0 0,-1-1 0 0 0,-14 3-80 0 0,25-8 15 0 0,0 0-1 0 0,1 1 1 0 0,-1 0 0 0 0,1 0-1 0 0,0 0 1 0 0,0 0 0 0 0,-1 1-1 0 0,1 0 1 0 0,1 0 0 0 0,-3 2-15 0 0,4-3 13 0 0,-1 1 0 0 0,1-1 0 0 0,-1 0 1 0 0,1 0-1 0 0,-1 0 0 0 0,0-1 1 0 0,0 1-1 0 0,0-1 0 0 0,0 0 0 0 0,0 0 1 0 0,0 0-14 0 0,-18 5 78 0 0,18-4-58 0 0,0 0 1 0 0,1 0-1 0 0,-1 1 1 0 0,1 0-1 0 0,0-1 1 0 0,-1 1-1 0 0,1 1 1 0 0,1-1 0 0 0,-1 0-1 0 0,0 1 1 0 0,1 0-21 0 0,-6 6 22 0 0,5-6-22 0 0,0 0 0 0 0,0 1 0 0 0,1-1 0 0 0,0 1 0 0 0,0 0 0 0 0,0 0 0 0 0,0-1 0 0 0,1 1 0 0 0,0 0 0 0 0,0 1 0 0 0,0 3 0 0 0,-2 5 0 0 0,3-10 2 0 0,0 0 0 0 0,1 1-1 0 0,-1-1 1 0 0,1 0 0 0 0,0 0 0 0 0,1 0 0 0 0,-1 0 0 0 0,0 0 0 0 0,1 0 0 0 0,2 3-2 0 0,4 15 13 0 0,-2-6 25 0 0,1 0 0 0 0,1 0 0 0 0,0 0 0 0 0,1-1 1 0 0,0-1-1 0 0,2 1 0 0 0,-1-1 0 0 0,2-1 0 0 0,0 0 0 0 0,0-1 1 0 0,6 4-39 0 0,3 8 45 0 0,-17-19-12 0 0,0-1 0 0 0,0 1 0 0 0,0-1 0 0 0,1 0 0 0 0,-1 0 1 0 0,1 0-34 0 0,10 9 263 0 0,-14-12-244 0 0,0 0 0 0 0,0 0 0 0 0,0 1 0 0 0,0-1 0 0 0,0 0 0 0 0,0 0 0 0 0,1 0 0 0 0,-1 0 0 0 0,0 0 0 0 0,1-1 0 0 0,-1 1 0 0 0,0 0 0 0 0,1-1 0 0 0,-1 1 0 0 0,1-1 0 0 0,-1 1 0 0 0,1-1 0 0 0,-1 0 1 0 0,1 1-1 0 0,0-1 0 0 0,-1 0 0 0 0,1 0 0 0 0,-1 0 0 0 0,1 0 0 0 0,-1-1 0 0 0,1 1 0 0 0,0 0-19 0 0,10 2 57 0 0,3 1-43 0 0,-9-4-177 0 0,0 1 1 0 0,0-1-1 0 0,-1 0 0 0 0,1-1 1 0 0,0 1-1 0 0,0-1 1 0 0,-1 0-1 0 0,1-1 1 0 0,-1 1-1 0 0,5-3 163 0 0,-9 3-8166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9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8032 0 0,'18'7'409'0'0,"-16"-8"-373"0"0,-1 1 1 0 0,1 0-1 0 0,0 0 0 0 0,0 0 1 0 0,0 0-1 0 0,0 0 1 0 0,0 0-1 0 0,0 0 0 0 0,0 1 1 0 0,0-1-1 0 0,0 1 0 0 0,1 0-36 0 0,18 2 148 0 0,-10-3-113 0 0,0-2 1 0 0,0 1-1 0 0,0-2 1 0 0,0 1-1 0 0,1-2-35 0 0,27-5 7 0 0,134-5 33 0 0,-121 10-8 0 0,-39 4-18 0 0,-1-1-1 0 0,0 0 1 0 0,0-1 0 0 0,0 0 0 0 0,1-2-14 0 0,38-4 131 0 0,-30 5-1319 0 0,-16 2-4737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9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25 140 5120 0 0,'-5'286'832'0'0,"4"-162"849"0"0,-6-111-1044 0 0,7-12-616 0 0,0-1-1 0 0,0 0 1 0 0,0 0 0 0 0,0 0-1 0 0,0 1 1 0 0,0-1-1 0 0,0 0 1 0 0,0 0 0 0 0,0 0-1 0 0,0 0 1 0 0,0 1-1 0 0,0-1 1 0 0,0 0 0 0 0,-1 0-1 0 0,1 0 1 0 0,0 0-1 0 0,0 0 1 0 0,0 0 0 0 0,0 1-1 0 0,0-1 1 0 0,-1 0-1 0 0,1 0 1 0 0,0 0 0 0 0,0 0-1 0 0,0 0 1 0 0,0 0-1 0 0,-1 0 1 0 0,1 0 0 0 0,0 0-1 0 0,0 0 1 0 0,0 0-1 0 0,0 0 1 0 0,-1 0 0 0 0,1 0-1 0 0,0 0 1 0 0,0 0 0 0 0,0 0-1 0 0,-1 0 1 0 0,1 0-1 0 0,0 0 1 0 0,0 0 0 0 0,0 0-1 0 0,0 0 1 0 0,-1 0-1 0 0,1 0 1 0 0,0 0 0 0 0,0 0-1 0 0,0 0 1 0 0,0-1-21 0 0,-3-85 2531 0 0,0 31-1797 0 0,4-11-734 0 0,0 48 101 0 0,1 0-1 0 0,0-1 1 0 0,2 1-1 0 0,0 0 1 0 0,4-9-101 0 0,5-13 364 0 0,3 1 0 0 0,6-11-364 0 0,-19 46 58 0 0,0-1 1 0 0,0 1 0 0 0,0 0 0 0 0,1 0 0 0 0,0 0 0 0 0,0 0 0 0 0,0 1 0 0 0,4-3-59 0 0,9-9 126 0 0,-13 11-104 0 0,0 0 0 0 0,0 0 1 0 0,0 1-1 0 0,1-1 0 0 0,-1 1 0 0 0,1 0 0 0 0,0 0 1 0 0,-1 1-1 0 0,1-1 0 0 0,1 1 0 0 0,-1 0 1 0 0,0 1-23 0 0,16-9 80 0 0,-18 9-70 0 0,-1-1-1 0 0,1 1 0 0 0,0 0 0 0 0,0 0 1 0 0,0 0-1 0 0,0 0 0 0 0,0 0 1 0 0,0 0-1 0 0,0 1 0 0 0,0 0 0 0 0,0-1 1 0 0,3 1-10 0 0,6 1 33 0 0,-3 0 28 0 0,0 0-1 0 0,1 0 1 0 0,-1 1-1 0 0,6 2-60 0 0,-12-3 12 0 0,0 1 0 0 0,1-1 0 0 0,-1 1-1 0 0,0 0 1 0 0,0-1 0 0 0,0 2-1 0 0,-1-1 1 0 0,1 0 0 0 0,0 0 0 0 0,-1 1-1 0 0,1 0 1 0 0,-1-1 0 0 0,0 1 0 0 0,0 0-12 0 0,5 7 3 0 0,-1-1 1 0 0,-1 1 0 0 0,4 8-4 0 0,-8-14 0 0 0,1-1 0 0 0,-1 1 1 0 0,0-1-1 0 0,0 1 1 0 0,0 0-1 0 0,0 0 1 0 0,-1 0-1 0 0,0-1 0 0 0,0 1 1 0 0,0 0-1 0 0,0 0 1 0 0,0 1-1 0 0,-3 11-1 0 0,2-12 1 0 0,1 0 0 0 0,-1 0 0 0 0,0 0-1 0 0,0 0 1 0 0,-1 0 0 0 0,1 0-1 0 0,-1 0 1 0 0,0 0 0 0 0,0 1 0 0 0,-4 4-6 0 0,3-4 5 0 0,0 0 1 0 0,0 0-1 0 0,0 0 0 0 0,0-1 0 0 0,-1 1 1 0 0,0-1-1 0 0,0 0 0 0 0,0 0 0 0 0,-1 0 1 0 0,0 0-1 0 0,1-1 0 0 0,-2 1 1 0 0,1-1-1 0 0,-1 1-1 0 0,1-1 1 0 0,0 1 0 0 0,0 1-1 0 0,-2 1 2 0 0,1-1 1 0 0,3-3-1 0 0,0 0 0 0 0,0 0 0 0 0,0-1 0 0 0,0 1 0 0 0,-1-1 0 0 0,1 1 0 0 0,0-1 0 0 0,-1 0 0 0 0,1-1 0 0 0,-3 1 0 0 0,-25 9 0 0 0,28-9 0 0 0,-1 0 0 0 0,1 0 0 0 0,-1 0-1 0 0,0 0 1 0 0,1-1 0 0 0,-1 1 0 0 0,0-1 0 0 0,1 0 0 0 0,-1 0 0 0 0,-1 0 0 0 0,2-1 1 0 0,0 1-1 0 0,0 0 0 0 0,0 0 0 0 0,-1 1 0 0 0,1-1 0 0 0,0 0 0 0 0,0 1 0 0 0,0 0 1 0 0,0 0-1 0 0,0 0 0 0 0,0 0 0 0 0,-3 2 0 0 0,1-1-68 0 0,0 0 0 0 0,1 0 1 0 0,-2-1-1 0 0,1 1 0 0 0,0-1 1 0 0,0 0-1 0 0,0-1 0 0 0,0 1 1 0 0,-1-1-1 0 0,1 0 0 0 0,0 0 1 0 0,0-1-1 0 0,-1 0 0 0 0,1 1 1 0 0,-3-2 67 0 0,0 0-986 0 0,5 2-8494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0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0 4416 0 0,'-1'21'1027'0'0,"-1"0"-1"0"0,0-1 1 0 0,-3 8-1027 0 0,0-2 184 0 0,1 0 0 0 0,2 1 0 0 0,0 7-184 0 0,1-9 312 0 0,-1 1 1 0 0,-1-1-1 0 0,-6 20-312 0 0,5-4 469 0 0,4-34-344 0 0,-1 1 0 0 0,1-1 0 0 0,-1 0-1 0 0,-1 1 1 0 0,0 1-125 0 0,0 2 198 0 0,0-1-1 0 0,1 1 1 0 0,0 0-1 0 0,1 0 1 0 0,0 7-198 0 0,0-5 222 0 0,-12 14 562 0 0,12-26-704 0 0,0-1 0 0 0,0 0 0 0 0,0 0 0 0 0,0 0 0 0 0,0 0 1 0 0,0 0-4 0 0,3-21 99 0 0,13-33-68 0 0,-3-2 0 0 0,0-16-108 0 0,14-51 107 0 0,-25 113-102 0 0,0-1-1 0 0,1 1 1 0 0,1 0-1 0 0,0 0 1 0 0,0 0 0 0 0,6-8-5 0 0,8-22-52 0 0,-17 38 37 0 0,1 0 1 0 0,-1 1-1 0 0,1-1 0 0 0,-1 0 1 0 0,1 1-1 0 0,0-1 0 0 0,0 1 1 0 0,-1-1-1 0 0,1 1 0 0 0,2-1 15 0 0,8-7-85 0 0,-7 5 31 0 0,0 1-1 0 0,1-1 1 0 0,0 1-1 0 0,0 0 1 0 0,0 0-1 0 0,0 0 1 0 0,0 1 0 0 0,5-1 54 0 0,-7 2-38 0 0,-1 0 23 0 0,0 0 1 0 0,0 0 0 0 0,0 1-1 0 0,0-1 1 0 0,1 1 0 0 0,-1 0 0 0 0,0 0-1 0 0,0 0 1 0 0,0 0 0 0 0,1 0-1 0 0,-1 1 1 0 0,0-1 0 0 0,0 1 0 0 0,3 1 14 0 0,9-2-38 0 0,-14 0 35 0 0,1 0 0 0 0,-1-1 0 0 0,1 1-1 0 0,-1 0 1 0 0,0 0 0 0 0,1 0 0 0 0,-1 0 0 0 0,1 1-1 0 0,-1-1 1 0 0,0 0 0 0 0,1 1 0 0 0,-1-1 0 0 0,0 0 0 0 0,1 1-1 0 0,-1 0 1 0 0,0-1 0 0 0,0 1 0 0 0,1 0 3 0 0,0 0-1 0 0,0 1-1 0 0,0-1 1 0 0,0 1 0 0 0,1-1 0 0 0,-1 0-1 0 0,0 0 1 0 0,1 0 0 0 0,-1-1 0 0 0,2 1 1 0 0,-3-1-1 0 0,0 1 1 0 0,1-1 0 0 0,-1 0 0 0 0,1 1 0 0 0,-1-1-1 0 0,0 1 1 0 0,1 0 0 0 0,-1-1 0 0 0,0 1 0 0 0,0 0-1 0 0,1 0 1 0 0,-1 0 0 0 0,0 0 0 0 0,0 0 0 0 0,0 0-1 0 0,0 0 1 0 0,0 0 0 0 0,0 0 0 0 0,0 0-1 0 0,-1 0 1 0 0,1 1 0 0 0,0-1 0 0 0,-1 0 0 0 0,1 1-1 0 0,-1-1 1 0 0,1 1 0 0 0,-1-1 0 0 0,0 0 0 0 0,1 1 0 0 0,4 16-1 0 0,-4-16 1 0 0,0 0-1 0 0,0 0 0 0 0,0 0 0 0 0,0 0 1 0 0,-1 0-1 0 0,1 0 0 0 0,-1 0 0 0 0,0 0 1 0 0,1 1-1 0 0,-1-1 0 0 0,0 0 0 0 0,0 0 1 0 0,0 0-1 0 0,-1 1 0 0 0,1-1 0 0 0,-1 0 1 0 0,1 0-1 0 0,-1 0 0 0 0,1 0 0 0 0,-1 0 1 0 0,-1 1 0 0 0,-4 10-56 0 0,3-7 44 0 0,0-1-1 0 0,0 1 0 0 0,-1-1 1 0 0,0 0-1 0 0,0 0 0 0 0,0 0 1 0 0,-3 3 12 0 0,-9 8 79 0 0,-1-2 0 0 0,0 1 0 0 0,-1-2 0 0 0,-1 0 0 0 0,0-1 0 0 0,-17 7-79 0 0,31-16 23 0 0,1-1 0 0 0,0 1 0 0 0,-1 0 0 0 0,1 0 1 0 0,0 0-1 0 0,-1 1-23 0 0,-14 12 196 0 0,16-15-151 0 0,1 1-1 0 0,-1 0 1 0 0,0-1-1 0 0,0 0 1 0 0,0 1 0 0 0,0-1-1 0 0,1 0 1 0 0,-1-1 0 0 0,0 1-1 0 0,-1 0 1 0 0,1-1-1 0 0,0 0 1 0 0,0 0 0 0 0,0 0-1 0 0,-2 0-44 0 0,5 0 3 0 0,0 0-1 0 0,0 0 0 0 0,0 0 0 0 0,-1 0 1 0 0,1 0-1 0 0,0 0 0 0 0,0 0 1 0 0,0 0-1 0 0,-1 0 0 0 0,1 0 1 0 0,0 0-1 0 0,0 0 0 0 0,0 0 1 0 0,0 0-1 0 0,-1 0 0 0 0,1 1 0 0 0,0-1 1 0 0,0 0-1 0 0,0 0 0 0 0,0 0 1 0 0,-1 0-1 0 0,1 0 0 0 0,0 0 1 0 0,0 0-1 0 0,0 1 0 0 0,0-1 0 0 0,0 0 1 0 0,-1 0-1 0 0,1 0 0 0 0,0 0 1 0 0,0 1-1 0 0,0-1 0 0 0,0 0 1 0 0,0 0-1 0 0,0 0 0 0 0,0 0 0 0 0,0 1 1 0 0,0-1-1 0 0,0 0-2 0 0,3 9 57 0 0,11 6 90 0 0,-3-9-139 0 0,1-1 1 0 0,-1 0 0 0 0,1 0 0 0 0,0-1 0 0 0,1-1-1 0 0,-1 0 1 0 0,1-1 0 0 0,11 1-9 0 0,-3 0 15 0 0,-1 1 0 0 0,17 6-15 0 0,-14-4-296 0 0,1-1 0 0 0,0 0 1 0 0,0-2-1 0 0,0-1 1 0 0,0-1-1 0 0,4-1 296 0 0,-27 0-8602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1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375 1 8032 0 0,'-2'2'151'0'0,"0"-1"1"0"0,-1 1-1 0 0,1-1 1 0 0,0 1-1 0 0,-1-1 1 0 0,1 0-1 0 0,-1 0 0 0 0,1 0 1 0 0,-1 0-1 0 0,1 0 1 0 0,-1-1-1 0 0,0 1 1 0 0,0-1-1 0 0,1 0-151 0 0,-22 7 756 0 0,-103 40-743 0 0,123-45-12 0 0,0-1 0 0 0,0 1 0 0 0,1 0 0 0 0,-1 0-1 0 0,0 1 1 0 0,1-1 0 0 0,-1 1-1 0 0,1-1 1 0 0,0 0 0 0 0,0 0 0 0 0,1 0 0 0 0,-1 0 0 0 0,-1 0 0 0 0,1-1-1 0 0,0 0 1 0 0,-3 1-1 0 0,3-1 2 0 0,-1 1 1 0 0,1-1-1 0 0,0 1 0 0 0,0 0 0 0 0,0-1 0 0 0,0 1 0 0 0,0 1 0 0 0,0-1 0 0 0,1 0 1 0 0,-3 3-3 0 0,-14 10 5 0 0,12-9 77 0 0,1 1-1 0 0,0 0 1 0 0,0 0-1 0 0,0 0 1 0 0,1 0 0 0 0,0 1-1 0 0,1 0 1 0 0,0 0-1 0 0,0 0 1 0 0,-3 9-82 0 0,5-9 47 0 0,-1 1 0 0 0,1-1 0 0 0,0 0 0 0 0,1 1 0 0 0,0 0 0 0 0,0-1 0 0 0,1 1 0 0 0,0 0 0 0 0,1 6-47 0 0,-1 82 89 0 0,0-65-69 0 0,-1-26-20 0 0,0-1 1 0 0,1 1-1 0 0,0 0 1 0 0,0-1-1 0 0,1 1 1 0 0,0-1-1 0 0,0 1 1 0 0,0-1-1 0 0,0 2 0 0 0,7 27 1 0 0,-8-30-2 0 0,0-1 0 0 0,0 1-1 0 0,0 0 1 0 0,1-1 0 0 0,0 1-1 0 0,0-1 1 0 0,0 0 0 0 0,0 1-1 0 0,0-1 1 0 0,1 0 0 0 0,-1 0-1 0 0,1 1 1 0 0,0-1 0 0 0,0 0-1 0 0,0-1 1 0 0,0 1 0 0 0,1 0-1 0 0,-1-1 1 0 0,1 1 0 0 0,0-1 1 0 0,-2-1-5 0 0,0 1 0 0 0,0-1 0 0 0,1 0 1 0 0,-1 0-1 0 0,0 1 0 0 0,0-1 0 0 0,0 1 0 0 0,0-1 1 0 0,-1 1-1 0 0,1-1 0 0 0,0 2 5 0 0,7 10-27 0 0,-5-10 19 0 0,0-1 0 0 0,1 1 0 0 0,-1-1 0 0 0,0 0 0 0 0,1 0 0 0 0,0-1 0 0 0,-1 1 0 0 0,1-1 0 0 0,0 1 0 0 0,0-1 0 0 0,0 0 0 0 0,0-1 0 0 0,0 1 0 0 0,2-1 8 0 0,5 1-16 0 0,-1-1 0 0 0,0 0 0 0 0,0-1 0 0 0,0 0 0 0 0,1-1 16 0 0,-1 0-150 0 0,29-8-1298 0 0,-36 9-6002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1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9648 0 0,'9'6'111'0'0,"-8"-10"152"0"0,-1 4-253 0 0,0 0 1 0 0,0-1-1 0 0,0 1 0 0 0,0 0 1 0 0,0-1-1 0 0,0 1 0 0 0,0 0 1 0 0,0-1-1 0 0,1 1 0 0 0,-1 0 1 0 0,0-1-1 0 0,0 1 0 0 0,0 0 1 0 0,0-1-1 0 0,0 1 0 0 0,0 0 1 0 0,1-1-1 0 0,-1 1 0 0 0,0 0 1 0 0,0 0-1 0 0,1-1 0 0 0,-1 1 1 0 0,0 0-1 0 0,0 0 0 0 0,1-1 1 0 0,-1 1-1 0 0,0 0 0 0 0,0 0 1 0 0,1 0-1 0 0,-1 0 0 0 0,0-1 1 0 0,1 1-1 0 0,-1 0 0 0 0,0 0 1 0 0,1 0-1 0 0,-1 0 0 0 0,0 0 1 0 0,1 0-1 0 0,-1 0 0 0 0,0 0 1 0 0,1 0-1 0 0,-1 0 0 0 0,1 0 1 0 0,-1 0-1 0 0,0 0 0 0 0,1 0 1 0 0,-1 0-1 0 0,0 0 0 0 0,0 1 1 0 0,1-1-1 0 0,-1 0 0 0 0,0 0 1 0 0,1 0-1 0 0,-1 0 0 0 0,0 1-10 0 0,9 1 187 0 0,0-1 0 0 0,-1 0 0 0 0,1 0-1 0 0,0-1 1 0 0,0 0 0 0 0,-1-1 0 0 0,1 0 0 0 0,8-1-187 0 0,-2 0 64 0 0,0 0 1 0 0,0 1-1 0 0,3 1-64 0 0,23 3-490 0 0,1-3 0 0 0,-1-1 0 0 0,10-3 490 0 0,-45 3-7720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1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3 6632 0 0,'-1'0'36'0'0,"0"-1"0"0"0,0 1 1 0 0,0 0-1 0 0,0-1 0 0 0,0 1 1 0 0,0 0-1 0 0,0 0 0 0 0,0 0 1 0 0,0 0-1 0 0,0 0 0 0 0,0 0 1 0 0,0 0-1 0 0,0 0 0 0 0,0 0 1 0 0,0 0-1 0 0,0 1 0 0 0,0-1 1 0 0,0 0-1 0 0,0 1 0 0 0,0-1 0 0 0,0 1 1 0 0,1-1-1 0 0,-1 1 0 0 0,0 0-36 0 0,-14 5 563 0 0,-67 0 832 0 0,75-5-1396 0 0,-1 0 0 0 0,1 0-1 0 0,-1 1 1 0 0,1 0 0 0 0,0 0 0 0 0,0 1 0 0 0,0-1-1 0 0,0 2 1 0 0,0-1 0 0 0,0 1 0 0 0,-4 4 1 0 0,-12 8 1 0 0,18-14 2 0 0,1 1 0 0 0,0 0 0 0 0,-1 0 0 0 0,1 1 0 0 0,1-1 0 0 0,-1 1 0 0 0,0 0 0 0 0,-1 3-3 0 0,3-4 30 0 0,-1 1 0 0 0,1-1 0 0 0,0 1 0 0 0,1-1 1 0 0,-1 1-1 0 0,1 0 0 0 0,-1 0 0 0 0,1 0 0 0 0,0 0 0 0 0,1 0 0 0 0,-1 0 0 0 0,1 0 0 0 0,-1 0 1 0 0,1 0-1 0 0,1 1 0 0 0,-1-1 0 0 0,0 0 0 0 0,1 0 0 0 0,0 0 0 0 0,0 0 0 0 0,0 0 0 0 0,0 0 0 0 0,1-1 1 0 0,0 1-1 0 0,0 0 0 0 0,0-1 0 0 0,0 1 0 0 0,0-1 0 0 0,1 1 0 0 0,-1-1 0 0 0,1 0-30 0 0,60 82 303 0 0,-36-46-108 0 0,31 33-195 0 0,-29-43 10 0 0,-18-19-35 0 0,0 0 0 0 0,-1 2 0 0 0,3 3 25 0 0,-10-12-25 0 0,-1 1-1 0 0,0-1 1 0 0,0 1 0 0 0,0 0 0 0 0,0 0-1 0 0,0 0 1 0 0,-1 0 0 0 0,1 0-1 0 0,-1 0 1 0 0,-1 0 0 0 0,1 0 0 0 0,0 1-1 0 0,-1 2 26 0 0,3 7-346 0 0,0 2 173 0 0,-2-15 166 0 0,-1-1 0 0 0,0 0 0 0 0,0 0 1 0 0,0 1-1 0 0,0-1 0 0 0,0 0 0 0 0,0 1 1 0 0,0-1-1 0 0,0 0 0 0 0,0 1 0 0 0,0-1 1 0 0,0 0-1 0 0,-1 1 0 0 0,1-1 0 0 0,0 0 1 0 0,0 0-1 0 0,0 1 0 0 0,0-1 0 0 0,0 0 1 0 0,0 1-1 0 0,-1-1 0 0 0,1 0 0 0 0,0 0 1 0 0,0 1-1 0 0,-1-1 0 0 0,1 0 0 0 0,0 0 1 0 0,0 0-1 0 0,-1 1 0 0 0,1-1 0 0 0,0 0 1 0 0,0 0-1 0 0,-1 0 0 0 0,1 0 7 0 0,-1 1-3 0 0,0-1-1 0 0,1 0 1 0 0,-1 1-1 0 0,0-1 1 0 0,0 0-1 0 0,1 1 1 0 0,-1-1 0 0 0,0 1-1 0 0,1-1 1 0 0,-1 1-1 0 0,0-1 1 0 0,1 1-1 0 0,-1 0 1 0 0,1-1 0 0 0,-1 1-1 0 0,1 0 1 0 0,0-1-1 0 0,-1 1 1 0 0,1 0 3 0 0,-1 0 3 0 0,1 0 1 0 0,-1 0-1 0 0,1 0 0 0 0,-1 0 1 0 0,0 0-1 0 0,1-1 0 0 0,-1 1 1 0 0,0 0-1 0 0,0 0 0 0 0,0-1 1 0 0,1 1-1 0 0,-1 0 1 0 0,0-1-1 0 0,0 1 0 0 0,0-1 1 0 0,0 1-1 0 0,0-1-3 0 0,-30 9 2 0 0,-1-1 0 0 0,0-2-1 0 0,-9 0-1 0 0,26-6 6 0 0,1 0-1 0 0,0-1 1 0 0,0-1-1 0 0,-13-2-5 0 0,-16-3 10 0 0,42 7-34 0 0,-1 0 0 0 0,1 0 0 0 0,0-1 0 0 0,-1 1 0 0 0,1-1-1 0 0,0 1 1 0 0,-1-1 0 0 0,1 1 0 0 0,0-1 0 0 0,0 0 0 0 0,0 0-1 0 0,0 1 1 0 0,0-1 0 0 0,0 0 0 0 0,0 0 0 0 0,0 0-1 0 0,-1-1 25 0 0,0 0-799 0 0,1 1-5333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2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403 12 5824 0 0,'0'0'18'0'0,"0"0"1"0"0,0-1 0 0 0,0 1-1 0 0,0 0 1 0 0,0-1 0 0 0,0 1-1 0 0,0 0 1 0 0,0-1 0 0 0,1 1-1 0 0,-1 0 1 0 0,0-1 0 0 0,-1 1-1 0 0,1 0 1 0 0,0-1-1 0 0,0 1 1 0 0,0 0 0 0 0,0-1-1 0 0,0 1 1 0 0,0 0 0 0 0,0-1-1 0 0,0 1 1 0 0,-1 0 0 0 0,1-1-1 0 0,0 1 1 0 0,0 0-1 0 0,0 0 1 0 0,-1-1 0 0 0,1 1-1 0 0,0 0 1 0 0,0 0 0 0 0,-1-1-1 0 0,1 1 1 0 0,0 0 0 0 0,0 0-1 0 0,-1 0 1 0 0,1-1 0 0 0,0 1-1 0 0,-1 0 1 0 0,1 0-1 0 0,0 0 1 0 0,-1 0 0 0 0,1 0-1 0 0,0 0 1 0 0,-1 0 0 0 0,1 0-1 0 0,-1 0 1 0 0,1 0 0 0 0,0 0-1 0 0,-1 0 1 0 0,1 0-1 0 0,0 0 1 0 0,-1 0-19 0 0,-2 3 318 0 0,-4-1-204 0 0,4-1-107 0 0,-1-1 0 0 0,1 1 0 0 0,0-1 0 0 0,0 1 0 0 0,0 0 0 0 0,0 0 1 0 0,-1 1-1 0 0,1-1 0 0 0,0 0 0 0 0,1 1 0 0 0,-4 1-7 0 0,-29 26 173 0 0,19-16-41 0 0,11-10-98 0 0,-9 8 40 0 0,-1 0 0 0 0,1 1 0 0 0,1 0 1 0 0,0 1-1 0 0,1 1 0 0 0,1 0 0 0 0,-2 3-74 0 0,-11 12 171 0 0,19-25-113 0 0,1 0 0 0 0,0 0 0 0 0,1 1-1 0 0,-1 0 1 0 0,-1 3-58 0 0,-2 4 76 0 0,-3 7 85 0 0,-1 0-1 0 0,-13 15-160 0 0,15-21 83 0 0,1 1 0 0 0,0 1 0 0 0,1-1 0 0 0,0 1-1 0 0,1 1 1 0 0,1-1 0 0 0,1 1 0 0 0,0 0 0 0 0,0 2-83 0 0,-12 42 877 0 0,15-55-795 0 0,1 1 0 0 0,-1-1 1 0 0,1 0-1 0 0,0 0 0 0 0,0 1 0 0 0,0-1 1 0 0,1 0-1 0 0,0 3-82 0 0,1 15 251 0 0,-1-18-183 0 0,0-1 1 0 0,0 0-1 0 0,1 0 0 0 0,-1 0 0 0 0,1 0 0 0 0,0 0 1 0 0,0 0-1 0 0,0 0 0 0 0,1-1 0 0 0,0 1 0 0 0,-1-1 1 0 0,1 0-1 0 0,0 0 0 0 0,2 2-68 0 0,-3-4 13 0 0,-1 0 1 0 0,1 0-1 0 0,-1 0 1 0 0,1 0-1 0 0,0 0 0 0 0,-1 0 1 0 0,1 0-1 0 0,0-1 0 0 0,0 1 1 0 0,-1-1-1 0 0,3 1-13 0 0,18 7-3 0 0,-17-6 13 0 0,0 0-1 0 0,-1 0 1 0 0,1 0 0 0 0,0-1 0 0 0,0 0-1 0 0,0 0 1 0 0,0 0 0 0 0,0 0 0 0 0,1-1-1 0 0,-1 0 1 0 0,0 0 0 0 0,0 0 0 0 0,0-1-1 0 0,0 0 1 0 0,0 0-10 0 0,5-1-241 0 0,0 0-1 0 0,0-1 1 0 0,0 0-1 0 0,-1 0 1 0 0,0-1-1 0 0,0 0 1 0 0,2-2 241 0 0,-9 5-7937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3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1 100 8744 0 0,'3'0'0'0'0,"3"0"0"0"0,4 4 0 0 0,8-8 560 0 0,4-2 8 0 0,4 0 0 0 0,12 0 0 0 0,0 2-160 0 0,-7 8 8 0 0,1 2-8 0 0,6-4 8 0 0,-8-10-400 0 0,0-2 8 0 0,1 4 8 0 0,7 2-8 0 0,-38 4-9592 0 0</inkml:trace>
  <inkml:trace contextRef="#ctx0" brushRef="#br0" timeOffset="1">696 284 7432 0 0,'0'-1'103'0'0,"1"0"0"0"0,-1-1 0 0 0,0 1 0 0 0,1 0 1 0 0,-1 0-1 0 0,1 0 0 0 0,0 0 0 0 0,-1-1 0 0 0,1 1 1 0 0,0 0-1 0 0,-1 0 0 0 0,1 0 0 0 0,0 1 0 0 0,0-1 0 0 0,0 0 1 0 0,0 0-104 0 0,10-15 1445 0 0,-3-1-475 0 0,-6 16-890 0 0,-1-1 0 0 0,0 0-1 0 0,0 0 1 0 0,-1 1 0 0 0,1-1 0 0 0,0 0 0 0 0,-1 0 0 0 0,1 0 0 0 0,-1 0-1 0 0,1 0 1 0 0,-1 0 0 0 0,0 0 0 0 0,0 0 0 0 0,0 0 0 0 0,0 0 0 0 0,0 0 0 0 0,-1 0-80 0 0,-5-35 218 0 0,2 20-96 0 0,1 1 0 0 0,1-1-1 0 0,0 1 1 0 0,1-10-122 0 0,2 23 57 0 0,-1-1 0 0 0,1 1 0 0 0,0 0 0 0 0,0-1 0 0 0,0 1 0 0 0,0 0 0 0 0,0 0 0 0 0,0 0 0 0 0,1 0-57 0 0,6-18 558 0 0,-8 20-541 0 0,0 1 0 0 0,0-1 1 0 0,0 1-1 0 0,0 0 0 0 0,0-1 0 0 0,0 1 1 0 0,0-1-1 0 0,0 1 0 0 0,0 0 1 0 0,1-1-1 0 0,-1 1 0 0 0,0-1 1 0 0,0 1-1 0 0,1 0 0 0 0,-1-1 1 0 0,0 1-1 0 0,0 0 0 0 0,1-1 1 0 0,-1 1-1 0 0,0 0 0 0 0,1 0 1 0 0,-1-1-1 0 0,0 1 0 0 0,1 0 0 0 0,-1 0 1 0 0,0 0-1 0 0,1-1 0 0 0,-1 1 1 0 0,1 0-1 0 0,-1 0 0 0 0,0 0 1 0 0,1 0-1 0 0,-1 0 0 0 0,1 0 1 0 0,-1 0-1 0 0,0 0 0 0 0,1 0 1 0 0,-1 0-1 0 0,1 0 0 0 0,-1 0 1 0 0,1 0-1 0 0,-1 0 0 0 0,1 0-17 0 0,0 1 15 0 0,-1-1-1 0 0,1 0 1 0 0,0 1-1 0 0,0-1 1 0 0,0 1 0 0 0,-1-1-1 0 0,1 1 1 0 0,0 0-1 0 0,0-1 1 0 0,-1 1-1 0 0,1 0 1 0 0,-1-1 0 0 0,1 1-1 0 0,0 0 1 0 0,-1 0-1 0 0,1 0 1 0 0,-1-1 0 0 0,0 1-1 0 0,1 0 1 0 0,-1 0-1 0 0,0 0 1 0 0,1 0-15 0 0,5 21 26 0 0,2 0 0 0 0,0 0 0 0 0,2-1 0 0 0,2 3-26 0 0,9 21 15 0 0,-17-39-16 0 0,0 0 0 0 0,0 1 0 0 0,0-1 0 0 0,1-1 0 0 0,-1 1 0 0 0,3 1 1 0 0,13 17-4 0 0,-15-19-5 0 0,0-1 1 0 0,1 0-1 0 0,-1 0 0 0 0,1 0 0 0 0,-1-1 1 0 0,1 0-1 0 0,0 0 0 0 0,1 0 0 0 0,-1-1 1 0 0,0 0-1 0 0,2 0 9 0 0,18 9-37 0 0,-24-11 39 0 0,1 1 0 0 0,0 0 0 0 0,-1 0 0 0 0,1-1 0 0 0,-1 0 0 0 0,1 1 0 0 0,0-1 0 0 0,-1 0 0 0 0,1-1 0 0 0,0 1 0 0 0,-1 0 0 0 0,1-1 0 0 0,2 0-2 0 0,35-13 274 0 0,-26 9-118 0 0,-12 3-149 0 0,1 1 1 0 0,-1-1 0 0 0,0 0-1 0 0,1 0 1 0 0,-1 0-1 0 0,0 0 1 0 0,0 0 0 0 0,-1 0-1 0 0,1-1 1 0 0,0 1-1 0 0,-1-1 1 0 0,1 1 0 0 0,-1-1-1 0 0,0 1 1 0 0,0-1-1 0 0,0 0 1 0 0,0 0-1 0 0,0 0 1 0 0,-1 1 0 0 0,1-1-1 0 0,-1 0 1 0 0,0 0-1 0 0,0 0 1 0 0,0 0 0 0 0,0 0-1 0 0,-1-1-7 0 0,-1-18 83 0 0,2 19-81 0 0,-1 0-1 0 0,1 0 1 0 0,-1 0-1 0 0,1 0 0 0 0,-1-1 1 0 0,0 1-1 0 0,0 0 1 0 0,0 0-1 0 0,-1 0-1 0 0,-1-4 3 0 0,1 1 0 0 0,0-1 0 0 0,0 0 0 0 0,-1-7-3 0 0,-6-18 27 0 0,7 26-29 0 0,1-1 1 0 0,0 1 0 0 0,0 0-1 0 0,1-1 1 0 0,0 1 0 0 0,0-1-1 0 0,0 1 1 0 0,1 0 0 0 0,0-2 1 0 0,0 7-13 0 0,-1 0 0 0 0,1 0 0 0 0,-1 0 0 0 0,1 0 0 0 0,0 0 0 0 0,-1 0 0 0 0,1 0 0 0 0,0 1 0 0 0,-1-1 0 0 0,1 0 0 0 0,0 0 0 0 0,0 1 0 0 0,0-1 0 0 0,0 0 0 0 0,0 1 13 0 0,4-4-1948 0 0,-4 2-8278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3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8136 0 0,'0'-1'11'0'0,"0"1"0"0"0,0 0 0 0 0,0 0 1 0 0,0 0-1 0 0,0 0 0 0 0,-1-1 0 0 0,1 1 1 0 0,0 0-1 0 0,0 0 0 0 0,1 0 0 0 0,-1-1 1 0 0,0 1-1 0 0,0 0 0 0 0,0 0 0 0 0,0 0 0 0 0,0-1 1 0 0,0 1-1 0 0,0 0 0 0 0,0 0 0 0 0,0 0 1 0 0,0 0-1 0 0,0-1 0 0 0,0 1 0 0 0,1 0 1 0 0,-1 0-1 0 0,0 0 0 0 0,0 0 0 0 0,0 0 1 0 0,0-1-1 0 0,0 1 0 0 0,1 0 0 0 0,-1 0 0 0 0,0 0 1 0 0,0 0-1 0 0,0 0 0 0 0,0 0 0 0 0,1 0 1 0 0,-1 0-1 0 0,0 0 0 0 0,0 0 0 0 0,0 0 1 0 0,1 0-1 0 0,-1 0 0 0 0,0 0 0 0 0,0 0 0 0 0,0 0 1 0 0,1 0-1 0 0,-1 0 0 0 0,0 0 0 0 0,0 0 1 0 0,0 0-1 0 0,1 0 0 0 0,-1 0-11 0 0,12 7 1116 0 0,-4-2-493 0 0,-7-5-590 0 0,0 0 0 0 0,1 1 0 0 0,-1-1 0 0 0,0 1 0 0 0,0-1 0 0 0,0 1 0 0 0,1-1 0 0 0,-1 1 0 0 0,0 0 0 0 0,0 0 0 0 0,0-1 0 0 0,0 1 0 0 0,0 0 0 0 0,-1 0 0 0 0,1 0 0 0 0,0 0 0 0 0,0 0 0 0 0,-1 0 0 0 0,1 1 0 0 0,0-1 0 0 0,-1 0 0 0 0,1 0 0 0 0,-1 0 0 0 0,1 1 0 0 0,-1-1-33 0 0,11 39 37 0 0,-9-30 0 0 0,11 79 403 0 0,-11-68-99 0 0,0 0 1 0 0,-2 1-1 0 0,-1 11-341 0 0,0 6 629 0 0,1-38-678 0 0,0 0 0 0 0,-1 0 0 0 0,1 0 0 0 0,0 0 0 0 0,-1 0 0 0 0,1-1-1 0 0,-1 1 1 0 0,1 0 0 0 0,-1 0 0 0 0,0 0 0 0 0,1 0 0 0 0,-1-1 0 0 0,0 1 0 0 0,0 0 0 0 0,1-1-1 0 0,-1 1 1 0 0,0-1 0 0 0,0 1 0 0 0,0-1 0 0 0,0 1 0 0 0,0-1 0 0 0,0 1 0 0 0,0-1 0 0 0,0 0 0 0 0,0 0-1 0 0,0 1 1 0 0,0-1 0 0 0,0 0 0 0 0,0 0 0 0 0,0 0 49 0 0,0 0-8573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5.4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0 507 6016 0 0,'0'0'400'0'0,"4"-2"400"0"0,-3 0-711 0 0,0 1 1 0 0,1 0-1 0 0,-1-1 1 0 0,0 1-1 0 0,0-1 0 0 0,0 1 1 0 0,0-1-1 0 0,0 0 1 0 0,0 1-1 0 0,0-1 1 0 0,-1 0-1 0 0,1 0 0 0 0,0 1 1 0 0,-1-1-1 0 0,0 0 1 0 0,1 0-1 0 0,-1 0 1 0 0,0 0-1 0 0,0 0 0 0 0,0 0 1 0 0,0 1-1 0 0,0-1 1 0 0,-1-2-90 0 0,1-3-15 0 0,-8-148 1589 0 0,-1-9-253 0 0,15 113-949 0 0,-3 38 29 0 0,-1-1 1 0 0,-1 0-1 0 0,0-2-401 0 0,-1 16 19 0 0,0-1 0 0 0,0 1 0 0 0,0-1 1 0 0,0 0-1 0 0,0 1 0 0 0,0-1 0 0 0,0 1 0 0 0,0-1 1 0 0,1 0-1 0 0,-1 1 0 0 0,0-1 0 0 0,0 1 0 0 0,1-1 0 0 0,-1 1 1 0 0,0-1-1 0 0,1 1 0 0 0,-1-1 0 0 0,1 1 0 0 0,-1-1 1 0 0,0 1-1 0 0,1 0 0 0 0,-1-1 0 0 0,1 1 0 0 0,-1-1 0 0 0,1 1 1 0 0,0 0-1 0 0,-1 0 0 0 0,1-1 0 0 0,-1 1 0 0 0,1 0-19 0 0,11-10 377 0 0,-12 10-363 0 0,0 0-1 0 0,1-1 1 0 0,-1 1 0 0 0,0 0 0 0 0,1 0-1 0 0,-1-1 1 0 0,0 1 0 0 0,1 0 0 0 0,-1 0-1 0 0,1 0 1 0 0,-1-1 0 0 0,1 1 0 0 0,-1 0-1 0 0,0 0 1 0 0,1 0 0 0 0,-1 0-1 0 0,1 0 1 0 0,-1 0 0 0 0,1 0 0 0 0,-1 0-1 0 0,1 0 1 0 0,-1 0 0 0 0,0 0 0 0 0,1 0-1 0 0,-1 0 1 0 0,1 1 0 0 0,-1-1 0 0 0,1 0-1 0 0,-1 0 1 0 0,0 0 0 0 0,1 1 0 0 0,-1-1-1 0 0,1 0 1 0 0,-1 1-14 0 0,19 11 230 0 0,-10-6-143 0 0,-5-3-80 0 0,0-1 0 0 0,-1 1 0 0 0,1 0 0 0 0,-1 0 0 0 0,0 0 0 0 0,0 0 0 0 0,0 1 0 0 0,0 0 0 0 0,-1-1 1 0 0,1 2-8 0 0,24 45 29 0 0,-10-18-12 0 0,37 53 76 0 0,45 50-93 0 0,-74-102 5 0 0,-16-21-5 0 0,-2-2-1 0 0,0-1 1 0 0,1 1-1 0 0,7 6 1 0 0,1-2-4 0 0,-14-11 3 0 0,0 0 0 0 0,1 0 0 0 0,0-1-1 0 0,-1 1 1 0 0,1-1 0 0 0,0 0 0 0 0,0 0 0 0 0,1 0 0 0 0,-1 0 0 0 0,0-1 0 0 0,0 1-1 0 0,1-1 1 0 0,-1 0 0 0 0,2 0 1 0 0,4 1-21 0 0,1-1-1 0 0,-1 0 0 0 0,1-1 1 0 0,0-1-1 0 0,-1 1 1 0 0,1-1-1 0 0,0-1 0 0 0,-1 0 1 0 0,1 0-1 0 0,7-4 22 0 0,-11 4-1 0 0,0 1 0 0 0,-1-1 1 0 0,1-1-1 0 0,-1 1 0 0 0,0-1 0 0 0,0 0 0 0 0,0 0 0 0 0,0-1 0 0 0,-1 1 1 0 0,1-1-1 0 0,-1 0 0 0 0,0 0 0 0 0,0-1 0 0 0,1-1 1 0 0,11-10 20 0 0,-14 15-17 0 0,-1 0 1 0 0,1 0-1 0 0,-1 0 0 0 0,0 0 1 0 0,1 0-1 0 0,-1-1 1 0 0,0 1-1 0 0,0 0 0 0 0,0-1 1 0 0,0 1-1 0 0,0-1 0 0 0,0 1 1 0 0,-1-1-1 0 0,1 1 1 0 0,0-1-1 0 0,-1 1 0 0 0,1-1 1 0 0,-1 0-1 0 0,0 1 0 0 0,1-1 1 0 0,-1 0-1 0 0,0 0 1 0 0,0 1-4 0 0,-1-16 44 0 0,-1 0 1 0 0,-1 1 0 0 0,0 0 0 0 0,-1-1 0 0 0,-1 1 0 0 0,-4-7-45 0 0,3 7 21 0 0,1 0-1 0 0,1 0 1 0 0,0 0 0 0 0,1-1 0 0 0,0 1 0 0 0,1-9-21 0 0,-1-8 60 0 0,2 29-236 0 0,1 0 0 0 0,-1 0 0 0 0,1-1 0 0 0,0 1 0 0 0,0 0-1 0 0,0 0 1 0 0,0-1 0 0 0,1 1 0 0 0,0 0 0 0 0,0 0 0 0 0,1-3 176 0 0,-2 5-10037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3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9744 0 0,'0'1'6'0'0,"0"-1"0"0"0,0 0 1 0 0,0 0-1 0 0,0 0 0 0 0,0 0 0 0 0,1 1 1 0 0,-1-1-1 0 0,0 0 0 0 0,0 0 1 0 0,0 0-1 0 0,0 0 0 0 0,1 0 0 0 0,-1 1 1 0 0,0-1-1 0 0,0 0 0 0 0,0 0 1 0 0,1 0-1 0 0,-1 0 0 0 0,0 0 1 0 0,0 0-1 0 0,0 0 0 0 0,1 0 0 0 0,-1 0 1 0 0,0 0-1 0 0,0 0 0 0 0,0 0 1 0 0,1 0-1 0 0,-1 0 0 0 0,0 0 0 0 0,0 0 1 0 0,0 0-1 0 0,1 0 0 0 0,-1 0 1 0 0,0 0-1 0 0,0 0 0 0 0,0-1 0 0 0,1 1 1 0 0,-1 0-1 0 0,0 0 0 0 0,0 0 1 0 0,0 0-1 0 0,1 0 0 0 0,-1 0 0 0 0,0-1 1 0 0,0 1-1 0 0,0 0 0 0 0,0 0 1 0 0,0 0-1 0 0,0-1-6 0 0,21-11 645 0 0,8-5 26 0 0,-19 14-633 0 0,1 1 1 0 0,-1 0-1 0 0,0 1 1 0 0,2 0-39 0 0,36-7 55 0 0,-20 2-55 0 0,1 2 0 0 0,-1 0-1 0 0,23 1 1 0 0,-3 0-98 0 0,85-3-420 0 0,-54 6-1261 0 0,-74-1-4794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4.1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1 7528 0 0,'-23'2'174'0'0,"0"1"1"0"0,0 1-1 0 0,0 1 0 0 0,0 1 1 0 0,-10 4-175 0 0,-29 18 160 0 0,51-22 35 0 0,1 0 0 0 0,0 1 0 0 0,0 0 0 0 0,0 1 0 0 0,1 0 0 0 0,0 0 0 0 0,1 1 0 0 0,0 1-195 0 0,-12 9 257 0 0,17-14-198 0 0,0-1 0 0 0,0 1-1 0 0,0 0 1 0 0,0 0 0 0 0,1 0 0 0 0,0 1-1 0 0,0-1 1 0 0,1 0 0 0 0,-1 1 0 0 0,0 3-59 0 0,-6 19 168 0 0,4-13-124 0 0,1-1 1 0 0,0 1-1 0 0,1 0 0 0 0,1-1 1 0 0,0 1-1 0 0,1 0 0 0 0,1 0 1 0 0,0 3-45 0 0,1 29-26 0 0,-2-40-28 0 0,1 0-1 0 0,1-1 0 0 0,-1 1 0 0 0,1 0 0 0 0,1 0 1 0 0,-1-1-1 0 0,1 1 0 0 0,0-1 0 0 0,0 0 0 0 0,3 4 55 0 0,3-2 13 0 0,0 0-1 0 0,0-1 1 0 0,1 0-1 0 0,0-1 0 0 0,0 1 1 0 0,1-2-1 0 0,-1 0 1 0 0,1 0-1 0 0,0-1 0 0 0,2 0-12 0 0,-3-1-3 0 0,1-2 1 0 0,-1 0-1 0 0,1 0 0 0 0,0-1 0 0 0,-1 0 0 0 0,6-1 3 0 0,14 0-37 0 0,-26 1-20 0 0,-1-1 0 0 0,0 1 0 0 0,0-1 0 0 0,1 0 0 0 0,-1 0 1 0 0,0 0-1 0 0,0-1 0 0 0,0 1 0 0 0,0 0 0 0 0,0-1 0 0 0,-1 0 1 0 0,1 0 56 0 0,3-2-1025 0 0,-4 3-5620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4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0 207 9440 0 0,'2'13'-1'0'0,"-1"-13"1"0"0,-1 0 0 0 0,0 0 1 0 0,0 0-1 0 0,1 0 0 0 0,-1 0 0 0 0,0 0 0 0 0,0 0 0 0 0,1 0 0 0 0,-1 0 0 0 0,0 0 0 0 0,0 0 0 0 0,1-1 0 0 0,-1 1 0 0 0,0 0 0 0 0,0 0 0 0 0,1 0 0 0 0,-1 0 0 0 0,0 0 0 0 0,0-1 0 0 0,0 1 0 0 0,1 0 0 0 0,-1 0 0 0 0,0 0 0 0 0,0-1 0 0 0,0 1 0 0 0,0 0 1 0 0,1 0-1 0 0,-1 0 0 0 0,0-1 0 0 0,0 1 0 0 0,0 0 0 0 0,0 0 0 0 0,0-1 0 0 0,0 1 0 0 0,0 0 0 0 0,0-1 0 0 0,0 1 0 0 0,0 0 0 0 0,0 0 0 0 0,0-1 0 0 0,4-1-1 0 0,1 0 1 0 0,-1 0-1 0 0,0 1 1 0 0,1-1-1 0 0,-1 1 1 0 0,1 0-1 0 0,0 1 0 0 0,2-1 1 0 0,-3 0 14 0 0,116-13 745 0 0,-102 11-729 0 0,0 1 0 0 0,0 1-1 0 0,2 1-29 0 0,-4-1 32 0 0,1 1-1 0 0,-1-2 0 0 0,8-2-31 0 0,-7 2 141 0 0,0 0 1 0 0,-1 0-1 0 0,1 2-141 0 0,34-4 274 0 0,-44 4-264 0 0,0 0 0 0 0,1 0 0 0 0,-1 0 0 0 0,0 1 0 0 0,0 0 1 0 0,0 0-1 0 0,1 1 0 0 0,1 1-10 0 0,0-1 9 0 0,-1 0-1 0 0,1 0 1 0 0,-1-1 0 0 0,7 0-9 0 0,-6-1 6 0 0,-1 1-1 0 0,0 0 1 0 0,0 0-1 0 0,0 1 1 0 0,0 0-1 0 0,0 0 1 0 0,0 1-1 0 0,0 0 0 0 0,-1 1 1 0 0,1-1-1 0 0,-1 1 1 0 0,0 1-1 0 0,0 0 1 0 0,0 0-1 0 0,-1 0 1 0 0,0 0-1 0 0,6 7-5 0 0,-6-5 3 0 0,0 1 1 0 0,0 0-1 0 0,0 0 0 0 0,-1 1 0 0 0,0-1 0 0 0,-1 1 0 0 0,0 0 0 0 0,0 0 1 0 0,1 6-4 0 0,-4-11 4 0 0,6 18 226 0 0,0 1 1 0 0,-2 1 0 0 0,-1-1-1 0 0,0 1 1 0 0,-1 20-231 0 0,-3-44 141 0 0,0 0 23 0 0,0 0-2 0 0,0 0-21 0 0,0 0-74 0 0,0 0-19 0 0,0 0 1 0 0,0 0 27 0 0,0 0 88 0 0,0 0 25 0 0,-14-14 477 0 0,10 7-608 0 0,-1 1 1 0 0,1-1-1 0 0,1 0 1 0 0,-1 0 0 0 0,1-1-1 0 0,1 1 1 0 0,-1-1-1 0 0,0-2-58 0 0,-3-11 108 0 0,1 7-12 0 0,1 0 1 0 0,1-1 0 0 0,0 0-1 0 0,1 0 1 0 0,1 1 0 0 0,0-1 0 0 0,1 0-1 0 0,0 0 1 0 0,2-1-97 0 0,2-3 143 0 0,1 1 0 0 0,1-1 0 0 0,0 1 0 0 0,2 0 0 0 0,0 1 0 0 0,9-15-143 0 0,-11 20 25 0 0,-2 6 9 0 0,-1 1 0 0 0,1-1 0 0 0,1 1 0 0 0,-1 0 1 0 0,1 0-1 0 0,-1 0 0 0 0,2 0 0 0 0,-1 1 0 0 0,5-4-34 0 0,3 0 151 0 0,0 0 0 0 0,0 1 0 0 0,12-4-151 0 0,-22 10-7 0 0,1 0 1 0 0,-1 1-1 0 0,1-1 1 0 0,0 1-1 0 0,-1 0 0 0 0,1 0 1 0 0,1 0 6 0 0,12-1-76 0 0,-11 1 31 0 0,1 0 0 0 0,-1 0-1 0 0,0 1 1 0 0,1 0-1 0 0,-1 0 1 0 0,0 1-1 0 0,0 0 1 0 0,0 0-1 0 0,0 0 1 0 0,5 3 45 0 0,-3 0-58 0 0,-1 0 0 0 0,0 0 0 0 0,0 1 0 0 0,-1 0 0 0 0,0 0 0 0 0,0 1 0 0 0,0-1 0 0 0,0 1 0 0 0,-1 1 0 0 0,3 5 58 0 0,7 14-104 0 0,-2 1 0 0 0,5 15 104 0 0,6 13-111 0 0,1 5-6 0 0,-22-54 102 0 0,-1-1 0 0 0,-1 1 1 0 0,0 0-1 0 0,1 0 0 0 0,-2-1 0 0 0,1 1 0 0 0,-1 0 0 0 0,-1 4 15 0 0,0 2-12 0 0,2-11 11 0 0,-1 0 0 0 0,-1 1 0 0 0,1-1-1 0 0,0 0 1 0 0,0 0 0 0 0,-1 0 0 0 0,1 0 0 0 0,-1 0 0 0 0,0 0 0 0 0,0 0 0 0 0,0 0 0 0 0,0 0 0 0 0,0 0 1 0 0,-9 12 5 0 0,0 0 0 0 0,-1-1 1 0 0,-8 7-6 0 0,15-16 2 0 0,0 0 0 0 0,0-1-1 0 0,-1 0 1 0 0,1 1 0 0 0,-1-2 0 0 0,0 1 0 0 0,0 0 0 0 0,0-1 0 0 0,0 0-1 0 0,0 0 1 0 0,0-1 0 0 0,-6 2-2 0 0,-28 4 22 0 0,20-3-11 0 0,1-1 1 0 0,-1-1-1 0 0,-12 0-11 0 0,-85-6 298 0 0,-42-11-298 0 0,147 15-292 0 0,0-2 0 0 0,0 1 1 0 0,0-2-1 0 0,1 1 0 0 0,-1-1 1 0 0,1-1-1 0 0,-6-3 292 0 0,-6-6-10046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5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0 1600 0 0,'0'0'713'0'0,"0"6"713"0"0,3 172 1459 0 0,-4-147-2691 0 0,3 40 100 0 0,-2-62-231 0 0,0 0 0 0 0,-1 0 0 0 0,0 0 0 0 0,0 0 0 0 0,-2 3-63 0 0,2-3 103 0 0,-1 0 0 0 0,1 0 1 0 0,0-1-1 0 0,1 1 1 0 0,0 4-104 0 0,0-4 190 0 0,0 0-1 0 0,0-1 1 0 0,-1 1 0 0 0,-1 0 0 0 0,0 3-190 0 0,-4 30 3220 0 0,4-47-2841 0 0,2 5-364 0 0,-1 0 0 0 0,1-1 0 0 0,0 1 1 0 0,0 0-1 0 0,-1-1 0 0 0,1 1 0 0 0,0 0 1 0 0,0-1-1 0 0,0 1 0 0 0,0-1 0 0 0,0 1 1 0 0,-1 0-1 0 0,1-1 0 0 0,0 1 0 0 0,0-1 1 0 0,0 1-1 0 0,0-1 0 0 0,0 1 1 0 0,0 0-1 0 0,0-1 0 0 0,0 1 0 0 0,1-1 1 0 0,-1 1-1 0 0,0 0 0 0 0,0-1 0 0 0,0 1 1 0 0,0-1-16 0 0,2-5 35 0 0,-2 0 1 0 0,1-1 0 0 0,-1 1 0 0 0,0-1 0 0 0,0 1 0 0 0,0 0 0 0 0,-2-7-36 0 0,-1-30 85 0 0,4 22 7 0 0,1 0 0 0 0,0 0 1 0 0,1 0-1 0 0,2 0 1 0 0,0 1-1 0 0,1 0-92 0 0,2-10 149 0 0,-8 25-115 0 0,2-1 0 0 0,-1 1 0 0 0,0-1 0 0 0,1 1 1 0 0,0 0-1 0 0,0 0 0 0 0,1 0 0 0 0,0 0 0 0 0,-1 0 1 0 0,2 0-1 0 0,-1 1 0 0 0,2-3-34 0 0,-1 3 24 0 0,7-8 14 0 0,0 1 0 0 0,1 0 0 0 0,1 0 0 0 0,0 1 0 0 0,0 1 0 0 0,0 0 0 0 0,1 1 0 0 0,11-4-38 0 0,-16 9 17 0 0,-5 1-12 0 0,0 0 0 0 0,0 0 0 0 0,1 1 0 0 0,-1-1 0 0 0,1 1 0 0 0,-1 0 0 0 0,1 1 0 0 0,-1-1 0 0 0,1 1 0 0 0,-1 0 0 0 0,1 0 0 0 0,-1 0 0 0 0,1 0 0 0 0,-1 1 0 0 0,1 0 1 0 0,-1 0-1 0 0,3 1-5 0 0,15 4 14 0 0,-17-5-9 0 0,0 1 1 0 0,0-1 0 0 0,0 1-1 0 0,0 0 1 0 0,0 0 0 0 0,2 2-6 0 0,-5-3 2 0 0,-1 0 1 0 0,0 0-1 0 0,0 0 0 0 0,0 0 1 0 0,1 0-1 0 0,-1 0 1 0 0,0 0-1 0 0,-1 0 1 0 0,1 0-1 0 0,0 1 1 0 0,0-1-1 0 0,0 0 0 0 0,-1 1 1 0 0,1-1-1 0 0,-1 1 1 0 0,1-1-1 0 0,-1 1 1 0 0,0-1-1 0 0,1 1 1 0 0,-1-1-1 0 0,0 1 1 0 0,0-1-1 0 0,0 1 0 0 0,0-1 1 0 0,-1 2-3 0 0,0 3 0 0 0,0 1 0 0 0,-1 0 0 0 0,0 0 0 0 0,-1-1 0 0 0,1 1 0 0 0,-1-1 0 0 0,0 0 0 0 0,-1 0 0 0 0,0 0-1 0 0,0 0 1 0 0,0-1 0 0 0,0 1 0 0 0,-1-1 0 0 0,0 0 0 0 0,0 0 0 0 0,-2 0 0 0 0,-8 7-1 0 0,0 0 0 0 0,-1-1 0 0 0,0-1 0 0 0,-1 0 1 0 0,-8 2 0 0 0,2-3-17 0 0,19-8 13 0 0,0 1 0 0 0,0-1 0 0 0,1 1-1 0 0,-1 0 1 0 0,0 0 0 0 0,0 0 0 0 0,1 0-1 0 0,0 1 1 0 0,-1-1 0 0 0,0 3 4 0 0,-4 1 56 0 0,6-4-8 0 0,0-1 0 0 0,0 1 1 0 0,0 0-1 0 0,1 0 0 0 0,-1-1 0 0 0,0 1 1 0 0,1 1-1 0 0,-1-1 0 0 0,1 0 1 0 0,-1 1-49 0 0,10-3 144 0 0,2 3-112 0 0,0 0 1 0 0,0 1 0 0 0,-1 0 0 0 0,6 3-33 0 0,18 8 39 0 0,12 3-15 0 0,12 4 36 0 0,5-1-60 0 0,-43-14 62 0 0,0 0 0 0 0,-1 2 0 0 0,11 6-62 0 0,1 1 104 0 0,-25-14-80 0 0,-1 1 0 0 0,0 0 0 0 0,1 0 0 0 0,-1 0 0 0 0,0 1 1 0 0,-1 0-1 0 0,1-1 0 0 0,-1 1 0 0 0,1 1 0 0 0,-1-1 0 0 0,0 0 0 0 0,-1 1 1 0 0,1-1-1 0 0,-1 1 0 0 0,0 0 0 0 0,0 0-24 0 0,-3-2 15 0 0,0-1 1 0 0,0 0-1 0 0,0 1 0 0 0,-1-1 0 0 0,1 0 0 0 0,-1 0 1 0 0,1 0-1 0 0,-1 0 0 0 0,0 0 0 0 0,0 0 0 0 0,0-1 1 0 0,0 1-1 0 0,0-1 0 0 0,0 1-15 0 0,-2 2 31 0 0,-5 2-20 0 0,0 1-1 0 0,0-1 1 0 0,0 0 0 0 0,0-1-1 0 0,-1 0 1 0 0,0-1 0 0 0,0 0-1 0 0,-3 1-10 0 0,-23 5 14 0 0,-28 5-14 0 0,18-5 0 0 0,18-5-22 0 0,0-1 0 0 0,0-1 1 0 0,0-2-1 0 0,-1-1 0 0 0,1-2 1 0 0,0 0-1 0 0,-21-5 22 0 0,10-3-51 0 0,-8-1-51 0 0,46 10 32 0 0,0 1 0 0 0,0 0 1 0 0,0-1-1 0 0,0 1 1 0 0,0 0-1 0 0,0-1 1 0 0,0 0-1 0 0,0 1 1 0 0,0-1-1 0 0,0 1 0 0 0,0-1 1 0 0,0 0-1 0 0,1 0 1 0 0,-1 1-1 0 0,0-1 1 0 0,1 0-1 0 0,-1 0 1 0 0,0 0-1 0 0,1 0 1 0 0,-1 0-1 0 0,1 0 0 0 0,-1 0 1 0 0,1 0-1 0 0,0 0 1 0 0,-1 0-1 0 0,1 0 1 0 0,0 0-1 0 0,0 0 1 0 0,0 0-1 0 0,0 0 0 0 0,0 0 1 0 0,0-1-1 0 0,0 1 1 0 0,0 0-1 0 0,0 0 1 0 0,1 0-1 0 0,-1 0 1 0 0,0 0-1 0 0,1 0 1 0 0,-1 0-1 0 0,0 0 0 0 0,1 0 1 0 0,0 0 69 0 0,-1-1-9649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6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8240 0 0,'0'1'22'0'0,"-1"0"1"0"0,0 0 0 0 0,1 0-1 0 0,-1-1 1 0 0,1 1 0 0 0,-1 0-1 0 0,1 0 1 0 0,0 0 0 0 0,-1 0 0 0 0,1 0-1 0 0,0 0 1 0 0,0 0 0 0 0,-1 0-1 0 0,1 0 1 0 0,0 0 0 0 0,0 0-1 0 0,0 0 1 0 0,0 0 0 0 0,0 0-1 0 0,1 0-22 0 0,-2 31 621 0 0,1-26-567 0 0,0 4-2 0 0,1 1 1 0 0,0-1 0 0 0,0 0-1 0 0,1 1 1 0 0,1-1-1 0 0,0 0 1 0 0,0 0 0 0 0,0 0-1 0 0,2-1 1 0 0,-1 1 0 0 0,1-1-1 0 0,0 0 1 0 0,1 0-1 0 0,0-1 1 0 0,1 1 0 0 0,-1-2-1 0 0,5 5-52 0 0,-6-9 97 0 0,0 0-1 0 0,0-1 0 0 0,0 1 0 0 0,0-1 1 0 0,1 0-1 0 0,-1-1 0 0 0,1 1 0 0 0,-1-1 1 0 0,1 0-1 0 0,1 0-96 0 0,-1 0 127 0 0,-1-2-57 0 0,-1 1 1 0 0,0 0-1 0 0,0-1 1 0 0,1 0 0 0 0,-1 0-1 0 0,0 0 1 0 0,0-1 0 0 0,0 0-1 0 0,-1 1 1 0 0,1-1-1 0 0,0 0 1 0 0,1-2-71 0 0,9-3 202 0 0,-6 4-56 0 0,0-1 1 0 0,0 0-1 0 0,-1-1 1 0 0,1 1-1 0 0,-1-2 1 0 0,0 1-1 0 0,0-1 1 0 0,-1 0-1 0 0,1 0 0 0 0,-1-1 1 0 0,-1 0-1 0 0,1 0 1 0 0,-1 0-1 0 0,-1 0 1 0 0,1-1-1 0 0,-1 0 1 0 0,0 0-1 0 0,-1 0 1 0 0,0-1-147 0 0,-3 4 86 0 0,0 1 1 0 0,0-1-1 0 0,-1 0 1 0 0,0 0-1 0 0,0 1 1 0 0,0-1-1 0 0,0 0 1 0 0,-1 1 0 0 0,0-1-1 0 0,0 1 1 0 0,0 0-1 0 0,-1-1-86 0 0,0-1 157 0 0,2 2-327 0 0,-1 0-1 0 0,0 1 0 0 0,0-1 0 0 0,-1 1 0 0 0,1-1 0 0 0,-1 1 0 0 0,0 0 0 0 0,1 0 0 0 0,-2 0 0 0 0,1 0 171 0 0,2 2-10478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6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7232 0 0,'1'2'77'0'0,"0"-1"0"0"0,0 0 0 0 0,0 1 0 0 0,0 0 1 0 0,0-1-1 0 0,0 1 0 0 0,0 0 0 0 0,-1-1 0 0 0,1 1 0 0 0,-1 0 1 0 0,1 0-1 0 0,-1-1 0 0 0,1 1 0 0 0,-1 0 0 0 0,0 0 0 0 0,0 0 0 0 0,0 0 1 0 0,0 1-78 0 0,0 0 127 0 0,0 0 1 0 0,0 0-1 0 0,0 0 1 0 0,1 0-1 0 0,-1 0 1 0 0,1 0-1 0 0,0 0 1 0 0,1 2-128 0 0,1 5 79 0 0,0-1 0 0 0,-1 1 0 0 0,0 0 0 0 0,-1 0 0 0 0,0 0 0 0 0,0 0-1 0 0,-1 0 1 0 0,0 0 0 0 0,-1 1-79 0 0,0 12 377 0 0,1-22-349 0 0,1-1 0 0 0,-1 1 0 0 0,0 0-1 0 0,0-1 1 0 0,0 1 0 0 0,0 0 0 0 0,0 0 0 0 0,1-1 0 0 0,-1 1 0 0 0,0 0 0 0 0,1-1 0 0 0,-1 1 0 0 0,1-1 0 0 0,-1 1 0 0 0,0 0 0 0 0,1-1 0 0 0,-1 1 0 0 0,1 0-28 0 0,0-1 41 0 0,-1 1 0 0 0,1-1 0 0 0,-1 1 0 0 0,1-1 1 0 0,-1 1-1 0 0,1 0 0 0 0,-1-1 0 0 0,1 1 0 0 0,-1-1 0 0 0,0 1 1 0 0,0 0-1 0 0,1 0 0 0 0,-1-1 0 0 0,0 1 0 0 0,0 0 0 0 0,0 0 0 0 0,0-1 1 0 0,0 2-42 0 0,0-2 156 0 0,0 0-4 0 0,0 0 1 0 0,0 0-4 0 0,0 0-34 0 0,0 0-6 0 0,0 0-1 0 0,0 0 2 0 0,0 0-29 0 0,0 0-4 0 0,0 0-2 0 0,0 0 4 0 0,0 0 1 0 0,0 0-1702 0 0,0 0-6804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29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45 4416 0 0,'0'0'331'0'0,"0"0"9"0"0,0 0-2 0 0,0 0-19 0 0,0 0-94 0 0,0 0-20 0 0,0 0-2 0 0,0 0 14 0 0,0 0 46 0 0,0 0 13 0 0,0 0-7 0 0,0 0 11 0 0,2-5 15 0 0,-1 2-209 0 0,-1 1-54 0 0,0 0 1 0 0,0 1-1 0 0,1-1 0 0 0,-1 0 0 0 0,0 1 0 0 0,1-1 0 0 0,0 0 0 0 0,-1 1 0 0 0,1-1 0 0 0,0 1 1 0 0,0-1-1 0 0,0 1 0 0 0,0-1 0 0 0,0 1 0 0 0,0 0 0 0 0,0-1-32 0 0,-5 3 1089 0 0,-7-1-194 0 0,-9-4-427 0 0,11 1-163 0 0,7 3-274 0 0,0-1 0 0 0,0 0 0 0 0,1 1 1 0 0,-1-1-1 0 0,0 1 0 0 0,0 0 0 0 0,0-1 0 0 0,0 1 0 0 0,0 0 0 0 0,0 0 0 0 0,1 0 0 0 0,-1 0 0 0 0,0 1 0 0 0,0-1 0 0 0,0 0 0 0 0,0 1 0 0 0,0 0 0 0 0,1-1 0 0 0,-1 1 0 0 0,0 0 0 0 0,1 0 0 0 0,-1 0 0 0 0,0 0 0 0 0,1 0 1 0 0,-1 0-1 0 0,1 0 0 0 0,-1 0 0 0 0,0 2-31 0 0,-3 4 48 0 0,0-1 0 0 0,1 1 0 0 0,-1 0 0 0 0,1 0 0 0 0,1 0 0 0 0,-1 3-48 0 0,-3 5-14 0 0,-5 12 52 0 0,1 1 0 0 0,1 0 0 0 0,0 7-38 0 0,-9 28 72 0 0,8-14 4 0 0,10-41-62 0 0,-1 0 0 0 0,1-1 1 0 0,-1 1-1 0 0,-1 0 0 0 0,1-1 0 0 0,-1 0 1 0 0,-1 1-15 0 0,2-3 14 0 0,-1 1 0 0 0,1 0 0 0 0,0 0 0 0 0,1 0 1 0 0,-1 0-1 0 0,1 0 0 0 0,0 0-14 0 0,-7 30 55 0 0,4 0-8 0 0,-4 8-368 0 0,8-44 312 0 0,0 0 1 0 0,0 0-1 0 0,0 1 1 0 0,0-1-1 0 0,0 0 1 0 0,-1 0 0 0 0,1 0-1 0 0,0 0 1 0 0,0 0-1 0 0,0 0 1 0 0,0 1-1 0 0,0-1 1 0 0,-1 0 0 0 0,1 0-1 0 0,0 0 1 0 0,0 0-1 0 0,0 0 1 0 0,0 0-1 0 0,0 0 1 0 0,-1 0-1 0 0,1 0 1 0 0,0 0 0 0 0,0 1-1 0 0,0-1 1 0 0,-1 0-1 0 0,1 0 1 0 0,0 0-1 0 0,0 0 1 0 0,0 0 0 0 0,0 0-1 0 0,-1 0 1 0 0,1-1-1 0 0,0 1 1 0 0,0 0-1 0 0,0 0 1 0 0,0 0-1 0 0,-1 0 1 0 0,1 0 0 0 0,0 0-1 0 0,0 0 1 0 0,0 0-1 0 0,0 0 1 0 0,-1 0-1 0 0,1-1 1 0 0,0 1 0 0 0,0 0-1 0 0,0 0 1 0 0,0 0-1 0 0,0 0 1 0 0,0 0-1 0 0,0 0 1 0 0,-1-1-1 0 0,1 1 1 0 0,0 0 0 0 0,0 0-1 0 0,0 0 1 0 0,0 0-1 0 0,0-1 9 0 0,1-8-20 0 0,0 0 0 0 0,1 0 0 0 0,0 1 1 0 0,0-1-1 0 0,1 0 0 0 0,0 1 0 0 0,0 0 0 0 0,1-1 0 0 0,1 1 0 0 0,-1 1 0 0 0,1-1 20 0 0,17-35-121 0 0,-9 14-1436 0 0,3 9-5832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29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5520 0 0,'0'-9'588'0'0,"0"8"-116"0"0,0 4-118 0 0,0-2 93 0 0,0-1-108 0 0,14 0 918 0 0,-12-1-389 0 0,1 5-777 0 0,0-1 0 0 0,-1 1 0 0 0,1-1 0 0 0,-1 1 0 0 0,1 0 0 0 0,-1 0 0 0 0,0 0 0 0 0,1 2-91 0 0,67 184 703 0 0,-33-94-675 0 0,-31-84-30 0 0,0 0 0 0 0,1-1 1 0 0,0 0-1 0 0,0-1 0 0 0,2 1 2 0 0,16 25-15 0 0,11 12-15 0 0,-27-37-12 0 0,0 1 0 0 0,-1 0 0 0 0,0 0 0 0 0,3 8 42 0 0,32 49-132 0 0,-17-18 90 0 0,-26-50-36 0 0,0 1 0 0 0,0 0 1 0 0,-1 0-1 0 0,1-1 1 0 0,0 1-1 0 0,-1 0 0 0 0,1 0 1 0 0,-1-1-1 0 0,1 1 0 0 0,-1-1 1 0 0,0 1-1 0 0,0 0 1 0 0,0-1-1 0 0,0 1 78 0 0,0-2-7013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0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6224 0 0,'2'2'0'0'0,"4"3"0"0"0,8-7 0 0 0,-2-7 0 0 0,0 3 8 0 0,8 8 8 0 0,6-4-8 0 0,-4 2 296 0 0,-6 2 8 0 0,6 6-8 0 0,11-8 16 0 0,3-4-528 0 0,-8 0 0 0 0,0 2 0 0 0,6-8 0 0 0,-34 10-4800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0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83 5824 0 0,'-6'-1'114'0'0,"-12"-4"389"0"0,18 5-492 0 0,0 0-1 0 0,-1 0 1 0 0,1 0-1 0 0,0 0 1 0 0,-1 0-1 0 0,1 0 1 0 0,0 0 0 0 0,-1 0-1 0 0,1 0 1 0 0,0 0-1 0 0,-1 0 1 0 0,1 0-1 0 0,0 0 1 0 0,0 0-1 0 0,-1 0 1 0 0,1 0-1 0 0,0 0 1 0 0,-1 1-1 0 0,1-1 1 0 0,0 0 0 0 0,-1 0-1 0 0,1 0 1 0 0,0 0-1 0 0,0 1 1 0 0,-1-1-1 0 0,1 0 1 0 0,0 0-1 0 0,0 0 1 0 0,0 1-1 0 0,-1-1 1 0 0,1 0-1 0 0,0 0 1 0 0,0 1-1 0 0,0-1 1 0 0,0 0 0 0 0,-1 1-1 0 0,1-1 1 0 0,0 0-1 0 0,0 0 1 0 0,0 1-1 0 0,0-1 1 0 0,0 0-11 0 0,0 0 333 0 0,0 0 16 0 0,-1 24 886 0 0,-7 19-939 0 0,-23 147 359 0 0,29-174-554 0 0,2 1 0 0 0,0-1 1 0 0,2 11-102 0 0,0 37 480 0 0,-3-45-273 0 0,2 1-1 0 0,1-1 1 0 0,0 0 0 0 0,2 1 0 0 0,0-1 0 0 0,5 13-207 0 0,-6-13 171 0 0,-3-16-123 0 0,1 0 0 0 0,-1 0 0 0 0,1 0 0 0 0,0 0 0 0 0,-1-1 0 0 0,1 1 1 0 0,0 0-1 0 0,1-1 0 0 0,-1 1 0 0 0,1 1-48 0 0,-1-1 73 0 0,1 0 1 0 0,-1 0-1 0 0,0 0 1 0 0,0 0-1 0 0,-1 0 1 0 0,1 0-1 0 0,-1 0 1 0 0,1 3-74 0 0,-3-1 380 0 0,-4-21-280 0 0,-8-47-39 0 0,3 0 1 0 0,2-1-1 0 0,3 0 0 0 0,3-1-61 0 0,3 40 18 0 0,0-1 0 0 0,2 1-1 0 0,1 0 1 0 0,1 0 0 0 0,2 1 0 0 0,0-1-1 0 0,1 1 1 0 0,1 0 0 0 0,2 1 0 0 0,1-1-18 0 0,-8 17 1 0 0,2 0 1 0 0,-1 1 0 0 0,1-1 0 0 0,0 1 0 0 0,0 1 0 0 0,0-1-1 0 0,1 0 1 0 0,0 1 0 0 0,0 0 0 0 0,1 1 0 0 0,-1 0 0 0 0,1-1 0 0 0,0 2-2 0 0,10-7-18 0 0,-14 8 7 0 0,1 0 1 0 0,0 0 0 0 0,0 0 0 0 0,0 0 0 0 0,0 1-1 0 0,0 0 1 0 0,1-1 0 0 0,-1 2 0 0 0,0-1 0 0 0,1 0 10 0 0,22-2-95 0 0,1 1 0 0 0,-1 1 1 0 0,19 2 94 0 0,-38-1-57 0 0,0 1 0 0 0,-1 0 0 0 0,1 0-1 0 0,-1 1 1 0 0,1 0 0 0 0,-1 0 0 0 0,0 1 0 0 0,1 0 0 0 0,-2 0 0 0 0,1 1 0 0 0,0 0 0 0 0,-1 0 0 0 0,1 0-1 0 0,-1 1 1 0 0,0 0 0 0 0,0 1 57 0 0,-4-4-14 0 0,1 0-1 0 0,-1 0 1 0 0,0 1-1 0 0,0-1 1 0 0,0 1-1 0 0,0-1 1 0 0,-1 1-1 0 0,1 0 1 0 0,-1 0-1 0 0,1 0 1 0 0,-1 0-1 0 0,0 0 1 0 0,0 0 0 0 0,-1 0-1 0 0,1 0 1 0 0,-1 0-1 0 0,1 0 1 0 0,-1 0-1 0 0,0 0 1 0 0,0 1-1 0 0,0-1 1 0 0,0 0-1 0 0,-1 0 1 0 0,0 0-1 0 0,1 0 1 0 0,-1 0-1 0 0,0 0 1 0 0,0 0-1 0 0,-1 2 15 0 0,0 0-3 0 0,-1 0 0 0 0,0 1 0 0 0,0-1 0 0 0,0 0 0 0 0,0 0 0 0 0,-1-1 0 0 0,0 1-1 0 0,0-1 1 0 0,0 0 0 0 0,0 0 0 0 0,-1 0 0 0 0,-3 2 3 0 0,0-1 0 0 0,-1 1-1 0 0,1-1 1 0 0,0 1 0 0 0,-5 6 0 0 0,8-8-1 0 0,0 0-1 0 0,0 0 1 0 0,0-1 0 0 0,0 0 0 0 0,-1 0 0 0 0,1 0 0 0 0,-1 0 0 0 0,0-1 0 0 0,-3 1 1 0 0,1 0-15 0 0,0 0-1 0 0,0 1 1 0 0,0-1 0 0 0,-5 5 15 0 0,8-5-21 0 0,-1 0 0 0 0,1-1 0 0 0,-1 1 0 0 0,1-1 0 0 0,-1-1 0 0 0,0 1-1 0 0,0-1 1 0 0,0 0 0 0 0,0-1 0 0 0,-4 1 21 0 0,-65-2-473 0 0,61 0 405 0 0,-21 7-1537 0 0,33-6-5367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3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84 4912 0 0,'0'0'33'0'0,"0"1"1"0"0,0-1 0 0 0,0 0-1 0 0,0 1 1 0 0,0-1 0 0 0,0 0-1 0 0,0 1 1 0 0,0-1-1 0 0,0 0 1 0 0,0 0 0 0 0,0 1-1 0 0,0-1 1 0 0,1 0 0 0 0,-1 1-1 0 0,0-1 1 0 0,0 0-1 0 0,0 0 1 0 0,0 1 0 0 0,1-1-1 0 0,-1 0 1 0 0,0 0 0 0 0,0 0-1 0 0,1 1 1 0 0,-1-1-1 0 0,0 0 1 0 0,0 0 0 0 0,1 0-1 0 0,-1 0 1 0 0,0 0-1 0 0,1 1 1 0 0,-1-1 0 0 0,0 0-1 0 0,0 0 1 0 0,1 0 0 0 0,-1 0-1 0 0,0 0 1 0 0,1 0-1 0 0,-1 0 1 0 0,0 0 0 0 0,1 0-1 0 0,-1 0 1 0 0,0 0 0 0 0,1 0-1 0 0,-1 0 1 0 0,0-1-1 0 0,0 1 1 0 0,1 0 0 0 0,-1 0-1 0 0,0 0 1 0 0,1 0 0 0 0,-1 0-1 0 0,0-1 1 0 0,0 1-34 0 0,2-1 172 0 0,0 1-1 0 0,0-1 1 0 0,-1 0 0 0 0,1 0 0 0 0,-1-1 0 0 0,1 1-1 0 0,-1 0 1 0 0,0 0 0 0 0,1-1 0 0 0,-1 1 0 0 0,1-2-172 0 0,-1 1 45 0 0,-1 1 0 0 0,0-1 1 0 0,1 1-1 0 0,-1-1 0 0 0,0 1 0 0 0,0-1 1 0 0,0 0-1 0 0,0 1 0 0 0,0-1 0 0 0,0 1 1 0 0,0-1-1 0 0,-1 1 0 0 0,1-1-45 0 0,0 1-2 0 0,-1 0-1 0 0,1 0 0 0 0,0 0 1 0 0,-1 0-1 0 0,1 0 0 0 0,0 0 1 0 0,0 0-1 0 0,0 0 1 0 0,0 0-1 0 0,0 0 0 0 0,0 0 1 0 0,0 0-1 0 0,0 0 0 0 0,0 0 1 0 0,1 0-1 0 0,-1 0 0 0 0,0 0 1 0 0,1 0-1 0 0,-1 0 0 0 0,0 0 1 0 0,1 1-1 0 0,-1-1 1 0 0,1 0-1 0 0,0 0 0 0 0,-1 0 1 0 0,1 1-1 0 0,0-1 0 0 0,0 0 3 0 0,14-5 20 0 0,0 1-1 0 0,0 1 1 0 0,0 1-1 0 0,1 0 0 0 0,-1 1 1 0 0,1 0-1 0 0,0 1 1 0 0,-1 1-1 0 0,1 1 1 0 0,0 0-1 0 0,0 1 0 0 0,-1 0 1 0 0,1 2-1 0 0,-1 0 1 0 0,0 0-1 0 0,12 6-19 0 0,-6-1 79 0 0,42 19 300 0 0,-58-26-329 0 0,-1 0-1 0 0,0 1 1 0 0,-1-1-1 0 0,1 1 1 0 0,0 0-1 0 0,-1 0 1 0 0,0 1-1 0 0,1-1 1 0 0,-1 1-1 0 0,-1-1 1 0 0,1 1-1 0 0,2 4-49 0 0,11 18 319 0 0,-13-22-278 0 0,0 0 1 0 0,-1 0 0 0 0,1 0-1 0 0,-1 0 1 0 0,0 0-1 0 0,0 1 1 0 0,-1-1 0 0 0,1 1-1 0 0,0 4-41 0 0,1 4 100 0 0,-1 0-1 0 0,0 1 0 0 0,-1-1 0 0 0,-1 1 1 0 0,0 0-1 0 0,-1-1 0 0 0,-2 13-99 0 0,-1-11 55 0 0,0-1 0 0 0,-2 1 0 0 0,1-1 0 0 0,-2 0-1 0 0,0 0 1 0 0,-8 13-55 0 0,5-14 7 0 0,0-1-1 0 0,0 0 1 0 0,-2 0-1 0 0,1-1 1 0 0,-1 0-1 0 0,-1-1 1 0 0,0-1-1 0 0,-7 5-6 0 0,-5-1-3 0 0,0-2 0 0 0,-1 0 0 0 0,0-1 1 0 0,-1-2-1 0 0,0-1 3 0 0,9 1-2 0 0,17-7 9 0 0,-1 0-1 0 0,0 0 1 0 0,1 0 0 0 0,-1-1-1 0 0,0 1 1 0 0,0 0-1 0 0,0-1 1 0 0,0 1 0 0 0,1-1-1 0 0,-1 1 1 0 0,0-1 0 0 0,0 0-1 0 0,0 0 1 0 0,0 0-1 0 0,0 0 1 0 0,0 0 0 0 0,0 0-1 0 0,0-1 1 0 0,0 1-1 0 0,0 0 1 0 0,1-1 0 0 0,-1 0-1 0 0,0 1 1 0 0,0-1-7 0 0,-1-5-240 0 0,3 5-932 0 0,0 0-6661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5.8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9848 0 0,'1'0'26'0'0,"0"0"1"0"0,0 0-1 0 0,0 0 1 0 0,0 0 0 0 0,0 1-1 0 0,0-1 1 0 0,0 0-1 0 0,0 1 1 0 0,0-1 0 0 0,0 0-1 0 0,0 1 1 0 0,0-1-1 0 0,0 1 1 0 0,0-1-1 0 0,0 1 1 0 0,-1 0 0 0 0,1-1-1 0 0,0 1 1 0 0,0 0-1 0 0,-1 0 1 0 0,1-1-1 0 0,0 1 1 0 0,-1 0 0 0 0,1 0-27 0 0,8 26 1198 0 0,0-2-516 0 0,-8-23-670 0 0,0 0-1 0 0,0 0 1 0 0,0 1-1 0 0,-1-1 1 0 0,1 0-1 0 0,-1 1 1 0 0,1-1-1 0 0,-1 0 0 0 0,0 1 1 0 0,0-1-1 0 0,0 1 1 0 0,0 1-12 0 0,-6 37 132 0 0,1-11-88 0 0,-8 152-108 0 0,10-165 57 0 0,3-14 6 0 0,-1 0 0 0 0,1-1-1 0 0,-1 1 1 0 0,1 0-1 0 0,0 0 1 0 0,0-1 0 0 0,0 1-1 0 0,1 0 1 0 0,-1 0 0 0 0,0-1-1 0 0,1 1 1 0 0,0 0 0 0 0,1 2 1 0 0,-1 0 78 0 0,0 0 1 0 0,0 0 0 0 0,-1 0 0 0 0,0 1-1 0 0,0-1 1 0 0,0 0 0 0 0,0 0-1 0 0,-1 4-78 0 0,-1 12 212 0 0,2-11-1512 0 0,0-10-7369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1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 7832 0 0,'-8'57'1052'0'0,"4"-33"-938"0"0,-6 59 1579 0 0,1 84-1693 0 0,8-131 235 0 0,-4 12-1 0 0,2-34-133 0 0,2 0 0 0 0,-1 0-1 0 0,2 8-100 0 0,1 86 763 0 0,-6-59-678 0 0,5-48-64 0 0,-1 0-1 0 0,1 0 1 0 0,0 0 0 0 0,0-1-1 0 0,0 1 1 0 0,-1 0-1 0 0,1 0 1 0 0,0 0 0 0 0,-1 0-1 0 0,1 0 1 0 0,-1 0-1 0 0,1-1 1 0 0,-1 1 0 0 0,1 0-1 0 0,-1 0 1 0 0,0-1-1 0 0,1 1 1 0 0,-1 0 0 0 0,0 0-21 0 0,-6-2 253 0 0,5-11-159 0 0,2-1-173 0 0,3-53-1409 0 0,4 32-6722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1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4912 0 0,'1'-2'56'0'0,"1"0"0"0"0,-1 0 0 0 0,1 0 0 0 0,0 0 1 0 0,-1 0-1 0 0,1 0 0 0 0,0 1 0 0 0,0-1 0 0 0,1 1 0 0 0,-1-1 0 0 0,0 1 1 0 0,0 0-1 0 0,1 0 0 0 0,-1 0 0 0 0,0 0 0 0 0,1 0 0 0 0,-1 1 0 0 0,1-1 1 0 0,-1 1-1 0 0,1-1 0 0 0,-1 1 0 0 0,1 0 0 0 0,1 0-56 0 0,9 0 513 0 0,1 1-1 0 0,-1 0 0 0 0,13 3-512 0 0,-18-3 36 0 0,0 2-51 0 0,1 0 0 0 0,-1 1 0 0 0,0 0 0 0 0,0 0 0 0 0,0 0 0 0 0,-1 1 1 0 0,1 1-1 0 0,-1-1 0 0 0,0 1 0 0 0,3 4 15 0 0,-1-2-19 0 0,25 26-182 0 0,-31-31 181 0 0,-1 0-1 0 0,0 0 1 0 0,0 0 0 0 0,0 0 0 0 0,-1 0-1 0 0,1 0 1 0 0,-1 1 0 0 0,1-1 0 0 0,-1 0-1 0 0,0 1 1 0 0,-1-1 0 0 0,1 3 20 0 0,4 14-14 0 0,-4-19 16 0 0,0 1-1 0 0,-1-1 0 0 0,1 1 1 0 0,-1-1-1 0 0,0 1 0 0 0,1 0 1 0 0,-1-1-1 0 0,0 1 0 0 0,0-1 1 0 0,0 1-1 0 0,0 0 0 0 0,0-1 1 0 0,0 1-1 0 0,0 0 0 0 0,-1-1 1 0 0,1 1-1 0 0,-1 0 0 0 0,1-1 1 0 0,-1 1-2 0 0,-4 7 72 0 0,0 0 1 0 0,0-1-1 0 0,-1 1 0 0 0,-1-1 1 0 0,1 0-1 0 0,-1-1 0 0 0,-5 4-72 0 0,-3 5 46 0 0,-1 1 18 0 0,12-11-34 0 0,-2 0 0 0 0,1-1 0 0 0,-1 1 0 0 0,1-1 0 0 0,-1-1 0 0 0,-1 1 0 0 0,1-1 0 0 0,-6 3-30 0 0,-46 24 377 0 0,43-27-289 0 0,12-3-65 0 0,1-1-1 0 0,0 0 1 0 0,0 1-1 0 0,-1 0 1 0 0,1 0-1 0 0,0-1 1 0 0,0 1-1 0 0,0 1 1 0 0,0-1 0 0 0,0 0-1 0 0,0 0 1 0 0,-1 1-23 0 0,3-1 10 0 0,-1-1 0 0 0,1 1 1 0 0,-1-1-1 0 0,1 0 0 0 0,-1 1 1 0 0,0-1-1 0 0,1 0 0 0 0,-1 1 1 0 0,1-1-1 0 0,-1 0 1 0 0,0 0-1 0 0,1 0 0 0 0,-1 0 1 0 0,0 0-1 0 0,1 1 0 0 0,-1-1 1 0 0,1 0-1 0 0,-1 0-10 0 0,0-1 7 0 0,1 1 1 0 0,-1 0-1 0 0,0 0 1 0 0,1 0-1 0 0,-1 1 1 0 0,1-1-1 0 0,-1 0 1 0 0,1 0-1 0 0,-1 0 1 0 0,1 0-1 0 0,-1 0 1 0 0,1 1-1 0 0,-1-1 0 0 0,1 0 1 0 0,-1 1-1 0 0,1-1 1 0 0,-1 0-1 0 0,1 1 1 0 0,-1-1-1 0 0,1 0 1 0 0,-1 1-1 0 0,1-1 1 0 0,0 1-1 0 0,-1-1 1 0 0,1 0-1 0 0,0 1 0 0 0,0-1 1 0 0,-1 1-1 0 0,1 0-7 0 0,0 0 12 0 0,0 0 0 0 0,0-1 0 0 0,0 1-1 0 0,0 0 1 0 0,0 0 0 0 0,0 0-1 0 0,0 0 1 0 0,1 0 0 0 0,-1 0 0 0 0,0 0-1 0 0,1 0 1 0 0,-1-1 0 0 0,0 1-1 0 0,1 0 1 0 0,-1 0 0 0 0,1 0 0 0 0,0-1-1 0 0,-1 1 1 0 0,1 0 0 0 0,-1-1 0 0 0,1 1-1 0 0,0 0 1 0 0,0-1 0 0 0,-1 1-1 0 0,1-1 1 0 0,0 1 0 0 0,0-1-12 0 0,29 21 105 0 0,-19-14-41 0 0,3 2-4 0 0,-1-1 1 0 0,1 0-1 0 0,1-1 0 0 0,6 1-60 0 0,-6-1 72 0 0,1 0 0 0 0,-1 1 0 0 0,6 5-72 0 0,-4-3 143 0 0,0 0-1 0 0,0-2 0 0 0,6 2-142 0 0,33 18 429 0 0,-41-21-645 0 0,0 0 0 0 0,0-1 0 0 0,1-1 0 0 0,-1 0 0 0 0,1-1 0 0 0,14 1 216 0 0,-28-4-6913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1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 5120 0 0,'-5'0'76'0'0,"0"0"-1"0"0,1 0 1 0 0,-1 0 0 0 0,0 1 0 0 0,1-1-1 0 0,-1 1 1 0 0,0 0 0 0 0,1 1 0 0 0,0-1-1 0 0,-1 1 1 0 0,1 0 0 0 0,0 0-1 0 0,0 0 1 0 0,0 1 0 0 0,0-1 0 0 0,0 1-1 0 0,0 0 1 0 0,1 0 0 0 0,-1 0 0 0 0,1 0-1 0 0,0 1 1 0 0,0 0 0 0 0,0-1 0 0 0,1 1-1 0 0,-1 0 1 0 0,0 3-76 0 0,-2 0 76 0 0,-1 0 1 0 0,1-1-1 0 0,-1 0 0 0 0,-6 5-76 0 0,6-5 54 0 0,1 0 0 0 0,-1-1 0 0 0,1 2 0 0 0,0-1 0 0 0,0 0 0 0 0,0 3-54 0 0,-4 7 80 0 0,0 0-1 0 0,2 1 0 0 0,0 0 0 0 0,1 0 1 0 0,0 0-1 0 0,2 1 0 0 0,-2 9-79 0 0,-5 26 170 0 0,7-39-124 0 0,1 0 0 0 0,0 0 0 0 0,1 1 0 0 0,1 7-46 0 0,1-17 26 0 0,0 1-1 0 0,1-1 1 0 0,-1 0 0 0 0,1 1-1 0 0,1-1 1 0 0,-1 0-1 0 0,1 1 1 0 0,0-1-1 0 0,0 0 1 0 0,0 0-1 0 0,1 0 1 0 0,-1-1 0 0 0,1 1-1 0 0,1 0-25 0 0,1 1 19 0 0,0 0-1 0 0,1-1 1 0 0,-1 0-1 0 0,1 0 1 0 0,0-1-1 0 0,0 1 1 0 0,0-1 0 0 0,1-1-1 0 0,0 1 1 0 0,-1-1-1 0 0,1 0 1 0 0,0-1-1 0 0,0 1 1 0 0,1-2-1 0 0,-1 1 1 0 0,0-1-1 0 0,1 0 1 0 0,-1 0 0 0 0,1-1-1 0 0,-1 0 1 0 0,1 0-1 0 0,-1-1 1 0 0,1 0-1 0 0,2-1-18 0 0,-4 1 26 0 0,1 0-1 0 0,-1-1 1 0 0,0 1-1 0 0,0-1 1 0 0,0-1-1 0 0,0 1 1 0 0,0-1-1 0 0,0 0 0 0 0,-1-1 1 0 0,1 1-1 0 0,2-3-25 0 0,19-13 304 0 0,-22 16-276 0 0,0-1 0 0 0,0 1 0 0 0,0 0 0 0 0,0-1 1 0 0,0 0-1 0 0,-1 0 0 0 0,0-1 0 0 0,1 1 0 0 0,-2-1 0 0 0,1 0 0 0 0,0 0 0 0 0,-1 0 0 0 0,0-1 1 0 0,0 1-1 0 0,1-5-28 0 0,2-11 138 0 0,-4 17-91 0 0,-1 0-1 0 0,1 0 1 0 0,-1 0-1 0 0,0 0 1 0 0,-1 0-1 0 0,1 0 1 0 0,-1 0-1 0 0,1-1 1 0 0,-1 1-1 0 0,-1 0 1 0 0,1 0-1 0 0,-1 0 1 0 0,1-1-1 0 0,-1 1 1 0 0,-1-3-47 0 0,-4-12 209 0 0,3 8-118 0 0,0-1-1 0 0,-1 1 1 0 0,-1 0-1 0 0,0 0 1 0 0,0 0-1 0 0,-1 1 1 0 0,0-1-1 0 0,-1 1 1 0 0,-3-2-91 0 0,-7-8 237 0 0,-1 0 0 0 0,-9-6-237 0 0,-6-7 479 0 0,31 30-2047 0 0,2 2-6777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2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10 125 5520 0 0,'-1'1'33'0'0,"0"0"1"0"0,1-1-1 0 0,-1 1 1 0 0,0 0-1 0 0,0 0 1 0 0,1 0 0 0 0,-1 0-1 0 0,1 0 1 0 0,-1 0-1 0 0,1 0 1 0 0,-1 0-1 0 0,1 0 1 0 0,0 0-1 0 0,-1 0 1 0 0,1 0-1 0 0,0 0 1 0 0,0 0-1 0 0,0 0 1 0 0,0 0-1 0 0,0 1-33 0 0,0 31 1125 0 0,1-18-794 0 0,-1 30 85 0 0,2 0 0 0 0,2 0 0 0 0,10 43-416 0 0,-13-83 39 0 0,0 0-1 0 0,-1 0 0 0 0,0 0 0 0 0,0 0 1 0 0,0 0-1 0 0,0 0 0 0 0,-1 0 0 0 0,0 0 0 0 0,0 0 1 0 0,0 0-1 0 0,0 0 0 0 0,-2 1-38 0 0,2 0 76 0 0,1 0 0 0 0,-1-1 0 0 0,1 1 0 0 0,0 0 0 0 0,0-1 0 0 0,0 1 0 0 0,2 4-76 0 0,0 16 172 0 0,-1-9-2 0 0,-1-11-56 0 0,1 0 0 0 0,-1 0 0 0 0,0 0-1 0 0,-1 0 1 0 0,1 0 0 0 0,-1 0-114 0 0,-5-42 1334 0 0,4 3-1250 0 0,2 0 0 0 0,1 0 0 0 0,2 0 0 0 0,0 1 0 0 0,6-17-84 0 0,-5 32 73 0 0,1 0 0 0 0,5-14-73 0 0,5-14 107 0 0,-12 33-56 0 0,2 1 1 0 0,0-1-1 0 0,0 1 1 0 0,1 0-1 0 0,0 1 1 0 0,2-3-52 0 0,17-32 162 0 0,-22 40-151 0 0,-1 0 1 0 0,1 1-1 0 0,0-1 1 0 0,0 0-1 0 0,0 1 1 0 0,0 0-1 0 0,1 0 1 0 0,0 0 0 0 0,0 0-1 0 0,0 1 1 0 0,0-1-1 0 0,1 1 1 0 0,-1 0-1 0 0,1 1 1 0 0,3-2-12 0 0,11-14 47 0 0,-17 16-39 0 0,1-1 0 0 0,-1 1 0 0 0,1-1 0 0 0,-1 1 0 0 0,1 0 0 0 0,0 0 1 0 0,0 0-1 0 0,0 0 0 0 0,0 0 0 0 0,0 1 0 0 0,1-1 0 0 0,-1 1 0 0 0,4-1-8 0 0,-1 1 19 0 0,0-1 0 0 0,0 0-1 0 0,0 0 1 0 0,0 0 0 0 0,3-2-19 0 0,12-5 50 0 0,-19 8-41 0 0,1 1 0 0 0,-1-1 0 0 0,1 1-1 0 0,-1-1 1 0 0,1 1 0 0 0,-1 0 0 0 0,1 0 0 0 0,-1 0 0 0 0,1 1 0 0 0,0-1-9 0 0,17 1 43 0 0,-17-2-36 0 0,0 1 0 0 0,0 0 0 0 0,0 0 0 0 0,0 0 0 0 0,1 1 1 0 0,-1-1-1 0 0,0 1 0 0 0,0-1 0 0 0,0 1 0 0 0,0 0 0 0 0,0 0 0 0 0,0 1 0 0 0,-1-1 0 0 0,1 0 0 0 0,1 1-7 0 0,1 3 11 0 0,1-1 0 0 0,0 0 0 0 0,-1 1 0 0 0,0 0 0 0 0,0 0 0 0 0,1 3-11 0 0,-4-4 6 0 0,1 0 0 0 0,0 0 0 0 0,-1 0 0 0 0,0 0 0 0 0,0 1 0 0 0,0-1 0 0 0,-1 1 0 0 0,0-1 1 0 0,0 1-1 0 0,0 0 0 0 0,0 0 0 0 0,0-1 0 0 0,-1 1 0 0 0,0 0 0 0 0,0 1-6 0 0,-1 8 16 0 0,-1 0-1 0 0,0-1 1 0 0,0 1-1 0 0,-4 8-15 0 0,4-16 3 0 0,0 0 0 0 0,-1 0 0 0 0,0 0 0 0 0,0 0 0 0 0,-1-1 0 0 0,0 1 0 0 0,0-1 0 0 0,0 0 0 0 0,0 0 0 0 0,-1 0 0 0 0,0-1 0 0 0,0 0-3 0 0,-24 28 10 0 0,24-26-10 0 0,-1 0 0 0 0,0 0 0 0 0,0-1 0 0 0,0 0 0 0 0,0 0 0 0 0,-1 0 0 0 0,0-1 0 0 0,0 0 0 0 0,-2 0 0 0 0,-5 4 0 0 0,4-2-2 0 0,-1 0 0 0 0,0-1 0 0 0,1-1 0 0 0,-2 0 0 0 0,1-1 0 0 0,0 0 0 0 0,-1 0 0 0 0,1-1 1 0 0,-1-1-1 0 0,0 0 0 0 0,1-1 0 0 0,-6 0 2 0 0,-10 1-71 0 0,23-1-76 0 0,0 1-1 0 0,0-1 1 0 0,-1 0 0 0 0,1 0-1 0 0,0 0 1 0 0,0-1 0 0 0,-1 0-1 0 0,1 0 1 0 0,0 0-1 0 0,0 0 1 0 0,0 0 0 0 0,0-1-1 0 0,-3-1 148 0 0,6 2-8838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3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1 5224 0 0,'-25'5'1526'0'0,"-5"16"-242"0"0,26-18-1254 0 0,-1 1 1 0 0,1-1-1 0 0,-1 0 0 0 0,0 0 1 0 0,0 0-1 0 0,0-1 0 0 0,-1 1-30 0 0,1-1 7 0 0,0 1-1 0 0,0 0 1 0 0,0 0 0 0 0,0 0-1 0 0,1 1 1 0 0,-1 0-1 0 0,1-1 1 0 0,0 2-1 0 0,0-1 1 0 0,1 0-1 0 0,-1 1 1 0 0,1 0-1 0 0,0-1 1 0 0,0 1-1 0 0,0 0 1 0 0,0 3-7 0 0,-21 31-14 0 0,13-26 12 0 0,6-7 8 0 0,0 1 1 0 0,0-1-1 0 0,1 1 0 0 0,-1 0 0 0 0,1 0 0 0 0,1 1 1 0 0,0-1-1 0 0,0 1 0 0 0,0-1 0 0 0,1 1-6 0 0,-12 33 32 0 0,11-35-18 0 0,0 0 0 0 0,1 1 0 0 0,-1-1 0 0 0,2 0 0 0 0,-1 1 0 0 0,1 0 0 0 0,0-1 0 0 0,0 1 0 0 0,0 0 0 0 0,1-1 0 0 0,0 1 0 0 0,1 6-14 0 0,4 14 61 0 0,-4-22-35 0 0,-1 0 1 0 0,1 0-1 0 0,0 0 0 0 0,0 0 0 0 0,1 0 1 0 0,-1 0-1 0 0,1-1 0 0 0,0 1 0 0 0,0-1 1 0 0,1 1-1 0 0,-1-1 0 0 0,3 4-26 0 0,1-2 20 0 0,-1 0 0 0 0,1-1 0 0 0,0 1 0 0 0,0-1 0 0 0,0 0 0 0 0,1 0-1 0 0,0-1 1 0 0,0 0 0 0 0,0 0 0 0 0,0-1 0 0 0,1 0 0 0 0,-1 0 0 0 0,1 0 0 0 0,0-1 0 0 0,0 0-20 0 0,24 5 48 0 0,-27-5-36 0 0,0-1-1 0 0,1 1 1 0 0,-1-1 0 0 0,1 0 0 0 0,-1-1 0 0 0,1 0-1 0 0,4 0-11 0 0,-3 0 7 0 0,0 0-1 0 0,1-1 0 0 0,-1 0 1 0 0,0-1-1 0 0,0 0 0 0 0,0 0 1 0 0,0 0-1 0 0,0-1 0 0 0,0 0 1 0 0,-1 0-1 0 0,0-1 0 0 0,5-3-6 0 0,-11 7-1 0 0,11-8 105 0 0,0-1 0 0 0,-1 0 0 0 0,8-9-104 0 0,-15 14 70 0 0,0 0 1 0 0,0 0-1 0 0,-1 0 0 0 0,0-1 1 0 0,1 1-1 0 0,-1-1 0 0 0,-1 1 1 0 0,1-1-1 0 0,-1 0 0 0 0,1 1 1 0 0,-1-1-1 0 0,0-2-70 0 0,0-4 90 0 0,0 0 0 0 0,0-1 0 0 0,-1 1 0 0 0,-1 0-1 0 0,1-1 1 0 0,-2 1 0 0 0,0 0 0 0 0,0 0 0 0 0,-1 0 0 0 0,0 0 0 0 0,-1 0 0 0 0,0 1 0 0 0,-1-1-1 0 0,0 1 1 0 0,-1 0 0 0 0,0 1 0 0 0,0-1 0 0 0,-1 1 0 0 0,-7-7-90 0 0,-16-16 206 0 0,24 24-140 0 0,-2-1 0 0 0,1 2 0 0 0,-1-1 0 0 0,0 1 1 0 0,-1 0-1 0 0,-8-5-66 0 0,-39-26-1522 0 0,53 36-6644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3.6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67 6224 0 0,'0'-1'-8'0'0,"-2"-2"149"0"0,1 0 0 0 0,-1 0 1 0 0,1 0-1 0 0,-1 1 1 0 0,0-1-1 0 0,0 0 0 0 0,0 1 1 0 0,0-1-1 0 0,-1 1 1 0 0,1 0-1 0 0,-1 0 1 0 0,1 0-1 0 0,-1 0 0 0 0,0 0 1 0 0,0 0-1 0 0,0 1 1 0 0,0 0-1 0 0,0-1 0 0 0,-3 0-141 0 0,3 2 23 0 0,-1-1 0 0 0,0 0 0 0 0,1 0 1 0 0,-1 0-1 0 0,1-1 0 0 0,-1 1 0 0 0,-1-2-23 0 0,2 1 13 0 0,0 1 0 0 0,0 0 1 0 0,0-1-1 0 0,0 1 0 0 0,0 0 1 0 0,0 1-1 0 0,0-1 0 0 0,-1 0 1 0 0,1 1-1 0 0,0 0 0 0 0,0 0 1 0 0,-3 0-14 0 0,-5 0 7 0 0,8 0 1 0 0,-1 1-1 0 0,0-1 1 0 0,1 0-1 0 0,-1 1 1 0 0,1 0-1 0 0,-1 0 1 0 0,1 0-1 0 0,0 0 1 0 0,-1 0-1 0 0,-2 2-7 0 0,-12 6 87 0 0,15-8-53 0 0,0 0-1 0 0,0 1 1 0 0,0-1-1 0 0,0 1 0 0 0,0-1 1 0 0,1 1-1 0 0,-1 0 1 0 0,0 0-1 0 0,1 0 1 0 0,0 1-1 0 0,-1-1 1 0 0,1 1-1 0 0,0-1 1 0 0,0 1-1 0 0,0-1 0 0 0,1 1 1 0 0,-1 0-1 0 0,1 0 1 0 0,-1 0-1 0 0,1 0 1 0 0,0 1-34 0 0,-3 6 165 0 0,3-7-117 0 0,0 0 0 0 0,0 0-1 0 0,0 0 1 0 0,0 0 0 0 0,0 0-1 0 0,1 0 1 0 0,-1 0-1 0 0,1 0 1 0 0,0 0 0 0 0,0 0-1 0 0,0 1 1 0 0,0-1-1 0 0,1 0 1 0 0,-1 0 0 0 0,2 3-48 0 0,5 23 321 0 0,-5-21-305 0 0,0 0-1 0 0,0-1 1 0 0,0 1-1 0 0,1 0 1 0 0,0-1-1 0 0,5 7-15 0 0,28 39 23 0 0,-21-33 0 0 0,-2 0 0 0 0,0 1 0 0 0,0 2-23 0 0,4 12 166 0 0,-9-22-55 0 0,-2 1-1 0 0,1 0 1 0 0,-2 0-1 0 0,0 1 1 0 0,0 0-111 0 0,-5-14 19 0 0,0 1 1 0 0,1-1-1 0 0,-1 0 0 0 0,0 1 0 0 0,0-1 1 0 0,0 0-1 0 0,0 1 0 0 0,0-1 1 0 0,0 1-1 0 0,0-1 0 0 0,-1 0 1 0 0,1 1-1 0 0,-1-1 0 0 0,1 0 1 0 0,0 0-1 0 0,-1 1 0 0 0,0-1 0 0 0,1 0 1 0 0,-1 0-1 0 0,0 0 0 0 0,0 0 1 0 0,0 0-1 0 0,1 0 0 0 0,-1 0 1 0 0,0 0-1 0 0,0 0 0 0 0,0 0 1 0 0,-1 0-1 0 0,1 0 0 0 0,0-1 0 0 0,0 1 1 0 0,0 0-1 0 0,-1-1 0 0 0,1 1 1 0 0,0-1-1 0 0,0 0 0 0 0,-1 1 1 0 0,0-1-20 0 0,-6 2 46 0 0,0-1 1 0 0,0 0-1 0 0,-1 0 1 0 0,1-1-1 0 0,-6 0-46 0 0,6 0 17 0 0,2-1-2 0 0,0 1-1 0 0,1-1 1 0 0,-1-1 0 0 0,0 1 0 0 0,0-1 0 0 0,1 0 0 0 0,-1 0 0 0 0,1 0 0 0 0,-3-2-15 0 0,-29-10 162 0 0,31 12-133 0 0,0 0 0 0 0,-1 0 0 0 0,1 0 0 0 0,0-1 0 0 0,1 0 0 0 0,-1 0 0 0 0,0-1 0 0 0,1 1 0 0 0,-2-3-29 0 0,4 5 3 0 0,1-1 0 0 0,0-1 0 0 0,-1 1 1 0 0,1 0-1 0 0,0-1 0 0 0,0 1 0 0 0,1-1 1 0 0,-1 1-1 0 0,1-1 0 0 0,-1 0 0 0 0,1 0 1 0 0,0 1-1 0 0,0-1 0 0 0,0 0 0 0 0,0 0 1 0 0,0 0-1 0 0,1 0 0 0 0,-1-1 0 0 0,1 0-3 0 0,0-8-1729 0 0,0 10-6904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4.0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 7432 0 0,'2'70'926'0'0,"0"-39"-94"0"0,-2-1 1 0 0,-1 1 0 0 0,-2 10-833 0 0,-6 113 166 0 0,7-121 523 0 0,2 31-689 0 0,1-40-514 0 0,-1-24-7491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4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1 5624 0 0,'0'0'630'0'0,"-1"21"1909"0"0,0-19-2496 0 0,0 0 1 0 0,1 0-1 0 0,-1 0 0 0 0,1 1 0 0 0,-1-1 1 0 0,1 0-1 0 0,0 0 0 0 0,-1 0 0 0 0,1 1 1 0 0,1 1-44 0 0,-4 23 278 0 0,-24 126-118 0 0,24-130-147 0 0,-2 0 1 0 0,0 0 0 0 0,-1-1-1 0 0,-3 6-13 0 0,6-20 8 0 0,1-1-1 0 0,0 1 1 0 0,1 0-1 0 0,0 0 0 0 0,0 0 1 0 0,0 1-1 0 0,1-1 1 0 0,1 3-8 0 0,-2 25 112 0 0,-7 16 148 0 0,8-50-317 0 0,0-1-1 0 0,-1 1 1 0 0,1-1-1 0 0,-1 1 0 0 0,1-1 1 0 0,-1 1-1 0 0,0-1 1 0 0,1 1-1 0 0,-1-1 1 0 0,0 0-1 0 0,0 1 0 0 0,0-1 1 0 0,0 0-1 0 0,0 0 1 0 0,-1 1-1 0 0,1-1 58 0 0,0-1-6597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4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74 5920 0 0,'0'-1'32'0'0,"1"1"0"0"0,-1-1 0 0 0,0 1 0 0 0,0-1 0 0 0,1 1 0 0 0,-1-1 0 0 0,0 1 0 0 0,1-1 0 0 0,-1 1 0 0 0,0-1 0 0 0,1 1 0 0 0,-1 0 0 0 0,1-1 0 0 0,-1 1 0 0 0,1 0 0 0 0,-1-1 0 0 0,1 1 0 0 0,-1 0 0 0 0,1-1 0 0 0,-1 1 0 0 0,1 0 0 0 0,-1 0 0 0 0,1 0 0 0 0,-1 0 0 0 0,1 0 0 0 0,-1-1 0 0 0,1 1 0 0 0,0 0 0 0 0,0 0-32 0 0,24-1 1521 0 0,-14 0-1124 0 0,49-8 269 0 0,-37 5-658 0 0,-1 1 0 0 0,12 1-8 0 0,-17 1 1 0 0,0 0 1 0 0,-1-1-1 0 0,1-1 1 0 0,0 0-1 0 0,-1-1 1 0 0,3-2-2 0 0,-3 1-18 0 0,1 0 0 0 0,0 1 0 0 0,0 1-1 0 0,0 0 1 0 0,0 1 0 0 0,0 1 0 0 0,1 1 0 0 0,7 1 18 0 0,8 0-78 0 0,-28-1 66 0 0,0-1 0 0 0,0 1 0 0 0,0 1 0 0 0,0-1-1 0 0,0 1 1 0 0,0 0 0 0 0,0 0 0 0 0,0 0 0 0 0,0 1 0 0 0,0-1 0 0 0,-1 1 0 0 0,3 2 12 0 0,18 10-55 0 0,-14-7 13 0 0,0 0 0 0 0,-1 0 0 0 0,1 1 0 0 0,5 6 42 0 0,2 3-24 0 0,-15-15 32 0 0,0 0 0 0 0,0 0 1 0 0,0 1-1 0 0,-1-1 0 0 0,1 1 1 0 0,-1 0-1 0 0,0 0 0 0 0,0 0 0 0 0,0 0 1 0 0,0 0-1 0 0,0 0 0 0 0,0 1 1 0 0,-1-1-1 0 0,0 0 0 0 0,0 1 1 0 0,0-1-1 0 0,0 1 0 0 0,0 0 0 0 0,-1-1 1 0 0,1 2-9 0 0,2 166 388 0 0,-3-119-304 0 0,-1-32-51 0 0,0-15-22 0 0,1 1 0 0 0,0-1 0 0 0,0 0 0 0 0,0 0 0 0 0,0 0 0 0 0,1 0 0 0 0,0 0 0 0 0,1 2-11 0 0,0-1 20 0 0,-1 1 1 0 0,1-1-1 0 0,-1 1 0 0 0,0 0 1 0 0,-1-1-1 0 0,0 1 0 0 0,0-1 0 0 0,0 1 1 0 0,-1 4-21 0 0,0-6 42 0 0,1 0 1 0 0,1 0 0 0 0,-1 0 0 0 0,1 0-1 0 0,0-1 1 0 0,1 6-43 0 0,3 22 246 0 0,-5 20 902 0 0,7-52-2414 0 0,-6 0-6006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5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306 1 6424 0 0,'-6'0'101'0'0,"0"1"0"0"0,0-1 1 0 0,0 1-1 0 0,0 0 0 0 0,0 1 0 0 0,0 0 1 0 0,0 0-1 0 0,0 0 0 0 0,0 0 0 0 0,0 1-101 0 0,-8 6 587 0 0,0 0 0 0 0,0 0 0 0 0,1 1-587 0 0,-29 20 657 0 0,33-24-599 0 0,0 1-1 0 0,1-1 1 0 0,0 2-1 0 0,0-1 1 0 0,1 1-1 0 0,0 0 1 0 0,0 0-1 0 0,1 1 1 0 0,0 0-1 0 0,-1 2-57 0 0,-4 11 39 0 0,0 0 0 0 0,1 1 0 0 0,-4 19-39 0 0,10-28 26 0 0,1-1 0 0 0,1 1 0 0 0,0 0 0 0 0,1 1 0 0 0,0 6-26 0 0,0 11 101 0 0,1-25-48 0 0,0 1-1 0 0,0 0 1 0 0,1 0-1 0 0,0 0 1 0 0,0-1-1 0 0,1 1 1 0 0,0-1-1 0 0,1 1 1 0 0,-1-1-1 0 0,1 0 1 0 0,1 1-1 0 0,0 0-52 0 0,-1-3 42 0 0,1 1 0 0 0,-1-1 0 0 0,1 0 1 0 0,0 0-1 0 0,0 0 0 0 0,1-1 0 0 0,-1 1 0 0 0,1-1 0 0 0,0 0 0 0 0,0 0 1 0 0,0-1-1 0 0,1 0 0 0 0,-1 0 0 0 0,6 2-42 0 0,-5-3 42 0 0,0 0 1 0 0,0 0-1 0 0,0-1 0 0 0,0 0 1 0 0,1 0-1 0 0,-1-1 1 0 0,0 0-1 0 0,0 0 0 0 0,1 0 1 0 0,-1-1-1 0 0,0 0 0 0 0,0 0 1 0 0,1 0-1 0 0,0-1-42 0 0,2-2 20 0 0,0 1 0 0 0,-1-1 0 0 0,1 0 0 0 0,-1-1-1 0 0,0 0 1 0 0,0 0 0 0 0,-1-1 0 0 0,1 0 0 0 0,2-4-20 0 0,0 1 81 0 0,-2-2 0 0 0,1 1 0 0 0,-2-1-1 0 0,1 0 1 0 0,-2-1 0 0 0,1 1 0 0 0,-2-1 0 0 0,1-1 0 0 0,2-10-81 0 0,-7 19 25 0 0,0-1 1 0 0,0 0-1 0 0,0 0 0 0 0,-1 1 1 0 0,0-1-1 0 0,0 0 0 0 0,0 0 1 0 0,-1 0-1 0 0,1 0 0 0 0,-1 1-25 0 0,-12-47 347 0 0,9 39-240 0 0,0-4-5 0 0,-1 1 1 0 0,0 0-1 0 0,-1 0 0 0 0,-1 0 0 0 0,0 1 0 0 0,-2-1-102 0 0,4 6 87 0 0,1 0-1 0 0,-1 0 1 0 0,2 0 0 0 0,-3-8-87 0 0,4 9 53 0 0,-1 0 0 0 0,0 0 0 0 0,-1 1 0 0 0,1-1 0 0 0,-1 1 0 0 0,-2-2-53 0 0,1-1-1853 0 0,4 9-7880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6.2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0 112 9344 0 0,'9'-1'170'0'0,"-1"0"1"0"0,0 0 0 0 0,0-1-1 0 0,0 0 1 0 0,0 0 0 0 0,-1-1-1 0 0,3-1-170 0 0,0 1 251 0 0,-1 0 0 0 0,0 0 0 0 0,1 0 0 0 0,7 0-251 0 0,60-6 478 0 0,48-13-478 0 0,-91 16 2 0 0,1 2 0 0 0,6 0-2 0 0,-2 1-7 0 0,20-5 7 0 0,48-14-1512 0 0,-99 19-6001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5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1 322 7328 0 0,'0'-6'-153'0'0,"0"6"229"0"0,-1-1-1 0 0,1 1 1 0 0,0 0-1 0 0,0-1 1 0 0,0 1-1 0 0,0 0 1 0 0,0-1-1 0 0,0 1 0 0 0,0 0 1 0 0,0-1-1 0 0,0 1 1 0 0,0 0-1 0 0,0-1 1 0 0,0 1-1 0 0,0 0 1 0 0,1-1-1 0 0,-1 1 1 0 0,0 0-1 0 0,0 0 1 0 0,0-1-1 0 0,0 1 1 0 0,0 0-1 0 0,1-1 1 0 0,-1 1-1 0 0,0 0 1 0 0,0 0-1 0 0,1-1 1 0 0,-1 1-1 0 0,0 0 1 0 0,0 0-1 0 0,1 0 1 0 0,-1-1-1 0 0,0 1 1 0 0,1 0-1 0 0,-1 0 1 0 0,0 0-1 0 0,1 0 1 0 0,-1 0-1 0 0,0 0 1 0 0,1-1-1 0 0,-1 1 1 0 0,0 0-1 0 0,1 0 1 0 0,-1 0-1 0 0,0 0 1 0 0,1 0-1 0 0,-1 0 1 0 0,0 0-1 0 0,1 1 1 0 0,-1-1-1 0 0,0 0 1 0 0,1 0-76 0 0,-1 0-1 0 0,1-1 49 0 0,0 1 0 0 0,-1-1 0 0 0,1 0 0 0 0,0 1-1 0 0,0-1 1 0 0,0 0 0 0 0,-1 0 0 0 0,1 0 0 0 0,0 1 0 0 0,-1-1 0 0 0,1 0 0 0 0,-1 0 0 0 0,1 0 0 0 0,-1 0 0 0 0,1 0 0 0 0,-1 0 0 0 0,0 0 0 0 0,1-1-48 0 0,4-20 93 0 0,-3-47 121 0 0,-3 52-154 0 0,1-1 0 0 0,1 1 1 0 0,1 0-1 0 0,0 0 1 0 0,1 0-1 0 0,1 0 1 0 0,0 1-1 0 0,2-2-60 0 0,12-12 223 0 0,-17 29-206 0 0,-1 0 0 0 0,1 0-1 0 0,0 0 1 0 0,0 0 0 0 0,-1 0 0 0 0,1 0-1 0 0,0 1 1 0 0,0-1 0 0 0,0 0-1 0 0,0 0 1 0 0,0 1 0 0 0,0-1-1 0 0,0 1 1 0 0,0-1 0 0 0,0 1-1 0 0,0 0 1 0 0,1-1 0 0 0,-1 1 0 0 0,0 0-1 0 0,0 0 1 0 0,0-1 0 0 0,1 1-17 0 0,1 1 21 0 0,-1 0 1 0 0,0 0-1 0 0,0 1 1 0 0,1-1 0 0 0,-1 0-1 0 0,0 1 1 0 0,0-1-1 0 0,0 1 1 0 0,0 0-1 0 0,-1 0 1 0 0,1 0 0 0 0,0 0-1 0 0,-1 0 1 0 0,1 0-1 0 0,-1 0 1 0 0,0 0 0 0 0,0 0-1 0 0,0 1 1 0 0,0-1-22 0 0,5 12-1 0 0,-1 0 0 0 0,0 0 0 0 0,-1 1 1 0 0,5 16 31 0 0,3 0-24 0 0,19 47 17 0 0,-26-69-18 0 0,0 0 0 0 0,0 0 1 0 0,0-1-1 0 0,1 1 0 0 0,1-2 0 0 0,-1 1 0 0 0,3 1-6 0 0,22 25 34 0 0,-26-28-33 0 0,0 0 0 0 0,0 0 0 0 0,0-1 0 0 0,1 1 1 0 0,0-1-1 0 0,0-1 0 0 0,0 1 0 0 0,0-1 0 0 0,1 0 0 0 0,0 0 0 0 0,4 1-1 0 0,-4-2 3 0 0,1 0-1 0 0,0 0 1 0 0,-1 0-1 0 0,1-1 1 0 0,1-1-1 0 0,-1 1 1 0 0,0-1-1 0 0,0 0 1 0 0,0-1-1 0 0,1 0 1 0 0,-1 0-1 0 0,0-1 1 0 0,0 0-1 0 0,1-1 1 0 0,-1 0-1 0 0,0 0 1 0 0,0 0-3 0 0,-8 2 0 0 0,8-4 3 0 0,0 2 0 0 0,0-1 0 0 0,0 1 0 0 0,0 0 0 0 0,0 1 0 0 0,1 0 0 0 0,1 0-3 0 0,-8 1 1 0 0,1 0 1 0 0,-1 0-1 0 0,1-1 0 0 0,-1 1 0 0 0,1-1 0 0 0,-1 0 0 0 0,1 0 0 0 0,-1 0 1 0 0,1 0-1 0 0,-1 0 0 0 0,0-1 0 0 0,0 1-1 0 0,23-10 66 0 0,-23 11-55 0 0,0-1-1 0 0,0 1 1 0 0,0-1 0 0 0,0 0-1 0 0,0 0 1 0 0,0 0 0 0 0,0 0-1 0 0,-1 0 1 0 0,1 0 0 0 0,0 0-1 0 0,-1 0 1 0 0,1-1-1 0 0,-1 1 1 0 0,1-1 0 0 0,-1 1-1 0 0,0-1 1 0 0,1 0 0 0 0,-1 1-1 0 0,0-1 1 0 0,0 0-1 0 0,0 0 1 0 0,0 0 0 0 0,-1 0-1 0 0,1 0 1 0 0,0 0 0 0 0,-1 0-1 0 0,0 0-10 0 0,1-3 12 0 0,0-1-1 0 0,-1 1 0 0 0,1 0 0 0 0,-2-1 1 0 0,1 1-1 0 0,0 0 0 0 0,-1-1 1 0 0,0 1-1 0 0,0 0 0 0 0,-1-1-11 0 0,-7-21 19 0 0,-1 1 0 0 0,-1 0 0 0 0,-2 0 0 0 0,-3-4-19 0 0,1 8 33 0 0,12 18-24 0 0,0 0 1 0 0,0-1-1 0 0,0 1 1 0 0,1-1-1 0 0,0 1 0 0 0,-1-1 1 0 0,2 0-1 0 0,-2-3-9 0 0,-2-4 37 0 0,5 12-35 0 0,-1-1 1 0 0,1 1-1 0 0,0-1 1 0 0,-1 1-1 0 0,1-1 1 0 0,0 1-1 0 0,0-1 1 0 0,0 1-1 0 0,0-1 1 0 0,-1 0-1 0 0,1 1 1 0 0,0-1 0 0 0,0 1-1 0 0,0-1 1 0 0,0 1-1 0 0,0-1 1 0 0,0 0-1 0 0,0 1 1 0 0,1-1-1 0 0,-1 1 1 0 0,0-1-1 0 0,0 1 1 0 0,0-1-1 0 0,1 1 1 0 0,-1-1-1 0 0,0 1 1 0 0,0-1-1 0 0,1 1 1 0 0,-1-1-1 0 0,1 0-2 0 0,-1-8-1818 0 0,0 8-7418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6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1 432 7832 0 0,'10'-8'1082'0'0,"1"1"1"0"0,-1-2-1 0 0,9-8-1082 0 0,-12 9 321 0 0,0 0 0 0 0,0-1 1 0 0,-1 0-1 0 0,0 0 0 0 0,0-1 0 0 0,-1 0 1 0 0,3-7-322 0 0,11-33 609 0 0,-9 24-213 0 0,2 0-1 0 0,10-18-395 0 0,-2 3 434 0 0,-14 29-244 0 0,0 0 0 0 0,0 0 1 0 0,1 1-1 0 0,0 0 0 0 0,3-1-190 0 0,-2 1 167 0 0,-6 8-122 0 0,-1 0 0 0 0,1 0 0 0 0,1 1 0 0 0,-1-1-1 0 0,0 1 1 0 0,1-1 0 0 0,-1 1 0 0 0,1 0 0 0 0,-1 0 0 0 0,1 0 0 0 0,0 1 0 0 0,0-1-1 0 0,1 0-44 0 0,5-2 177 0 0,-7 3-150 0 0,0 0 0 0 0,-1 0 0 0 0,1 1 0 0 0,0-1 0 0 0,0 0 0 0 0,0 1 1 0 0,-1 0-1 0 0,1-1 0 0 0,0 1 0 0 0,0 0 0 0 0,0 0 0 0 0,0 0 0 0 0,0 0 0 0 0,-1 0 0 0 0,1 0 0 0 0,2 1-27 0 0,-3 1 12 0 0,0 1-1 0 0,1-1 1 0 0,-1 1 0 0 0,0 0-1 0 0,0-1 1 0 0,-1 1 0 0 0,1 0-1 0 0,-1-1 1 0 0,1 2-12 0 0,2 9-1 0 0,3 7-28 0 0,-1 1 1 0 0,-1 1 0 0 0,0-1-1 0 0,-1 20 29 0 0,6 31-152 0 0,-5-54 107 0 0,-3-7-23 0 0,1 0-1 0 0,0 0 1 0 0,1 0 0 0 0,0 0 0 0 0,1-1 0 0 0,0 1 0 0 0,1-1 0 0 0,2 3 68 0 0,-3-6-58 0 0,0 1-1 0 0,-1 0 1 0 0,1-1 0 0 0,-1 1-1 0 0,0 3 59 0 0,-1-4-45 0 0,0-1-1 0 0,0 1 1 0 0,1-1-1 0 0,0 0 0 0 0,0 1 1 0 0,1-1-1 0 0,0 1 46 0 0,3 1-46 0 0,-6-7 34 0 0,1 0 1 0 0,-1 0-1 0 0,0 0 1 0 0,-1 1-1 0 0,1-1 0 0 0,0 0 1 0 0,0 1-1 0 0,0-1 0 0 0,-1 0 1 0 0,1 1-1 0 0,-1-1 1 0 0,1 1-1 0 0,-1-1 0 0 0,0 0 1 0 0,1 1-1 0 0,-1 0 0 0 0,0-1 1 0 0,0 1-1 0 0,0-1 1 0 0,0 2 11 0 0,9-3 141 0 0,-5 0-445 0 0,-7 0-1591 0 0,3 0-7951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6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9440 0 0,'0'0'0'0'0,"0"0"0"0"0,4-4 0 0 0,14-2 408 0 0,4 4-8 0 0,0 4 8 0 0,-2-12 0 0 0,-2 2-144 0 0,2 4 0 0 0,-3 8 0 0 0,15-8 8 0 0,0 2-264 0 0,-6-2 8 0 0,-2 4-8 0 0,2-10 8 0 0,-1 8-40 0 0,-3 2 8 0 0,-4 0-9088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7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10 8936 0 0,'5'-9'387'0'0,"-1"17"466"0"0,-2 21 395 0 0,-17 47-1202 0 0,-14 123 36 0 0,21-159-4 0 0,6-31-23 0 0,0 0-1 0 0,1-1 1 0 0,0 1 0 0 0,0 5-55 0 0,1-5 28 0 0,0 8 139 0 0,0 0-1 0 0,1 0 1 0 0,3 9-167 0 0,-3-3 220 0 0,-1-21-190 0 0,0 0 1 0 0,0 0-1 0 0,0 0 0 0 0,0 1 0 0 0,0-1 1 0 0,0 0-1 0 0,0 0 0 0 0,1 0 1 0 0,-1 0-1 0 0,1-1 0 0 0,0 1 1 0 0,-1 0-1 0 0,1 0 0 0 0,0 0 0 0 0,0 0 1 0 0,0-1-1 0 0,0 1 0 0 0,1 0 1 0 0,-1-1-1 0 0,0 1 0 0 0,1-1 1 0 0,0 1-31 0 0,49 40 718 0 0,-49-41-691 0 0,0 0 0 0 0,0 0 0 0 0,0 0-1 0 0,1-1 1 0 0,-1 1 0 0 0,0-1 0 0 0,0 0-1 0 0,1 1 1 0 0,-1-1 0 0 0,0 0 0 0 0,1 0-1 0 0,-1-1 1 0 0,0 1 0 0 0,1 0 0 0 0,-1-1-1 0 0,0 1 1 0 0,0-1 0 0 0,2-1-27 0 0,12-1 73 0 0,50 2 226 0 0,-51 1-220 0 0,1 0 1 0 0,-1 0-1 0 0,0-1 0 0 0,0-1 0 0 0,0-1 1 0 0,11-3-80 0 0,-16 3 42 0 0,1 0 1 0 0,0 1 0 0 0,1 0 0 0 0,-1 1 0 0 0,0 0-1 0 0,0 1 1 0 0,1 0 0 0 0,-1 0 0 0 0,9 3-43 0 0,-18-3-31 0 0,1 1 1 0 0,-1-1 0 0 0,0 0-1 0 0,0 0 1 0 0,0 0-1 0 0,0-1 1 0 0,1 1 0 0 0,-1 0-1 0 0,1-1 31 0 0,3 0-1678 0 0,-4 1-8147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7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373 1 1400 0 0,'0'0'-47'0'0,"0"0"7"0"0,0 0 6 0 0,0 0 10 0 0,0 0 57 0 0,0 0 14 0 0,0 0-3 0 0,0 0 38 0 0,0 0 121 0 0,0 0 30 0 0,0 0 6 0 0,0 0 9 0 0,0 0 33 0 0,0 0 13 0 0,0 0-4 0 0,0 0-31 0 0,0 0-142 0 0,0 0-30 0 0,-6 5 2 0 0,-4 3 12 0 0,-1-1 0 0 0,1 1 0 0 0,-1-2 0 0 0,-1 0 0 0 0,1 0 0 0 0,-1-1-1 0 0,0 0 1 0 0,0-1 0 0 0,-4 1-101 0 0,8-4 85 0 0,0 0 0 0 0,1 1 1 0 0,-1 0-1 0 0,1 1 0 0 0,-1-1 0 0 0,1 2 0 0 0,-7 2-85 0 0,5-1 99 0 0,0-2-1 0 0,0 1 1 0 0,0-1 0 0 0,0-1-1 0 0,-4 1-98 0 0,11-3 18 0 0,-14 7 299 0 0,15-6-294 0 0,-1 0-1 0 0,1-1 0 0 0,0 1 1 0 0,0-1-1 0 0,0 1 0 0 0,0-1 1 0 0,0 0-1 0 0,0 1 0 0 0,0-1 1 0 0,-1 0-1 0 0,1 0 0 0 0,0 0 1 0 0,-1 1-23 0 0,1-1 39 0 0,-1 0 1 0 0,1 0 0 0 0,-1 1-1 0 0,1-1 1 0 0,0 1-1 0 0,-1 0 1 0 0,1-1 0 0 0,0 1-1 0 0,0 0 1 0 0,-1 0-1 0 0,1 0 1 0 0,0 0 0 0 0,0 0-1 0 0,0 0 1 0 0,0 0-1 0 0,0 0 1 0 0,0 0 0 0 0,0 1-40 0 0,-15 11 455 0 0,16-13-434 0 0,-1 0 0 0 0,1 0 1 0 0,-1 0-1 0 0,0 0 1 0 0,1 0-1 0 0,-1 0 0 0 0,0 0 1 0 0,1 1-1 0 0,-1-1 0 0 0,1 0 1 0 0,-1 0-1 0 0,1 1 1 0 0,-1-1-1 0 0,1 0 0 0 0,-1 1 1 0 0,1-1-1 0 0,-1 1 0 0 0,1-1 1 0 0,-1 1-1 0 0,1-1 0 0 0,-1 1 1 0 0,1-1-1 0 0,0 1 1 0 0,-1-1-1 0 0,1 1 0 0 0,0-1 1 0 0,0 1-1 0 0,-1 0 0 0 0,1-1 1 0 0,0 1-1 0 0,0 0-21 0 0,-2 6 387 0 0,-4 1-16 0 0,6-8-359 0 0,-1 0 0 0 0,1 1 0 0 0,-1-1 0 0 0,1 0 0 0 0,0 1 0 0 0,-1-1 0 0 0,1 1 0 0 0,-1-1 0 0 0,1 1 0 0 0,0-1 0 0 0,0 1 0 0 0,-1-1 0 0 0,1 1 0 0 0,0-1 0 0 0,0 1 0 0 0,0-1 0 0 0,0 1 0 0 0,-1-1 0 0 0,1 1 0 0 0,0-1 0 0 0,0 1 0 0 0,0 0-12 0 0,-1 167 956 0 0,0-145-895 0 0,1-11-54 0 0,0-1 0 0 0,0 1-1 0 0,1-1 1 0 0,1 1-7 0 0,-1 0 18 0 0,0 0 0 0 0,-1 1 0 0 0,-1-1 0 0 0,1 0 0 0 0,-2 0 0 0 0,-1 8-18 0 0,0-7 101 0 0,1 1-1 0 0,1 0 1 0 0,1-1-1 0 0,0 12-100 0 0,-3 8 245 0 0,2-29-237 0 0,0 0 1 0 0,0 0-1 0 0,1-1 1 0 0,0 1-1 0 0,0 0 1 0 0,0 0-1 0 0,0 1-8 0 0,0 1-1 0 0,1 0 0 0 0,-2-1-1 0 0,1 1 1 0 0,0 0 0 0 0,-1-1-1 0 0,-1 3 2 0 0,-2 25-6 0 0,4-24 5 0 0,0-6 1 0 0,0 0-1 0 0,-1-1 1 0 0,1 1 0 0 0,0 0-1 0 0,1-1 1 0 0,-1 1-1 0 0,0 0 1 0 0,1 0 0 0 0,0-1-1 0 0,-1 1 1 0 0,1-1-1 0 0,0 1 1 0 0,0-1 0 0 0,0 1-1 0 0,1-1 1 0 0,-1 1-1 0 0,1-1 1 0 0,-1 0 0 0 0,3 2 0 0 0,7 11 208 0 0,-11-15-188 0 0,0 1 0 0 0,1 0 0 0 0,-1 0 0 0 0,1 0 1 0 0,-1-1-1 0 0,1 1 0 0 0,-1 0 0 0 0,1-1 0 0 0,-1 1 1 0 0,1 0-1 0 0,0-1 0 0 0,-1 1 0 0 0,1-1 0 0 0,0 1 1 0 0,-1-1-1 0 0,1 1 0 0 0,0-1 0 0 0,0 0 0 0 0,-1 1 1 0 0,1-1-1 0 0,0 0 0 0 0,0 1 0 0 0,0-1 0 0 0,0 0 1 0 0,-1 0-1 0 0,1 0 0 0 0,0 0 0 0 0,0 0 0 0 0,0 0 0 0 0,0 0 1 0 0,0 0-1 0 0,0 0 0 0 0,-1 0 0 0 0,1-1 0 0 0,0 1 1 0 0,0 0-1 0 0,0-1 0 0 0,-1 1 0 0 0,1 0 0 0 0,0-1 1 0 0,0 1-21 0 0,21-8 195 0 0,-12 5-362 0 0,0 0 1 0 0,0-1-1 0 0,-1 0 1 0 0,1-1-1 0 0,-1 0 1 0 0,0 0-1 0 0,6-5 167 0 0,-13 7-7985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7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0,'0'0'7'0'0,"0"0"0"0"0,0 0 1 0 0,0 0-1 0 0,1 0 0 0 0,-1 0 1 0 0,0 0-1 0 0,0 0 0 0 0,0 0 1 0 0,0 0-1 0 0,0 0 0 0 0,0 0 1 0 0,0 0-1 0 0,1 0 0 0 0,-1 0 1 0 0,0 0-1 0 0,0 0 0 0 0,0 0 1 0 0,0 0-1 0 0,0 0 0 0 0,0 0 1 0 0,1 0-1 0 0,-1 0 0 0 0,0 0 1 0 0,0 0-1 0 0,0 0 0 0 0,0 0 1 0 0,0 0-1 0 0,0 0 0 0 0,1 0 1 0 0,-1 0-1 0 0,0 0 0 0 0,0 0 1 0 0,0 1-1 0 0,0-1 0 0 0,0 0 1 0 0,0 0-1 0 0,0 0 0 0 0,0 0 1 0 0,0 0-1 0 0,0 0 0 0 0,0 0 0 0 0,1 0 1 0 0,-1 1-1 0 0,0-1 0 0 0,0 0 1 0 0,0 0-1 0 0,0 0 0 0 0,0 0 1 0 0,0 0-1 0 0,0 0 0 0 0,0 1 1 0 0,0-1-1 0 0,0 0 0 0 0,0 0 1 0 0,0 0-1 0 0,0 0 0 0 0,0 0-7 0 0,0 0 17 0 0,0 0 0 0 0,0 0 0 0 0,0-1-1 0 0,1 1 1 0 0,-1 0 0 0 0,0 0 0 0 0,0-1-1 0 0,1 1 1 0 0,-1 0 0 0 0,0 0 0 0 0,1 0-1 0 0,-1 0 1 0 0,0-1 0 0 0,0 1 0 0 0,1 0 0 0 0,-1 0-1 0 0,0 0 1 0 0,1 0 0 0 0,-1 0 0 0 0,0 0-1 0 0,1 0 1 0 0,-1 0 0 0 0,0 0 0 0 0,1 0-1 0 0,-1 0 1 0 0,0 0 0 0 0,1 0 0 0 0,-1 0-1 0 0,0 0 1 0 0,0 0 0 0 0,1 0 0 0 0,-1 1-1 0 0,1-1-16 0 0,3 1 91 0 0,1 1-1 0 0,0-1 0 0 0,-1 0 1 0 0,1 0-1 0 0,0-1 0 0 0,0 1 1 0 0,0-1-1 0 0,0 0 0 0 0,-1 0 0 0 0,1-1 1 0 0,5 0-91 0 0,11-1 164 0 0,74 4 130 0 0,33 8-294 0 0,-58-4-780 0 0,-67-6-4414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8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2 605 6728 0 0,'-1'0'32'0'0,"1"-1"0"0"0,0 1-1 0 0,0-1 1 0 0,0 1 0 0 0,0-1 0 0 0,0 1 0 0 0,0-1 0 0 0,0 0 0 0 0,0 1 0 0 0,0-1 0 0 0,0 1-1 0 0,0-1 1 0 0,0 1 0 0 0,0-1 0 0 0,0 1 0 0 0,0-1 0 0 0,0 0 0 0 0,1 1 0 0 0,-1-1 0 0 0,0 1-1 0 0,0-1 1 0 0,1 1 0 0 0,-1 0 0 0 0,0-1 0 0 0,1 1 0 0 0,-1-1 0 0 0,1 1 0 0 0,-1-1 0 0 0,0 1-1 0 0,1 0 1 0 0,-1-1 0 0 0,1 1 0 0 0,-1 0 0 0 0,1 0 0 0 0,-1-1 0 0 0,1 1 0 0 0,-1 0 0 0 0,1 0-1 0 0,0 0-31 0 0,9-5 677 0 0,5-17 211 0 0,-11 16-807 0 0,0 0 1 0 0,-1-1 0 0 0,0 0-1 0 0,0 0 1 0 0,0 0 0 0 0,-1 0 0 0 0,0 0-1 0 0,0-1 1 0 0,0-3-82 0 0,5-18 282 0 0,11-67 573 0 0,-10 70-499 0 0,-2-1 0 0 0,-1-3-356 0 0,6-25 481 0 0,-7 30-270 0 0,-3 18-163 0 0,0 1 1 0 0,0-1-1 0 0,1 1 1 0 0,-1 0-1 0 0,1 0 1 0 0,1 0-1 0 0,-1 0 1 0 0,4-5-49 0 0,36-68 512 0 0,-13 30-232 0 0,-26 47-160 0 0,1 1 0 0 0,-1-1 0 0 0,0 1 0 0 0,1 0 0 0 0,0 0 0 0 0,-1 0 0 0 0,1 1 1 0 0,0-1-1 0 0,-1 1 0 0 0,3 0-120 0 0,-4 0 27 0 0,-1 0 1 0 0,1 0 0 0 0,-1 0-1 0 0,1 1 1 0 0,-1-1-1 0 0,1 1 1 0 0,-1-1-1 0 0,1 1 1 0 0,-1-1-1 0 0,0 1 1 0 0,1 0 0 0 0,-1 0-1 0 0,0 0 1 0 0,1-1-1 0 0,-1 1 1 0 0,0 0-1 0 0,0 1 1 0 0,0-1-1 0 0,0 0 1 0 0,0 0 0 0 0,0 0-1 0 0,0 1 1 0 0,0 0-28 0 0,3 5 37 0 0,-1 1 1 0 0,0-1-1 0 0,0 1 1 0 0,0 3-38 0 0,7 16 61 0 0,40 77 101 0 0,-42-89-133 0 0,-1 1 1 0 0,-1 1-1 0 0,4 14-29 0 0,6 19-4 0 0,-10-35-20 0 0,-2 1 1 0 0,0-1 0 0 0,0 3 23 0 0,-2-5-4 0 0,1 0 1 0 0,1 0-1 0 0,0-1 1 0 0,3 6 3 0 0,-5-13-9 0 0,-1-1 1 0 0,0 0-1 0 0,0 0 1 0 0,0 1 0 0 0,0-1-1 0 0,-1 1 1 0 0,1 1 8 0 0,-1-2-17 0 0,1 1-1 0 0,-1 0 1 0 0,1 0 0 0 0,0-1-1 0 0,1 1 1 0 0,-1 0 17 0 0,1 0-43 0 0,0 0 1 0 0,-1 0 0 0 0,0 0-1 0 0,0 1 1 0 0,0-1-1 0 0,0 0 1 0 0,-1 0-1 0 0,0 1 1 0 0,0 1 42 0 0,0 1-121 0 0,-4-8-1840 0 0,4 0-7740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8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7528 0 0,'4'0'0'0'0,"2"0"0"0"0,-4 4 0 0 0,2 0 472 0 0,0-4 16 0 0,4-4-8 0 0,8 0 0 0 0,4 4-200 0 0,-5 4 8 0 0,-3 0 0 0 0,20-12 0 0 0,8 2-224 0 0,2 4-8 0 0,-1 4 8 0 0,-9-8 8 0 0,-2-3-72 0 0,6 3 8 0 0,-2 6-8160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8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19 4720 0 0,'-1'0'22'0'0,"1"0"1"0"0,0 0-1 0 0,0 0 1 0 0,0 0-1 0 0,0 0 1 0 0,-1-1-1 0 0,1 1 1 0 0,0 0-1 0 0,0 0 0 0 0,0 0 1 0 0,0 0-1 0 0,0 0 1 0 0,-1-1-1 0 0,1 1 1 0 0,0 0-1 0 0,0 0 1 0 0,0 0-1 0 0,0-1 1 0 0,0 1-1 0 0,0 0 0 0 0,0 0 1 0 0,0 0-1 0 0,0-1 1 0 0,0 1-1 0 0,0 0 1 0 0,0 0-1 0 0,0 0 1 0 0,0-1-1 0 0,0 1 1 0 0,0 0-1 0 0,0 0 1 0 0,0 0-1 0 0,0-1 0 0 0,0 1 1 0 0,0 0-1 0 0,0 0 1 0 0,0 0-1 0 0,0-1 1 0 0,0 1-1 0 0,0 0 1 0 0,1 0-1 0 0,-1 0 1 0 0,0 0-1 0 0,0-1-22 0 0,8 3 1173 0 0,-3 0-185 0 0,-10-9-272 0 0,5 6-699 0 0,0 1 1 0 0,0 0-1 0 0,0 0 0 0 0,0 0 0 0 0,0 0 1 0 0,-1 0-1 0 0,1 0 0 0 0,0 0 1 0 0,0 0-1 0 0,0 0 0 0 0,0 0 0 0 0,0 0 1 0 0,0 0-1 0 0,0 0 0 0 0,0-1 1 0 0,0 1-1 0 0,-1 0 0 0 0,1 0 0 0 0,0 0 1 0 0,0 0-1 0 0,0 0 0 0 0,0 0 1 0 0,0 0-1 0 0,0 0 0 0 0,0 0 0 0 0,0 0 1 0 0,-1 0-1 0 0,1 0 0 0 0,0 0 1 0 0,0 0-1 0 0,0 1 0 0 0,0-1 0 0 0,0 0 1 0 0,0 0-1 0 0,0 0 0 0 0,0 0 0 0 0,-1 0 1 0 0,1 0-1 0 0,0 0 0 0 0,0 0 1 0 0,0 0-1 0 0,0 0 0 0 0,0 0 0 0 0,0 0 1 0 0,0 0-1 0 0,0 1 0 0 0,0-1 1 0 0,0 0-1 0 0,0 0 0 0 0,0 0 0 0 0,0 0 1 0 0,0 0-1 0 0,0 0 0 0 0,0 0 1 0 0,-1 0-1 0 0,1 0 0 0 0,0 1 0 0 0,0-1 1 0 0,0 0-1 0 0,0 0 0 0 0,0 0 1 0 0,0 0-1 0 0,0 0 0 0 0,1 0 0 0 0,-1 0 1 0 0,0 1-1 0 0,0-1 0 0 0,0 0 1 0 0,0 0-1 0 0,0 0-17 0 0,0 0 26 0 0,0 0 1 0 0,0 1 0 0 0,0-1-1 0 0,0 0 1 0 0,0 1 0 0 0,0-1-1 0 0,0 0 1 0 0,-1 0 0 0 0,1 1-1 0 0,0-1 1 0 0,0 0-1 0 0,0 0 1 0 0,0 1 0 0 0,0-1-1 0 0,0 0 1 0 0,0 0 0 0 0,-1 1-1 0 0,1-1 1 0 0,0 0 0 0 0,0 0-1 0 0,0 0 1 0 0,-1 1-1 0 0,1-1 1 0 0,0 0 0 0 0,0 0-1 0 0,-1 0 1 0 0,1 0 0 0 0,0 0-1 0 0,0 0 1 0 0,-1 1 0 0 0,1-1-1 0 0,0 0 1 0 0,0 0-1 0 0,-1 0 1 0 0,1 0 0 0 0,0 0-1 0 0,0 0 1 0 0,-1 0 0 0 0,1 0-1 0 0,0 0 1 0 0,-1 0 0 0 0,1 0-1 0 0,0 0 1 0 0,0 0-1 0 0,-1 0 1 0 0,1-1 0 0 0,0 1-1 0 0,0 0 1 0 0,-1 0 0 0 0,1 0-1 0 0,0 0 1 0 0,0 0 0 0 0,-1-1-1 0 0,1 1 1 0 0,0 0-1 0 0,0 0 1 0 0,0 0 0 0 0,-1-1-1 0 0,1 1 1 0 0,0 0-27 0 0,0 0 7 0 0,0 0 1 0 0,0 0-1 0 0,-1-1 1 0 0,1 1-1 0 0,0 0 0 0 0,0 0 1 0 0,0 0-1 0 0,0 0 1 0 0,0 0-1 0 0,-1 0 0 0 0,1 0 1 0 0,0 0-1 0 0,0 0 1 0 0,0 0-1 0 0,0 0 0 0 0,-1 0 1 0 0,1 0-1 0 0,0 0 1 0 0,0 0-1 0 0,0 0 0 0 0,0 0 1 0 0,-1 0-1 0 0,1 0 1 0 0,0 0-1 0 0,0 0 0 0 0,0 0 1 0 0,0 0-1 0 0,0 0 1 0 0,-1 1-1 0 0,1-1 0 0 0,0 0 1 0 0,0 0-1 0 0,0 0 0 0 0,0 0 1 0 0,0 0-1 0 0,0 0 1 0 0,-1 1-1 0 0,1-1 0 0 0,0 0 1 0 0,0 0-1 0 0,0 0-7 0 0,-2 1 131 0 0,-1-6 40 0 0,3 4-153 0 0,-1 0 0 0 0,1 1 0 0 0,-1-1-1 0 0,0 0 1 0 0,1 0 0 0 0,-1 1 0 0 0,0-1-1 0 0,1 1 1 0 0,-1-1 0 0 0,0 1 0 0 0,0-1 0 0 0,0 1-1 0 0,0-1 1 0 0,0 1 0 0 0,1 0 0 0 0,-1-1-1 0 0,0 1 1 0 0,0 0 0 0 0,0 0 0 0 0,0 0 0 0 0,0 0-1 0 0,0 0 1 0 0,0 0 0 0 0,0 0-18 0 0,-30 0 345 0 0,21 0-299 0 0,3 1-6 0 0,0 0 0 0 0,0 0 0 0 0,0 0 0 0 0,0 1 0 0 0,0 0 0 0 0,1 0 0 0 0,-1 1 0 0 0,0-1 0 0 0,1 2 0 0 0,0-1 0 0 0,0 1 0 0 0,0 0 0 0 0,0 0-40 0 0,-6 5 81 0 0,1 0 0 0 0,0 1 0 0 0,1 1 0 0 0,0-1 0 0 0,1 1 0 0 0,0 1-81 0 0,6-7 25 0 0,0 0-1 0 0,0 1 1 0 0,1-1-1 0 0,0 0 1 0 0,0 1-1 0 0,0-1 0 0 0,0 6-24 0 0,-8 20 87 0 0,4-13-40 0 0,0 1 1 0 0,-3 16-48 0 0,-7 25 78 0 0,13-53-64 0 0,1 1 0 0 0,1 0 0 0 0,-1-1 0 0 0,1 1 0 0 0,1 0 0 0 0,0 0 0 0 0,0 0 0 0 0,1 5-14 0 0,-1-4 12 0 0,-3 26 39 0 0,2-30-47 0 0,1 0 0 0 0,-1 0 0 0 0,1-1 0 0 0,0 1 0 0 0,0 0 0 0 0,0 0 1 0 0,1-1-1 0 0,-1 1 0 0 0,1 0-4 0 0,2 5 27 0 0,0 0 1 0 0,0 0-1 0 0,1 0 0 0 0,1 0 1 0 0,-1-1-1 0 0,1 0 0 0 0,1 0 1 0 0,4 6-28 0 0,-6-11 7 0 0,0 1 1 0 0,1 0 0 0 0,0-1 0 0 0,0 0 0 0 0,0 0-1 0 0,0 0 1 0 0,0-1 0 0 0,1 0 0 0 0,0 0 0 0 0,-1 0-1 0 0,1-1 1 0 0,0 1 0 0 0,1-1 0 0 0,4 0-8 0 0,-2 0 42 0 0,1 0 0 0 0,0-1 0 0 0,0 0-1 0 0,-1-1 1 0 0,1 0 0 0 0,0-1 0 0 0,0 0 0 0 0,0 0 0 0 0,-1-1 0 0 0,1-1 0 0 0,0 1 0 0 0,5-4-42 0 0,1 2 25 0 0,-12 3-17 0 0,-1 0 0 0 0,1 0 0 0 0,0 0 0 0 0,-1 0 1 0 0,1-1-1 0 0,-1 1 0 0 0,0-1 0 0 0,4-2-8 0 0,73-46-1920 0 0,-77 47-7706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9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7232 0 0,'8'-5'170'0'0,"-9"3"215"0"0,-6 3 270 0 0,7-1-527 0 0,0 0-29 0 0,4 17 144 0 0,5 10-201 0 0,0 0 0 0 0,-3 1 0 0 0,0 1 0 0 0,0 8-42 0 0,0 1-7 0 0,11 37 7 0 0,-10-50 70 0 0,-2 0-1 0 0,0 1 1 0 0,-2 0 0 0 0,0 10-70 0 0,4-8 441 0 0,0-4-154 0 0,-1 39 722 0 0,-7-26-177 0 0,-1-12-404 0 0,-6 13 413 0 0,8-28-538 0 0,0-15-1848 0 0,0 4-6995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6.6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20 6824 0 0,'0'-1'15'0'0,"0"1"0"0"0,0-1 1 0 0,0 0-1 0 0,0 1 0 0 0,1-1 0 0 0,-1 1 0 0 0,0-1 1 0 0,0 1-1 0 0,0-1 0 0 0,0 1 0 0 0,1-1 1 0 0,-1 1-1 0 0,0-1 0 0 0,1 1 0 0 0,-1-1 1 0 0,0 1-1 0 0,1-1 0 0 0,-1 1 0 0 0,1 0 1 0 0,-1-1-1 0 0,0 1 0 0 0,1 0 0 0 0,-1-1 1 0 0,1 1-1 0 0,-1 0 0 0 0,1-1 0 0 0,-1 1 0 0 0,1 0 1 0 0,-1 0-1 0 0,1 0 0 0 0,0 0 0 0 0,-1 0 1 0 0,1-1-1 0 0,-1 1 0 0 0,1 0-15 0 0,0-1 373 0 0,-1 1-353 0 0,0 0-1 0 0,0 0 1 0 0,0-1-1 0 0,0 1 1 0 0,0 0-1 0 0,0 0 1 0 0,1-1 0 0 0,-1 1-1 0 0,0 0 1 0 0,0 0-1 0 0,0 0 1 0 0,0-1-1 0 0,0 1 1 0 0,1 0-1 0 0,-1 0 1 0 0,0 0-1 0 0,0-1 1 0 0,1 1-1 0 0,-1 0 1 0 0,0 0 0 0 0,0 0-1 0 0,0 0 1 0 0,1 0-1 0 0,-1 0 1 0 0,0-1-1 0 0,1 1 1 0 0,-1 0-1 0 0,0 0 1 0 0,0 0-1 0 0,1 0 1 0 0,-1 0-1 0 0,0 0 1 0 0,0 0-1 0 0,1 0 1 0 0,-1 0 0 0 0,0 0-1 0 0,0 0 1 0 0,1 0-1 0 0,-1 1 1 0 0,0-1-1 0 0,0 0 1 0 0,1 0-1 0 0,-1 0 1 0 0,0 0-1 0 0,0 0 1 0 0,1 0-1 0 0,-1 1 1 0 0,0-1 0 0 0,0 0-1 0 0,0 0 1 0 0,1 0-1 0 0,-1 1 1 0 0,0-1-1 0 0,0 0 1 0 0,0 0-1 0 0,0 0 1 0 0,1 1-1 0 0,-1-1 1 0 0,0 0-1 0 0,0 0-19 0 0,1 3 33 0 0,-1-1 0 0 0,1 0 0 0 0,-1 1 0 0 0,1-1 0 0 0,-1 0 0 0 0,0 1 0 0 0,0-1 0 0 0,0 0-1 0 0,0 1 1 0 0,0-1 0 0 0,-1 1 0 0 0,1-1 0 0 0,-1 0 0 0 0,1 0 0 0 0,-1 1 0 0 0,0-1-33 0 0,-3 19 253 0 0,1 41 458 0 0,3 32-711 0 0,0 21 557 0 0,4-54-243 0 0,-2-42-129 0 0,-1 0-1 0 0,-1 12-184 0 0,0 85 663 0 0,-1-107-549 0 0,-1 0 0 0 0,1 1 1 0 0,-2-1-1 0 0,-2 8-114 0 0,5-16-73 0 0,-1 0 1 0 0,0 1-1 0 0,0-1 1 0 0,0 0-1 0 0,0 0 1 0 0,0 0-1 0 0,0 0 1 0 0,0 0-1 0 0,0 0 0 0 0,0 0 1 0 0,0 0-1 0 0,0-1 1 0 0,-1 1-1 0 0,1 0 1 0 0,0-1-1 0 0,0 1 1 0 0,-2 0 72 0 0,3-1-8232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9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8936 0 0,'2'44'559'0'0,"2"1"0"0"0,5 19-559 0 0,4 34 466 0 0,-10-75-464 0 0,1 0-1 0 0,7 18-1 0 0,-1 1 5 0 0,3 44 75 0 0,-9-60 18 0 0,4 9 146 0 0,-5-25-54 0 0,0 1 0 0 0,-1-1 0 0 0,-1 0-1 0 0,0 1 1 0 0,0-1 0 0 0,-1 1-1 0 0,-1 7-189 0 0,1 0 484 0 0,0-18-2054 0 0,0 0-6430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9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80 7632 0 0,'0'2'0'0'0,"0"-3"30"0"0,1 0 1 0 0,-1 0-1 0 0,1 0 0 0 0,-1 0 1 0 0,1 0-1 0 0,0 0 0 0 0,-1 0 1 0 0,1 0-1 0 0,0 0 1 0 0,-1 1-1 0 0,1-1 0 0 0,0 0 1 0 0,0 0-1 0 0,0 1 1 0 0,0-1-1 0 0,0 1 0 0 0,0-1 1 0 0,0 0-1 0 0,0 1 1 0 0,0 0-1 0 0,0-1 0 0 0,0 1 1 0 0,0 0-1 0 0,0-1 0 0 0,0 1 1 0 0,1 0-31 0 0,44-9 1293 0 0,-23 6-950 0 0,26-12-217 0 0,-35 10-123 0 0,0 0 1 0 0,0 2 0 0 0,1-1-1 0 0,-1 2-3 0 0,0 0-316 0 0,0 1 0 0 0,-1-2 0 0 0,1 0 0 0 0,7-3 316 0 0,-15 3-6390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0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0,'0'0'24'0'0,"0"1"0"0"0,0-1 1 0 0,0 0-1 0 0,0 0 0 0 0,0 1 0 0 0,0-1 0 0 0,0 0 1 0 0,0 0-1 0 0,0 1 0 0 0,0-1 0 0 0,0 0 1 0 0,0 0-1 0 0,0 0 0 0 0,0 1 0 0 0,0-1 1 0 0,1 0-1 0 0,-1 0 0 0 0,0 1 0 0 0,0-1 1 0 0,0 0-1 0 0,0 0 0 0 0,0 0 0 0 0,0 1 1 0 0,1-1-1 0 0,-1 0 0 0 0,0 0 0 0 0,0 0 0 0 0,0 0 1 0 0,1 1-1 0 0,-1-1 0 0 0,0 0 0 0 0,0 0 1 0 0,0 0-1 0 0,1 0 0 0 0,-1 0 0 0 0,0 0 1 0 0,0 0-1 0 0,0 0 0 0 0,1 0 0 0 0,-1 0 1 0 0,0 1-1 0 0,0-1 0 0 0,1 0-24 0 0,-1 0 34 0 0,0 0-1 0 0,1 0 1 0 0,-1 0-1 0 0,0 0 1 0 0,1 0-1 0 0,-1 0 1 0 0,0 0-1 0 0,1 0 1 0 0,-1 0-1 0 0,0 1 1 0 0,1-1-1 0 0,-1 0 1 0 0,0 0 0 0 0,0 0-1 0 0,1 1 1 0 0,-1-1-1 0 0,0 0 1 0 0,0 0-1 0 0,0 1 1 0 0,1-1-1 0 0,-1 0 1 0 0,0 1-1 0 0,0-1 1 0 0,0 0-1 0 0,0 0 1 0 0,1 1-1 0 0,-1-1 1 0 0,0 0-1 0 0,0 1 1 0 0,0-1 0 0 0,0 0-1 0 0,0 1 1 0 0,0-1-1 0 0,0 0 1 0 0,0 1-1 0 0,0-1 1 0 0,0 0-1 0 0,0 1 1 0 0,0-1-1 0 0,0 0 1 0 0,0 1-1 0 0,-1-1-33 0 0,1 42 754 0 0,2-1 0 0 0,6 40-754 0 0,-5-52 3 0 0,-1 0-1 0 0,-1 0 0 0 0,-3 20-2 0 0,1-14-43 0 0,1-1-1 0 0,3 20 44 0 0,-2-43-49 0 0,-1 0 0 0 0,0 0 0 0 0,-1 0 0 0 0,-1 2 49 0 0,1-7-26 0 0,0 0 0 0 0,1 1-1 0 0,-1-1 1 0 0,1 0 0 0 0,0 1 0 0 0,1-1 0 0 0,0 0 0 0 0,0 1 0 0 0,0-1 0 0 0,1 0 0 0 0,-1 0 0 0 0,3 4 26 0 0,-2-6 22 0 0,0 0 0 0 0,-1 1-1 0 0,1-1 1 0 0,-1 0 0 0 0,0 1 0 0 0,-1-1 0 0 0,1 1-1 0 0,-1-1 1 0 0,1 1 0 0 0,-1-1 0 0 0,-1 3-22 0 0,1 0 437 0 0,18-10 158 0 0,-15-1-1895 0 0,-2 3-5673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0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1 143 5824 0 0,'0'-4'77'0'0,"0"-1"1"0"0,0 0-1 0 0,0 1 0 0 0,1-1 1 0 0,0 1-1 0 0,0-1 1 0 0,0 1-1 0 0,0 0 0 0 0,1-1 1 0 0,1-1-78 0 0,-1 3 52 0 0,-1 1 0 0 0,1-1 0 0 0,0 1 0 0 0,1-1 0 0 0,-1 1 1 0 0,0 0-1 0 0,1 0 0 0 0,-1 0 0 0 0,1 0 0 0 0,-1 0 0 0 0,1 1 0 0 0,0-1 0 0 0,0 1 1 0 0,0 0-1 0 0,0 0 0 0 0,0 0-52 0 0,48-21 207 0 0,-42 17-194 0 0,1 0 0 0 0,0 0-1 0 0,1 2 1 0 0,-1-1-1 0 0,1 1 1 0 0,-1 1 0 0 0,1 0-1 0 0,0 0 1 0 0,4 1-13 0 0,14-2 16 0 0,-25 2-16 0 0,-1 0 1 0 0,0 1 0 0 0,0 0 0 0 0,1-1 0 0 0,-1 1 0 0 0,0 0 0 0 0,0 1 0 0 0,1-1 0 0 0,-1 1 0 0 0,0-1-1 0 0,2 2 0 0 0,3 1 46 0 0,0 0 0 0 0,0 1 0 0 0,0 0 0 0 0,0 1 0 0 0,-1 0-1 0 0,0 0 1 0 0,0 1 0 0 0,4 3-46 0 0,-8-4 36 0 0,0 0-1 0 0,-1 1 1 0 0,0-1 0 0 0,0 1-1 0 0,0-1 1 0 0,-1 1 0 0 0,1-1-1 0 0,-1 1 1 0 0,-1 0-1 0 0,1 0 1 0 0,-1 4-36 0 0,-1-1 25 0 0,0 0 0 0 0,-1 0 0 0 0,-1 0 0 0 0,1 0 0 0 0,-1 0 0 0 0,-1-1 0 0 0,0 0 0 0 0,0 0 0 0 0,0 0 0 0 0,-1 0 0 0 0,0 0 0 0 0,-5 3-25 0 0,-14 28 83 0 0,21-35-80 0 0,1 0 0 0 0,-1-1 0 0 0,0 1 0 0 0,0-1 0 0 0,0 0 0 0 0,-1 0 0 0 0,1 0 0 0 0,-1 0 0 0 0,0-1 0 0 0,1 1 1 0 0,-3-1-4 0 0,-20 17-9 0 0,21-15 8 0 0,1-1-1 0 0,-1 0 1 0 0,0-1 0 0 0,0 1-1 0 0,0-1 1 0 0,-4 1 1 0 0,-25 15-16 0 0,30-16 14 0 0,0 0 1 0 0,-1 0-1 0 0,1 0 1 0 0,0-1-1 0 0,-1 1 0 0 0,1-1 1 0 0,-1 0-1 0 0,1 0 0 0 0,-1 0 1 0 0,1-1-1 0 0,-1 0 1 0 0,1 0-1 0 0,-1 0 0 0 0,0 0 1 0 0,1-1 1 0 0,-6 1 15 0 0,7-8-1078 0 0,3 8-4546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1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5416 0 0,'0'0'440'0'0,"0"0"0"0"0,0 1-268 0 0,0 1 0 0 0,0 0-1 0 0,0 0 1 0 0,1 0 0 0 0,-1-1 0 0 0,1 1 0 0 0,-1 0 0 0 0,1-1 0 0 0,0 1-1 0 0,0 0-171 0 0,4 5 68 0 0,0 0 0 0 0,-1 0 0 0 0,0 0 0 0 0,0 0 0 0 0,0 1 0 0 0,-1-1 0 0 0,1 6-68 0 0,16 59 139 0 0,-15-52-79 0 0,1 8 47 0 0,-2 1 1 0 0,-1 0-1 0 0,-1 0-107 0 0,0 2 354 0 0,1 0-1 0 0,5 15-353 0 0,-4 18 563 0 0,-4-62-531 0 0,0 1 0 0 0,0-1 0 0 0,0 1-1 0 0,-1-1 1 0 0,1 1 0 0 0,-1-1 0 0 0,1 1 0 0 0,-1-1-1 0 0,0 0 1 0 0,0 1 0 0 0,0-1 0 0 0,0 0-32 0 0,-6 23 385 0 0,7-23-359 0 0,0-1 0 0 0,0 1 0 0 0,-1 0-1 0 0,1-1 1 0 0,-1 1 0 0 0,1 0 0 0 0,-1-1 0 0 0,1 1 0 0 0,-1-1 0 0 0,0 1 0 0 0,0-1 0 0 0,0 0 0 0 0,-1 2-26 0 0,1-2 57 0 0,0 0 0 0 0,0 0-1 0 0,1 1 1 0 0,-1-1 0 0 0,0 0 0 0 0,0 0-1 0 0,1 1 1 0 0,-1-1 0 0 0,1 1 0 0 0,0-1 0 0 0,-1 0-1 0 0,1 1 1 0 0,0-1 0 0 0,0 1 0 0 0,-1-1 0 0 0,1 1-1 0 0,0 0-56 0 0,-1-2 199 0 0,5-1-20 0 0,-3-1-167 0 0,-1 0 1 0 0,1 0-1 0 0,0 0 1 0 0,-1 0-1 0 0,1 0 1 0 0,-1-1-1 0 0,0 1 1 0 0,1 0-1 0 0,-1 0 1 0 0,0 0-1 0 0,-1-1 1 0 0,1 1-1 0 0,0 0 1 0 0,-1 0-1 0 0,1 0 1 0 0,-1 0 0 0 0,0-1-13 0 0,0-8 0 0 0,-5-82-1711 0 0,4 46-6319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1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6728 0 0,'0'-1'8'0'0,"0"1"0"0"0,1-1 0 0 0,-1 0 0 0 0,0 1-1 0 0,0-1 1 0 0,0 1 0 0 0,1-1 0 0 0,-1 1 0 0 0,0-1 0 0 0,1 1 0 0 0,-1-1 0 0 0,0 1 0 0 0,1-1 0 0 0,-1 1 0 0 0,1-1 0 0 0,-1 1 0 0 0,0 0 0 0 0,1-1 0 0 0,-1 1 0 0 0,1 0 0 0 0,-1-1-1 0 0,1 1 1 0 0,0 0 0 0 0,-1 0 0 0 0,1-1 0 0 0,-1 1 0 0 0,1 0 0 0 0,-1 0 0 0 0,1 0 0 0 0,0 0 0 0 0,-1 0 0 0 0,1 0 0 0 0,-1 0 0 0 0,1 0 0 0 0,0 0 0 0 0,-1 0 0 0 0,1 0-8 0 0,31 4 155 0 0,-18-2-219 0 0,-5-2 0 0 0,0 1-1 0 0,-1 0 1 0 0,1 1-1 0 0,0 0 1 0 0,-1 0-1 0 0,1 1 1 0 0,-1 0 0 0 0,0 1-1 0 0,0-1 1 0 0,0 2-1 0 0,0-1 1 0 0,-1 1-1 0 0,2 1 65 0 0,2 2 11 0 0,-1 1-1 0 0,-1-1 1 0 0,0 1 0 0 0,0 1-1 0 0,0 0 1 0 0,-2 0-1 0 0,1 0 1 0 0,4 11-11 0 0,-10-15 31 0 0,0 0 1 0 0,-1 0-1 0 0,0 1 0 0 0,0-1 1 0 0,-1 0-1 0 0,1 1 1 0 0,-1-1-1 0 0,-1 1 1 0 0,1-1-1 0 0,-1 1-31 0 0,0 17 262 0 0,0-20-230 0 0,0-1 1 0 0,0 1 0 0 0,0-1-1 0 0,0 1 1 0 0,0-1 0 0 0,-1 0-1 0 0,1 1 1 0 0,-1-1 0 0 0,0 0-1 0 0,0 0 1 0 0,0 0 0 0 0,0 0-1 0 0,-1-1 1 0 0,1 1 0 0 0,-2 1-33 0 0,-18 25 272 0 0,17-22-158 0 0,0 1 0 0 0,0-1 0 0 0,-1 0 0 0 0,1-1 0 0 0,-2 1 0 0 0,1-1 0 0 0,-1 0 0 0 0,0-1 0 0 0,0 0 0 0 0,-5 3-114 0 0,-13 11 387 0 0,21-16-311 0 0,0-1 1 0 0,-1 0-1 0 0,1 0 0 0 0,0 0 0 0 0,-1 0 1 0 0,1-1-1 0 0,-1 1 0 0 0,-2-1-76 0 0,3 0 79 0 0,0 0 0 0 0,1 0 0 0 0,-1 0-1 0 0,0 0 1 0 0,0 1 0 0 0,1 0 0 0 0,-1 0 0 0 0,1 0 0 0 0,0 0-1 0 0,-1 0 1 0 0,0 2-79 0 0,-15 14 714 0 0,18-18-661 0 0,1 0-9 0 0,0 0 1 0 0,0 0-1 0 0,23 5 39 0 0,8 13-80 0 0,-23-13-12 0 0,-1 0 0 0 0,1-1 0 0 0,0 0-1 0 0,0 0 1 0 0,0-1 0 0 0,8 2 9 0 0,50 15-172 0 0,-49-13 69 0 0,1-1 1 0 0,-1-2-1 0 0,17 3 103 0 0,-15-4-259 0 0,-1 0 1 0 0,1 1-1 0 0,0 1 0 0 0,-1 1 1 0 0,0 1-1 0 0,15 7 259 0 0,-30-12-6865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1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58 7632 0 0,'-1'-3'77'0'0,"0"0"0"0"0,0 0 0 0 0,0 0 0 0 0,0 1 0 0 0,0-1 1 0 0,-1 0-1 0 0,1 1 0 0 0,-1-1 0 0 0,0 1 0 0 0,0-1 0 0 0,0 1 0 0 0,0 0 1 0 0,0 0-1 0 0,-1-1-77 0 0,3 3 34 0 0,-1-1 1 0 0,0 0 0 0 0,1 1 0 0 0,-1-1-1 0 0,1 0 1 0 0,-1 1 0 0 0,1-1-1 0 0,-1 0 1 0 0,1 0 0 0 0,0 0 0 0 0,-1 0-1 0 0,1 1 1 0 0,0-1 0 0 0,0 0-1 0 0,0 0 1 0 0,0 0 0 0 0,-1 0 0 0 0,1 0-35 0 0,-1-3 445 0 0,-6 6-146 0 0,0 1-102 0 0,0 0 0 0 0,0 1 0 0 0,0 0 0 0 0,1 0 0 0 0,-4 3-197 0 0,4-2 86 0 0,1 0 0 0 0,-1 0 0 0 0,0 1 0 0 0,1 0-1 0 0,0 0 1 0 0,1 1 0 0 0,-4 6-86 0 0,2-2 39 0 0,1 0 0 0 0,0 1 0 0 0,1-1-1 0 0,0 1 1 0 0,1 0 0 0 0,0 1-1 0 0,1-1 1 0 0,0 8-39 0 0,-4 16 85 0 0,4-31-70 0 0,0 1 1 0 0,1 0-1 0 0,0 0 1 0 0,1 0-1 0 0,-1 0 0 0 0,1 0 1 0 0,0 1-1 0 0,1-1 1 0 0,0 0-1 0 0,0 0 1 0 0,0 2-16 0 0,2 0 19 0 0,-1 1-1 0 0,1-1 1 0 0,1 1 0 0 0,-1-1 0 0 0,2 0 0 0 0,-1 0 0 0 0,1 0 0 0 0,0-1 0 0 0,0 0 0 0 0,1 0 0 0 0,3 2-19 0 0,-2-4 18 0 0,1-1 1 0 0,0 0-1 0 0,0-1 1 0 0,0 0-1 0 0,1 0 1 0 0,-1-1-1 0 0,1 0 1 0 0,7 1-19 0 0,-12-2 15 0 0,-1-1-1 0 0,1 0 1 0 0,0 1 0 0 0,-1-2 0 0 0,1 1 0 0 0,0 0 0 0 0,-1-1 0 0 0,1 1 0 0 0,-1-1 0 0 0,1 0 0 0 0,-1 0 0 0 0,1-1 0 0 0,1 0-15 0 0,6-4 44 0 0,-1 0-1 0 0,1-1 1 0 0,4-4-44 0 0,-12 9 9 0 0,2-2 24 0 0,0-1 0 0 0,0 0 0 0 0,0 0 0 0 0,0 0-1 0 0,-1 0 1 0 0,0-1 0 0 0,0 0 0 0 0,0 0 0 0 0,-1 0-1 0 0,0 0 1 0 0,0 0 0 0 0,-1-1 0 0 0,1 1 0 0 0,-2-1-1 0 0,1 0 1 0 0,-1 1 0 0 0,0-1 0 0 0,1-4-33 0 0,-2 0 44 0 0,1-1 1 0 0,-2 1-1 0 0,1-1 1 0 0,-1 1 0 0 0,-1-1-1 0 0,0 1 1 0 0,-1 0-1 0 0,0 0 1 0 0,-1 0-1 0 0,-4-9-44 0 0,0 6 39 0 0,0 1 0 0 0,-1 0-1 0 0,0 1 1 0 0,-1 0 0 0 0,-1 1-1 0 0,-5-5-38 0 0,-25-17 371 0 0,40 32-371 0 0,1 1-23 0 0,0 0-1809 0 0,0 0-7250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2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0 153 7136 0 0,'13'11'324'0'0,"-10"-9"-194"0"0,-1 1 1 0 0,1-1-1 0 0,-1 0 1 0 0,1 0-1 0 0,-1 1 1 0 0,0 0-1 0 0,0-1 1 0 0,0 1-1 0 0,0 2-130 0 0,28 48 1050 0 0,-18-34-951 0 0,-1 2 1 0 0,2 4-100 0 0,-9-15 44 0 0,-1 0 0 0 0,1 0 1 0 0,0 11-45 0 0,8 23 40 0 0,-8-34 34 0 0,-2 0 0 0 0,1 0-1 0 0,-1 1 1 0 0,0-1 0 0 0,-1 1-1 0 0,-1 1-73 0 0,0-12 46 0 0,1 1-1 0 0,-1 0 1 0 0,0-1-1 0 0,0 1 1 0 0,0 0-1 0 0,1-1 1 0 0,-1 1-1 0 0,0 0 1 0 0,1-1-1 0 0,-1 1 1 0 0,1 0-1 0 0,-1-1 1 0 0,0 1-1 0 0,1-1 1 0 0,-1 1-1 0 0,1-1 1 0 0,0 1-1 0 0,-1-1-45 0 0,5 7 1219 0 0,-4-7-1192 0 0,-1 0 1 0 0,1-1 0 0 0,0 1 0 0 0,-1-1 0 0 0,1 1-1 0 0,-1-1 1 0 0,1 1 0 0 0,-1-1 0 0 0,1 1 0 0 0,-1-1-1 0 0,1 1 1 0 0,-1-1 0 0 0,0 0 0 0 0,1 1 0 0 0,-1-1-1 0 0,0 1 1 0 0,0-1 0 0 0,1 0 0 0 0,-1 0 0 0 0,0 1-1 0 0,0-1 1 0 0,0 0 0 0 0,0 1 0 0 0,0-1 0 0 0,0 0-1 0 0,0 0 1 0 0,0 1 0 0 0,0-1 0 0 0,0 0 0 0 0,0 1-1 0 0,-1-1 1 0 0,1 0 0 0 0,0 1 0 0 0,0-1 0 0 0,-1 0-1 0 0,1 1 1 0 0,0-1 0 0 0,-1 1 0 0 0,1-1 0 0 0,-1 0-28 0 0,-3-11 50 0 0,-1 0 0 0 0,2 0 0 0 0,0-1 0 0 0,0 1 0 0 0,1-1 0 0 0,1 0 0 0 0,0-3-50 0 0,0-34 272 0 0,2-9-272 0 0,-1 54 19 0 0,1-26 204 0 0,3-1 1 0 0,3-14-224 0 0,-5 40 27 0 0,0-1 0 0 0,1 0 0 0 0,0 1 1 0 0,0-1-1 0 0,1 1 0 0 0,0 0 1 0 0,0 0-1 0 0,0 0-27 0 0,0 1 38 0 0,0 0 8 0 0,0 0 0 0 0,1 1-1 0 0,-1 0 1 0 0,1 0 0 0 0,2-1-46 0 0,10-10 73 0 0,-12 12-60 0 0,0 0-1 0 0,0 0 1 0 0,0 0 0 0 0,0 1-1 0 0,0 0 1 0 0,1 0-1 0 0,-1 1 1 0 0,1-1 0 0 0,4 0-13 0 0,10-3 32 0 0,-10 2 0 0 0,0 0 0 0 0,0 1 1 0 0,0 0-1 0 0,4 0-32 0 0,-11 2 27 0 0,1 0-1 0 0,0-1 0 0 0,-1 2 1 0 0,1-1-1 0 0,0 0 1 0 0,-1 1-1 0 0,1-1 1 0 0,0 1-1 0 0,-1 0 0 0 0,1 0 1 0 0,-1 1-1 0 0,4 1-26 0 0,-1 0 49 0 0,-3-1-42 0 0,1 0-1 0 0,-1 0 1 0 0,0 0-1 0 0,0 1 0 0 0,0-1 1 0 0,0 1-1 0 0,0 0 0 0 0,-1 0 1 0 0,1 0-7 0 0,11 15 30 0 0,-11-16-13 0 0,-1 1 0 0 0,0 0 1 0 0,0-1-1 0 0,0 1 0 0 0,0 0 0 0 0,0 0 0 0 0,0 0 0 0 0,-1 0 0 0 0,1 1 0 0 0,-1-1 0 0 0,0 0 0 0 0,0 1 0 0 0,0-1 0 0 0,-1 0 0 0 0,1 1 0 0 0,-1-1 0 0 0,0 4-17 0 0,1-2 32 0 0,-1 0 1 0 0,0 1 0 0 0,-1-1-1 0 0,1 0 1 0 0,-1 1-1 0 0,0-1 1 0 0,-1 0 0 0 0,1 0-1 0 0,-1 0 1 0 0,0 0-1 0 0,0 0 1 0 0,0 0-1 0 0,-1 0 1 0 0,0-1 0 0 0,0 1-1 0 0,0-1 1 0 0,0 0-1 0 0,-1 0 1 0 0,1 0 0 0 0,-1 0-1 0 0,0-1 1 0 0,0 0-1 0 0,-1 1 1 0 0,1-2-1 0 0,-1 2-32 0 0,-31 21 265 0 0,28-19-229 0 0,1 0 1 0 0,-1-1 0 0 0,-1 1 0 0 0,1-2 0 0 0,-1 1-1 0 0,0-1 1 0 0,0 0 0 0 0,0-1 0 0 0,0 0-1 0 0,-3 0-36 0 0,5-1 5 0 0,0 0-1 0 0,1 0 0 0 0,-1 0 1 0 0,1 1-1 0 0,-1 0 0 0 0,0 1-4 0 0,-22 9-56 0 0,28-13 2 0 0,0 0-1 0 0,0 0 1 0 0,1 0 0 0 0,-1 0 0 0 0,0 0 0 0 0,0-1-1 0 0,0 1 1 0 0,1 0 0 0 0,-1 0 0 0 0,0-1 0 0 0,0 1-1 0 0,1 0 1 0 0,-1-1 0 0 0,0 1 0 0 0,0 0 0 0 0,1-1 54 0 0,-2 0-1792 0 0,1 1-8982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2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0 6224 0 0,'-1'1'26'0'0,"1"-1"1"0"0,0 1-1 0 0,0 0 1 0 0,-1-1-1 0 0,1 1 0 0 0,0-1 1 0 0,-1 1-1 0 0,1-1 1 0 0,-1 0-1 0 0,1 1 1 0 0,0-1-1 0 0,-1 1 0 0 0,1-1 1 0 0,-1 0-1 0 0,1 1 1 0 0,-1-1-1 0 0,1 0 1 0 0,-1 1-1 0 0,0-1 0 0 0,1 0 1 0 0,-1 0-1 0 0,1 0 1 0 0,-1 1-1 0 0,0-1 1 0 0,1 0-1 0 0,-1 0 0 0 0,1 0 1 0 0,-1 0-1 0 0,0 0 1 0 0,1 0-1 0 0,-1 0-26 0 0,-1 0 77 0 0,0 0 1 0 0,0 1-1 0 0,0-1 0 0 0,0 1 1 0 0,0-1-1 0 0,0 1 0 0 0,0 0 0 0 0,0 0 1 0 0,0 0-1 0 0,1 0 0 0 0,-1 0 1 0 0,0 0-1 0 0,1 0 0 0 0,-2 1-77 0 0,-28 32 139 0 0,16-19-112 0 0,1 0 0 0 0,1 0 0 0 0,0 2 0 0 0,1 0 0 0 0,0 0 0 0 0,2 1 0 0 0,0 0 0 0 0,-1 7-27 0 0,-11 20 118 0 0,17-35-70 0 0,0 0 0 0 0,0 0 0 0 0,1 1 0 0 0,0-1 0 0 0,-1 7-48 0 0,1 0 65 0 0,2-10-40 0 0,1-1 0 0 0,-1 1 0 0 0,1-1-1 0 0,0 1 1 0 0,1 0 0 0 0,-1-1 0 0 0,1 1 0 0 0,1 0-1 0 0,0 4-24 0 0,0-7 23 0 0,1 1 0 0 0,-2-1-1 0 0,1 1 1 0 0,0-1 0 0 0,-1 1-1 0 0,0-1 1 0 0,0 1 0 0 0,0-1-1 0 0,0 1 1 0 0,-1 2-23 0 0,1-5 28 0 0,0-1 0 0 0,0 1 0 0 0,0 0 0 0 0,1 0 0 0 0,-1-1 0 0 0,1 1 0 0 0,-1 0 0 0 0,1-1 0 0 0,0 1 0 0 0,0-1 0 0 0,-1 1 0 0 0,1-1 0 0 0,0 1 1 0 0,0-1-1 0 0,1 0 0 0 0,0 2-28 0 0,23 23 273 0 0,-19-20-162 0 0,-3-3-81 0 0,0 0-1 0 0,0-1 1 0 0,1 1 0 0 0,-1-1-1 0 0,1 0 1 0 0,-1 0-1 0 0,1 0 1 0 0,-1-1-1 0 0,1 1 1 0 0,0-1-1 0 0,0 0 1 0 0,0 0 0 0 0,0 0-1 0 0,0-1 1 0 0,0 1-1 0 0,0-1-29 0 0,4 0 79 0 0,-1 0-1 0 0,0-1 0 0 0,0 0 1 0 0,0 0-1 0 0,0-1 0 0 0,-1 1 1 0 0,1-2-1 0 0,0 1 1 0 0,2-2-79 0 0,-1 1 81 0 0,0-1 0 0 0,0-1 0 0 0,0 1 1 0 0,0-1-1 0 0,-1-1 0 0 0,0 1 0 0 0,0-1 1 0 0,-1 0-1 0 0,0-1 0 0 0,0 0 1 0 0,0 0-1 0 0,-1 0 0 0 0,0 0 0 0 0,0-1 1 0 0,1-3-82 0 0,-2 1 62 0 0,-1 0 0 0 0,0 0 0 0 0,-1 0 1 0 0,0-1-1 0 0,-1 1 0 0 0,0-1 1 0 0,0 1-1 0 0,-1-1 0 0 0,-1-5-62 0 0,-1-2 64 0 0,0 0-1 0 0,-2 0 1 0 0,0 0 0 0 0,-1 1-1 0 0,-1-1-63 0 0,0-1 97 0 0,4 10-67 0 0,-1 0 0 0 0,0 1 0 0 0,0-1 0 0 0,-1 1 0 0 0,0-1 0 0 0,-1 1 0 0 0,0 0 1 0 0,0 1-1 0 0,-1-1 0 0 0,1 1 0 0 0,-2 0 0 0 0,-5-5-30 0 0,-3-2 21 0 0,10 9-1 0 0,-1 0 0 0 0,1 0 0 0 0,-2 0 0 0 0,1 0 0 0 0,0 1 0 0 0,-1 0 0 0 0,-3-1-20 0 0,-46-22-1664 0 0,53 26-7209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3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38 4616 0 0,'-31'-10'1048'0'0,"9"2"-258"0"0,21 7-722 0 0,-1 0 0 0 0,1 0 0 0 0,-1 1 0 0 0,1-1 0 0 0,-1 0-1 0 0,0 1 1 0 0,1-1 0 0 0,-1 1 0 0 0,0 0 0 0 0,1-1 0 0 0,-1 1 0 0 0,0 0 0 0 0,1 0 0 0 0,-1 0 0 0 0,0 0 0 0 0,0 0 0 0 0,0 1-68 0 0,-2-1 108 0 0,1 0 1 0 0,0 0-1 0 0,-1 0 0 0 0,1 0 1 0 0,0 0-1 0 0,-1-1 0 0 0,1 1 1 0 0,0-1-1 0 0,-1 0 0 0 0,1 0 0 0 0,-3-1-108 0 0,3 0 80 0 0,-1 1-1 0 0,1 0 0 0 0,-1 0 1 0 0,0 0-1 0 0,0 0 0 0 0,1 1 1 0 0,-1-1-1 0 0,0 1 0 0 0,0 0 1 0 0,0 0-1 0 0,-3 1-79 0 0,-3 2 17 0 0,-1 0 1 0 0,1 0-1 0 0,0 1 1 0 0,0 1-1 0 0,-3 1-17 0 0,8-3 3 0 0,1 0 1 0 0,-1 0-1 0 0,1 0 0 0 0,0 0 1 0 0,0 1-1 0 0,0 0 1 0 0,0-1-1 0 0,1 1 0 0 0,-1 1 1 0 0,1-1-1 0 0,-2 4-3 0 0,-5 7 0 0 0,8-13-1 0 0,1 0 0 0 0,-1 0-1 0 0,1 0 1 0 0,-1 0 0 0 0,1 1 0 0 0,0-1 0 0 0,0 1-1 0 0,0-1 1 0 0,0 1 0 0 0,1-1 0 0 0,-1 2 1 0 0,-1 7-23 0 0,1-9 13 0 0,1 1 0 0 0,-1 0 0 0 0,1-1 0 0 0,-1 1 0 0 0,1 0 0 0 0,0-1 0 0 0,0 1-1 0 0,1-1 1 0 0,-1 1 0 0 0,0 0 0 0 0,1-1 0 0 0,0 1 0 0 0,-1-1 0 0 0,1 1 0 0 0,0-1 0 0 0,1 3 10 0 0,10 15-17 0 0,1-1 0 0 0,0 0 0 0 0,2-1 0 0 0,0 0 1 0 0,1-2-1 0 0,5 5 17 0 0,29 31-34 0 0,-22-29 24 0 0,-24-20 11 0 0,-1-1 1 0 0,1 1-1 0 0,-1 0 1 0 0,1 0-1 0 0,-1 0 1 0 0,0 0-1 0 0,0 1 0 0 0,2 2-1 0 0,-3-3 4 0 0,-1 0 0 0 0,1 0 0 0 0,-1 0 1 0 0,1 1-1 0 0,-1-1 0 0 0,0 0 0 0 0,0 1 0 0 0,0 0-4 0 0,-1-3 9 0 0,0 0 1 0 0,0-1-1 0 0,0 1 1 0 0,0 0-1 0 0,0 0 1 0 0,0-1 0 0 0,0 1-1 0 0,0 0 1 0 0,0 0-1 0 0,0-1 1 0 0,0 1-1 0 0,0 0 1 0 0,-1 0 0 0 0,1-1-1 0 0,0 1 1 0 0,-1 0-1 0 0,1-1 1 0 0,0 1-1 0 0,-1 0 1 0 0,1-1 0 0 0,-1 1-1 0 0,1-1 1 0 0,-1 1-1 0 0,1-1 1 0 0,-1 1-1 0 0,1-1 1 0 0,-1 1 0 0 0,0-1-1 0 0,1 1 1 0 0,-1-1-1 0 0,0 0 1 0 0,1 1 0 0 0,-1-1-1 0 0,0 0 1 0 0,1 0-1 0 0,-1 1 1 0 0,0-1-1 0 0,0 0-9 0 0,1 0 7 0 0,-1 0 0 0 0,1 0 0 0 0,-1 1 0 0 0,1-1 0 0 0,-1 0 0 0 0,1 1 0 0 0,-1-1 0 0 0,1 0 0 0 0,-1 1 0 0 0,1-1 0 0 0,-1 0-1 0 0,1 1 1 0 0,0-1 0 0 0,-1 1 0 0 0,1-1 0 0 0,0 0 0 0 0,-1 1 0 0 0,1-1 0 0 0,0 1 0 0 0,0-1 0 0 0,0 1 0 0 0,-1 0 0 0 0,1-1 0 0 0,0 1-1 0 0,0-1-6 0 0,0 1 5 0 0,0 0 0 0 0,-1-1-1 0 0,1 1 1 0 0,0 0-1 0 0,0-1 1 0 0,-1 1-1 0 0,1-1 1 0 0,0 1 0 0 0,-1 0-1 0 0,1-1 1 0 0,-1 1-1 0 0,1-1 1 0 0,-1 1-1 0 0,1-1 1 0 0,-1 1 0 0 0,1-1-1 0 0,-1 1 1 0 0,1-1-1 0 0,-1 0 1 0 0,0 1-1 0 0,1-1 1 0 0,-1 0 0 0 0,1 1-1 0 0,-1-1 1 0 0,0 0-1 0 0,1 0 1 0 0,-1 0-1 0 0,0 0 1 0 0,0 0 0 0 0,1 0-1 0 0,-1 0 1 0 0,0 0-1 0 0,0 0-4 0 0,-113-2 718 0 0,110 2-658 0 0,1 0-1 0 0,0-1 1 0 0,0 0 0 0 0,0 0 0 0 0,0 0 0 0 0,0 0 0 0 0,0 0 0 0 0,0 0 0 0 0,0-1 0 0 0,1 0-1 0 0,-1 1 1 0 0,-1-2-60 0 0,4 3 16 0 0,-1-1-1 0 0,0 1 0 0 0,0-1 0 0 0,0 0 0 0 0,0 0 1 0 0,1 1-1 0 0,-1-1 0 0 0,0 0 0 0 0,0 0 1 0 0,1 0-1 0 0,-1 1 0 0 0,1-1 0 0 0,-1 0 1 0 0,1 0-1 0 0,-1 0 0 0 0,1 0 0 0 0,0 0 0 0 0,-1 0 1 0 0,1 0-1 0 0,0 0 0 0 0,0 0 0 0 0,0 0 1 0 0,0-1-1 0 0,0 1 0 0 0,0 0 0 0 0,0 0 0 0 0,0 0 1 0 0,0 0-1 0 0,0 0 0 0 0,0 0 0 0 0,1 0 1 0 0,-1 0-1 0 0,1 0 0 0 0,-1 0 0 0 0,0 0 1 0 0,1 0-1 0 0,0 0 0 0 0,0 0-15 0 0,2-3-171 0 0,0-1 0 0 0,0 1-1 0 0,0-1 1 0 0,0 0 0 0 0,-1 0 0 0 0,0 0 0 0 0,0 0 0 0 0,1-2 171 0 0,1-10-7736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7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0 235 8240 0 0,'2'-1'46'0'0,"0"-1"1"0"0,-1 1-1 0 0,1 0 1 0 0,0-1-1 0 0,0 1 1 0 0,0 0-1 0 0,0 0 1 0 0,1 0-1 0 0,-1 0 1 0 0,0 0-1 0 0,0 1 1 0 0,1-1-1 0 0,-1 1 1 0 0,2-1-47 0 0,16-5 371 0 0,26-13-170 0 0,1 3 0 0 0,0 1 0 0 0,41-6-201 0 0,21-7 7 0 0,-58 13-97 0 0,15 0 90 0 0,49-13-55 0 0,-60 13 16 0 0,18-1 39 0 0,-23 6 66 0 0,-35 5-15 0 0,0 2 0 0 0,1 0 0 0 0,0 1 0 0 0,-1 1 1 0 0,1 0-1 0 0,0 1 0 0 0,5 1-51 0 0,9 10 345 0 0,-28-10-324 0 0,-1 2 2 0 0,-1-1-1 0 0,1 0 0 0 0,-1 0 0 0 0,0 0 0 0 0,0 1 0 0 0,0-1 1 0 0,0 0-1 0 0,0 0 0 0 0,-1 2-22 0 0,1 3 66 0 0,-11 163 14 0 0,9-93-90 0 0,0-44-1 0 0,1-1-1 0 0,2 1 0 0 0,1-1 1 0 0,3 9 11 0 0,1-11-32 0 0,7 50-215 0 0,-12-74 240 0 0,0 0-1 0 0,1 0 1 0 0,-1-1-1 0 0,1 1 1 0 0,0-1 0 0 0,0 1-1 0 0,1-1 1 0 0,0 0-1 0 0,-1 0 1 0 0,2 0 0 0 0,0 1 7 0 0,10 18 18 0 0,-10-17-976 0 0,-4-7-5814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4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8840 0 0,'0'0'18'0'0,"1"0"-1"0"0,-1 0 1 0 0,1 0 0 0 0,0 0 0 0 0,-1 0 0 0 0,1 0-1 0 0,0 0 1 0 0,-1 0 0 0 0,1 1 0 0 0,-1-1 0 0 0,1 0 0 0 0,0 0-1 0 0,-1 0 1 0 0,1 1 0 0 0,-1-1 0 0 0,1 0 0 0 0,-1 1 0 0 0,1-1-1 0 0,0 0 1 0 0,-1 1 0 0 0,0-1 0 0 0,1 1 0 0 0,-1-1-1 0 0,1 1 1 0 0,-1-1 0 0 0,0 1 0 0 0,1-1 0 0 0,-1 1-18 0 0,1 18 1513 0 0,-2-5-996 0 0,3 21-309 0 0,0 1-1 0 0,2-1 1 0 0,4 10-208 0 0,-7-34 3 0 0,0 0 1 0 0,-1-1-1 0 0,0 1 1 0 0,-1-1-1 0 0,-2 10-3 0 0,-1 26 21 0 0,4-35 30 0 0,-1-1 0 0 0,0 0 0 0 0,-1 1 0 0 0,0-1 0 0 0,0 0 0 0 0,-2 3-51 0 0,3-12 6 0 0,0 5 43 0 0,0-4-2 0 0,0 0 0 0 0,0 1 0 0 0,0-1 0 0 0,0 1 0 0 0,1-1 0 0 0,-1 1 0 0 0,1-1 0 0 0,0 1 0 0 0,0-1 0 0 0,0 1-1 0 0,0-1 1 0 0,0 1 0 0 0,1-1 0 0 0,-1 1 0 0 0,1-1 0 0 0,-1 1 0 0 0,2 1-47 0 0,-2-4 3 0 0,0 1-1 0 0,0-1 1 0 0,0 0 0 0 0,0 0-1 0 0,0 1 1 0 0,0-1 0 0 0,0 0 0 0 0,0 1-1 0 0,0-1 1 0 0,0 0 0 0 0,0 1-1 0 0,0-1 1 0 0,0 0 0 0 0,0 0 0 0 0,-1 1-1 0 0,1-1 1 0 0,0 0 0 0 0,0 0-1 0 0,0 1 1 0 0,0-1 0 0 0,-1 0 0 0 0,1 0-1 0 0,0 1 1 0 0,0-1 0 0 0,0 0-1 0 0,-1 0 1 0 0,1 0 0 0 0,0 1-1 0 0,0-1 1 0 0,-1 0 0 0 0,1 0 0 0 0,0 0-1 0 0,-1 0 1 0 0,1 0 0 0 0,0 0-1 0 0,0 0 1 0 0,-1 1 0 0 0,1-1 0 0 0,0 0-1 0 0,-1 0 1 0 0,1 0 0 0 0,0 0-3 0 0,-2 1-1317 0 0,2-1-7253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4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1 6224 0 0,'-1'0'104'0'0,"0"0"-1"0"0,0 1 1 0 0,0-1 0 0 0,0 1 0 0 0,0-1 0 0 0,0 1-1 0 0,1-1 1 0 0,-1 1 0 0 0,0-1 0 0 0,0 1 0 0 0,0 0 0 0 0,1-1-1 0 0,-1 1 1 0 0,1 0 0 0 0,-1-1 0 0 0,0 1 0 0 0,1 0-1 0 0,-1 0 1 0 0,1 0 0 0 0,-1 0 0 0 0,1 0 0 0 0,0 0-1 0 0,-1-1 1 0 0,1 1 0 0 0,0 0 0 0 0,0 0 0 0 0,0 0-1 0 0,0 0 1 0 0,0 0 0 0 0,0 0-104 0 0,-3 35 1326 0 0,2-25-1277 0 0,0 0 1 0 0,-1 0 0 0 0,0 1 0 0 0,0-1-1 0 0,-4 6-49 0 0,-5 30 38 0 0,7-30-27 0 0,1 1-6 0 0,0 0 1 0 0,1 0-1 0 0,0 11-5 0 0,2-22 21 0 0,-1 1-1 0 0,0-1 1 0 0,-1 1 0 0 0,1-1-1 0 0,-2 2-20 0 0,1-1 55 0 0,0-1-1 0 0,0 1 1 0 0,1 0-1 0 0,0-1 1 0 0,0 4-55 0 0,1-5 22 0 0,0-2 3 0 0,1 0 1 0 0,-2 1 0 0 0,1-1-1 0 0,0 0 1 0 0,-1 0-1 0 0,0 0 1 0 0,0 0-1 0 0,0 0 1 0 0,0 1-26 0 0,0-3 22 0 0,0 0-1 0 0,0 1 1 0 0,1-1-1 0 0,0 1 1 0 0,-1-1-1 0 0,1 1 1 0 0,0-1-1 0 0,0 1 1 0 0,0-1-1 0 0,1 2-21 0 0,-3 20 181 0 0,-1-7-23 0 0,1-2 346 0 0,2-15-498 0 0,0 1 0 0 0,0-1 0 0 0,0 0 0 0 0,0 0 0 0 0,0 0 0 0 0,-1 0 0 0 0,1 1 0 0 0,0-1 0 0 0,0 0 0 0 0,0 0 0 0 0,0 0 0 0 0,0 0 0 0 0,0 1 0 0 0,0-1 0 0 0,0 0 0 0 0,0 0 0 0 0,-1 0 0 0 0,1 0 0 0 0,0 0 0 0 0,0 0 0 0 0,0 1 0 0 0,0-1 0 0 0,0 0 0 0 0,-1 0 0 0 0,1 0 0 0 0,0 0 0 0 0,0 0 0 0 0,0 0 0 0 0,0 0 0 0 0,-1 0 0 0 0,1 0 0 0 0,0 0 0 0 0,0 0 0 0 0,0 0 0 0 0,0 0 0 0 0,-1 0 0 0 0,1 0 0 0 0,0 0 0 0 0,0 0 0 0 0,0 0 0 0 0,0 0 0 0 0,-1 0 0 0 0,1 0 0 0 0,0 0 0 0 0,0 0 0 0 0,0 0 0 0 0,0 0 0 0 0,-1 0 0 0 0,1-1 0 0 0,0 1 0 0 0,0 0-6 0 0,-1 0 15 0 0,1 0 0 0 0,-1 1 0 0 0,1-1 0 0 0,-1 0 0 0 0,1 0 1 0 0,-1 0-1 0 0,1 0 0 0 0,-1 1 0 0 0,1-1 0 0 0,-1 0 0 0 0,1 0 0 0 0,-1 1 0 0 0,1-1 0 0 0,0 0 1 0 0,-1 1-1 0 0,1-1 0 0 0,0 1 0 0 0,-1-1 0 0 0,1 1 0 0 0,0-1 0 0 0,-1 0 0 0 0,1 1-15 0 0,-4 2-1465 0 0,4-3-6987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4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7632 0 0,'6'0'49'0'0,"-3"0"136"0"0,0 0 1 0 0,0 0 0 0 0,0 0 0 0 0,0 0-1 0 0,0-1 1 0 0,0 1 0 0 0,0-1 0 0 0,0 0 0 0 0,0 0-1 0 0,0 0 1 0 0,0 0 0 0 0,0 0 0 0 0,1-2-186 0 0,15-5 55 0 0,0 1 0 0 0,0 1 1 0 0,0 1-1 0 0,15-3-55 0 0,27-7 23 0 0,-44 10 28 0 0,1 2 1 0 0,-1 0-1 0 0,10-1-51 0 0,33-5 179 0 0,47-6 565 0 0,-103 14-727 0 0,1 0 0 0 0,-1 1 0 0 0,1 0-1 0 0,-1 0 1 0 0,1 0 0 0 0,-1 0 0 0 0,0 1 0 0 0,1 0 0 0 0,-1 0 0 0 0,0 0 0 0 0,2 0-17 0 0,-1 1 19 0 0,1-1 1 0 0,-1 0 0 0 0,1 0 0 0 0,-1 0-1 0 0,1-1 1 0 0,1 0-20 0 0,-3 0 13 0 0,0 0 0 0 0,-1 1 1 0 0,1-1-1 0 0,-1 1 0 0 0,1 0 0 0 0,-1 0 0 0 0,3 1-13 0 0,15 4 51 0 0,35 0 934 0 0,-51 10-868 0 0,1 3-77 0 0,0 0 0 0 0,-1 1 0 0 0,-1-1 0 0 0,-1 1 0 0 0,0 10-40 0 0,7 122 154 0 0,-9-145-178 0 0,0 1 1 0 0,1-1 0 0 0,0 0 0 0 0,0 0-1 0 0,1 3 24 0 0,-1-6-54 0 0,0 0-1 0 0,-1 0 0 0 0,0 1 1 0 0,0-1-1 0 0,0 0 0 0 0,0 1 1 0 0,0 0-1 0 0,-1-1 1 0 0,0 1-1 0 0,0-1 0 0 0,0 1 1 0 0,-1-1-1 0 0,0 1 0 0 0,0 0 55 0 0,1 12-110 0 0,0-16 108 0 0,0 0 0 0 0,0 0 0 0 0,1 1 0 0 0,-1-1-1 0 0,0 0 1 0 0,0 0 0 0 0,0 0 0 0 0,0 0 0 0 0,0 0 0 0 0,-1 0-1 0 0,1 0 1 0 0,0 0 0 0 0,0 0 0 0 0,-1 0 0 0 0,1 0 0 0 0,-1 0-1 0 0,1 0 1 0 0,-1 0 0 0 0,1 0 0 0 0,-1-1 0 0 0,1 1-1 0 0,-1 0 1 0 0,0 0 2 0 0,1 0-54 0 0,-1-1 0 0 0,1 0-1 0 0,0 0 1 0 0,-1 0 0 0 0,1 0-1 0 0,0 1 1 0 0,0-1 0 0 0,0 0-1 0 0,-1 0 1 0 0,1 1 0 0 0,0-1-1 0 0,0 0 1 0 0,0 0-1 0 0,-1 1 1 0 0,1-1 0 0 0,0 0-1 0 0,0 1 1 0 0,0-1 0 0 0,0 0-1 0 0,0 0 1 0 0,0 1 0 0 0,0-1-1 0 0,0 0 1 0 0,0 1 0 0 0,0-1-1 0 0,0 0 1 0 0,0 1 0 0 0,0-1-1 0 0,0 0 55 0 0,0 1-7654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23 6424 0 0,'-2'-1'54'0'0,"1"-1"1"0"0,-1 1-1 0 0,0-1 0 0 0,0 1 1 0 0,0-1-1 0 0,1 0 0 0 0,-1 0 1 0 0,1 0-1 0 0,-1 0-54 0 0,-4-3 674 0 0,-9 14-327 0 0,-13 7-293 0 0,23-14-38 0 0,1 0-1 0 0,-1 1 1 0 0,0 0 0 0 0,1 0-1 0 0,-1 0 1 0 0,1 0-1 0 0,0 1 1 0 0,-1 1-16 0 0,-48 66 145 0 0,28-35-50 0 0,16-22 0 0 0,1 0 0 0 0,1 1 0 0 0,0 0 1 0 0,1 0-1 0 0,-2 7-95 0 0,-11 27 196 0 0,13-34-150 0 0,1 1 0 0 0,0-1 1 0 0,1 1-1 0 0,-1 10-46 0 0,-4 18 278 0 0,8-41-226 0 0,0 1 0 0 0,1-1 1 0 0,0 1-1 0 0,-1-1 0 0 0,1 1 1 0 0,1-1-1 0 0,-1 1 1 0 0,0-1-1 0 0,1 1 0 0 0,0 0-52 0 0,0-2 36 0 0,-1 0 0 0 0,1 0 0 0 0,-1 0-1 0 0,1-1 1 0 0,0 1 0 0 0,0 0 0 0 0,-1-1 0 0 0,1 1-1 0 0,1 0 1 0 0,-1-1 0 0 0,0 1 0 0 0,0-1 0 0 0,0 0-1 0 0,1 1 1 0 0,-1-1 0 0 0,1 0 0 0 0,-1 0 0 0 0,2 1-36 0 0,3 1 40 0 0,-1 0 1 0 0,1-1 0 0 0,0 0-1 0 0,0 0 1 0 0,0 0 0 0 0,0-1-1 0 0,0 1 1 0 0,0-2 0 0 0,0 1-1 0 0,0-1 1 0 0,0 1 0 0 0,2-2-41 0 0,7-2 94 0 0,-1 0 0 0 0,0-1 0 0 0,0-1 0 0 0,0 0 0 0 0,0-1 0 0 0,-1 0 0 0 0,0-1 0 0 0,0-1 0 0 0,-1 0 0 0 0,0-1 0 0 0,0 0 0 0 0,-1-1 0 0 0,0 0 0 0 0,-1-1 0 0 0,3-4-94 0 0,-2-1 152 0 0,-1-1 0 0 0,0 0-1 0 0,-2 0 1 0 0,6-15-152 0 0,-10 21 60 0 0,-1-1 0 0 0,0 1-1 0 0,-1-1 1 0 0,0 0 0 0 0,0 0 0 0 0,-2-1 0 0 0,1 1-1 0 0,-2 0 1 0 0,1 0 0 0 0,-2 0 0 0 0,1 0 0 0 0,-2 0-1 0 0,0 0 1 0 0,-3-9-60 0 0,3 15 43 0 0,0-1 1 0 0,-1 1-1 0 0,0 0 0 0 0,0 0 0 0 0,-1 1 0 0 0,1-1 0 0 0,-1 1 1 0 0,-2-2-44 0 0,-17-21-1844 0 0,23 27-7088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5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6224 0 0,'2'12'14'0'0,"5"-1"1491"0"0,-1-2-119 0 0,-4-5-1104 0 0,0-1 0 0 0,0 1-1 0 0,0 0 1 0 0,-1 0 0 0 0,0 0 0 0 0,0 0-1 0 0,0 0 1 0 0,0 1 0 0 0,-1-1 0 0 0,1 0 0 0 0,-1 0-1 0 0,0 0 1 0 0,-1 4-282 0 0,-1 9-123 0 0,0 1 0 0 0,-5 13 123 0 0,2-8 272 0 0,-1 18-221 0 0,5-25-12 0 0,-2-1 0 0 0,0 0 0 0 0,-1 1 0 0 0,0-1-39 0 0,-1 0 84 0 0,2 1 0 0 0,0 0 0 0 0,0 4-84 0 0,1-7 4 0 0,-3 34 218 0 0,3-5 81 0 0,2-14-151 0 0,4-29-1884 0 0,-4 0-7006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6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8240 0 0,'8'6'16'0'0,"-4"-7"35"0"0,3-2 67 0 0,16 15 433 0 0,-21-12-538 0 0,1 1 0 0 0,0 0 0 0 0,-1 0 0 0 0,1 0 1 0 0,-1 1-1 0 0,1-1 0 0 0,-1 1 0 0 0,1-1 0 0 0,-1 1 1 0 0,0 0-1 0 0,0 0 0 0 0,0 0 0 0 0,0 0 0 0 0,0 0 1 0 0,1 2-14 0 0,15 14 42 0 0,-1-1-70 0 0,0 0-1 0 0,11 16 29 0 0,-2-3-33 0 0,20 22-31 0 0,6 6 94 0 0,6 2-30 0 0,126 125 2349 0 0,-136-148-1486 0 0,-50-45-290 0 0,-11-16-463 0 0,-3-6-1929 0 0,6 5-6165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6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7936 0 0,'2'0'43'0'0,"-1"1"1"0"0,1 0 0 0 0,0 0 0 0 0,-1 0-1 0 0,1 0 1 0 0,0 0 0 0 0,-1 0-1 0 0,0 0 1 0 0,1 1 0 0 0,-1-1-1 0 0,0 1 1 0 0,1-1 0 0 0,-1 1-1 0 0,0-1 1 0 0,0 1 0 0 0,0-1-1 0 0,0 1 1 0 0,-1 0 0 0 0,1 0-1 0 0,0-1 1 0 0,-1 1 0 0 0,1 1-44 0 0,8 15 303 0 0,-7-15-301 0 0,-1-1 1 0 0,-1 1-1 0 0,1 0 0 0 0,0 0 1 0 0,-1-1-1 0 0,1 1 0 0 0,-1 0 1 0 0,0 0-1 0 0,0 3-2 0 0,1 7 5 0 0,5 18-11 0 0,-1-3-14 0 0,-1 1 0 0 0,-1 0 0 0 0,-1 5 20 0 0,-3 7-43 0 0,-1-23 172 0 0,2 0 0 0 0,0-1-1 0 0,1 1 1 0 0,1 0-1 0 0,1-1 1 0 0,1 5-129 0 0,-1-11 167 0 0,-1 0 0 0 0,-1 0 1 0 0,0 0-1 0 0,0 1 0 0 0,-1-1 0 0 0,-1 7-167 0 0,1 6 156 0 0,-2-16-1514 0 0,2-8-5572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1 109 4120 0 0,'0'0'296'0'0,"0"0"0"0"0,0 0 0 0 0,0 0-7 0 0,0 0-54 0 0,0 0-117 0 0,0 0-16 0 0,0 0 3 0 0,0 0 4 0 0,0 0-14 0 0,0 0-46 0 0,0 0-14 0 0,5 7 2 0 0,12 20-16 0 0,-2 0 0 0 0,0 1 0 0 0,-2 1 0 0 0,-1 0-1 0 0,2 12-20 0 0,13 30 20 0 0,11 8 66 0 0,-27-60 22 0 0,1 1 0 0 0,1-2 0 0 0,1 0 0 0 0,0-1 0 0 0,1 0 0 0 0,5 3-108 0 0,-20-19 8 0 0,1-1 0 0 0,-1 0 1 0 0,0 1-1 0 0,0-1 0 0 0,0 0 0 0 0,0 0 1 0 0,0 1-1 0 0,1-1 0 0 0,-1 0 0 0 0,0 0 1 0 0,0 0-1 0 0,0 1 0 0 0,1-1 0 0 0,-1 0 1 0 0,0 0-1 0 0,0 0 0 0 0,1 0 0 0 0,-1 1 1 0 0,0-1-1 0 0,1 0 0 0 0,-1 0 0 0 0,0 0 1 0 0,0 0-1 0 0,1 0 0 0 0,-1 0 0 0 0,0 0 1 0 0,1 0-1 0 0,-1 0 0 0 0,0 0 0 0 0,0 0 1 0 0,1 0-1 0 0,-1 0 0 0 0,0 0 0 0 0,1 0 1 0 0,-1 0-1 0 0,0 0 0 0 0,0 0 0 0 0,1-1 1 0 0,-1 1-1 0 0,0 0 0 0 0,0 0 0 0 0,1 0 1 0 0,-1 0-9 0 0,2-12 646 0 0,-2 11-421 0 0,0-17 1261 0 0,0-32-471 0 0,-2 0 0 0 0,-4-15-1015 0 0,-5-70 1322 0 0,9 105-879 0 0,1 0 0 0 0,1 0 0 0 0,3-23-443 0 0,7-3 582 0 0,-10 52-521 0 0,1 1 1 0 0,0 0-1 0 0,0-1 0 0 0,0 1 0 0 0,1 0 0 0 0,-1 0 0 0 0,1 0 1 0 0,0 0-1 0 0,-1 0 0 0 0,2 0 0 0 0,-1 0 0 0 0,0 1 0 0 0,0-1 1 0 0,3-1-62 0 0,-5 4-60 0 0,0 0 0 0 0,1-1 1 0 0,-1 1-1 0 0,0 0 1 0 0,1 0-1 0 0,-1-1 1 0 0,1 1-1 0 0,-1 0 1 0 0,1 0-1 0 0,-1 0 1 0 0,1 0-1 0 0,-1 0 0 0 0,1-1 1 0 0,-1 1-1 0 0,1 0 1 0 0,-1 0-1 0 0,1 0 1 0 0,-1 0-1 0 0,0 0 1 0 0,1 0-1 0 0,-1 1 1 0 0,1-1-1 0 0,-1 0 1 0 0,1 0-1 0 0,-1 0 0 0 0,1 0 1 0 0,-1 1-1 0 0,1-1 1 0 0,-1 0-1 0 0,0 0 1 0 0,1 1-1 0 0,-1-1 60 0 0,1 1-9982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8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0 538 6128 0 0,'0'21'1710'0'0,"0"-13"-511"0"0,0-9-606 0 0,16-6-326 0 0,-15 4-213 0 0,0 0 0 0 0,1-1 0 0 0,-2 1 0 0 0,1-1-1 0 0,0 1 1 0 0,-1-1 0 0 0,1 0 0 0 0,-1 1 0 0 0,0-1 0 0 0,0 0 0 0 0,-1 1 0 0 0,1-1 0 0 0,-1-1-54 0 0,0-10 142 0 0,1-24 235 0 0,1 1 1 0 0,3 0 0 0 0,3-14-378 0 0,-4 27 254 0 0,0 0 0 0 0,-1-10-254 0 0,-2 11 245 0 0,3-1-1 0 0,2-14-244 0 0,20-69 491 0 0,-25 107-485 0 0,0 0 0 0 0,1 0 1 0 0,-1 0-1 0 0,0 0 0 0 0,0 0 0 0 0,0 0 1 0 0,1-1-1 0 0,-1 1 0 0 0,1 0 0 0 0,-1 0 1 0 0,1 0-1 0 0,-1 0 0 0 0,1 0 1 0 0,-1 0-1 0 0,1 0 0 0 0,0 1 0 0 0,0-1 1 0 0,-1 0-1 0 0,1 0 0 0 0,0 0 0 0 0,0 1 1 0 0,0-1-1 0 0,0 0 0 0 0,0 1 0 0 0,0-1 1 0 0,0 1-7 0 0,2-5 476 0 0,5-10 11 0 0,-4 14-238 0 0,-2 11 128 0 0,-2-6-335 0 0,1 0 1 0 0,0-1-1 0 0,1 1 1 0 0,-1-1-1 0 0,1 0 1 0 0,-1 1-1 0 0,1-1 1 0 0,0 0-1 0 0,0 0-42 0 0,7 13 81 0 0,-2 4-1 0 0,-2 0 1 0 0,0 1 0 0 0,-1 0-1 0 0,-1 0 1 0 0,-1 1-81 0 0,0 0 29 0 0,1 0 0 0 0,1-1 0 0 0,1 1 1 0 0,3 5-30 0 0,6 18 75 0 0,-2 0 0 0 0,1 16-75 0 0,-1-25-29 0 0,-10-30 29 0 0,1 0 0 0 0,-1 0-1 0 0,0 0 1 0 0,-1 0 0 0 0,0 1 0 0 0,1 4 0 0 0,6 14 1 0 0,0-3 8 0 0,-2-10 6 0 0,-6-11-16 0 0,1 0 0 0 0,0 0-1 0 0,-1-1 1 0 0,1 1 0 0 0,-1 0 0 0 0,1 0-1 0 0,-1 0 1 0 0,0 0 0 0 0,1 0 0 0 0,-1 0-1 0 0,0 0 1 0 0,0 0 0 0 0,0 0-1 0 0,1 1 1 0 0,-1 0 1 0 0,0 22-2294 0 0,0-23-7658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9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1 159 7024 0 0,'0'-2'0'0'0,"0"-2"0"0"0,0-2 0 0 0,4 0 376 0 0,2 1 0 0 0,0-1 8 0 0,6-4-8 0 0,23-16-240 0 0,-17 18-64 0 0,24-14-8 0 0,2 2-80 0 0,0 8 0 0 0,-1 0 0 0 0,3-7 8 0 0,-46 19-6568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7.4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6728 0 0,'2'0'77'0'0,"0"1"1"0"0,0-1-1 0 0,1 1 0 0 0,-1-1 1 0 0,0 1-1 0 0,0 0 1 0 0,0 0-1 0 0,0 0 0 0 0,0 0 1 0 0,0 0-1 0 0,0 0 1 0 0,0 1-1 0 0,0-1 1 0 0,-1 1-1 0 0,1-1 0 0 0,0 1 1 0 0,-1 0-1 0 0,1-1 1 0 0,-1 1-1 0 0,0 0 0 0 0,0 0 1 0 0,0 0-1 0 0,0 0 1 0 0,0 0-1 0 0,0 0 0 0 0,0 1-77 0 0,4 10 245 0 0,0 0-1 0 0,-1 1 0 0 0,2 13-244 0 0,-2-7 89 0 0,8 36 578 0 0,4 55-667 0 0,-11-72 35 0 0,10 100 149 0 0,-14-128-122 0 0,1-1 0 0 0,1 0-1 0 0,2 10-61 0 0,-2-12 51 0 0,0-1 0 0 0,-1 1-1 0 0,-1 0 1 0 0,1 1-1 0 0,-1-1 1 0 0,-1 3-51 0 0,1 7 184 0 0,-2-1-1 0 0,0 1 1 0 0,-4 15-184 0 0,4-24 128 0 0,1-8-180 0 0,0 0 1 0 0,0 0 0 0 0,0 0 0 0 0,0 0 0 0 0,0 1-1 0 0,0-1 1 0 0,0 0 0 0 0,0 0 0 0 0,-1 0 0 0 0,1 0 0 0 0,0 0-1 0 0,-1 0 1 0 0,1 0 0 0 0,-1 0 0 0 0,1 0 0 0 0,-1 0 0 0 0,1 0-1 0 0,-1 0 1 0 0,0-1 0 0 0,1 1 0 0 0,-1 0 0 0 0,0 0-1 0 0,0 0 1 0 0,0-1 0 0 0,1 1 0 0 0,-1-1 0 0 0,0 1 0 0 0,0 0-1 0 0,0-1 1 0 0,0 0 0 0 0,0 1 51 0 0,0-1-7173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9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2 429 3616 0 0,'-1'13'535'0'0,"1"16"73"0"0,0-28-581 0 0,0 0 0 0 0,0 1 0 0 0,0-1 0 0 0,0 0 0 0 0,1 0 0 0 0,-1 0 0 0 0,0 1 1 0 0,1-1-1 0 0,-1 0 0 0 0,1 0 0 0 0,0 0 0 0 0,-1 0 0 0 0,1 0 0 0 0,0 0 0 0 0,-1 0 0 0 0,1 0 0 0 0,0 0 1 0 0,0 0-28 0 0,1 1 17 0 0,0 0 1 0 0,0 0 0 0 0,0 0 0 0 0,-1 0 0 0 0,1 0 0 0 0,-1 0 0 0 0,0 1 0 0 0,1-1 0 0 0,-1 0 0 0 0,0 1 0 0 0,0-1-1 0 0,0 1 1 0 0,-1-1 0 0 0,1 2-18 0 0,6 42 228 0 0,-4-23-155 0 0,-2-21-67 0 0,5 35 145 0 0,-1 1 0 0 0,-1 0 0 0 0,-2 1-151 0 0,-2-39 12 0 0,0 1 0 0 0,0 0-1 0 0,0 0 1 0 0,0 0 0 0 0,0 0 0 0 0,0 0 0 0 0,0-1-1 0 0,0 1 1 0 0,0 0 0 0 0,1 0 0 0 0,-1 0-1 0 0,0-1 1 0 0,1 1 0 0 0,-1 0 0 0 0,1 0-1 0 0,-1-1 1 0 0,1 1 0 0 0,-1 0 0 0 0,1-1 0 0 0,-1 1-1 0 0,1 0-11 0 0,6 8 360 0 0,-4-4 342 0 0,-3-7 106 0 0,-2-14 682 0 0,-8-159 628 0 0,6 117-1754 0 0,1 22-178 0 0,0 3 4 0 0,1-1-1 0 0,1 1 1 0 0,2-1 0 0 0,2 0 0 0 0,6-32-190 0 0,-7 54 53 0 0,1 1 0 0 0,0-1 0 0 0,1 0 0 0 0,0 1 0 0 0,1 0 0 0 0,1 0 0 0 0,-1 1 0 0 0,2-1 0 0 0,4-5-53 0 0,5-8 92 0 0,-10 13-36 0 0,1 1 0 0 0,0 0 0 0 0,1 1-1 0 0,0-1 1 0 0,0 1 0 0 0,1 1-56 0 0,7-6 79 0 0,-13 11-72 0 0,0 0-1 0 0,0 0 1 0 0,0 0 0 0 0,0 0-1 0 0,1 1 1 0 0,-1-1 0 0 0,1 1-1 0 0,-1 0 1 0 0,1 0-1 0 0,0 1 1 0 0,0-1 0 0 0,0 1-1 0 0,0 0 1 0 0,0 0 0 0 0,1 0-1 0 0,0 0-6 0 0,13-1 36 0 0,-13 1-15 0 0,1 1 1 0 0,0 0-1 0 0,0 0 0 0 0,0 0 1 0 0,4 1-22 0 0,2 1 8 0 0,28 7 39 0 0,-38-9-45 0 0,0 1-1 0 0,0 0 1 0 0,0 0 0 0 0,-1 0 0 0 0,1 0-1 0 0,0 0 1 0 0,-1 1 0 0 0,1-1 0 0 0,-1 0 0 0 0,1 1-1 0 0,-1-1 1 0 0,0 1 0 0 0,1 0 0 0 0,-1-1-1 0 0,0 1 1 0 0,0 0 0 0 0,0 0 0 0 0,0 1-2 0 0,4 10 9 0 0,0 0 0 0 0,-1 1 1 0 0,0 0-1 0 0,0 8-9 0 0,-3-14 1 0 0,-1 0 0 0 0,0 0 0 0 0,0 0 0 0 0,-1-1 0 0 0,1 1-1 0 0,-2 0 1 0 0,1-1 0 0 0,-1 1 0 0 0,-1 2-1 0 0,-1 1-5 0 0,0 1 1 0 0,0-1-1 0 0,-1 0 1 0 0,0 0-1 0 0,-1-1 1 0 0,-1 1-1 0 0,0-1 1 0 0,0-1-1 0 0,0 1 1 0 0,-4 1 4 0 0,5-5-5 0 0,0 0 0 0 0,1 0 0 0 0,-1 1 1 0 0,2 0-1 0 0,-1 0 0 0 0,0 0 0 0 0,-2 8 5 0 0,-1-1-12 0 0,-13 9 9 0 0,19-20 3 0 0,-1-1 0 0 0,1 0 0 0 0,0 0 0 0 0,-1 1 0 0 0,1-1 0 0 0,0 1 0 0 0,1 0 0 0 0,-1 0 0 0 0,0 0 0 0 0,1-1 1 0 0,-1 3-1 0 0,-1 14 9 0 0,14-14 5 0 0,1-2-12 0 0,100 23-27 0 0,-69-18 32 0 0,-2 3 0 0 0,25 9-7 0 0,-44-11 68 0 0,0 1 0 0 0,12 9-68 0 0,-13-8 70 0 0,-19-9-200 0 0,0 0 0 0 0,1 0 1 0 0,-1 0-1 0 0,0 0 0 0 0,0 0 1 0 0,0 1-1 0 0,-1-1 1 0 0,1 1-1 0 0,-1-1 0 0 0,1 1 1 0 0,-1-1-1 0 0,0 1 1 0 0,0 0-1 0 0,0 0 130 0 0,0-1-9397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0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7024 0 0,'0'0'56'0'0,"1"1"1"0"0,-1-1-1 0 0,1 0 1 0 0,-1 0-1 0 0,0 0 1 0 0,1 0-1 0 0,-1 0 0 0 0,0 1 1 0 0,1-1-1 0 0,-1 0 1 0 0,1 0-1 0 0,-1 1 1 0 0,0-1-1 0 0,1 0 1 0 0,-1 1-1 0 0,0-1 1 0 0,0 0-1 0 0,1 1 1 0 0,-1-1-1 0 0,0 0 1 0 0,0 1-1 0 0,0-1 0 0 0,1 0 1 0 0,-1 1-1 0 0,0-1 1 0 0,0 1-1 0 0,0-1 1 0 0,0 1-57 0 0,8 9 1579 0 0,-3-5-1372 0 0,-1 1-1 0 0,0 0 1 0 0,-1 1 0 0 0,1-1 0 0 0,-1 1 0 0 0,0-1 0 0 0,-1 1-207 0 0,17 50 131 0 0,-16-44-129 0 0,1 0 0 0 0,0 0 0 0 0,1-1 0 0 0,1 1-1 0 0,0-1 1 0 0,2 2-2 0 0,-1-3 1 0 0,-1 0-1 0 0,-1 1 1 0 0,0 0-1 0 0,-1-1 0 0 0,2 8 0 0 0,-3-7 81 0 0,1 0-1 0 0,1-1 0 0 0,0 1 1 0 0,0-1-1 0 0,1 0 0 0 0,1 0-80 0 0,16 41 612 0 0,-16-30-202 0 0,-6-21-426 0 0,-1 0 1 0 0,1 0 0 0 0,0 0 0 0 0,-1 0-1 0 0,1 0 1 0 0,-1 0 0 0 0,0 0 0 0 0,1 0 0 0 0,-1 0-1 0 0,0 0 1 0 0,1 0 0 0 0,-1 0 0 0 0,0 1-1 0 0,0-1 1 0 0,0 0 0 0 0,0 0 0 0 0,0 0-1 0 0,0 0 1 0 0,0 0 15 0 0,0 4-1125 0 0,0-5-7348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0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1 511 7024 0 0,'0'-6'488'0'0,"1"0"0"0"0,0 0 0 0 0,0 0 0 0 0,1 0 0 0 0,1-5-488 0 0,-1 5 507 0 0,-1 1 0 0 0,1-1 0 0 0,-1 0 0 0 0,0 0 1 0 0,0-5-508 0 0,4-27 540 0 0,-3 31-501 0 0,0-1 0 0 0,-1 0 0 0 0,0 1 0 0 0,0-7-39 0 0,-1 3 35 0 0,0-98 1002 0 0,6-4-1037 0 0,-5 106 102 0 0,1 0 1 0 0,0 1 0 0 0,0 0 0 0 0,0-1 0 0 0,0 1 0 0 0,1 0 0 0 0,4-6-103 0 0,7-18 432 0 0,-13 28-394 0 0,0 0 0 0 0,1 0 0 0 0,-1 0 0 0 0,1 1 1 0 0,-1-1-1 0 0,1 1 0 0 0,0-1 0 0 0,0 1 1 0 0,-1-1-1 0 0,1 1 0 0 0,0 0 0 0 0,0 0 0 0 0,0 0 1 0 0,0 0-1 0 0,1 0 0 0 0,0 0-38 0 0,-2 1 12 0 0,0-1 0 0 0,0 1 0 0 0,0 0 0 0 0,0-1 0 0 0,0 1 1 0 0,0 0-1 0 0,0-1 0 0 0,0 1 0 0 0,0 0 0 0 0,0 0 0 0 0,0 0 0 0 0,0 0 0 0 0,0 0 0 0 0,0 0 0 0 0,0 0 0 0 0,0 0 0 0 0,-1 1 1 0 0,1-1-1 0 0,0 0 0 0 0,0 1 0 0 0,0-1 0 0 0,0 0 0 0 0,0 1 0 0 0,0-1 0 0 0,0 1 0 0 0,-1-1 0 0 0,1 1 0 0 0,0 0 0 0 0,0-1 1 0 0,-1 1-1 0 0,1 0 0 0 0,0-1 0 0 0,-1 1 0 0 0,1 0 0 0 0,-1 0 0 0 0,1 0 0 0 0,-1 0 0 0 0,1-1-12 0 0,14 45 86 0 0,2-2-1 0 0,2 0 0 0 0,2-1 1 0 0,2-1-1 0 0,8 9-85 0 0,-15-26-7 0 0,-9-14-15 0 0,0 1 1 0 0,-1-1-1 0 0,5 12 22 0 0,27 43-32 0 0,-37-63 31 0 0,0 0 0 0 0,1 0 0 0 0,-1 0 0 0 0,0-1 0 0 0,1 1 0 0 0,0 0 0 0 0,-1-1 0 0 0,1 1 0 0 0,0-1 0 0 0,1 1 1 0 0,-1 0-1 0 0,0-1 0 0 0,-1 0 0 0 0,1 1-1 0 0,-1-1 1 0 0,1 0 0 0 0,-1 1 0 0 0,1 0 0 0 0,-1-1-1 0 0,0 1 1 0 0,0 0 0 0 0,0 0 0 0 0,1 1 1 0 0,-1 0 8 0 0,0 1 1 0 0,0-1 0 0 0,0 0 0 0 0,0 1 0 0 0,1-1 0 0 0,-1 0 0 0 0,1 0-1 0 0,0 0 1 0 0,0 0 0 0 0,0 0 0 0 0,0 0 0 0 0,0 0 0 0 0,1-1 0 0 0,-1 1 0 0 0,1-1 0 0 0,0 0 0 0 0,0 1-9 0 0,-3-3 16 0 0,1 0 0 0 0,-1 1 0 0 0,1-1 0 0 0,-1 0 0 0 0,0 1 0 0 0,1-1 0 0 0,-1 1 0 0 0,0-1 0 0 0,0 0 0 0 0,1 1 0 0 0,-1-1 0 0 0,0 1 1 0 0,0-1-1 0 0,1 0 0 0 0,-1 1 0 0 0,0-1 0 0 0,0 1 0 0 0,0-1 0 0 0,0 1 0 0 0,0-1 0 0 0,0 1 0 0 0,0-1 0 0 0,0 1 0 0 0,0-1 0 0 0,0 1 1 0 0,0-1-1 0 0,0 1 0 0 0,0-1 0 0 0,0 1-16 0 0,0-1 7 0 0,-1 1-1 0 0,1-1 1 0 0,0 0 0 0 0,0 1-1 0 0,0-1 1 0 0,0 1 0 0 0,0-1-1 0 0,0 1 1 0 0,0-1 0 0 0,0 1 0 0 0,0-1-1 0 0,0 1 1 0 0,0-1 0 0 0,0 0-1 0 0,1 1 1 0 0,-1-1 0 0 0,0 1-1 0 0,0-1 1 0 0,0 1 0 0 0,0-1 0 0 0,1 0-1 0 0,-1 1 1 0 0,0-1 0 0 0,1 0-1 0 0,-1 1 1 0 0,0-1 0 0 0,1 0-1 0 0,-1 1 1 0 0,0-1 0 0 0,1 0 0 0 0,-1 1-1 0 0,0-1 1 0 0,1 0 0 0 0,-1 0-1 0 0,1 0 1 0 0,-1 1 0 0 0,1-1 0 0 0,-1 0-1 0 0,0 0 1 0 0,1 0 0 0 0,-1 0-1 0 0,1 0 1 0 0,-1 0 0 0 0,1 0-1 0 0,-1 0 1 0 0,1 0-7 0 0,-1 0-88 0 0,0 0-2132 0 0,0 0-8438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0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 9144 0 0,'0'0'0'0'0,"0"0"0"0"0,6-6 0 0 0,-2 2 312 0 0,-2 2 8 0 0,4-4-8 0 0,8-4 0 0 0,-2 4-152 0 0,-6 6 8 0 0,0 0-8 0 0,8-6 0 0 0,4-4-136 0 0,2 4 8 0 0,-4 6-8 0 0,15-6 0 0 0,3-3-32 0 0,-2-1 0 0 0,-6 4-8352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1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1 380 3208 0 0,'2'3'121'0'0,"-1"-1"0"0"0,1 0 0 0 0,0 0 0 0 0,0 0 1 0 0,0 0-1 0 0,0 0 0 0 0,1 0 0 0 0,-1-1 0 0 0,0 1 0 0 0,1-1 0 0 0,2 1-121 0 0,17 14 2308 0 0,9 26-1807 0 0,-28-38-499 0 0,-1 1 0 0 0,1 0 0 0 0,-2 0-1 0 0,1 0 1 0 0,0 0 0 0 0,-1 0 0 0 0,0 0 0 0 0,0 3-2 0 0,5 18 5 0 0,15 42 50 0 0,-8-42 871 0 0,-19-128 965 0 0,5 85-1673 0 0,-1 0 1 0 0,0 0-1 0 0,-5-16-218 0 0,2 13 307 0 0,2-1-1 0 0,-1-12-306 0 0,-1-11 281 0 0,2 31-146 0 0,2-1 1 0 0,0 1-1 0 0,0-1 1 0 0,2-9-136 0 0,0 11 58 0 0,1-7 147 0 0,0 0 1 0 0,6-17-206 0 0,-7 30 29 0 0,1 0-1 0 0,0 0 0 0 0,1 0 1 0 0,-1 0-1 0 0,1 1 0 0 0,0-1 1 0 0,1 1-1 0 0,-1 0 0 0 0,1 0 1 0 0,0 0-1 0 0,1-1-28 0 0,7-9 76 0 0,-10 12-44 0 0,1 0 0 0 0,-1-1 0 0 0,1 1 1 0 0,0 0-1 0 0,0 0 0 0 0,0 1 0 0 0,0-1 0 0 0,3-1-32 0 0,17-11 130 0 0,-18 11-68 0 0,0 0 0 0 0,0 1 0 0 0,1-1 1 0 0,0 1-1 0 0,0 1 0 0 0,0-1-62 0 0,10-4 73 0 0,-15 6-67 0 0,0 1 1 0 0,0-1-1 0 0,0 0 0 0 0,0 1 0 0 0,0-1 1 0 0,0 1-1 0 0,0-1 0 0 0,0 1 1 0 0,0 0-1 0 0,0 0 0 0 0,0-1 0 0 0,1 1 1 0 0,-1 0-1 0 0,0 0 0 0 0,0 0 1 0 0,0 0-1 0 0,0 0 0 0 0,0 0 0 0 0,1 1 1 0 0,-1-1-1 0 0,0 0 0 0 0,0 0 1 0 0,0 1-1 0 0,0-1 0 0 0,0 1 0 0 0,0-1 1 0 0,0 1-1 0 0,0-1 0 0 0,0 1 1 0 0,0 0-1 0 0,0 0-6 0 0,4 2 28 0 0,0 2-1 0 0,-1-1 1 0 0,1 0 0 0 0,-1 1-1 0 0,0 0 1 0 0,0 0 0 0 0,0 0 0 0 0,-1 1-1 0 0,3 4-27 0 0,-3-4 11 0 0,-1 0 0 0 0,1-1 0 0 0,-1 1 0 0 0,-1 0 0 0 0,1 0 0 0 0,-1 0 0 0 0,0 0-1 0 0,0 0 1 0 0,-1 0 0 0 0,0 1 0 0 0,0-1 0 0 0,0 0 0 0 0,-1 0 0 0 0,-1 3-11 0 0,1 0 5 0 0,-1-1 0 0 0,0 1 0 0 0,-1-1 0 0 0,0 1 0 0 0,0-1 1 0 0,-1 0-1 0 0,0 0 0 0 0,0 0 0 0 0,-5 5-5 0 0,-7 7 20 0 0,-1-1 0 0 0,-8 6-20 0 0,14-14 5 0 0,9-9-4 0 0,1-2-1 0 0,0 1 0 0 0,0 0 0 0 0,0 0 0 0 0,0 0 0 0 0,1 0 0 0 0,-1 0 0 0 0,0 0 0 0 0,0 0 0 0 0,0 1 0 0 0,1-1 0 0 0,-1 0 0 0 0,1 0 0 0 0,-1 1 0 0 0,1-1 0 0 0,-1 0 0 0 0,1 1 0 0 0,0-1 0 0 0,0 0 0 0 0,0 1 0 0 0,-1-1 1 0 0,1 0-1 0 0,1 1 0 0 0,-2 4 0 0 0,1-6 0 0 0,0 0 0 0 0,0 0 0 0 0,0 0 0 0 0,0 0 0 0 0,0 0 0 0 0,0 1 0 0 0,0-1 0 0 0,0 0 0 0 0,-1 0 0 0 0,1 0 0 0 0,0 0 0 0 0,0 1 0 0 0,0-1 0 0 0,0 0 0 0 0,0 0 0 0 0,0 0 0 0 0,0 0 0 0 0,0 1 0 0 0,0-1 0 0 0,0 0 0 0 0,0 0 0 0 0,0 0 0 0 0,0 0 0 0 0,0 1 0 0 0,0-1 0 0 0,1 0 0 0 0,-1 0 0 0 0,0 0 0 0 0,0 0 0 0 0,0 1 0 0 0,0-1 0 0 0,0 0 0 0 0,0 0 0 0 0,0 0 0 0 0,0 0 0 0 0,1 0 0 0 0,-1 1 0 0 0,0-1 0 0 0,0 0 0 0 0,0 0 0 0 0,0 0 0 0 0,0 0 0 0 0,1 0 0 0 0,-1 0 0 0 0,0 0 0 0 0,0 0 0 0 0,0 0 0 0 0,0 0 0 0 0,1 0 0 0 0,-1 0 0 0 0,0 0 0 0 0,0 0 0 0 0,0 0 0 0 0,0 0 0 0 0,1 0 0 0 0,-1 0 0 0 0,0 0 0 0 0,0 0 0 0 0,0 0 0 0 0,0 0 0 0 0,1 0 0 0 0,-1 0 0 0 0,0 0 0 0 0,0 0 0 0 0,0 0 0 0 0,0 0 0 0 0,1 0 0 0 0,-1 0 0 0 0,0 0 0 0 0,0-1 0 0 0,10-1 0 0 0,20-1 7 0 0,1 2 1 0 0,-1 1 0 0 0,12 2-8 0 0,-38-2 1 0 0,-1 0 1 0 0,0 1 0 0 0,0-1 0 0 0,1 1 0 0 0,-1 0 0 0 0,0 0 0 0 0,0 0 0 0 0,0 1 0 0 0,0-1 0 0 0,-1 1 0 0 0,1-1 0 0 0,0 1 0 0 0,-1 0 0 0 0,1 0 0 0 0,-1 0 0 0 0,1 0 0 0 0,-1 1 0 0 0,0-1-2 0 0,2 2 4 0 0,0 0 0 0 0,0-1 1 0 0,0 0-1 0 0,1 0 1 0 0,3 3-5 0 0,-6-6 0 0 0,-1 1 1 0 0,0-1-1 0 0,0 1 1 0 0,0 0 0 0 0,0 0-1 0 0,0 0 1 0 0,0 0-1 0 0,0 0 1 0 0,0 0 0 0 0,-1 0-1 0 0,1 0 1 0 0,0 0 0 0 0,0 0-1 0 0,-1 0 1 0 0,1 0-1 0 0,-1 0 1 0 0,1 1 0 0 0,-1-1-1 0 0,0 0 1 0 0,1 0-1 0 0,-1 1 1 0 0,0 0-1 0 0,0 2 3 0 0,0-1-1 0 0,0 1 1 0 0,0-1 0 0 0,-1 1 0 0 0,1-1-1 0 0,-1 0 1 0 0,0 1 0 0 0,0-1 0 0 0,-1 2-3 0 0,0 1 3 0 0,-1 0 1 0 0,1 0 0 0 0,-2-1 0 0 0,1 1-1 0 0,-1 0 1 0 0,1-1 0 0 0,-2 0 0 0 0,1 0 0 0 0,-4 4-4 0 0,-5-1 6 0 0,-1 0 0 0 0,0-1 0 0 0,0 0 0 0 0,0-1 1 0 0,-1 0-1 0 0,0-1 0 0 0,0-1 0 0 0,0 0 1 0 0,-10 0-7 0 0,18-3-1 0 0,1 0 1 0 0,0 0 0 0 0,0-1 0 0 0,-1 0 0 0 0,1 0-1 0 0,0 0 1 0 0,0-1 0 0 0,0 0 0 0 0,-1 0-1 0 0,1-1 1 0 0,0 0 0 0 0,0 0 0 0 0,-2-1 0 0 0,-7-4-30 0 0,13 6-124 0 0,0 0 0 0 0,0 1 0 0 0,0-1 0 0 0,0 0 0 0 0,0 0 0 0 0,1-1 0 0 0,-1 1 0 0 0,0 0 0 0 0,0 0 0 0 0,1-1 1 0 0,-1 1-1 0 0,0-3 154 0 0,0 2-9320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1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8240 0 0,'3'0'204'0'0,"-2"0"-179"0"0,-1 0-1 0 0,0 0 1 0 0,1-1-1 0 0,-1 1 1 0 0,1 0 0 0 0,-1 0-1 0 0,1 0 1 0 0,-1 0-1 0 0,0 0 1 0 0,1 0 0 0 0,-1 0-1 0 0,1 0 1 0 0,-1 0-1 0 0,0 0 1 0 0,1 1 0 0 0,-1-1-1 0 0,1 0 1 0 0,-1 0-1 0 0,0 0 1 0 0,1 0 0 0 0,-1 1-1 0 0,1-1 1 0 0,-1 0-1 0 0,0 0 1 0 0,1 1 0 0 0,-1-1-1 0 0,0 0 1 0 0,1 1-1 0 0,-1-1 1 0 0,0 0 0 0 0,0 1-1 0 0,1-1 1 0 0,-1 0-1 0 0,0 1 1 0 0,0-1-25 0 0,0 1 109 0 0,9 14 125 0 0,-8-13-217 0 0,0-1 0 0 0,1 1 0 0 0,-1-1 0 0 0,0 1 0 0 0,0-1 0 0 0,1 1 0 0 0,-1 0 0 0 0,-1 0 0 0 0,1 0 0 0 0,0-1 0 0 0,0 1 0 0 0,-1 0 0 0 0,1 0 0 0 0,-1 0 0 0 0,1 0 0 0 0,-1 2-17 0 0,5 40 411 0 0,-4-27-326 0 0,4 7 124 0 0,0 0 1 0 0,7 16-210 0 0,-6-23 57 0 0,-1 0 0 0 0,-1 0 0 0 0,-1 1 0 0 0,0 0 0 0 0,0 15-57 0 0,-1-1 216 0 0,2-1 1 0 0,1 0 0 0 0,1 0-1 0 0,2 0 1 0 0,2 3-217 0 0,-2-6 299 0 0,1-7-66 0 0,-8-18-189 0 0,1-1 1 0 0,-1 1-1 0 0,0 0 0 0 0,0 0 0 0 0,0 0 0 0 0,0 0 0 0 0,-1 1 1 0 0,1-1-1 0 0,-1 0 0 0 0,0 1-44 0 0,0-3 20 0 0,0 0-1 0 0,0 1 1 0 0,0-1 0 0 0,0 0-1 0 0,0 0 1 0 0,0 0 0 0 0,1 0-1 0 0,-1 0 1 0 0,0 0 0 0 0,0 0-1 0 0,1 0 1 0 0,-1 0 0 0 0,1 0-1 0 0,-1 0 1 0 0,1 0 0 0 0,-1 0-1 0 0,1 0 1 0 0,-1 0 0 0 0,1 0-1 0 0,0-1 1 0 0,0 1 0 0 0,-1 0 0 0 0,1 0-1 0 0,0-1 1 0 0,0 1 0 0 0,0 0-1 0 0,0-1 1 0 0,0 1 0 0 0,0-1-1 0 0,0 1 1 0 0,0-1 0 0 0,0 0-1 0 0,0 1-19 0 0,3-1 113 0 0,1 1-1 0 0,-1-1 1 0 0,0 0-1 0 0,1 0 0 0 0,-1-1 1 0 0,0 1-1 0 0,3-2-112 0 0,2 1 324 0 0,13-3 40 0 0,-1-1 0 0 0,16-5-364 0 0,7-3 135 0 0,-31 9-746 0 0,0 0 0 0 0,0 0 1 0 0,8-6 610 0 0,-17 8-9976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2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233 11 7632 0 0,'1'0'32'0'0,"-1"0"-1"0"0,0 0 1 0 0,1 0 0 0 0,-1 0 0 0 0,0 0 0 0 0,1 0-1 0 0,-1 0 1 0 0,1 0 0 0 0,-1 0 0 0 0,0 0 0 0 0,1 0-1 0 0,-1-1 1 0 0,0 1 0 0 0,1 0 0 0 0,-1 0 0 0 0,0 0-1 0 0,1 0 1 0 0,-1 0 0 0 0,0-1 0 0 0,0 1 0 0 0,1 0-1 0 0,-1 0 1 0 0,0-1 0 0 0,1 1 0 0 0,-1 0 0 0 0,0 0-1 0 0,0-1 1 0 0,0 1 0 0 0,1 0 0 0 0,-1-1 0 0 0,0 1-1 0 0,0 0-31 0 0,0-1 33 0 0,0 1 0 0 0,0 0-1 0 0,0-1 1 0 0,0 1 0 0 0,-1 0 0 0 0,1 0-1 0 0,0-1 1 0 0,0 1 0 0 0,0 0-1 0 0,-1 0 1 0 0,1-1 0 0 0,0 1-1 0 0,0 0 1 0 0,-1 0 0 0 0,1 0 0 0 0,0-1-1 0 0,-1 1 1 0 0,1 0 0 0 0,0 0-1 0 0,0 0 1 0 0,-1 0 0 0 0,1 0-1 0 0,0 0 1 0 0,-1 0 0 0 0,1-1-1 0 0,0 1 1 0 0,-1 0 0 0 0,1 0 0 0 0,0 0-1 0 0,-1 0 1 0 0,1 0 0 0 0,0 1-1 0 0,-1-1 1 0 0,1 0-33 0 0,-1 0 191 0 0,1 0-1 0 0,0 1-182 0 0,0 0 0 0 0,0-1 0 0 0,-1 1 0 0 0,1 0 0 0 0,0 0 0 0 0,-1 0 0 0 0,1 0 0 0 0,-1 0 0 0 0,1-1 0 0 0,-1 1 0 0 0,0 0 0 0 0,1 0 0 0 0,-1-1 0 0 0,0 1 0 0 0,1 0 0 0 0,-1-1 0 0 0,0 1 0 0 0,0-1 0 0 0,1 1-1 0 0,-1-1 1 0 0,0 1 0 0 0,0-1-8 0 0,-26 12-31 0 0,11-6 41 0 0,-4 5-7 0 0,-1-1 0 0 0,-19 6-3 0 0,34-13 10 0 0,1 0-1 0 0,0 0 1 0 0,0 0-1 0 0,0 1 1 0 0,0-1-1 0 0,1 1 1 0 0,-1 1 0 0 0,1-1-1 0 0,-3 4-9 0 0,-5 5 85 0 0,11-11-77 0 0,0 0 0 0 0,0 0 0 0 0,0 0 0 0 0,0-1-1 0 0,0 1 1 0 0,1 0 0 0 0,-1 0 0 0 0,0 0 0 0 0,1 0 0 0 0,0 1 0 0 0,0-1 0 0 0,-1 1-8 0 0,-5 21 38 0 0,3-14-34 0 0,-1 0-1 0 0,2 0 0 0 0,-1 0 1 0 0,2 1-1 0 0,-1-1 0 0 0,1 1 1 0 0,1 0-1 0 0,0-1 0 0 0,1 8-3 0 0,-1-5 5 0 0,-1 19 294 0 0,0-21-222 0 0,0-1-1 0 0,1 1 1 0 0,1-1-1 0 0,-1 1 0 0 0,2 0 1 0 0,-1-1-1 0 0,2 0 1 0 0,0 5-77 0 0,1-3 95 0 0,0 0 0 0 0,-1 0 0 0 0,-1 0 1 0 0,0 0-1 0 0,0 7-95 0 0,-1-7 49 0 0,0-1 0 0 0,1 1 0 0 0,1-1 0 0 0,0 1 0 0 0,0-1 0 0 0,2 1-49 0 0,-1 8 58 0 0,-4-18-57 0 0,0-1 0 0 0,0 0 0 0 0,0 1 0 0 0,0-1 0 0 0,1 1 0 0 0,-1-1 0 0 0,0 0 0 0 0,1 1 0 0 0,-1-1 0 0 0,1 1 0 0 0,-1-1 0 0 0,1 0 0 0 0,0 0 0 0 0,0 1 0 0 0,-1-1 1 0 0,1 0-1 0 0,0 0 0 0 0,0 0 0 0 0,1 1-1 0 0,23 25-16 0 0,-14-17 10 0 0,-10-9 8 0 0,-1 0-1 0 0,1 0 0 0 0,-1-1 0 0 0,1 1 0 0 0,0 0 0 0 0,-1-1 1 0 0,1 1-1 0 0,0-1 0 0 0,0 1 0 0 0,-1-1 0 0 0,1 1 0 0 0,0-1 1 0 0,0 0-1 0 0,0 1 0 0 0,0-1 0 0 0,0 0 0 0 0,-1 1 0 0 0,1-1 0 0 0,0 0 1 0 0,0 0-1 0 0,0 0 0 0 0,0 0 0 0 0,0 0 0 0 0,0 0-1 0 0,7 0 1 0 0,0 1-20 0 0,-1-1 0 0 0,1 0 1 0 0,0 0-1 0 0,0-1 0 0 0,0 0 0 0 0,0-1 0 0 0,-1 1 0 0 0,1-1 1 0 0,0-1-1 0 0,-1 1 0 0 0,0-1 0 0 0,0-1 0 0 0,0 1 1 0 0,3-3 18 0 0,3-3-1575 0 0,-11 7-5978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2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6928 0 0,'0'-1'22'0'0,"1"0"0"0"0,-1-1 0 0 0,0 1 0 0 0,1 0 0 0 0,-1 0 1 0 0,1 0-1 0 0,0-1 0 0 0,-1 1 0 0 0,1 0 0 0 0,0 0 0 0 0,0 0 0 0 0,0 0 0 0 0,-1 0 1 0 0,1 0-1 0 0,0 0 0 0 0,0 1 0 0 0,0-1 0 0 0,1 0 0 0 0,-1 0 0 0 0,0 1-22 0 0,30-17 770 0 0,-15 8-493 0 0,-10 6-183 0 0,1 0-1 0 0,-1 0 1 0 0,1 1 0 0 0,0 0-1 0 0,-1 0 1 0 0,1 0-1 0 0,0 1 1 0 0,3 0-94 0 0,59-3 275 0 0,-48 3-114 0 0,-14 0-197 0 0,1 1-1 0 0,-1 0 1 0 0,0 0-1 0 0,0 1 1 0 0,0-1-1 0 0,0 2 1 0 0,0-1 0 0 0,0 1-1 0 0,0 0 1 0 0,0 0-1 0 0,5 3 37 0 0,-10-3-6569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4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386 1 5320 0 0,'-3'0'213'0'0,"1"0"1"0"0,-1 0 0 0 0,1 0-1 0 0,-1 0 1 0 0,1 1 0 0 0,0 0-1 0 0,-1-1 1 0 0,1 1 0 0 0,0 0-1 0 0,0 0 1 0 0,-1 0 0 0 0,1 0-1 0 0,0 0 1 0 0,0 1 0 0 0,0-1-1 0 0,0 1 1 0 0,0-1-1 0 0,-1 3-213 0 0,-14 9 1141 0 0,-32 18-646 0 0,16-4-732 0 0,2 2 1 0 0,-22 26 236 0 0,46-47-37 0 0,1 0 0 0 0,0 0 0 0 0,0 1 0 0 0,0 0 0 0 0,1 0 0 0 0,1 0 0 0 0,-4 9 37 0 0,-22 46 39 0 0,23-51-3 0 0,0 1 1 0 0,0 0-1 0 0,2 0 1 0 0,0 1-1 0 0,0-1 0 0 0,0 7-36 0 0,-11 60 431 0 0,7-46-252 0 0,3 0 0 0 0,-2 34-179 0 0,7-57 26 0 0,1 0-1 0 0,1 1 1 0 0,0-1-1 0 0,0 0 1 0 0,1 0-1 0 0,1 0 1 0 0,0 0-1 0 0,1 0 1 0 0,0-1-1 0 0,4 8-25 0 0,-7-17 3 0 0,2 6 5 0 0,1 0 0 0 0,0 0 0 0 0,0 0 0 0 0,1-1 0 0 0,0 0 0 0 0,0 1 0 0 0,1-2 0 0 0,0 1 0 0 0,6 5-8 0 0,8 8 1 0 0,-18-17-2 0 0,1 0 0 0 0,-1-1-1 0 0,0 1 1 0 0,1-1 0 0 0,0 0-1 0 0,-1 1 1 0 0,1-1 0 0 0,0 0-1 0 0,0-1 1 0 0,1 1 0 0 0,-1 0-1 0 0,0-1 1 0 0,0 0 0 0 0,1 0-1 0 0,0 0 2 0 0,12 2-56 0 0,0 0 0 0 0,1-2 0 0 0,-1 0 0 0 0,1-1 0 0 0,-1-1 0 0 0,1 0 0 0 0,-1-1 0 0 0,0-1-1 0 0,0-1 1 0 0,0 0 0 0 0,0-1 0 0 0,0-1 0 0 0,-1 0 56 0 0,10-5-1379 0 0,-20 9-5283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5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82 7136 0 0,'3'9'471'0'0,"0"14"492"0"0,-3 17-611 0 0,-1 22 330 0 0,3 0-1 0 0,10 60-681 0 0,-11-115 53 0 0,-1-1 0 0 0,0 0-1 0 0,0 1 1 0 0,-1-1 0 0 0,0 0 0 0 0,-1 5-53 0 0,1-5 108 0 0,0 0 0 0 0,0 1-1 0 0,1-1 1 0 0,-1 1 0 0 0,2-1 0 0 0,0 7-108 0 0,0 1 162 0 0,0 0 0 0 0,-1 0-1 0 0,0 0 1 0 0,-1 1-162 0 0,0 23 544 0 0,1-34-475 0 0,-1 0 1 0 0,0 0-1 0 0,1 0 1 0 0,-1 0 0 0 0,-1-1-1 0 0,1 1 1 0 0,0 0 0 0 0,-1-1-1 0 0,0 1 1 0 0,0-1-1 0 0,0 1 1 0 0,0-1 0 0 0,0 0-1 0 0,-3 2-69 0 0,2 0 410 0 0,4-5-405 0 0,-1 0 0 0 0,0-1 1 0 0,0 1-1 0 0,0 0 1 0 0,0-1-1 0 0,0 1 0 0 0,0 0 1 0 0,0-1-1 0 0,0 1 1 0 0,0 0-1 0 0,0-1 1 0 0,0 1-1 0 0,0-1 0 0 0,0 1 1 0 0,0 0-1 0 0,0-1 1 0 0,0 1-1 0 0,0 0 0 0 0,0-1 1 0 0,0 1-1 0 0,0 0 1 0 0,-1-1-1 0 0,1 1 0 0 0,0 0 1 0 0,0-1-1 0 0,0 1 1 0 0,-1 0-1 0 0,1 0 1 0 0,0-1-1 0 0,0 1 0 0 0,-1 0 1 0 0,1 0-1 0 0,0-1 1 0 0,-1 1-6 0 0,-1-5 12 0 0,-1 0 0 0 0,1 0 0 0 0,-1 0 0 0 0,1-1 0 0 0,1 1 0 0 0,-1 0 0 0 0,1-1 0 0 0,0 0 0 0 0,0 1 0 0 0,1-3-12 0 0,-7-30 117 0 0,-10-33-117 0 0,5 24 69 0 0,6 23-25 0 0,3 18-25 0 0,1 0-1 0 0,1 0 1 0 0,-1 0-1 0 0,1 0 1 0 0,0-1 0 0 0,1 1-1 0 0,-1 0 1 0 0,1-1-1 0 0,0 1 1 0 0,1 0-1 0 0,0-5-18 0 0,2-3 16 0 0,-1-1-1 0 0,0 1 1 0 0,-1-4-16 0 0,-1 8 6 0 0,0 1 0 0 0,1-1 0 0 0,0 1 0 0 0,1-1-1 0 0,0 1 1 0 0,0 0 0 0 0,1 0 0 0 0,1 0 0 0 0,3-7-6 0 0,7-9 4 0 0,2 0 0 0 0,14-15-4 0 0,-21 29-13 0 0,1 0 1 0 0,0 1-1 0 0,0 1 0 0 0,1 0 1 0 0,1 0-1 0 0,7-4 13 0 0,-16 11-4 0 0,-1 0-1 0 0,1 1 1 0 0,-1-1-1 0 0,1 1 1 0 0,0 0-1 0 0,0-1 0 0 0,0 1 1 0 0,0 1-1 0 0,0-1 1 0 0,0 0-1 0 0,0 1 1 0 0,0-1-1 0 0,0 1 1 0 0,0 0-1 0 0,0 0 1 0 0,0 0-1 0 0,0 0 1 0 0,0 1-1 0 0,0-1 1 0 0,0 1-1 0 0,0 0 0 0 0,0 0 1 0 0,0 0-1 0 0,0 0 1 0 0,-1 0-1 0 0,1 1 1 0 0,0-1-1 0 0,-1 1 1 0 0,1 0-1 0 0,2 2 5 0 0,17 17-12 0 0,-11-11-3 0 0,0 1 1 0 0,-1 0-1 0 0,0 0 1 0 0,7 11 14 0 0,-15-19-2 0 0,0 1 0 0 0,1 0 0 0 0,-2 0 0 0 0,1 0 0 0 0,0 0 0 0 0,-1 0 0 0 0,0 0 0 0 0,0 0 0 0 0,0 0 0 0 0,0 1 0 0 0,-1-1 0 0 0,0 0 0 0 0,0 1 0 0 0,0-1 0 0 0,0 0 0 0 0,0 1 0 0 0,-1-1 0 0 0,-1 4 2 0 0,0-1 0 0 0,-1 0 0 0 0,0-1 0 0 0,0 1 0 0 0,0-1 0 0 0,-1 0 0 0 0,0 0 0 0 0,0 0 0 0 0,0 0 0 0 0,-1-1 0 0 0,0 0 0 0 0,0 0 0 0 0,0 0 0 0 0,-5 3 0 0 0,0-2 0 0 0,-1-1 0 0 0,1 0 0 0 0,-1-1 0 0 0,1 0 0 0 0,-1-1 0 0 0,0 0 0 0 0,-9 1 0 0 0,16-3-1 0 0,0-1 0 0 0,1 0 0 0 0,-1 1 0 0 0,0-2 0 0 0,0 1 0 0 0,1 0 0 0 0,-1-1 0 0 0,0 0 0 0 0,-1 0 1 0 0,-19-2-15 0 0,17-7-1897 0 0,7 10-6960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7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51 7432 0 0,'0'0'0'0'0,"0"0"0"0"0,13-9 0 0 0,16 5 32 0 0,2 4 8 0 0,0 0-8 0 0,5-4 8 0 0,-11-3 184 0 0,-1 0 8 0 0,10 5 0 0 0,11-3 0 0 0,-10 5-472 0 0,-10 0 0 0 0,4-6-8 0 0,7-1 16 0 0,-36 7-5424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5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6424 0 0,'0'47'235'0'0,"0"22"395"0"0,-6-19 1119 0 0,6-48-1662 0 0,0-1-1 0 0,0 1 0 0 0,-1-1 0 0 0,1 1 0 0 0,0-1 1 0 0,-1 1-1 0 0,0-1 0 0 0,1 0 0 0 0,-1 1 1 0 0,0-1-1 0 0,1 0 0 0 0,-2 1-86 0 0,1-1-73 0 0,1 0 1 0 0,-1 1-1 0 0,0-1 1 0 0,0 0-1 0 0,1 0 1 0 0,-1 1-1 0 0,1-1 1 0 0,-1 0-1 0 0,1 1 0 0 0,0-1 1 0 0,0 1-1 0 0,-1 0 73 0 0,1-1-6578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6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23 3312 0 0,'-1'-2'69'0'0,"1"1"0"0"0,-1 0 1 0 0,0 0-1 0 0,0 0 0 0 0,1 0 1 0 0,-1 0-1 0 0,0 0 0 0 0,0 0 0 0 0,0 0 1 0 0,0 0-1 0 0,0 0 0 0 0,0 1 1 0 0,0-1-1 0 0,0 0 0 0 0,-1 1 0 0 0,1-1 1 0 0,0 1-1 0 0,0-1 0 0 0,-1 1 0 0 0,1-1 1 0 0,0 1-1 0 0,-2 0-69 0 0,0-1 177 0 0,0 0 0 0 0,0 0-1 0 0,0 0 1 0 0,0 1 0 0 0,0 0 0 0 0,0-1-1 0 0,0 1 1 0 0,0 0 0 0 0,0 1 0 0 0,-2-1-177 0 0,-18 18 264 0 0,15-13-258 0 0,-1 0 0 0 0,1 1 1 0 0,0 0-1 0 0,-3 3-6 0 0,-17 13 3 0 0,23-18 25 0 0,0 0 0 0 0,-1 0-1 0 0,1 1 1 0 0,1 0 0 0 0,-1 0 0 0 0,1 0 0 0 0,0 0 0 0 0,0 1 0 0 0,0 0 0 0 0,1 0 0 0 0,0 0-1 0 0,0 0 1 0 0,1 0 0 0 0,0 0 0 0 0,-2 7-28 0 0,1 2 79 0 0,0 1 1 0 0,1-1-1 0 0,1 1 1 0 0,0 0-1 0 0,1-1 0 0 0,1 6-79 0 0,0-19 21 0 0,-1 0-1 0 0,1 1 0 0 0,0-1 0 0 0,-1 0 1 0 0,1 0-1 0 0,0 1 0 0 0,0-1 0 0 0,1 0 1 0 0,-1 0-1 0 0,0 0 0 0 0,1 0 0 0 0,-1 0 0 0 0,1 0 1 0 0,0-1-1 0 0,-1 1 0 0 0,1 0 0 0 0,0-1-20 0 0,36 25 218 0 0,-29-20-138 0 0,-7-5-63 0 0,0 0 1 0 0,0 0-1 0 0,0-1 1 0 0,0 1-1 0 0,0 0 1 0 0,1-1-1 0 0,-1 1 1 0 0,0-1-1 0 0,0 0 1 0 0,0 0-1 0 0,1 0 1 0 0,-1 0-1 0 0,0 0 1 0 0,0 0-1 0 0,0 0 1 0 0,1-1-1 0 0,-1 1 0 0 0,0-1 1 0 0,0 0-1 0 0,0 1 1 0 0,0-1-1 0 0,0 0 1 0 0,0 0-1 0 0,0-1 1 0 0,1 0-18 0 0,7-5 41 0 0,-1 0 0 0 0,0 0 0 0 0,0-1 0 0 0,4-6-41 0 0,6-5 120 0 0,-11 11-85 0 0,0 0 0 0 0,-1-1 0 0 0,-1 0 0 0 0,1 0 0 0 0,-1-1 0 0 0,2-6-35 0 0,-4 10 26 0 0,18-46 397 0 0,-15 32-240 0 0,-7 18-150 0 0,1-1-1 0 0,0 1 1 0 0,-1-1-1 0 0,1 1 1 0 0,0 0-1 0 0,0-1 1 0 0,0 1-1 0 0,1 0 1 0 0,-1 0-33 0 0,0-1 39 0 0,0 1 1 0 0,0 0 0 0 0,0-1 0 0 0,-1 1-1 0 0,1 0 1 0 0,-1-1 0 0 0,0 1 0 0 0,1-1-1 0 0,-1 1 1 0 0,0-1 0 0 0,0 1 0 0 0,-1-1-1 0 0,1-1-39 0 0,-1-7 457 0 0,11 3-9 0 0,-7 5-455 0 0,-10 7 51 0 0,6-1-24 0 0,0 1-1 0 0,0-1 1 0 0,0 1 0 0 0,0-1-1 0 0,1 1 1 0 0,0-1-1 0 0,-1 1 1 0 0,1 0 0 0 0,1-1-1 0 0,-1 1 1 0 0,1 2-20 0 0,-1 6 22 0 0,0 7-10 0 0,1 49 73 0 0,-4 0 0 0 0,-6 31-85 0 0,-5 17 18 0 0,10-70-24 0 0,3-31-56 0 0,-1 1 0 0 0,-3 15 62 0 0,4-29-5 0 0,-2 8-21 0 0,0 0 0 0 0,1 1 0 0 0,0-1 0 0 0,0 0 0 0 0,1 1-1 0 0,1-1 1 0 0,0 1 0 0 0,0-1 0 0 0,1 1 0 0 0,0-1 0 0 0,1 1 0 0 0,1 3 26 0 0,3 8-11 0 0,-6-20 0 0 0,0 1 1 0 0,0-1 0 0 0,1 0 0 0 0,-1 1 0 0 0,1-1-1 0 0,0 0 1 0 0,-1 0 0 0 0,1 0 0 0 0,0 0 0 0 0,0 0 0 0 0,1 0-1 0 0,-1 0 1 0 0,0 0 0 0 0,1 0 0 0 0,-1 0 0 0 0,1 0 0 0 0,-1-1-1 0 0,1 1 1 0 0,0-1 0 0 0,0 1 10 0 0,2-1-7 0 0,1 1-1 0 0,-1-1 1 0 0,1 0-1 0 0,-1 0 1 0 0,1 0-1 0 0,-1 0 1 0 0,1-1-1 0 0,-1 0 1 0 0,1 0-1 0 0,-1 0 1 0 0,5-1 7 0 0,0 0 18 0 0,1-1 1 0 0,-1 1 0 0 0,0-2-1 0 0,0 1 1 0 0,4-3-19 0 0,19-14-1420 0 0,-30 17-5804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5624 0 0,'-6'164'4240'0'0,"-4"-131"-5814"0"0,10-32-4356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8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0 178 3408 0 0,'0'0'80'0'0,"0"0"0"0"0,20 16 328 0 0,-19-15-400 0 0,0-1 1 0 0,0 1-1 0 0,0-1 1 0 0,-1 1-1 0 0,1 0 1 0 0,0-1-1 0 0,0 1 1 0 0,-1 0-1 0 0,1-1 0 0 0,-1 1 1 0 0,1 0-1 0 0,-1 0 1 0 0,1 0-1 0 0,-1 0 1 0 0,1 0-1 0 0,-1 0 1 0 0,0-1-1 0 0,1 1 1 0 0,-1 1-9 0 0,7 24 103 0 0,-4-15-36 0 0,3 13 301 0 0,-1 0 0 0 0,-1 0 0 0 0,-1 1 1 0 0,-1 17-369 0 0,0 37 5352 0 0,-2-70-3820 0 0,0-42-1232 0 0,3 0 1 0 0,3-22-301 0 0,-2-3 205 0 0,-4 50-173 0 0,0-1 0 0 0,0 1 0 0 0,1-1 0 0 0,0 1 1 0 0,0 0-1 0 0,1 0 0 0 0,0-1 0 0 0,1 1 0 0 0,0 0 0 0 0,0 0 1 0 0,3-5-33 0 0,-4 10 27 0 0,1-2-12 0 0,0 0 0 0 0,0 1 0 0 0,0-1 0 0 0,1 1 0 0 0,-1 0 0 0 0,1 0 0 0 0,0 0 1 0 0,0 0-1 0 0,0 1 0 0 0,1 0 0 0 0,0-1-15 0 0,36-24 57 0 0,-29 18-13 0 0,1 1-1 0 0,0 0 0 0 0,0 1 1 0 0,1 1-1 0 0,0 0 0 0 0,5-1-43 0 0,20-12 270 0 0,-21 9-26 0 0,-14 9-202 0 0,1 1 1 0 0,0-1-1 0 0,-1 1 1 0 0,1 0-1 0 0,0 0 1 0 0,0 1-1 0 0,0-1 1 0 0,0 1-1 0 0,1 0-42 0 0,5-7 113 0 0,-11 7-111 0 0,0-1 0 0 0,0 1 0 0 0,0 0 0 0 0,0 0 0 0 0,0-1 0 0 0,1 1-1 0 0,-1 0 1 0 0,0-1 0 0 0,0 1 0 0 0,0 0 0 0 0,1 0 0 0 0,-1-1 0 0 0,0 1-1 0 0,0 0 1 0 0,1 0 0 0 0,-1-1 0 0 0,0 1 0 0 0,1 0 0 0 0,-1 0 0 0 0,0 0 0 0 0,0 0-1 0 0,1 0 1 0 0,-1-1 0 0 0,0 1 0 0 0,1 0 0 0 0,-1 0 0 0 0,0 0 0 0 0,1 0-1 0 0,-1 0 1 0 0,0 0 0 0 0,1 0 0 0 0,-1 0 0 0 0,0 0 0 0 0,1 0 0 0 0,-1 0-1 0 0,0 0 1 0 0,1 1 0 0 0,-1-1 0 0 0,0 0 0 0 0,1 0 0 0 0,-1 0 0 0 0,0 0 0 0 0,1 0-1 0 0,-1 1 1 0 0,0-1 0 0 0,0 0 0 0 0,1 0 0 0 0,-1 1 0 0 0,0-1 0 0 0,0 0-1 0 0,0 0 1 0 0,1 1 0 0 0,-1-1 0 0 0,0 0 0 0 0,0 0 0 0 0,0 1 0 0 0,0-1 0 0 0,1 0-1 0 0,-1 1 1 0 0,0-1 0 0 0,0 0 0 0 0,0 1 0 0 0,0-1 0 0 0,0 0 0 0 0,0 1-1 0 0,0-1 1 0 0,0 0 0 0 0,0 1-2 0 0,1 5-1910 0 0,-1-6-7786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8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5824 0 0,'0'0'409'0'0,"6"9"1342"0"0,-8 33-909 0 0,1-30-815 0 0,0 1 1 0 0,1-1-1 0 0,0 1 1 0 0,1 2-28 0 0,0-8 50 0 0,-1 1 0 0 0,0-1 0 0 0,-1 1 1 0 0,0-1-1 0 0,0 1-50 0 0,-2 26 546 0 0,3-34-530 0 0,0 0 0 0 0,0 1 0 0 0,0-1-1 0 0,0 0 1 0 0,0 0 0 0 0,0 1 0 0 0,0-1 0 0 0,0 0-1 0 0,0 1 1 0 0,0-1 0 0 0,0 0 0 0 0,0 1 0 0 0,0-1 0 0 0,0 0-1 0 0,-1 1 1 0 0,1-1 0 0 0,0 0 0 0 0,0 0 0 0 0,0 1 0 0 0,-1-1-1 0 0,1 0 1 0 0,0 0 0 0 0,0 1 0 0 0,-1-1 0 0 0,1 0-1 0 0,0 0 1 0 0,0 0 0 0 0,-1 0 0 0 0,1 1 0 0 0,0-1 0 0 0,0 0-1 0 0,-1 0 1 0 0,1 0 0 0 0,0 0 0 0 0,-1 0 0 0 0,1 0 0 0 0,0 0-1 0 0,-1 0-15 0 0,1 0-31 0 0,-1 0-1 0 0,1 0 1 0 0,0 0-1 0 0,0 0 1 0 0,-1 1-1 0 0,1-1 1 0 0,0 0-1 0 0,-1 0 1 0 0,1 0-1 0 0,0 0 1 0 0,0 0-1 0 0,-1 0 1 0 0,1 1-1 0 0,0-1 1 0 0,0 0-1 0 0,-1 0 1 0 0,1 0-1 0 0,0 1 1 0 0,0-1-1 0 0,0 0 1 0 0,-1 0-1 0 0,1 1 1 0 0,0-1-1 0 0,0 0 1 0 0,0 0-1 0 0,0 1 1 0 0,0-1-1 0 0,-1 0 1 0 0,1 1-1 0 0,0-1 1 0 0,0 0-1 0 0,0 0 1 0 0,0 1-1 0 0,0-1 1 0 0,0 0-1 0 0,0 1 1 0 0,0-1-1 0 0,0 0 32 0 0,0 1-6529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0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336 13 5016 0 0,'0'-1'33'0'0,"-1"1"1"0"0,1 0 0 0 0,0-1-1 0 0,0 1 1 0 0,-1-1-1 0 0,1 1 1 0 0,0 0-1 0 0,0-1 1 0 0,-1 1-1 0 0,1 0 1 0 0,0 0 0 0 0,-1-1-1 0 0,1 1 1 0 0,-1 0-1 0 0,1 0 1 0 0,0 0-1 0 0,-1-1 1 0 0,1 1-1 0 0,-1 0 1 0 0,1 0 0 0 0,0 0-1 0 0,-1 0 1 0 0,1 0-1 0 0,-1 0 1 0 0,1 0-1 0 0,-1 0 1 0 0,1 0-1 0 0,-1 0-33 0 0,-19-2 1643 0 0,7 1-1009 0 0,-9-1-600 0 0,1 1 0 0 0,-1 0 0 0 0,1 2 0 0 0,-1 0 0 0 0,1 2 0 0 0,0 0 0 0 0,0 1 0 0 0,-6 3-34 0 0,20-6 112 0 0,0 1 1 0 0,1-1 0 0 0,-1 2-1 0 0,0-1 1 0 0,1 1 0 0 0,-1 0-1 0 0,1 0 1 0 0,0 0 0 0 0,0 1-1 0 0,-1 1-112 0 0,3 2 164 0 0,-1 0 0 0 0,1 0-1 0 0,1 1 1 0 0,-3 6-164 0 0,6-13 20 0 0,0 0 0 0 0,0 1 1 0 0,0-1-1 0 0,1 0 0 0 0,-1 1 0 0 0,0-1 0 0 0,1 0 0 0 0,-1 1 1 0 0,1-1-1 0 0,-1 0 0 0 0,1 0 0 0 0,-1 0 0 0 0,1 0 0 0 0,0 1-20 0 0,4 8 23 0 0,-3 2-3 0 0,-2-10 3 0 0,0 1 1 0 0,0-1-1 0 0,1 0 1 0 0,-1 0 0 0 0,1 0-1 0 0,-1 1 1 0 0,1-1-1 0 0,0 0 1 0 0,0 0 0 0 0,0 0-1 0 0,0 0 1 0 0,0 0-1 0 0,0 0 1 0 0,1 0-1 0 0,-1-1 1 0 0,1 1 0 0 0,-1 0-1 0 0,1-1 1 0 0,0 1-1 0 0,-1-1 1 0 0,1 1-24 0 0,22 12 239 0 0,0 0 0 0 0,0-1-1 0 0,1-2 1 0 0,23 8-239 0 0,42 19 405 0 0,-87-37-395 0 0,1 1-1 0 0,-1 0 1 0 0,1 1 0 0 0,-1-1-1 0 0,1 0 1 0 0,-1 1 0 0 0,0 0-1 0 0,0 0 1 0 0,0 0 0 0 0,-1 0-1 0 0,1 0 1 0 0,0 1-10 0 0,-2-1 18 0 0,0-1 0 0 0,0 0 0 0 0,0 0 0 0 0,-1 0 0 0 0,1 1 0 0 0,-1-1 0 0 0,1 0 0 0 0,-1 1 0 0 0,0-1 0 0 0,0 0 0 0 0,0 1 0 0 0,0-1 0 0 0,0 0 0 0 0,0 1-1 0 0,-1-1 1 0 0,1 0 0 0 0,-1 1 0 0 0,1-1 0 0 0,-1 0 0 0 0,0 0 0 0 0,0 1-18 0 0,-2 1 20 0 0,1 0-1 0 0,-1 0 1 0 0,1 0-1 0 0,-1-1 1 0 0,0 1-1 0 0,0-1 1 0 0,-1 0 0 0 0,1 0-1 0 0,-1 0 1 0 0,0 0-1 0 0,1 0 1 0 0,-3 0-20 0 0,-52 26 152 0 0,52-27-178 0 0,1 0 0 0 0,-1-1 0 0 0,0 1-1 0 0,1-1 1 0 0,-1-1 0 0 0,0 1 0 0 0,0-1 0 0 0,0 0 0 0 0,1 0 0 0 0,-1-1 0 0 0,0 0 0 0 0,0 0-1 0 0,1 0 1 0 0,-1 0 0 0 0,1-1 0 0 0,-1 0 0 0 0,1 0 0 0 0,0-1 0 0 0,0 0 0 0 0,0 0 0 0 0,0 0-1 0 0,0 0 1 0 0,0-1 0 0 0,-3-3 26 0 0,-5-3-130 0 0,12 9 128 0 0,-1 0 0 0 0,1 1 0 0 0,0-1-1 0 0,0 0 1 0 0,0 0 0 0 0,0 1 0 0 0,0-1-1 0 0,0 0 1 0 0,0 0 0 0 0,0 0 0 0 0,0 0-1 0 0,1 0 1 0 0,-1 0 0 0 0,0-1 0 0 0,1 1-1 0 0,-1 0 1 0 0,1 0 0 0 0,-1 0 0 0 0,1-1-1 0 0,-1 1 1 0 0,1 0 0 0 0,0-1 0 0 0,0 1-1 0 0,0-1 3 0 0,-1-47-1761 0 0,2 46-5948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0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16 9944 0 0,'-6'-14'2011'0'0,"6"12"-1258"0"0,0 5-396 0 0,0-2-192 0 0,0-1-67 0 0,10 0 159 0 0,-5 2-1946 0 0,-4-2-6815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1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76 9848 0 0,'0'0'0'0'0,"0"0"0"0"0,0 0 0 0 0,0 0 344 0 0,0 0 8 0 0,0 0 0 0 0,0 0 8 0 0,0 0-152 0 0,0 0 0 0 0,-4 0 8 0 0,4 0 0 0 0,0 0-224 0 0,0 0 8 0 0,0 0 0 0 0,0 0 0 0 0,0 0-176 0 0,0 0-8 0 0,0 0-8624 0 0</inkml:trace>
  <inkml:trace contextRef="#ctx0" brushRef="#br0" timeOffset="1">215 1 6824 0 0,'-1'0'171'0'0,"0"1"-1"0"0,1 0 1 0 0,-1-1 0 0 0,0 1 0 0 0,0 0-1 0 0,1-1 1 0 0,-1 1 0 0 0,0 0 0 0 0,1 0 0 0 0,-1-1-1 0 0,1 1 1 0 0,-1 0 0 0 0,1 0 0 0 0,-1 0-1 0 0,1 0 1 0 0,0 0 0 0 0,-1 0 0 0 0,1 1-171 0 0,-4 6 512 0 0,15-10-1514 0 0,-11 2-5718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1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6 7232 0 0,'1'0'-15'0'0,"-1"0"0"0"0,1 0 0 0 0,0 0 1 0 0,-1 0-1 0 0,1 0 0 0 0,0 0 0 0 0,-1 0 0 0 0,1 0 1 0 0,-1 0-1 0 0,1-1 0 0 0,0 1 0 0 0,-1 0 0 0 0,1 0 1 0 0,-1-1-1 0 0,1 1 0 0 0,-1 0 0 0 0,1-1 0 0 0,-1 1 1 0 0,1-1 14 0 0,-1 1-11 0 0,1 0 1 0 0,-1 0-1 0 0,0-1 1 0 0,0 1-1 0 0,1 0 1 0 0,-1 0-1 0 0,0 0 1 0 0,1 0-1 0 0,-1 0 0 0 0,0-1 1 0 0,1 1-1 0 0,-1 0 1 0 0,0 0-1 0 0,0 0 1 0 0,1 0-1 0 0,-1 0 1 0 0,0 0-1 0 0,1 0 1 0 0,-1 0-1 0 0,0 0 1 0 0,1 0-1 0 0,-1 0 1 0 0,0 1-1 0 0,1-1 1 0 0,-1 0-1 0 0,0 0 1 0 0,0 0-1 0 0,1 0 1 0 0,-1 0-1 0 0,0 0 1 0 0,1 1-1 0 0,-1-1 1 0 0,0 0-1 0 0,0 0 11 0 0,15 5 68 0 0,8 4 575 0 0,-6 2-407 0 0,0 1 1 0 0,-1 0-1 0 0,0 1 1 0 0,-1 1 0 0 0,-1 1-1 0 0,0 0 1 0 0,-1 0-1 0 0,-1 2 1 0 0,0-1-1 0 0,-1 2 1 0 0,-1-1-1 0 0,3 10-236 0 0,-2-3 151 0 0,-2 0-1 0 0,-1 1 0 0 0,0 0 0 0 0,-2 1 0 0 0,-1 0 0 0 0,-1 0 0 0 0,-1 0 1 0 0,-1 15-151 0 0,-1-17 102 0 0,-2 0 0 0 0,-1 0 1 0 0,-1-1-1 0 0,0 1 0 0 0,-2-1 1 0 0,-1 0-1 0 0,-1 0 0 0 0,-4 8-102 0 0,0-3 127 0 0,5-14-12 0 0,0 0-1 0 0,0 0 0 0 0,-1 0 1 0 0,-1-1-1 0 0,-1 0 1 0 0,-8 12-115 0 0,2-8 114 0 0,1 0 65 0 0,0-1 0 0 0,-9 7-179 0 0,17-18 37 0 0,0 0 0 0 0,0 0 1 0 0,-1-1-1 0 0,0 0 0 0 0,0 0 0 0 0,0-1 0 0 0,0 1 0 0 0,-5 0-37 0 0,-11 6 166 0 0,20-8-90 0 0,0-1 0 0 0,0 1-1 0 0,0-1 1 0 0,0 0 0 0 0,-1 1-1 0 0,1-2 1 0 0,0 1 0 0 0,-1 0-1 0 0,1-1 1 0 0,-1 1 0 0 0,-1-1-76 0 0,-32 0-1587 0 0,36 0-7810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2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65 8840 0 0,'0'-5'406'0'0,"-1"0"1"0"0,0 0 0 0 0,-1 0-1 0 0,1 1 1 0 0,-1-1 0 0 0,-2-3-407 0 0,5 7 121 0 0,1 0 1 0 0,-1 0-1 0 0,0 0 1 0 0,0 0-1 0 0,0 0 1 0 0,0 0-1 0 0,0 0 1 0 0,0-1-1 0 0,0 1 1 0 0,0 0-1 0 0,0-1 1 0 0,-1 1-1 0 0,1-1 1 0 0,0 1-1 0 0,-1-1-121 0 0,0 2 7 0 0,0-1-1 0 0,0 1 1 0 0,0 0-1 0 0,0 0 1 0 0,0-1-1 0 0,0 1 0 0 0,0 0 1 0 0,0 0-1 0 0,0-1 1 0 0,0 1-1 0 0,0 0 1 0 0,0 0-1 0 0,1-1 1 0 0,-1 1-1 0 0,0 0 1 0 0,0 0-1 0 0,0-1 0 0 0,0 1 1 0 0,0 0-1 0 0,0 0 1 0 0,1 0-1 0 0,-1-1 1 0 0,0 1-1 0 0,0 0 1 0 0,0 0-1 0 0,1 0 0 0 0,-1 0 1 0 0,0-1-1 0 0,0 1 1 0 0,0 0-1 0 0,1 0 1 0 0,-1 0-1 0 0,0 0 1 0 0,0 0-1 0 0,1 0 1 0 0,-1 0-1 0 0,0 0 0 0 0,0 0 1 0 0,1 0-1 0 0,-1 0 1 0 0,0 0-1 0 0,0 0 1 0 0,1 0-1 0 0,-1 0 1 0 0,0 0-1 0 0,0 0 1 0 0,1 0-1 0 0,-1 0 0 0 0,0 0 1 0 0,1 0-7 0 0,2 0-1303 0 0,-3 0-7355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8.1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43 538 5720 0 0,'2'-1'104'0'0,"0"-1"1"0"0,-1 1-1 0 0,1-1 1 0 0,0 1 0 0 0,-1-1-1 0 0,1 1 1 0 0,-1-1-1 0 0,1 0 1 0 0,-1 0-1 0 0,0 0 1 0 0,0 0-1 0 0,0 0 1 0 0,1-1-105 0 0,12-33 1150 0 0,-3 6-235 0 0,-4 15-664 0 0,-1-1 1 0 0,-1 1 0 0 0,0-1-1 0 0,-1 0 1 0 0,-1 0 0 0 0,1-12-252 0 0,11-46 274 0 0,-9 55-215 0 0,25-78 518 0 0,-26 83-389 0 0,1 1 0 0 0,0 0 0 0 0,1 1 0 0 0,1-1 0 0 0,8-9-188 0 0,-8 11 181 0 0,-6 8-70 0 0,1 0-1 0 0,-1 0 0 0 0,1 0 1 0 0,0 0-1 0 0,0 0 1 0 0,0 0-1 0 0,2 0-110 0 0,-1 1 73 0 0,1 0 0 0 0,0 0 0 0 0,-1 0 0 0 0,1 1 0 0 0,0 0 0 0 0,0 0 0 0 0,-1 0 0 0 0,1 1 0 0 0,0 0 0 0 0,0 0 0 0 0,0 0 0 0 0,0 0 0 0 0,0 1 0 0 0,2 0-73 0 0,-4 0 6 0 0,-1 0 0 0 0,0 0 0 0 0,0 0 0 0 0,0 0 0 0 0,1 0 0 0 0,-1 1 0 0 0,0-1 0 0 0,-1 1 0 0 0,1-1 0 0 0,0 1 0 0 0,0 0 0 0 0,-1 0 0 0 0,1-1 0 0 0,-1 1 1 0 0,1 0-1 0 0,-1 0 0 0 0,0 1 0 0 0,0-1 0 0 0,0 0 0 0 0,0 1-6 0 0,20 51 57 0 0,-19-45-43 0 0,17 52 91 0 0,10 56-105 0 0,-21-62 13 0 0,-7-40-9 0 0,1 1 0 0 0,1-1 1 0 0,0 0-1 0 0,1 0 0 0 0,1 0 1 0 0,5 11-5 0 0,-9-23 0 0 0,0 0 0 0 0,0 0 0 0 0,0 0 0 0 0,-1 0 0 0 0,1 0 0 0 0,-1 0 0 0 0,1 0 0 0 0,-1 0 0 0 0,0 0 0 0 0,3 23-2 0 0,5-15-8 0 0,-7-10 10 0 0,-1-1-1 0 0,1 1 0 0 0,0 0 1 0 0,-1-1-1 0 0,1 1 1 0 0,-1 0-1 0 0,0-1 0 0 0,1 1 1 0 0,-1 0-1 0 0,1-1 1 0 0,-1 1-1 0 0,0 0 0 0 0,0 0 1 0 0,1 0-1 0 0,-1-1 1 0 0,0 1-1 0 0,0 0 0 0 0,0 0 1 0 0,0 0-1 0 0,0 0 1 0 0,0 0 0 0 0,0 42-1855 0 0,0-43-7394 0 0</inkml:trace>
  <inkml:trace contextRef="#ctx0" brushRef="#br0" timeOffset="1">0 355 7632 0 0,'0'0'0'0'0,"0"0"0"0"0,0 0 0 0 0,0 0 384 0 0,0 0 0 0 0,3 0 0 0 0,8 0 0 0 0,4 0-248 0 0,-6 0 8 0 0,0 0-8 0 0,18-2 8 0 0,13-3-144 0 0,3 3 0 0 0,-1-2 0 0 0,1-3 0 0 0,-1 0-80 0 0,-6 1 0 0 0,-5-1-7104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7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 7936 0 0,'0'0'600'0'0,"0"0"0"0"0,0 0 0 0 0,0 0-18 0 0,0 0-67 0 0,0 0-14 0 0,0 0-3 0 0,0 0-38 0 0,0 0-144 0 0,0 0-36 0 0,0 0 1 0 0,0 0-17 0 0,6-2-89 0 0,1 0-123 0 0,18-9 200 0 0,-23 10-124 0 0,4 4 25 0 0,-1 10-69 0 0,-5 20-113 0 0,-1-18 46 0 0,2 110 567 0 0,7 16-584 0 0,-2-3 1057 0 0,-4-77-763 0 0,-3-35-144 0 0,-3 0-1727 0 0,4-26-8980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8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5824 0 0,'7'8'189'0'0,"-6"-7"-156"0"0,0-1 1 0 0,0 1-1 0 0,0 0 0 0 0,0 0 1 0 0,0-1-1 0 0,0 1 0 0 0,-1 0 0 0 0,1 0 1 0 0,0 0-1 0 0,-1 0 0 0 0,1 0 1 0 0,-1 0-1 0 0,1 0 0 0 0,-1 0 0 0 0,1 0 1 0 0,-1 0-1 0 0,0 0 0 0 0,1 0 0 0 0,-1 0 1 0 0,0 0-1 0 0,0 0 0 0 0,0 0 1 0 0,0 0-1 0 0,0 0 0 0 0,0 1 0 0 0,0-1-33 0 0,22-2 451 0 0,-15 0-387 0 0,-1 0 1 0 0,0 1-1 0 0,0-1 0 0 0,0 1 0 0 0,5 1-64 0 0,-5-1 62 0 0,1 1 0 0 0,-1-1 0 0 0,0-1 0 0 0,1 1 0 0 0,0-2-62 0 0,3 1 137 0 0,1 0 1 0 0,-1 0-1 0 0,0 1 1 0 0,1 0-1 0 0,8 2-137 0 0,18 0 449 0 0,-34-2-531 0 0,1 0 1 0 0,-1 1-1 0 0,0-1 1 0 0,0 1-1 0 0,0 0 0 0 0,1 0 1 0 0,-1 0-1 0 0,0 1 1 0 0,0-1-1 0 0,0 1 1 0 0,-1-1-1 0 0,3 3 82 0 0,-4-3-5805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8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6328 0 0,'1'0'0'0'0,"26"-2"809"0"0,-10-6-372 0 0,-2 0-464 0 0,0 1 0 0 0,1 0 0 0 0,0 1 0 0 0,0 1 0 0 0,0 0 0 0 0,1 1 0 0 0,0 1 0 0 0,0 0-1 0 0,8 1 28 0 0,-9 0-17 0 0,-13 1 17 0 0,0 1 0 0 0,0-1 0 0 0,0 1 0 0 0,0 0 0 0 0,1 0 1 0 0,-1 0-1 0 0,0 0 0 0 0,0 1 0 0 0,0-1 0 0 0,0 1 0 0 0,0 0 0 0 0,0 0 0 0 0,0 0 0 0 0,0 0 0 0 0,0 0 0 0 0,12 2-868 0 0,-14-3-3738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7024 0 0,'3'14'359'0'0,"5"-14"400"0"0,-7 0-726 0 0,-1 0 0 0 0,1 0 1 0 0,-1 0-1 0 0,1-1 0 0 0,0 1 1 0 0,-1 0-1 0 0,1 0 0 0 0,0 0 0 0 0,-1 0 1 0 0,1 0-1 0 0,0 0 0 0 0,-1 0 1 0 0,1 1-1 0 0,-1-1 0 0 0,1 0 1 0 0,0 0-1 0 0,-1 0 0 0 0,1 1 1 0 0,-1-1-1 0 0,1 0 0 0 0,-1 1 0 0 0,1-1 1 0 0,0 0-1 0 0,-1 1 0 0 0,1-1-33 0 0,7 14 535 0 0,-8-12-509 0 0,0-1 0 0 0,0 0 0 0 0,1 0 0 0 0,-1 0 0 0 0,1 0-1 0 0,-1 0 1 0 0,1 0 0 0 0,0 0 0 0 0,-1 0 0 0 0,1 0 0 0 0,0 0 0 0 0,0-1 0 0 0,-1 1 0 0 0,1 0-1 0 0,0 0 1 0 0,0-1 0 0 0,0 1 0 0 0,0 0 0 0 0,0-1 0 0 0,0 1 0 0 0,0-1 0 0 0,0 1-1 0 0,0-1 1 0 0,1 1-26 0 0,8 1 92 0 0,-4 1-34 0 0,-1-2 1 0 0,1 1-1 0 0,0-1 1 0 0,0 0-1 0 0,0 0 1 0 0,0 0-1 0 0,0-1 1 0 0,0 0-1 0 0,0 0 1 0 0,0 0-1 0 0,0-1 1 0 0,0 0-1 0 0,0 0 1 0 0,2-2-59 0 0,0 1 33 0 0,0 1 0 0 0,0 0 0 0 0,0 0 0 0 0,0 1 0 0 0,5 0-33 0 0,8-1-1412 0 0,-18 1-5582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9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8840 0 0,'0'0'0'0'0,"0"-1"0"0"0,0 1 0 0 0,1-1 0 0 0,-1 1 0 0 0,0 0 0 0 0,1-1 0 0 0,-1 1 0 0 0,0 0 0 0 0,1-1 0 0 0,-1 1 0 0 0,1 0 0 0 0,-1-1 0 0 0,1 1 0 0 0,-1 0 0 0 0,0 0 0 0 0,1-1 0 0 0,-1 1 0 0 0,1 0 0 0 0,-1 0 0 0 0,1 0 0 0 0,0 0 0 0 0,-1 0 0 0 0,1 0 0 0 0,-1 0 0 0 0,1 0 0 0 0,-1 0 0 0 0,1 0 0 0 0,-1 0 0 0 0,1 0 0 0 0,3 11 0 0 0,1-1-7 0 0,-5-9 7 0 0,0-1 0 0 0,0 0 0 0 0,0 0 0 0 0,0 0 0 0 0,0 0 0 0 0,0 0 0 0 0,0 0 0 0 0,0 0 0 0 0,0 0 0 0 0,0 0 0 0 0,0 0-1 0 0,1 0 1 0 0,-1 0 0 0 0,0 0 0 0 0,0 0 0 0 0,0 0 0 0 0,0 0 0 0 0,0 0 0 0 0,0 0 0 0 0,0 0 0 0 0,0 0 0 0 0,0 0 0 0 0,0 0 0 0 0,1 0 0 0 0,-1 0 0 0 0,0 0 0 0 0,0 0 0 0 0,0 0 0 0 0,0 0 0 0 0,0 0-1 0 0,0 0 1 0 0,0 0 0 0 0,0 0 0 0 0,0 0 0 0 0,0 0 0 0 0,0 0 0 0 0,0 0 0 0 0,0-1 0 0 0,1 1 0 0 0,-1 0 0 0 0,0 0 0 0 0,0 0 0 0 0,0 0 0 0 0,0 0 0 0 0,0 0 0 0 0,0 0 0 0 0,0 0 0 0 0,0 0 0 0 0,0 0 0 0 0,0 0-1 0 0,0 0 1 0 0,0-1 0 0 0,0 1 0 0 0,0 0 0 0 0,0 0 0 0 0,0 0 0 0 0,0 0 0 0 0,0 0 0 0 0,0 0 0 0 0,0 0 0 0 0,0 0 0 0 0,0 0 0 0 0,0 0 0 0 0,0 0 0 0 0,0-1 0 0 0,0 2 0 0 0,0-1 1 0 0,0 0-1 0 0,0 0 1 0 0,0 0-1 0 0,0 0 1 0 0,0 0-1 0 0,0 0 1 0 0,0 0-1 0 0,0 0 0 0 0,0 1 1 0 0,0-1-1 0 0,0 0 1 0 0,1 0-1 0 0,-1 0 1 0 0,0 0-1 0 0,0 0 1 0 0,0 0-1 0 0,0 0 1 0 0,0 0-1 0 0,0 0 1 0 0,0 0-1 0 0,0 0 1 0 0,1 0-1 0 0,-1 0 0 0 0,0 0 1 0 0,0 0-1 0 0,0 0 1 0 0,0 0-1 0 0,0 0 1 0 0,0 0-1 0 0,1 0 1 0 0,-1 0-1 0 0,0 0 1 0 0,0 0-1 0 0,0 0 1 0 0,0 0-1 0 0,0 0 1 0 0,0 0-1 0 0,0 0 0 0 0,1 0 1 0 0,-1 0-1 0 0,0 0 1 0 0,0 0-1 0 0,0 0 1 0 0,0 0-1 0 0,0 0 1 0 0,0 0-1 0 0,0 0 1 0 0,0-1-1 0 0,0 1 1 0 0,0 0-1 0 0,1 0 1 0 0,-1 0-1 0 0,0 0 0 0 0,0 0 1 0 0,0 0-1 0 0,0 0 1 0 0,0 0-1 0 0,0-1 1 0 0,0 1-1 0 0,0 0 1 0 0,0 0-1 0 0,0 0 1 0 0,0 0-1 0 0,0 0 1 0 0,0 0-1 0 0,0-1 0 0 0,2 3 47 0 0,-1-1 1 0 0,1 0-1 0 0,0 0 0 0 0,0-1 1 0 0,0 1-1 0 0,0 0 0 0 0,0 0 0 0 0,0-1 1 0 0,0 0-1 0 0,0 1 0 0 0,0-1 1 0 0,2 0-48 0 0,-2 0 14 0 0,1 0 1 0 0,-1 1-1 0 0,0-1 1 0 0,1 1-1 0 0,-1-1 1 0 0,0 1-1 0 0,1 0 1 0 0,-1 0-1 0 0,0 0 1 0 0,0 0-1 0 0,0 0 1 0 0,0 0-1 0 0,0 1 1 0 0,0-1-15 0 0,16 18 164 0 0,-1 0 0 0 0,-1 0 0 0 0,9 15-164 0 0,4 5 253 0 0,-3-2-51 0 0,-1 0 1 0 0,-2 1-1 0 0,-1 2 1 0 0,-2 0-1 0 0,-2 1 1 0 0,-1 5-203 0 0,-4-4 302 0 0,-8-27-153 0 0,-1 0 0 0 0,2-1 0 0 0,1 2-149 0 0,-3-6 79 0 0,0-1-1 0 0,-1 1 1 0 0,0 0-1 0 0,0 5-78 0 0,6 18 319 0 0,-9-30-263 0 0,1 0 0 0 0,0 1 0 0 0,-1-1 0 0 0,0 0 0 0 0,0 1 0 0 0,0-1 0 0 0,0 1-1 0 0,0-1 1 0 0,-1 0-56 0 0,0 13-1509 0 0,1-16-7043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9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0 6520 0 0,'1'0'6'0'0,"-1"0"1"0"0,0 0 0 0 0,0 0 0 0 0,0 0-1 0 0,0 0 1 0 0,1 0 0 0 0,-1 0-1 0 0,0 0 1 0 0,0 0 0 0 0,0 1-1 0 0,0-1 1 0 0,0 0 0 0 0,1 0-1 0 0,-1 0 1 0 0,0 0 0 0 0,0 0 0 0 0,0 0-1 0 0,0 0 1 0 0,0 0 0 0 0,0 1-1 0 0,0-1 1 0 0,1 0 0 0 0,-1 0-1 0 0,0 0 1 0 0,0 0 0 0 0,0 0-1 0 0,0 1 1 0 0,0-1 0 0 0,0 0-1 0 0,0 0 1 0 0,0 0 0 0 0,0 0 0 0 0,0 1-1 0 0,0-1 1 0 0,0 0 0 0 0,0 0-1 0 0,0 0 1 0 0,0 0 0 0 0,0 1-1 0 0,0-1 1 0 0,0 0 0 0 0,0 0-1 0 0,0 0 1 0 0,0 0 0 0 0,0 1 0 0 0,0-1-1 0 0,-1 0-6 0 0,2 20 699 0 0,-5 23 386 0 0,-8-5-696 0 0,-2 0 0 0 0,-2-1 0 0 0,-18 31-389 0 0,-14 32 831 0 0,42-89-708 0 0,1 0-1 0 0,-2 0 1 0 0,1-1 0 0 0,-8 8-123 0 0,4-5 85 0 0,-14 25 130 0 0,-8 9 66 0 0,17-20-63 0 0,13-24-195 0 0,1 0 0 0 0,-1 0 0 0 0,0 0 0 0 0,1 0 0 0 0,-2 0 0 0 0,1 0 0 0 0,0 0 0 0 0,0-1 0 0 0,-1 1 0 0 0,0 0-23 0 0,2-2-58 0 0,-1 1 0 0 0,0-1 1 0 0,1 1-1 0 0,-1 0 1 0 0,1 0-1 0 0,-1 0 1 0 0,1-1-1 0 0,0 2 0 0 0,0-1 1 0 0,0 0-1 0 0,0 0 1 0 0,0 0-1 0 0,1 0 0 0 0,-1 0 1 0 0,1 1-1 0 0,-1-1 1 0 0,1 0-1 0 0,0 1 0 0 0,0-1 1 0 0,0 0-1 0 0,0 1 1 0 0,0-1-1 0 0,0 0 1 0 0,1 0-1 0 0,-1 1 0 0 0,1 0 58 0 0,0-1-7606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9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76 521 8640 0 0,'0'-1'38'0'0,"0"0"0"0"0,0 0 0 0 0,0 0 1 0 0,1 0-1 0 0,-1 0 0 0 0,0 0 0 0 0,1 0 1 0 0,-1 0-1 0 0,1 0 0 0 0,-1 0 0 0 0,1 1 1 0 0,-1-1-1 0 0,1 0 0 0 0,0 0 0 0 0,-1 0 1 0 0,1 1-39 0 0,0-1 51 0 0,0 0 0 0 0,0 0 0 0 0,-1 0 0 0 0,1 1 0 0 0,0-1 0 0 0,-1 0 0 0 0,1 0 0 0 0,-1 0 0 0 0,1 0 0 0 0,-1 0 1 0 0,0 0-1 0 0,1 0 0 0 0,-1 0 0 0 0,0-1 0 0 0,0 1 0 0 0,1 0-51 0 0,-1-13 327 0 0,0 0 0 0 0,1 0 0 0 0,1 0 0 0 0,1 0 0 0 0,0-3-327 0 0,24-112 870 0 0,-12 61-578 0 0,-12 51-87 0 0,0 0-1 0 0,1 0 0 0 0,1 1 0 0 0,1-1 0 0 0,0 1 0 0 0,1 0 1 0 0,5-8-205 0 0,0 1 359 0 0,-11 20-317 0 0,0 1-1 0 0,0 0 1 0 0,0 0-1 0 0,0-1 1 0 0,0 1-1 0 0,0 0 1 0 0,1 0-1 0 0,-1 0 1 0 0,1 0-1 0 0,-1 0 1 0 0,1 0-1 0 0,0 1 1 0 0,0-1-1 0 0,0 1 1 0 0,0-1-1 0 0,0 1 1 0 0,0 0 0 0 0,0-1-1 0 0,0 1 1 0 0,1 0-1 0 0,-1 0 1 0 0,0 1-1 0 0,2-1-41 0 0,-3 0 26 0 0,1 1-1 0 0,-1 0 1 0 0,1 0 0 0 0,-1 0-1 0 0,1 0 1 0 0,-1 0 0 0 0,1 0-1 0 0,-1 0 1 0 0,1 1 0 0 0,-1-1-1 0 0,1 0 1 0 0,-1 1 0 0 0,1 0-1 0 0,-1-1 1 0 0,0 1 0 0 0,1 0-1 0 0,-1-1 1 0 0,0 1-1 0 0,0 0 1 0 0,0 0 0 0 0,1 0-1 0 0,-1 0 1 0 0,0 0 0 0 0,0 0-1 0 0,0 0 1 0 0,-1 1 0 0 0,1-1-1 0 0,0 0 1 0 0,0 1 0 0 0,-1-1-1 0 0,1 0 1 0 0,0 1 0 0 0,-1-1-26 0 0,4 9 7 0 0,-1-1 0 0 0,0 1 0 0 0,-1 0 0 0 0,2 8-7 0 0,-3-9 24 0 0,58 240 258 0 0,-41-197-398 0 0,2 11-54 0 0,-5-9 146 0 0,-8-34 55 0 0,-2 2-1 0 0,3 14-30 0 0,-6-25 23 0 0,0 1-1 0 0,2 0 1 0 0,-1-1 0 0 0,1 1-1 0 0,6 10-22 0 0,-10-21 10 0 0,0 6-7 0 0,0-6-5 0 0,0-1 0 0 0,0 0 0 0 0,0 1-1 0 0,1-1 1 0 0,-1 0 0 0 0,0 1 0 0 0,0-1 0 0 0,0 1 0 0 0,0-1 0 0 0,0 0 0 0 0,0 1 0 0 0,0-1-1 0 0,0 1 1 0 0,0-1 0 0 0,0 0 0 0 0,0 1 0 0 0,0-1 0 0 0,0 1 0 0 0,0-1 0 0 0,0 0-1 0 0,0 1 1 0 0,0-1 0 0 0,-1 0 0 0 0,1 1 0 0 0,0-1 0 0 0,0 0 0 0 0,0 1 0 0 0,-1-1 0 0 0,1 0-1 0 0,0 1 1 0 0,0-1 0 0 0,-1 0 0 0 0,1 1 0 0 0,0-1 0 0 0,-1 0 0 0 0,1 0 0 0 0,0 0-1 0 0,-1 1 1 0 0,1-1 0 0 0,0 0 0 0 0,-1 0 0 0 0,1 0 0 0 0,-1 0 2 0 0,-2 0-2125 0 0,2 0-8207 0 0</inkml:trace>
  <inkml:trace contextRef="#ctx0" brushRef="#br0" timeOffset="1.69">0 305 8936 0 0,'0'-4'0'0'0,"0"2"0"0"0,4-8 0 0 0,8 8 424 0 0,4 2 8 0 0,4 0 0 0 0,-4-14 0 0 0,-4 2-176 0 0,-2 2 8 0 0,5 10-8 0 0,13-6 8 0 0,4-4-176 0 0,-8 4 8 0 0,8 6 0 0 0,6-2 0 0 0,-1-2-104 0 0,-5 4 8 0 0,0 6-9048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0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0 590 6016 0 0,'3'-3'114'0'0,"0"-1"0"0"0,0 0 1 0 0,-1 1-1 0 0,1-1 0 0 0,-1 0 0 0 0,0 0 1 0 0,-1 0-1 0 0,1 0 0 0 0,0-1 1 0 0,-1 1-1 0 0,0 0 0 0 0,0-1 0 0 0,-1 1 1 0 0,1-2-115 0 0,0-13 1273 0 0,0-1 1 0 0,-3-16-1274 0 0,1-1 575 0 0,-3-222 2613 0 0,4 256-3109 0 0,0-1 0 0 0,1 1 0 0 0,-1 0 0 0 0,1 0 0 0 0,-1 0 0 0 0,1-1 0 0 0,0 1 0 0 0,0 0 0 0 0,1 0 0 0 0,-1 0 0 0 0,0 0 0 0 0,1 1 0 0 0,0-1 0 0 0,0 0 0 0 0,0 1 0 0 0,0-1-1 0 0,0 1 1 0 0,0-1 0 0 0,1 1 0 0 0,-1 0 0 0 0,1 0 0 0 0,-1 0 0 0 0,3 0-79 0 0,-4 1 25 0 0,1 0-1 0 0,-1 1 0 0 0,1-1 1 0 0,-1 1-1 0 0,1-1 1 0 0,-1 1-1 0 0,0 0 1 0 0,1 0-1 0 0,-1 0 1 0 0,1 0-1 0 0,-1 0 0 0 0,1 0 1 0 0,-1 0-1 0 0,1 0 1 0 0,-1 0-1 0 0,1 1 1 0 0,-1-1-1 0 0,1 1 0 0 0,-1-1 1 0 0,1 1-1 0 0,-1 0 1 0 0,0-1-1 0 0,1 1 1 0 0,-1 0-1 0 0,0 0 0 0 0,1 1-24 0 0,3 2-17 0 0,0 1-1 0 0,0 0 0 0 0,0 1 0 0 0,-1-1 1 0 0,2 4 17 0 0,5 6 46 0 0,3 1-44 0 0,-1 2-1 0 0,-1 0 0 0 0,-1 0 1 0 0,0 1-1 0 0,-1 1 1 0 0,7 19-2 0 0,29 64 76 0 0,-19-43 189 0 0,2 10-265 0 0,-26-63 34 0 0,1 0 1 0 0,0-1 0 0 0,0 1-1 0 0,0-1 1 0 0,1 0 0 0 0,0-1-1 0 0,0 1 1 0 0,3 1-35 0 0,-7-6 11 0 0,-1-1 0 0 0,1 0 0 0 0,-1 1 0 0 0,1-1 0 0 0,-1 0 0 0 0,1 1 0 0 0,0-1 0 0 0,-1 0 0 0 0,1 0 0 0 0,-1 0 0 0 0,1 1 0 0 0,0-1 0 0 0,-1 0 0 0 0,1 0 0 0 0,0 0 0 0 0,-1 0 0 0 0,1 0 0 0 0,0 0 0 0 0,-1 0-1 0 0,1 0 1 0 0,-1-1 0 0 0,1 1 0 0 0,0 0 0 0 0,-1 0 0 0 0,1 0 0 0 0,-1-1 0 0 0,1 1 0 0 0,0 0 0 0 0,-1-1 0 0 0,1 1 0 0 0,-1-1 0 0 0,1 1 0 0 0,-1 0 0 0 0,1-1 0 0 0,-1 1 0 0 0,0-1 0 0 0,1 1 0 0 0,-1-1 0 0 0,1 1 0 0 0,-1-1-11 0 0,18-25 70 0 0,-15 20-40 0 0,7-12-10 0 0,-1-1 0 0 0,-1 0 0 0 0,0 0 0 0 0,-2-1 0 0 0,0 0 0 0 0,-1 0 0 0 0,1-18-20 0 0,13-46 110 0 0,20-85 44 0 0,-33 146-139 0 0,-5 16-14 0 0,0 1 1 0 0,1-1-1 0 0,0 0 0 0 0,1 0 0 0 0,-1 1 1 0 0,1-1-1 0 0,4-5-1 0 0,-2 0 4 0 0,-5 10-3 0 0,0 1 0 0 0,0 0-1 0 0,0 0 1 0 0,1 0 0 0 0,-1 0 0 0 0,0 0-1 0 0,1 0 1 0 0,-1-1 0 0 0,1 1 0 0 0,-1 0-1 0 0,1 0 1 0 0,-1 0 0 0 0,1 0-1 0 0,0 1 1 0 0,0-1 0 0 0,-1 0 0 0 0,1 0-1 0 0,0 0 1 0 0,0 0 0 0 0,0 1 0 0 0,0-1-1 0 0,0 1 1 0 0,0-1 0 0 0,0 0-1 0 0,1 1 0 0 0,9-2 15 0 0,-4 1 0 0 0,-3 15-2 0 0,-3-10-10 0 0,0 1 0 0 0,1 0 0 0 0,0-1 0 0 0,-1 0 0 0 0,1 1 0 0 0,3 3-3 0 0,9 23 5 0 0,-5 5 1 0 0,5 36-6 0 0,-8-38 0 0 0,-4-24-51 0 0,1 1-1 0 0,0-1 0 0 0,1 0 0 0 0,2 4 52 0 0,-1-4-60 0 0,-1-1 0 0 0,-1 1 0 0 0,0 0-1 0 0,1 5 61 0 0,9 22-421 0 0,-7-21 252 0 0,-5-14 139 0 0,0 0 0 0 0,0-1 0 0 0,-1 1 1 0 0,1 0-1 0 0,-1 0 0 0 0,1 0 0 0 0,-1 0 0 0 0,1-1 0 0 0,-1 1 0 0 0,0 1 30 0 0,0-1-13 0 0,0-1 0 0 0,1 0 0 0 0,-1 0 0 0 0,0 0 0 0 0,1 0 0 0 0,-1 0 0 0 0,1 0-1 0 0,-1 1 1 0 0,1-1 0 0 0,-1 0 0 0 0,1 0 0 0 0,0-1 0 0 0,-1 1 0 0 0,2 1 13 0 0,-1-1-170 0 0,0 0 0 0 0,-1 0 0 0 0,1-1 0 0 0,0 1 1 0 0,-1 0-1 0 0,1 0 0 0 0,-1 0 0 0 0,1 0 0 0 0,-1 0 0 0 0,1 1 0 0 0,-1-1 1 0 0,0 0-1 0 0,1 0 0 0 0,-1 1 170 0 0,0-1-10101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1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7328 0 0,'1'23'981'0'0,"1"0"0"0"0,1-1 0 0 0,2 3-981 0 0,-1-3 403 0 0,-1 0 0 0 0,-1 1 0 0 0,0 1-403 0 0,6 123 584 0 0,-6-91-554 0 0,-1-40-26 0 0,0 0 0 0 0,-2 0 0 0 0,1 0 0 0 0,-4 13-4 0 0,2-10 1 0 0,0-1-1 0 0,2 0 1 0 0,0 3-1 0 0,-2 23 0 0 0,-4-15 0 0 0,5-25 0 0 0,0 1 0 0 0,0-1 0 0 0,1 0 0 0 0,-1 0 0 0 0,1 0 0 0 0,0 0 0 0 0,0 1 0 0 0,0 2 0 0 0,1 0 0 0 0,-1 1 0 0 0,0 0 0 0 0,-1-1 0 0 0,0 1 0 0 0,0 0 0 0 0,0-1 0 0 0,-1 1 0 0 0,-2 4 0 0 0,4-11 1 0 0,-1 1 1 0 0,1-1-1 0 0,0 1 0 0 0,0-1 1 0 0,0 1-1 0 0,0-1 1 0 0,0 1-1 0 0,0 0 1 0 0,0-1-1 0 0,0 1 1 0 0,1-1-1 0 0,-1 1 1 0 0,1-1-2 0 0,-1 0 2 0 0,0 0 1 0 0,1 0-1 0 0,-1 0 1 0 0,0 0-1 0 0,0 0 1 0 0,0 0 0 0 0,1 0-1 0 0,-1 0 1 0 0,0 0-1 0 0,-1 0 1 0 0,1 0-1 0 0,0 1 1 0 0,0-1 0 0 0,0 0-1 0 0,-1 0 1 0 0,1 0-1 0 0,0 0 1 0 0,-1 0-3 0 0,-1 19 513 0 0,2-20-495 0 0,0 0 1 0 0,0 0 0 0 0,0 0 0 0 0,0 0 0 0 0,0 0-1 0 0,0 0 1 0 0,0 0 0 0 0,0-1 0 0 0,0 1 0 0 0,0 0-1 0 0,0 0 1 0 0,0 0 0 0 0,0 0 0 0 0,0 0-1 0 0,0 0 1 0 0,0 0 0 0 0,0 0 0 0 0,0 0 0 0 0,0 0-1 0 0,1 0 1 0 0,-1 0 0 0 0,0 0 0 0 0,0 0-1 0 0,0 0 1 0 0,0 0 0 0 0,0 0 0 0 0,0 0 0 0 0,0 0-19 0 0,1-18 318 0 0,-2-9-225 0 0,1-1-19 0 0,1 0-1 0 0,1 1 1 0 0,1-1-74 0 0,0 2 85 0 0,-1 1 0 0 0,-2-12-85 0 0,0 13 87 0 0,1 1-1 0 0,1 0 1 0 0,3-10-87 0 0,2-35 173 0 0,-7 56-141 0 0,0 1 1 0 0,2-1-1 0 0,-1 0 1 0 0,1 0-1 0 0,1 1 0 0 0,0-1 1 0 0,1 1-1 0 0,0-1-32 0 0,9-21 118 0 0,-11 26-101 0 0,0 1 0 0 0,0-1 0 0 0,1 1 0 0 0,0-1 0 0 0,0 1 0 0 0,1 0 0 0 0,0 1 0 0 0,0-1 0 0 0,0 0 0 0 0,4-3-17 0 0,-3 4 17 0 0,0 0 1 0 0,0 0-1 0 0,0 0 0 0 0,-1-1 0 0 0,2-3-17 0 0,7-9 50 0 0,-8 14-30 0 0,0-1-1 0 0,1 1 1 0 0,-1-1-1 0 0,1 1 1 0 0,0 1 0 0 0,0-1-1 0 0,1 1-19 0 0,8-6 39 0 0,-12 8-29 0 0,1-1 0 0 0,-1 1 0 0 0,0 1 0 0 0,0-1 0 0 0,0 0 0 0 0,1 1 0 0 0,-1 0-1 0 0,0-1 1 0 0,1 1 0 0 0,-1 0 0 0 0,0 1-10 0 0,16-2 71 0 0,-15 1-64 0 0,-1 0 0 0 0,1 0 0 0 0,-1 1 0 0 0,0-1 0 0 0,1 1 0 0 0,-1-1 0 0 0,0 1 0 0 0,0 0 1 0 0,1 1-1 0 0,-1-1 0 0 0,0 0 0 0 0,0 1 0 0 0,0 0 0 0 0,0-1 0 0 0,-1 1 0 0 0,1 0 0 0 0,0 1 0 0 0,1 1-7 0 0,2 2 13 0 0,0 0 1 0 0,-1 0-1 0 0,0 1 1 0 0,0 0-1 0 0,0 0 1 0 0,-1 0 0 0 0,0 1-14 0 0,9 14 0 0 0,-11-18 0 0 0,1-1 0 0 0,-1 1 0 0 0,0 0 0 0 0,0 0 0 0 0,-1 0 0 0 0,1 0 0 0 0,-1 0 0 0 0,0 0 0 0 0,1 1 0 0 0,-1 2 1 0 0,0 0 0 0 0,-1 1 1 0 0,1-1-1 0 0,-1 0 1 0 0,-1 0-1 0 0,0 5-1 0 0,0-8 0 0 0,1-1 1 0 0,-1 0-1 0 0,0 1 0 0 0,0-1 1 0 0,0 0-1 0 0,-1 0 0 0 0,1 0 1 0 0,-1 0-1 0 0,0 0 0 0 0,0 0 1 0 0,0 0-1 0 0,0-1 0 0 0,0 1 1 0 0,0 0-1 0 0,-2 0 0 0 0,-92 83-21 0 0,89-80 15 0 0,0-1 0 0 0,0 0 0 0 0,-1 0 0 0 0,-4 2 6 0 0,-3 2-8 0 0,9-6-7 0 0,-1-1 1 0 0,1 0 0 0 0,0 0 0 0 0,-1-1 0 0 0,1 1 0 0 0,-1-2 0 0 0,0 1 0 0 0,1-1 0 0 0,-3 0 14 0 0,4-1-2015 0 0,5 0-7659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1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8640 0 0,'7'-3'344'0'0,"7"0"241"0"0,-13 3-504 0 0,-1 0-49 0 0,0 0-5 0 0,0 3 19 0 0,0 1 1 0 0,1-1-1 0 0,-1 1 0 0 0,1-1 0 0 0,0 1 1 0 0,0-1-1 0 0,1 2-46 0 0,6 27 752 0 0,-3 26-169 0 0,-2-25-195 0 0,-1-1 1 0 0,-1 21-389 0 0,-2-23 335 0 0,2-1 1 0 0,3 21-336 0 0,-3-31 233 0 0,-1 0 1 0 0,-2 17-234 0 0,-1 12 237 0 0,3-36-197 0 0,0-2 55 0 0,0 0 0 0 0,0 0 0 0 0,1 0 0 0 0,0 0 0 0 0,0 0 0 0 0,1 0 0 0 0,1 0 0 0 0,0-1 1 0 0,2 6-96 0 0,2-2 239 0 0,0 1 1 0 0,1-1-1 0 0,4 5-239 0 0,-8-8 311 0 0,-3-9-289 0 0,-1 0-1 0 0,0-1 1 0 0,0 1-1 0 0,0 0 0 0 0,1-1 1 0 0,-1 1-1 0 0,0-1 1 0 0,1 1-1 0 0,-1 0 1 0 0,1-1-1 0 0,-1 1 1 0 0,0-1-1 0 0,1 1 0 0 0,-1-1 1 0 0,1 1-1 0 0,-1-1 1 0 0,1 1-1 0 0,0-1 1 0 0,-1 0-1 0 0,1 1 1 0 0,0-1-22 0 0,1 1 43 0 0,0 0 0 0 0,0 0 0 0 0,0-1 1 0 0,0 1-1 0 0,0-1 0 0 0,0 1 0 0 0,0-1 1 0 0,1 0-1 0 0,-1 0 0 0 0,0 0 0 0 0,0 0 1 0 0,0 0-1 0 0,0 0 0 0 0,0-1 0 0 0,1 1 1 0 0,-1-1-1 0 0,0 1 0 0 0,0-1 1 0 0,0 0-1 0 0,0 0-43 0 0,7-2 91 0 0,0 1 0 0 0,0 0 0 0 0,0 1 1 0 0,2 0-92 0 0,27-5 273 0 0,38-9 159 0 0,-64 9 45 0 0,-7-1-3191 0 0,-4 6-8432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8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6328 0 0,'0'0'202'0'0,"5"4"228"0"0,-3 0-361 0 0,0 0 0 0 0,0 1 1 0 0,0-1-1 0 0,-1 1 1 0 0,1-1-1 0 0,-1 1 0 0 0,0-1 1 0 0,0 1-1 0 0,0 0 0 0 0,-1 0 1 0 0,0-1-1 0 0,0 5-69 0 0,2 19 112 0 0,7 57 197 0 0,2 8 119 0 0,-10-85-339 0 0,0-1 0 0 0,0 1 0 0 0,-1 0 0 0 0,0-1 0 0 0,0 1 0 0 0,0 0 0 0 0,-2 4-89 0 0,2-7 92 0 0,0 0 0 0 0,1-1 0 0 0,-1 1 0 0 0,1 0 0 0 0,0-1 0 0 0,0 1 0 0 0,1-1 1 0 0,0 2-93 0 0,4 18 319 0 0,-5-19-175 0 0,0-1 1 0 0,0 2 0 0 0,-1-1-1 0 0,0 0 1 0 0,0 0-1 0 0,0 0 1 0 0,0 0 0 0 0,-1 0-1 0 0,0 0 1 0 0,0 0-1 0 0,-1 0 1 0 0,1-1 0 0 0,-2 2-145 0 0,1 0 230 0 0,2-5-221 0 0,0-1 0 0 0,-1 1-1 0 0,1-1 1 0 0,0 1 0 0 0,0-1 0 0 0,0 1-1 0 0,-1-1 1 0 0,1 1 0 0 0,0-1 0 0 0,-1 1-1 0 0,1-1 1 0 0,0 1 0 0 0,-1-1 0 0 0,1 0-1 0 0,-1 1 1 0 0,1-1 0 0 0,0 0 0 0 0,-1 1-1 0 0,1-1 1 0 0,-1 0 0 0 0,1 0-1 0 0,-1 1 1 0 0,1-1 0 0 0,-1 0 0 0 0,0 0-1 0 0,1 0 1 0 0,-1 0 0 0 0,1 1 0 0 0,-1-1-1 0 0,1 0 1 0 0,-1 0 0 0 0,1 0 0 0 0,-1 0-1 0 0,0 0 1 0 0,1-1 0 0 0,-1 1 0 0 0,1 0-1 0 0,-1 0 1 0 0,1 0 0 0 0,-1 0 0 0 0,1-1-1 0 0,-1 1 1 0 0,1 0 0 0 0,-1 0 0 0 0,1-1-9 0 0,-17-9-1647 0 0,16 9-6346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2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4 7432 0 0,'-4'-1'584'0'0,"8"-1"719"0"0,1 2 43 0 0,-8 6-633 0 0,1-4-420 0 0,-4 2 533 0 0,2-12-579 0 0,-15 32-155 0 0,8-14-118 0 0,-1 0 0 0 0,0-1 1 0 0,0 0-1 0 0,-1-1 1 0 0,0-1-1 0 0,0 0 1 0 0,0-1-1 0 0,-1 0 1 0 0,-1 0 25 0 0,-1 0-6 0 0,16-6 12 0 0,-1 1 0 0 0,1 0 1 0 0,-1-1-1 0 0,0 1 0 0 0,1-1 0 0 0,-1 1 1 0 0,1 0-1 0 0,-1-1 0 0 0,1 1 1 0 0,0 0-1 0 0,-1-1 0 0 0,1 1 1 0 0,0 0-1 0 0,0 0 0 0 0,-1-1 1 0 0,1 1-1 0 0,0 0-6 0 0,0 0 13 0 0,0 0 1 0 0,0-1 0 0 0,0 1-1 0 0,-1-1 1 0 0,1 1 0 0 0,0 0-1 0 0,0-1 1 0 0,0 1 0 0 0,-1-1-1 0 0,1 1 1 0 0,0 0-1 0 0,-1-1 1 0 0,1 1 0 0 0,-1-1-1 0 0,1 1 1 0 0,0-1 0 0 0,-1 1-1 0 0,1-1 1 0 0,-1 0 0 0 0,1 1-1 0 0,-1-1 1 0 0,0 0-1 0 0,1 1 1 0 0,-1-1 0 0 0,1 0-1 0 0,-1 1 1 0 0,0-1 0 0 0,1 0-1 0 0,-1 0-13 0 0,1 2 32 0 0,0 0 1 0 0,-1 0-1 0 0,1 0 0 0 0,0 0 0 0 0,-1-1 1 0 0,1 1-1 0 0,-1 0 0 0 0,0 0 0 0 0,0-1 1 0 0,0 1-1 0 0,0 0-32 0 0,0 1 45 0 0,-1 1 1 0 0,1-1 0 0 0,0 0-1 0 0,0 1 1 0 0,0-1-1 0 0,0 1 1 0 0,0-1-1 0 0,1 1 1 0 0,0-1-1 0 0,0 1 1 0 0,0 0-46 0 0,-3 18 186 0 0,-2 13 37 0 0,-3 2-164 0 0,1 4 88 0 0,6-39-140 0 0,1 0 0 0 0,-1 0 0 0 0,1 0 0 0 0,-1 0 0 0 0,1 1 0 0 0,0-1 0 0 0,0 0 0 0 0,0 0 0 0 0,0 0 0 0 0,0 0 0 0 0,1 0 0 0 0,-1 1 0 0 0,1-1 0 0 0,-1 0 0 0 0,2 2-7 0 0,2 18 39 0 0,1 92 94 0 0,-5-61-98 0 0,-1-42-15 0 0,1 0 1 0 0,0 1 0 0 0,1-1-1 0 0,0 0 1 0 0,1 0-1 0 0,0 0 1 0 0,3 6-21 0 0,2 10 125 0 0,-6-24-104 0 0,-1 0 0 0 0,1 1 0 0 0,0-1 1 0 0,0 0-1 0 0,0 0 0 0 0,1 0 1 0 0,-1 0-1 0 0,1 0 0 0 0,-1 0 0 0 0,1 0 1 0 0,0 0-1 0 0,0-1 0 0 0,1 1 1 0 0,-1 0-1 0 0,3 1-21 0 0,-2-1 44 0 0,1-1 0 0 0,0 0 0 0 0,-1 0 0 0 0,1 0 0 0 0,0 0 0 0 0,0 0 0 0 0,1-1-1 0 0,-1 0 1 0 0,0 0 0 0 0,0 0 0 0 0,1 0 0 0 0,-1-1 0 0 0,0 1 0 0 0,1-1 0 0 0,-1 0 0 0 0,5-1-44 0 0,-5 1 14 0 0,10-3 70 0 0,-13 2-84 0 0,0 1 1 0 0,-1 0-1 0 0,1-1 0 0 0,0 1 1 0 0,0 0-1 0 0,0 0 1 0 0,0-1-1 0 0,0 1 0 0 0,0 0 1 0 0,0 0-1 0 0,0 0 1 0 0,-1 0-1 0 0,1 0 1 0 0,0 1-1 0 0,0-1 0 0 0,0 0 1 0 0,0 0-1 0 0,4 0-7 0 0,0-1-1 0 0,0 0 1 0 0,1 0 0 0 0,-1 0 0 0 0,-1-1-1 0 0,1 0 1 0 0,0 0 0 0 0,0 0 0 0 0,-1 0-1 0 0,4-3 8 0 0,-2 2-70 0 0,-1-1-1979 0 0,-4 3-8024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2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10248 0 0,'10'-16'9'0'0,"-9"14"4"0"0,0 0 0 0 0,1 0 0 0 0,-1-1-1 0 0,0 1 1 0 0,1 0 0 0 0,-1 1 0 0 0,1-1 0 0 0,-1 0 0 0 0,1 0 0 0 0,0 1 0 0 0,0-1 0 0 0,0 1 0 0 0,0-1-1 0 0,0 1 1 0 0,2-1-13 0 0,34-12 197 0 0,0 1-1 0 0,1 2 1 0 0,1 1-1 0 0,0 2 1 0 0,5 2-197 0 0,46-2-1365 0 0,-88 8-5831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2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1 10248 0 0,'0'0'0'0'0,"0"0"0"0"0,0 0 0 0 0,0 0-8 0 0,0 0 0 0 0,4 4 0 0 0,2-2 8 0 0,0 2 0 0 0,-6 0 0 0 0,0-2 0 0 0,0 3 0 0 0,0 5-184 0 0,0 0 8 0 0,0-4-8 0 0,0 0 8 0 0,0-6-6960 0 0</inkml:trace>
  <inkml:trace contextRef="#ctx0" brushRef="#br0" timeOffset="0.99">1 374 8336 0 0,'0'7'2217'0'0,"1"6"-1171"0"0,8-10-903 0 0,-2-4-1600 0 0,-6 0-5900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0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6424 0 0,'0'0'769'0'0,"0"0"6"0"0,0 0 173 0 0,0 0 473 0 0,0 0-685 0 0,0 0-235 0 0,0 0-101 0 0,0 0-30 0 0,0 0-1 0 0,0 0 24 0 0,0 0 78 0 0,0 0 24 0 0,0 0 1 0 0,0 0-60 0 0,0 0-239 0 0,0 0-54 0 0,0 0 2 0 0,0 0 14 0 0,0 0 33 0 0,0 0 8 0 0,0 0 0 0 0,0 0-9 0 0,3 7-28 0 0,0 0-105 0 0,-1 0-1 0 0,0 1 1 0 0,0-1 0 0 0,0 1-1 0 0,-1 0 1 0 0,0-1-1 0 0,0 1 1 0 0,-1 0 0 0 0,0 0-1 0 0,0 2-57 0 0,-1-1 39 0 0,-13 105 561 0 0,5 7-600 0 0,2-65 80 0 0,5-44-59 0 0,0 0-1 0 0,0 1 1 0 0,1-1 0 0 0,1 0-1 0 0,0 1 1 0 0,1 1-21 0 0,-2 24 62 0 0,0-33-45 0 0,0 1 0 0 0,1-1 0 0 0,-1 1 0 0 0,1 0 0 0 0,1 0 0 0 0,-1 1-17 0 0,3 12 227 0 0,-2-1 1 0 0,0 1-1 0 0,-2 5-227 0 0,1-4 110 0 0,0-19-90 0 0,1 1 1 0 0,-1-1 0 0 0,0 1-1 0 0,1-1 1 0 0,-1 0 0 0 0,1 1-1 0 0,-1-1 1 0 0,1 0 0 0 0,0 0-1 0 0,-1 1 1 0 0,1-1 0 0 0,0 0-1 0 0,0 0 1 0 0,0 0 0 0 0,0 0-1 0 0,0 0-20 0 0,0 0 71 0 0,0 0 0 0 0,0 0 0 0 0,0 1-1 0 0,0-1 1 0 0,0 0 0 0 0,0 1 0 0 0,0-1-1 0 0,-1 0 1 0 0,1 1 0 0 0,0-1 0 0 0,-1 1-1 0 0,1-1 1 0 0,-1 1 0 0 0,0-1 0 0 0,1 1-1 0 0,-1 0-70 0 0,0-4-6 0 0,0 1 0 0 0,1-1 0 0 0,-1 0 1 0 0,1 1-1 0 0,-1-1 0 0 0,1 0 0 0 0,0 1 0 0 0,0-1 0 0 0,-1 1 0 0 0,1-1 0 0 0,0 1 0 0 0,0 0 0 0 0,0-1 0 0 0,1 1 0 0 0,-1 0 0 0 0,0 0 0 0 0,0 0 0 0 0,1-1 0 0 0,-1 2 0 0 0,1-2 6 0 0,6-4-2302 0 0,-6 4-10564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1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40 8640 0 0,'0'0'640'0'0,"0"0"-2"0"0,0 0-3 0 0,0 0-38 0 0,0 0-162 0 0,0 0-38 0 0,0 0-1 0 0,0 0-32 0 0,0 0-161 0 0,0 0-38 0 0,20-1 198 0 0,0-6-86 0 0,-1 0 0 0 0,1 1-1 0 0,0 1 1 0 0,0 1 0 0 0,19-1-277 0 0,-28 3 95 0 0,1 1-1 0 0,-1 0 1 0 0,0 0 0 0 0,1 2 0 0 0,-1-1-1 0 0,0 1 1 0 0,1 1 0 0 0,-1 0 0 0 0,0 0-1 0 0,0 1 1 0 0,0 1 0 0 0,-1 0 0 0 0,1 0 0 0 0,2 3-95 0 0,31 15 454 0 0,-23-11-200 0 0,0 0 1 0 0,-1 1-1 0 0,0 1 0 0 0,8 7-254 0 0,-19-11 77 0 0,-1 0 0 0 0,0 0 0 0 0,0 1 0 0 0,-1 1-1 0 0,1 2-76 0 0,-6-11 9 0 0,-1-1-1 0 0,0 1 1 0 0,0-1-1 0 0,0 1 1 0 0,0 0-1 0 0,0-1 0 0 0,0 1 1 0 0,-1 0-1 0 0,1 0 1 0 0,-1 0-1 0 0,1-1 0 0 0,-1 1 1 0 0,0 0-1 0 0,1 0 1 0 0,-1 0-1 0 0,0 0 1 0 0,0 0-1 0 0,-1 0 0 0 0,1 0 1 0 0,0 0-1 0 0,0-1 1 0 0,-1 1-1 0 0,0 0 0 0 0,1 0 1 0 0,-1 0-1 0 0,0-1 1 0 0,0 1-1 0 0,1 0 1 0 0,-1-1-1 0 0,-1 1 0 0 0,0 1-8 0 0,-3 1 49 0 0,0 1 0 0 0,-1-1 0 0 0,0 0 0 0 0,0 0 0 0 0,0-1 0 0 0,-1 1 0 0 0,-5 1-49 0 0,-5 3 100 0 0,-13 8 102 0 0,23-11-181 0 0,-1-1 0 0 0,0 1 0 0 0,0-1 0 0 0,0-1 0 0 0,0 0-1 0 0,-1 0 1 0 0,1 0 0 0 0,-1-1 0 0 0,1-1 0 0 0,-9 1-21 0 0,5-1 37 0 0,0-1 0 0 0,1 1 0 0 0,-1 1 1 0 0,0 0-1 0 0,1 1 0 0 0,-9 2-37 0 0,9-1 49 0 0,-1-2 1 0 0,0 0-1 0 0,1 0 1 0 0,-11-1-50 0 0,9 0 30 0 0,-1 0 1 0 0,1 1-1 0 0,-7 2-30 0 0,5 0 9 0 0,0-2-1 0 0,0 1 1 0 0,0-2-1 0 0,0 0 1 0 0,-7-1-9 0 0,20 0-3 0 0,0 0 0 0 0,1 0 0 0 0,-1 1-1 0 0,0-1 1 0 0,0 1 0 0 0,0-1 0 0 0,0 1 0 0 0,1 0 0 0 0,-1 0 0 0 0,-1 0 3 0 0,-15 5-84 0 0,18-6 48 0 0,-1 0 26 0 0,1 0 0 0 0,0-1 0 0 0,-1 1 0 0 0,1 0 0 0 0,-1 0 0 0 0,1 0 0 0 0,-1 0 0 0 0,1 0 0 0 0,0 0 0 0 0,-1 0 0 0 0,1 0 0 0 0,-1 0 0 0 0,1 0 0 0 0,-1 0 0 0 0,1 0 0 0 0,-1 0 0 0 0,1 0 0 0 0,0 0 0 0 0,-1 1 0 0 0,1-1 0 0 0,-1 0 0 0 0,1 0 0 0 0,-1 0 10 0 0,-1 2-64 0 0,11-5 7 0 0,4-3-2367 0 0,-10 5-9567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2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73 6520 0 0,'0'-4'198'0'0,"0"4"-123"0"0,1-1 0 0 0,-1 1-1 0 0,0 0 1 0 0,0 0 0 0 0,0-1 0 0 0,0 1 0 0 0,0 0 0 0 0,0-1 0 0 0,0 1 0 0 0,0 0 0 0 0,0-1 0 0 0,0 1 0 0 0,0 0 0 0 0,0-1 0 0 0,0 1 0 0 0,0 0 0 0 0,0-1 0 0 0,0 1 0 0 0,0 0 0 0 0,-1-1 0 0 0,1 1 0 0 0,0 0 0 0 0,0 0 0 0 0,0-1 0 0 0,0 1 0 0 0,-1 0 0 0 0,1 0 0 0 0,0-1 0 0 0,0 1 0 0 0,0 0 0 0 0,-1 0 0 0 0,1 0 0 0 0,0-1 0 0 0,0 1 0 0 0,-1 0 0 0 0,1 0 0 0 0,0 0-1 0 0,-1 0 1 0 0,1-1 0 0 0,0 1 0 0 0,-1 0 0 0 0,1 0-75 0 0,-1 0 510 0 0,-7-3 1480 0 0,5 1-1528 0 0,10 1-285 0 0,30-11 927 0 0,-10 6-819 0 0,0 1 1 0 0,0 1-1 0 0,8 1-285 0 0,48-8 557 0 0,-7 4-208 0 0,-35 5-199 0 0,23 2-101 0 0,-43 1-16 0 0,-1-1 0 0 0,9-1-33 0 0,-7 0 105 0 0,0 1 0 0 0,0 1 0 0 0,0 1-105 0 0,37 1 271 0 0,-35-2-126 0 0,-19 0-92 0 0,0-1 0 0 0,1 0 0 0 0,-1 0 0 0 0,0 0 0 0 0,0 0 0 0 0,3-1-53 0 0,-7 0 20 0 0,0 1-1 0 0,0 0 1 0 0,0 0 0 0 0,0 0-1 0 0,0 0 1 0 0,0 1 0 0 0,0-1 0 0 0,0 0-1 0 0,0 0 1 0 0,0 1 0 0 0,0-1 0 0 0,0 0-1 0 0,0 1 1 0 0,0-1 0 0 0,0 1-1 0 0,0-1 1 0 0,0 1 0 0 0,0 0 0 0 0,0 0-20 0 0,0 0 56 0 0,0-1 1 0 0,0 1-1 0 0,0 0 1 0 0,1 0-1 0 0,-1-1 1 0 0,0 1-1 0 0,1-1 1 0 0,-1 1-1 0 0,0-1 1 0 0,1 1-1 0 0,-1-1 1 0 0,1 0-1 0 0,0 0-56 0 0,0-3-366 0 0,-2 2-771 0 0,0 1-10862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2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 6632 0 0,'-1'0'119'0'0,"0"0"0"0"0,-1 0 0 0 0,1 1 0 0 0,0-1 0 0 0,-1 1 1 0 0,1-1-1 0 0,0 1 0 0 0,0-1 0 0 0,0 1 0 0 0,0 0 0 0 0,0 0 0 0 0,0-1 1 0 0,0 1-1 0 0,0 0-119 0 0,0-1 65 0 0,1 1 0 0 0,-1-1 0 0 0,1 0 0 0 0,-1 1 0 0 0,1-1 0 0 0,0 1-1 0 0,-1-1 1 0 0,1 0 0 0 0,0 1 0 0 0,-1-1 0 0 0,1 1 0 0 0,0-1 0 0 0,-1 1 0 0 0,1-1 0 0 0,0 1 0 0 0,0-1 0 0 0,0 1 0 0 0,0-1 0 0 0,-1 1 0 0 0,1 0 0 0 0,0-1 0 0 0,0 1 0 0 0,0-1 0 0 0,0 1 0 0 0,0-1 0 0 0,0 1 0 0 0,0-1 0 0 0,1 1 0 0 0,-1 0-65 0 0,-3 5 1162 0 0,2-5-1049 0 0,0-1-1 0 0,1 1 1 0 0,-1 0-1 0 0,1 0 0 0 0,-1 0 1 0 0,1-1-1 0 0,-1 1 0 0 0,1 0 1 0 0,0 0-1 0 0,-1 0 0 0 0,1 0 1 0 0,0 0-1 0 0,0 0 0 0 0,0 0 1 0 0,-1 0-113 0 0,2 0 39 0 0,0 1 1 0 0,0 0 0 0 0,0-1 0 0 0,0 1 0 0 0,0-1-1 0 0,0 0 1 0 0,0 1 0 0 0,0-1 0 0 0,0 0-1 0 0,1 1 1 0 0,-1-1 0 0 0,0 0 0 0 0,1 0 0 0 0,-1 0-1 0 0,1 0 1 0 0,-1-1 0 0 0,1 1 0 0 0,0 0 0 0 0,0 0-40 0 0,33 10 442 0 0,28 12 180 0 0,-20-1-504 0 0,-42-21-110 0 0,1 0 1 0 0,0 0-1 0 0,0 0 0 0 0,0 0 0 0 0,0 0 1 0 0,-1 0-1 0 0,1 0 0 0 0,-1 0 0 0 0,1 1 1 0 0,-1-1-1 0 0,1 1 0 0 0,-1-1 0 0 0,0 1 1 0 0,1-1-1 0 0,-1 1 0 0 0,0 0 0 0 0,0 0 1 0 0,0 0-1 0 0,-1-1 0 0 0,1 2-8 0 0,1 1-1 0 0,-1-3 19 0 0,-1 0-1 0 0,1 0 1 0 0,-1 0-1 0 0,1 0 1 0 0,-1 1-1 0 0,0-1 1 0 0,0 0-1 0 0,1 0 1 0 0,-1 0-1 0 0,0 0 1 0 0,0 0-1 0 0,0 0 1 0 0,0 0-1 0 0,0 1 1 0 0,-1-1-1 0 0,1 0 0 0 0,0 0 1 0 0,0 0-1 0 0,-1 0 1 0 0,1 0-1 0 0,-1 0 1 0 0,1 1-18 0 0,-3 4 114 0 0,2 1 181 0 0,1-6-283 0 0,0-1 1 0 0,0 1-1 0 0,0 0 1 0 0,-1 0-1 0 0,1-1 1 0 0,0 1-1 0 0,0 0 0 0 0,0-1 1 0 0,-1 1-1 0 0,1 0 1 0 0,0-1-1 0 0,-1 1 1 0 0,1 0-1 0 0,-1-1 0 0 0,1 1 1 0 0,-1-1-1 0 0,1 1 1 0 0,-1 0-1 0 0,1-1 0 0 0,-1 0 1 0 0,1 1-1 0 0,-1-1 1 0 0,0 1-1 0 0,0-1-12 0 0,-31 27 543 0 0,16-12-266 0 0,4-4-181 0 0,10-8-70 0 0,0-1 0 0 0,0-1 0 0 0,1 1 0 0 0,-2 0 0 0 0,1 0 0 0 0,0-1 0 0 0,0 1 0 0 0,-1-1-1 0 0,1 1-25 0 0,0-1 18 0 0,0 0-1 0 0,0 0 0 0 0,1 0 0 0 0,-1 1 0 0 0,1-1 0 0 0,-1 1 0 0 0,1-1 0 0 0,0 1 0 0 0,0-1 0 0 0,-1 1 0 0 0,1 0-17 0 0,-13 14 92 0 0,-8-1 30 0 0,7-5-87 0 0,0 1 0 0 0,1 0 0 0 0,-1 2-35 0 0,14-12-27 0 0,-1-1 0 0 0,2 0-15 0 0,0 0 1 0 0,0 0 0 0 0,0 0-1 0 0,0 0 1 0 0,0-1-1 0 0,0 1 1 0 0,0 0 0 0 0,0 0-1 0 0,0 0 1 0 0,0 0-1 0 0,0 0 1 0 0,0 0 0 0 0,0 0-1 0 0,0 0 1 0 0,0 0-1 0 0,0 0 1 0 0,0-1 0 0 0,0 1-1 0 0,0 0 1 0 0,0 0-1 0 0,0 0 1 0 0,0 0 0 0 0,0 0-1 0 0,0 0 1 0 0,0 0-1 0 0,0 0 1 0 0,0 0 0 0 0,0 0-1 0 0,0-1 1 0 0,0 1-1 0 0,0 0 1 0 0,0 0 0 0 0,0 0-1 0 0,0 0 1 0 0,0 0-1 0 0,0 0 1 0 0,0 0 0 0 0,0 0-1 0 0,-1 0 1 0 0,1 0-1 0 0,0 0 1 0 0,0 0 0 0 0,0 0-1 0 0,0 0 1 0 0,0 0-1 0 0,0 0 1 0 0,0 0 0 0 0,0-1-1 0 0,0 1 1 0 0,0 0-1 0 0,0 0 1 0 0,-1 0 0 0 0,1 0-1 0 0,0 0 1 0 0,0 0-1 0 0,0 0 1 0 0,0 0 0 0 0,0 0-1 0 0,0 0 1 0 0,0 1-1 0 0,0-1 1 0 0,0 0 0 0 0,-1 0-1 0 0,1 0 42 0 0,1-1-10858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3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484 64 7136 0 0,'0'0'377'0'0,"0"0"4"0"0,-10-17 3867 0 0,4 12-4087 0 0,0 0 1 0 0,0 1-1 0 0,0-1 0 0 0,-1 1 0 0 0,1 1 0 0 0,-1-1 0 0 0,0 1 1 0 0,0 0-1 0 0,0 1 0 0 0,0 0 0 0 0,-1 0 0 0 0,1 0 0 0 0,-1 1 0 0 0,1 0 1 0 0,-1 0-1 0 0,1 1 0 0 0,-1 0 0 0 0,1 1 0 0 0,-1 0 0 0 0,1 0 1 0 0,-1 0-1 0 0,1 1 0 0 0,-1 0-161 0 0,4-1 75 0 0,-17 5 248 0 0,0 2 1 0 0,1 0-1 0 0,-1 0 1 0 0,-6 6-324 0 0,11-5 100 0 0,10-6-49 0 0,0 0 0 0 0,0 0 0 0 0,1 1 0 0 0,-1-1 1 0 0,1 1-1 0 0,0 1 0 0 0,0-1 0 0 0,0 1 0 0 0,-2 3-51 0 0,-40 47 212 0 0,30-37-194 0 0,1 1-1 0 0,-12 20-17 0 0,26-35 2 0 0,0 0 0 0 0,1 1 1 0 0,0-1-1 0 0,0 0 1 0 0,0 1-1 0 0,1-1 0 0 0,-1 1 1 0 0,1-1-1 0 0,0 1 0 0 0,0-1 1 0 0,1 1-1 0 0,-1-1 0 0 0,2 4-2 0 0,-2-7-2 0 0,1 0 0 0 0,0 0 0 0 0,0 1 0 0 0,0-1 0 0 0,-1 0 0 0 0,1-1-1 0 0,0 1 1 0 0,0 0 0 0 0,0 0 0 0 0,0 0 0 0 0,1 0 0 0 0,-1-1 0 0 0,0 1-1 0 0,0-1 1 0 0,0 1 0 0 0,1-1 0 0 0,-1 1 0 0 0,0-1 0 0 0,1 1 2 0 0,13 6-45 0 0,-13-5 20 0 0,1 1 1 0 0,0-1-1 0 0,0 0 1 0 0,0 0-1 0 0,0 0 0 0 0,0 0 1 0 0,0-1-1 0 0,0 0 0 0 0,1 1 1 0 0,-1-1-1 0 0,1 0 1 0 0,-1 0-1 0 0,1-1 0 0 0,-1 1 1 0 0,1-1-1 0 0,-1 0 0 0 0,1 0 1 0 0,-1 0-1 0 0,4 0 25 0 0,7 0-55 0 0,-4 0-3 0 0,1 0 0 0 0,0 0 0 0 0,-1-1 0 0 0,1 0 0 0 0,0-1 0 0 0,5-2 58 0 0,14-5-130 0 0,-23 7 99 0 0,0 0 0 0 0,0 0-1 0 0,0-1 1 0 0,0 1 0 0 0,-1-2 0 0 0,1 1 0 0 0,-1-1-1 0 0,5-3 32 0 0,11-11-125 0 0,29-24-108 0 0,-47 37 226 0 0,0 0 0 0 0,-1 0 0 0 0,0-1 1 0 0,0 1-1 0 0,3-7 7 0 0,6-11 1 0 0,21-24 16 0 0,-24 36 6 0 0,15-15 72 0 0,-20 22-93 0 0,-4 3-1 0 0,0 1-1 0 0,1 0 0 0 0,-1 0 0 0 0,1-1 1 0 0,-1 1-1 0 0,0 0 0 0 0,1 0 1 0 0,-1-1-1 0 0,1 1 0 0 0,-1 0 1 0 0,1 0-1 0 0,-1 0 0 0 0,1 0 1 0 0,-1 0-1 0 0,1 0 0 0 0,-1 0 0 0 0,1 0 1 0 0,-1 0-1 0 0,1 0 0 0 0,-1 0 1 0 0,1 0-1 0 0,-1 0 0 0 0,1 0 1 0 0,-1 0-1 0 0,1 0 0 0 0,-1 2 0 0 0,0 0 0 0 0,1-1 1 0 0,-1 1-1 0 0,0 0 0 0 0,-1-1 1 0 0,1 1-1 0 0,0-1 0 0 0,0 1 1 0 0,-1 0-1 0 0,1-1 0 0 0,-1 1 1 0 0,1-1-1 0 0,-1 1 0 0 0,-6 14-21 0 0,2-1 1 0 0,-1 1 0 0 0,2 0-1 0 0,-1 7 21 0 0,2-7-9 0 0,-1 0 0 0 0,-1-1 0 0 0,0 0 1 0 0,-6 12 8 0 0,7-19-3 0 0,1 0 0 0 0,0 1 1 0 0,0 0-1 0 0,1-1 0 0 0,1 1 1 0 0,-2 9 2 0 0,-4 23 0 0 0,2-18 33 0 0,2 0 1 0 0,0-1-1 0 0,1 1 1 0 0,2 23-34 0 0,1-33 91 0 0,0 0 0 0 0,1 0 0 0 0,2 6-91 0 0,2 13 234 0 0,-5-26-220 0 0,0-1 0 0 0,0 1 1 0 0,0-1-1 0 0,1 1 0 0 0,-1-1 1 0 0,1 0-1 0 0,1 0 0 0 0,-1 0 1 0 0,1 0-1 0 0,0 0 0 0 0,0 0 1 0 0,0-1-1 0 0,0 0 0 0 0,1 1 0 0 0,1-1-14 0 0,9 10 57 0 0,-12-11-5 0 0,0-1 0 0 0,0 1 0 0 0,1-1 0 0 0,0 0 0 0 0,-1 0 0 0 0,1 0 0 0 0,0 0 0 0 0,0 0 1 0 0,0-1-1 0 0,0 1 0 0 0,0-1 0 0 0,3 1-52 0 0,-1-1 66 0 0,0 0 1 0 0,0-1-1 0 0,0 0 0 0 0,1 0 1 0 0,-1 0-1 0 0,0 0 0 0 0,0-1 1 0 0,0 0-1 0 0,0 0 1 0 0,2-1-67 0 0,52-18 449 0 0,-42 14-506 0 0,34-18 176 0 0,-40 18-60 0 0,0 1 0 0 0,0 0 0 0 0,0 0-1 0 0,1 1 1 0 0,0 1 0 0 0,9-2-59 0 0,6-1-2436 0 0,-25 5-9697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18.3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27 2104 0 0,'0'0'8'0'0,"0"0"1"0"0,0 0 5 0 0,0 0 24 0 0,0 0 118 0 0,0 0 34 0 0,0 0-4 0 0,0 0 6 0 0,0 0 6 0 0,0 0-4 0 0,0 0 5 0 0,0 0-2 0 0,0 0-7 0 0,0 0 6 0 0,0 0-3 0 0,0 0-25 0 0,0 0-95 0 0,0 0-21 0 0,0 0-6 0 0,0 0 22 0 0,0 0 62 0 0,0 0 21 0 0,0 0 1 0 0,0 0 25 0 0,0 0 102 0 0,0 0 26 0 0,0 0 6 0 0,0 0-2 0 0,0 0-10 0 0,0 0-3 0 0,0 0 0 0 0,0 0-10 0 0,0 0-35 0 0,-2-5-6 0 0,-5-16-2 0 0,10 22-112 0 0,-1 2 0 0 0,1-1 0 0 0,0 0-1 0 0,-1 1 1 0 0,0-1 0 0 0,1 1 0 0 0,-1-1 0 0 0,0 1-1 0 0,1 2-130 0 0,10 58 132 0 0,-8-38-90 0 0,1 1-1 0 0,2 2-41 0 0,-2-6 34 0 0,-1 0 0 0 0,-1 0 0 0 0,0 9-34 0 0,7 32 86 0 0,-8-42 68 0 0,-1 0 1 0 0,0 0-1 0 0,-2 1 0 0 0,0-1 1 0 0,-2 1-155 0 0,1 28 1447 0 0,-9-83-1337 0 0,9 18-482 0 0,-1-1 0 0 0,0 1-1 0 0,-1 0 1 0 0,-4-14 372 0 0,6 27-7733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18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5224 0 0,'25'16'500'0'0,"-23"-15"-475"0"0,-1 0 0 0 0,1 0 0 0 0,-1 0 1 0 0,1 0-1 0 0,-1 0 0 0 0,0 1 0 0 0,0-1 1 0 0,0 0-1 0 0,1 1 0 0 0,-1-1 0 0 0,-1 1 1 0 0,1-1-1 0 0,0 1 0 0 0,0 0 0 0 0,0-1-25 0 0,0-1 7 0 0,0 1 0 0 0,0-1 0 0 0,0 0 0 0 0,0 1 0 0 0,0-1 0 0 0,0 1 0 0 0,0-1-1 0 0,0 1 1 0 0,0 0 0 0 0,0-1 0 0 0,0 1 0 0 0,0 0 0 0 0,0 0-7 0 0,1 3 46 0 0,1-1 1 0 0,-1 0 0 0 0,0 0-1 0 0,1-1 1 0 0,-1 1-1 0 0,1 0 1 0 0,0-1 0 0 0,0 0-1 0 0,0 0 1 0 0,0 0-1 0 0,0 0 1 0 0,2 1-47 0 0,22 17 274 0 0,16 16 61 0 0,-31-27-244 0 0,0 0 1 0 0,-2 1 0 0 0,1 0-1 0 0,-1 1-91 0 0,16 17 333 0 0,0-1-1 0 0,21 16-332 0 0,-32-30 143 0 0,12 14 241 0 0,-1 0 0 0 0,6 11-384 0 0,-5-6 256 0 0,-5-4 29 0 0,-15-19-165 0 0,0 0-1 0 0,0-1 1 0 0,1 0-1 0 0,0 0 0 0 0,0 0 1 0 0,2 0-120 0 0,2-1 245 0 0,-9-5-206 0 0,0-1 1 0 0,0 1-1 0 0,-1 0 1 0 0,1-1-1 0 0,-1 1 1 0 0,1 1-1 0 0,1 1-39 0 0,-2-2 50 0 0,0-1 1 0 0,0 1-1 0 0,0-1 1 0 0,0 1-1 0 0,0-1 1 0 0,0 0-1 0 0,0 0 1 0 0,1 0-1 0 0,-1 0 0 0 0,0 0 1 0 0,1-1-1 0 0,-1 1 1 0 0,1-1-1 0 0,-1 1 1 0 0,1-1-1 0 0,-1 0 1 0 0,1 0-1 0 0,-1 0-50 0 0,-1 0 92 0 0,-1 0 7 0 0,0 0 15 0 0,0 0 1 0 0,0 0 4 0 0,0 0-9 0 0,0 0-38 0 0,0 0-13 0 0,0 0 5 0 0,0 0 8 0 0,0 0 7 0 0,0 0 2 0 0,0 0 6 0 0,0 0 3 0 0,0 0 13 0 0,0 0 6 0 0,3-28 237 0 0,-2 26-490 0 0,0-1 0 0 0,0 1 0 0 0,0-1 0 0 0,0 1 0 0 0,-1-1 0 0 0,1 0 0 0 0,-1 0 1 0 0,0 1-1 0 0,0-1 0 0 0,0 0 0 0 0,0 0 0 0 0,0-2 144 0 0,-1 2-8633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8.8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8640 0 0,'138'-11'1921'0'0,"36"7"-960"0"0,8-9-961 0 0,-129 11 242 0 0,-31 2-44 0 0,0-2 0 0 0,11-1-198 0 0,-22 1-26 0 0,-1 2 1 0 0,1-1-1 0 0,0 1 1 0 0,6 1 25 0 0,4 0-1566 0 0,-18-1-5942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19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3000 0 0,'1'-3'112'0'0,"0"0"1"0"0,0 0-1 0 0,1 0 1 0 0,0 0 0 0 0,-1 0-1 0 0,1 0 1 0 0,0 1-1 0 0,1-1 1 0 0,-1 1-1 0 0,1-1-112 0 0,-3 3 27 0 0,0 0 0 0 0,0 0 0 0 0,0-1 0 0 0,1 1 0 0 0,-1 0 0 0 0,0 0 0 0 0,0 0 0 0 0,0 0 0 0 0,0 0 0 0 0,1 0 0 0 0,-1 0 0 0 0,0 0-1 0 0,0 0 1 0 0,0 0 0 0 0,1 0 0 0 0,-1 0 0 0 0,0 0 0 0 0,0 0 0 0 0,0 0 0 0 0,1 0 0 0 0,-1 0 0 0 0,0 0 0 0 0,0 0 0 0 0,0 0 0 0 0,1 0 0 0 0,-1 0 0 0 0,0 0 0 0 0,0 0 0 0 0,0 0 0 0 0,0 0-1 0 0,1 1 1 0 0,-1-1 0 0 0,0 0 0 0 0,0 0 0 0 0,0 0 0 0 0,0 0 0 0 0,1 0 0 0 0,-1 1 0 0 0,0-1 0 0 0,0 0 0 0 0,0 0 0 0 0,0 0 0 0 0,0 0 0 0 0,0 1 0 0 0,0-1 0 0 0,0 0 0 0 0,0 0-1 0 0,0 0 1 0 0,1 1 0 0 0,-1-1 0 0 0,0 0 0 0 0,0 0 0 0 0,0 0 0 0 0,0 1 0 0 0,0-1 0 0 0,0 0 0 0 0,-1 0 0 0 0,1 0 0 0 0,0 1 0 0 0,0-1-27 0 0,3 25 625 0 0,-4 33-290 0 0,-9 258 1381 0 0,10-222-1182 0 0,1-53-202 0 0,2 19 253 0 0,0-3 162 0 0,-3-46-571 0 0,0-1 1 0 0,0 1-1 0 0,1-1 0 0 0,1 1 0 0 0,0-1 0 0 0,2 9-176 0 0,1 27 1204 0 0,-4-38-818 0 0,-1-24-1772 0 0,0 14-7099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0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255 1 5120 0 0,'11'0'645'0'0,"-16"-1"436"0"0,4 2-995 0 0,-1-1 0 0 0,1 0 0 0 0,0 0 1 0 0,-1 0-1 0 0,1 1 0 0 0,0-1 0 0 0,-1 1 1 0 0,1-1-1 0 0,0 1 0 0 0,0 0 0 0 0,-1-1 1 0 0,1 1-1 0 0,0 0 0 0 0,0 0 0 0 0,0 0 1 0 0,0 0-1 0 0,-1 0-86 0 0,1 1 11 0 0,-1 0 1 0 0,1 0-1 0 0,-1-1 1 0 0,0 1 0 0 0,0 0-1 0 0,0-1 1 0 0,0 0-1 0 0,0 1 1 0 0,0-1-1 0 0,0 0 1 0 0,0 0-1 0 0,-1 0 1 0 0,1 0 0 0 0,-2 0-12 0 0,-36 6 331 0 0,2-1-64 0 0,-34 22 1117 0 0,68-26-1259 0 0,1 0 1 0 0,0 0 0 0 0,-1 0-1 0 0,1 0 1 0 0,0 1 0 0 0,1-1-1 0 0,-1 1 1 0 0,0 0 0 0 0,1 0-1 0 0,-1 0 1 0 0,1 0 0 0 0,0 0-1 0 0,0 0 1 0 0,0 1 0 0 0,1-1-1 0 0,-1 2-125 0 0,-1 1 26 0 0,1 1 0 0 0,0-1 0 0 0,0 1 0 0 0,1 0-1 0 0,0 0 1 0 0,0 0 0 0 0,1 0 0 0 0,0 0 0 0 0,0 0 0 0 0,0 0-1 0 0,1 0 1 0 0,0 0 0 0 0,1-1 0 0 0,-1 1 0 0 0,1 0 0 0 0,2 4-26 0 0,0 0-19 0 0,-1 1 0 0 0,0 0 1 0 0,0 0-1 0 0,-2 1 1 0 0,1 1 18 0 0,4 29-90 0 0,-3-22 29 0 0,-1 0 1 0 0,0 1-1 0 0,-2 0 0 0 0,-2 17 61 0 0,0-8 339 0 0,3 25-339 0 0,5-36 73 0 0,0 4 101 0 0,-6-23-168 0 0,0 0 1 0 0,0-1 0 0 0,0 1-1 0 0,1 0 1 0 0,-1 0 0 0 0,0 0-1 0 0,0 0 1 0 0,1-1-1 0 0,-1 1 1 0 0,1 0 0 0 0,-1 0-1 0 0,0 0 1 0 0,1-1 0 0 0,0 1-1 0 0,-1 0 1 0 0,1-1 0 0 0,-1 1-1 0 0,1-1 1 0 0,0 1 0 0 0,-1 0-1 0 0,1-1 1 0 0,0 0 0 0 0,0 1-1 0 0,-1-1 1 0 0,1 1 0 0 0,0-1-1 0 0,0 0 1 0 0,0 1 0 0 0,0-1-1 0 0,-1 0 1 0 0,2 0-7 0 0,30 3 79 0 0,-30-3-76 0 0,14 0 32 0 0,-11 1-12 0 0,1-1 0 0 0,0 0 1 0 0,-1 0-1 0 0,1-1 1 0 0,0 1-1 0 0,-1-1 0 0 0,6-2-23 0 0,7 0 63 0 0,-16 3-57 0 0,-1 0 0 0 0,1 0-1 0 0,0 0 1 0 0,-1 0 0 0 0,1 0 0 0 0,0-1 0 0 0,-1 1-1 0 0,1-1 1 0 0,0 1 0 0 0,-1-1 0 0 0,1 0 0 0 0,-1 0-1 0 0,1 1 1 0 0,0-2-6 0 0,9-7 28 0 0,-9 7-21 0 0,0-1-1 0 0,1 1 0 0 0,-1 0 1 0 0,1 0-1 0 0,-1 0 0 0 0,1 0 0 0 0,0 1 1 0 0,0-1-1 0 0,0 1 0 0 0,0 0 1 0 0,0 0-1 0 0,0 0 0 0 0,0 0 1 0 0,0 0-1 0 0,2 0-6 0 0,0 1-216 0 0,0-1-1 0 0,-1 0 1 0 0,1-1 0 0 0,0 1-1 0 0,-1-1 1 0 0,1 0 0 0 0,-1 0-1 0 0,4-2 217 0 0,-7 3-8622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0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68 4312 0 0,'0'0'19'0'0,"0"0"0"0"0,0-1 0 0 0,0 1 0 0 0,0 0 0 0 0,0 0 0 0 0,0-1 0 0 0,1 1-1 0 0,-1 0 1 0 0,0 0 0 0 0,0-1 0 0 0,0 1 0 0 0,0 0 0 0 0,0-1 0 0 0,1 1 0 0 0,-1 0 0 0 0,0 0 0 0 0,0 0 0 0 0,0-1 0 0 0,1 1 0 0 0,-1 0 0 0 0,0 0 0 0 0,0 0 0 0 0,1 0 0 0 0,-1-1 0 0 0,0 1 0 0 0,0 0 0 0 0,1 0 0 0 0,-1 0-1 0 0,0 0 1 0 0,1 0 0 0 0,-1 0 0 0 0,0 0 0 0 0,1 0 0 0 0,-1 0 0 0 0,0 0 0 0 0,0 0 0 0 0,1 0 0 0 0,-1 0 0 0 0,0 0 0 0 0,1 0 0 0 0,-1 0 0 0 0,0 0 0 0 0,0 0 0 0 0,1 0 0 0 0,-1 0 0 0 0,0 1 0 0 0,1-1 0 0 0,-1 0-19 0 0,2 0 57 0 0,0 0 0 0 0,0 1 0 0 0,1-2 1 0 0,-1 1-1 0 0,0 0 0 0 0,0 0 1 0 0,0 0-1 0 0,0-1 0 0 0,0 1 0 0 0,1-1-57 0 0,62-17 174 0 0,-17 6-21 0 0,76-17-498 0 0,-122 28-3783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1.1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31 4512 0 0,'-3'-3'110'0'0,"1"0"1"0"0,-1 1 0 0 0,0-1-1 0 0,0 1 1 0 0,0 0-1 0 0,0 0 1 0 0,0 0 0 0 0,0 0-1 0 0,-1 0 1 0 0,1 1-1 0 0,-1 0 1 0 0,1-1-1 0 0,-1 1 1 0 0,0 1 0 0 0,1-1-1 0 0,-1 0 1 0 0,0 1-111 0 0,-5 1 63 0 0,0 1-1 0 0,0 0 1 0 0,1 0 0 0 0,-1 1 0 0 0,0 0-1 0 0,1 0 1 0 0,0 1 0 0 0,0 0 0 0 0,0 1 0 0 0,1 0-1 0 0,-7 5-62 0 0,3-3 183 0 0,-2 2 14 0 0,1 1 0 0 0,1 1 0 0 0,0-1 0 0 0,0 2 0 0 0,1 0 0 0 0,1 0 0 0 0,0 0-1 0 0,0 1 1 0 0,2 1 0 0 0,-1-1 0 0 0,2 1 0 0 0,0 0 0 0 0,-4 15-197 0 0,-6 7 413 0 0,13-28-310 0 0,-1 0 0 0 0,1 0 0 0 0,0 1 0 0 0,0-1 0 0 0,1 1 0 0 0,0 1-103 0 0,-3 26 289 0 0,1 0 1 0 0,2 2-290 0 0,2-28 61 0 0,0 1 1 0 0,0-1 0 0 0,2 1 0 0 0,-1-1-1 0 0,1 1 1 0 0,0-1 0 0 0,1 0 0 0 0,1 0-1 0 0,1 3-61 0 0,12 24 60 0 0,-7-12 15 0 0,1-1 0 0 0,1 0 0 0 0,2-1 0 0 0,0-1 0 0 0,1 0 1 0 0,2-1-1 0 0,4 4-75 0 0,-17-21-14 0 0,1-1 0 0 0,-1 1 0 0 0,1-1 0 0 0,0 0 0 0 0,0-1 1 0 0,0 1-1 0 0,0-1 0 0 0,1 0 0 0 0,-1-1 0 0 0,4 2 14 0 0,2-1-49 0 0,0 0 0 0 0,1 0 0 0 0,0-1 0 0 0,7 0 49 0 0,-14-1-16 0 0,0 0 0 0 0,0-1-1 0 0,-1 1 1 0 0,1-1 0 0 0,0 0 0 0 0,-1 0 0 0 0,1-1-1 0 0,-1 1 1 0 0,1-1 0 0 0,-1 0 0 0 0,1 0 0 0 0,-1-1-1 0 0,0 1 1 0 0,0-1 0 0 0,-1 0 0 0 0,4-3 16 0 0,-3 2 25 0 0,1-1 1 0 0,-2 0-1 0 0,1 0 1 0 0,-1 0-1 0 0,1 0 1 0 0,-1-1-1 0 0,-1 1 1 0 0,1-1-1 0 0,-1 0 1 0 0,0 1-1 0 0,0-1 1 0 0,0-6-26 0 0,2-6 124 0 0,-2 14-82 0 0,-1 1 1 0 0,-1-1-1 0 0,1 1 0 0 0,0-1 0 0 0,-1 1 1 0 0,0-1-1 0 0,0 1 0 0 0,0-1 0 0 0,0 0 0 0 0,0 1 1 0 0,-1-1-1 0 0,1 1 0 0 0,-1-1 0 0 0,0 1 0 0 0,0-1 1 0 0,-1-1-43 0 0,-1-1 75 0 0,1 0 1 0 0,-1 0 0 0 0,0 0-1 0 0,0 1 1 0 0,0-1 0 0 0,-1 1-1 0 0,0 0 1 0 0,0 0 0 0 0,0 0-1 0 0,0 0 1 0 0,-1 1 0 0 0,-3-3-76 0 0,-7-6 221 0 0,13 11-186 0 0,1 0-1 0 0,-1 1 1 0 0,0-1-1 0 0,1 1 1 0 0,-1-1-1 0 0,0 1 1 0 0,0 0-1 0 0,0 0 1 0 0,0 0-1 0 0,0 0 1 0 0,0 0-1 0 0,0 0 1 0 0,0 0-1 0 0,0 1 1 0 0,0-1-1 0 0,-1 1 1 0 0,1-1-1 0 0,0 1 1 0 0,0 0-35 0 0,-12 1 116 0 0,1 0 1 0 0,-1 1-1 0 0,1 0 1 0 0,0 1 0 0 0,-8 3-117 0 0,13-4-1888 0 0,7-2-7808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1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0 609 4416 0 0,'11'1'799'0'0,"-11"-1"-773"0"0,0 0 0 0 0,1 0 0 0 0,-1 0 0 0 0,1 0 0 0 0,-1 1 0 0 0,0-1 0 0 0,1 0 0 0 0,-1 0 0 0 0,0 0 0 0 0,1 1 0 0 0,-1-1 0 0 0,0 0 0 0 0,0 0 0 0 0,1 1-1 0 0,-1-1 1 0 0,0 0 0 0 0,0 1 0 0 0,1-1 0 0 0,-1 0 0 0 0,0 1 0 0 0,0-1 0 0 0,0 1 0 0 0,1-1 0 0 0,-1 0 0 0 0,0 1 0 0 0,0-1 0 0 0,0 0 0 0 0,0 1 0 0 0,0-1 0 0 0,0 1 0 0 0,0-1 0 0 0,0 0 0 0 0,0 1-26 0 0,0 0 208 0 0,0-1 1 0 0,0 0-18 0 0,0 0-95 0 0,0 0-24 0 0,0 0 1 0 0,0 0 2 0 0,0 0-15 0 0,0 0-4 0 0,2 0-5 0 0,-1 0 1 0 0,1 0-1 0 0,0-1 1 0 0,-1 1 0 0 0,1 0-1 0 0,0-1 1 0 0,-1 1-1 0 0,1-1 1 0 0,-1 0-1 0 0,1 1 1 0 0,-1-1 0 0 0,1 0-1 0 0,-1 0 1 0 0,1 0-1 0 0,-1 0 1 0 0,0 0-52 0 0,21-25 713 0 0,-19 20-634 0 0,0 1-1 0 0,0-1 1 0 0,-1 0-1 0 0,1-1 0 0 0,-1 1 1 0 0,0 0-1 0 0,-1-1 1 0 0,1-1-79 0 0,6-60 483 0 0,-6 48-310 0 0,2-13 60 0 0,17-130 1118 0 0,-16 125-984 0 0,-3 22-113 0 0,1 1 0 0 0,0-1-1 0 0,3-9-253 0 0,-3 17 172 0 0,-1-1 0 0 0,-1 0-1 0 0,1 0 1 0 0,-1-7-172 0 0,-1 8 103 0 0,1 1-1 0 0,0 0 0 0 0,0-1 1 0 0,1 1-1 0 0,0 0 1 0 0,0 0-1 0 0,2-3-102 0 0,-4 9 53 0 0,0 0-1 0 0,1-1 1 0 0,-1 1-1 0 0,1 0 0 0 0,0 0 1 0 0,-1-1-1 0 0,1 1 1 0 0,0 0-1 0 0,0 0 1 0 0,0 0-1 0 0,0 0 1 0 0,0 0-1 0 0,0 0 0 0 0,0 0 1 0 0,0 0-1 0 0,0 1 1 0 0,0-1-1 0 0,0 0 1 0 0,0 1-1 0 0,1-1 1 0 0,-1 0-53 0 0,0 1 160 0 0,-1 0-20 0 0,0 0-82 0 0,0 0-23 0 0,0 0 4 0 0,0 0 9 0 0,0 0 33 0 0,0 0 12 0 0,1 3-69 0 0,-1 0 0 0 0,1-1 0 0 0,1 1 0 0 0,-1 0-1 0 0,0-1 1 0 0,1 1 0 0 0,-1-1 0 0 0,1 1 0 0 0,-1-1 0 0 0,1 0 0 0 0,2 2-24 0 0,2 4 43 0 0,9 16 36 0 0,-2 0 1 0 0,9 23-80 0 0,-13-27 9 0 0,6 15 13 0 0,-11-23-18 0 0,1-1 1 0 0,0 0-1 0 0,1 0 0 0 0,5 7-3 0 0,-8-13-1 0 0,0 0 0 0 0,-1 1 0 0 0,1-1 0 0 0,-1 1 0 0 0,-1-1 0 0 0,2 4 0 0 0,-2-5 2 0 0,0 1-1 0 0,1 0 1 0 0,-1-1-1 0 0,1 1 1 0 0,0-1-1 0 0,1 1 1 0 0,-1-1-1 0 0,1 0 1 0 0,0 0 0 0 0,0 1-2 0 0,1 0 2 0 0,0 0 1 0 0,0 1 0 0 0,-1 0 0 0 0,0 0 0 0 0,0 0 0 0 0,0 0 0 0 0,0 3-3 0 0,-1-3 3 0 0,1 0 0 0 0,-1 0 1 0 0,1-1-1 0 0,0 1 0 0 0,0-1 0 0 0,1 0 0 0 0,-1 0 1 0 0,1 0-1 0 0,2 2-3 0 0,-4-5 2 0 0,1 0 0 0 0,-1 1-1 0 0,0-1 1 0 0,1 1 0 0 0,-1-1 0 0 0,-1 1 0 0 0,1 0 0 0 0,0 0-1 0 0,-1 0 1 0 0,1 0 0 0 0,-1 0 0 0 0,0 1 0 0 0,1 1-2 0 0,12 22 10 0 0,-12-25-17 0 0,0 1 0 0 0,0-1 0 0 0,0 1 0 0 0,-1 0 0 0 0,1 0 0 0 0,-1 0 0 0 0,0 0 0 0 0,0 0 1 0 0,0 0-1 0 0,0 0 0 0 0,-1 1 0 0 0,1-1 0 0 0,-1 1 7 0 0,0 2-189 0 0,1 23 472 0 0,-1-28-393 0 0,0 0 1 0 0,0 0 0 0 0,0-1-1 0 0,0 1 1 0 0,0 0 0 0 0,0 0 0 0 0,0-1-1 0 0,0 1 1 0 0,0 0 0 0 0,-1 0-1 0 0,1-1 1 0 0,0 1 0 0 0,0 0-1 0 0,-1 0 1 0 0,1-1 0 0 0,0 1 0 0 0,-1 0-1 0 0,1-1 1 0 0,-1 1 0 0 0,1-1-1 0 0,-1 1 1 0 0,1 0 0 0 0,-1-1 0 0 0,1 1 109 0 0,-1-1-9864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2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82 7136 0 0,'-4'-1'236'0'0,"9"0"315"0"0,-4 1-466 0 0,0 0 0 0 0,0 0 0 0 0,0 0 0 0 0,1 0-1 0 0,-1 0 1 0 0,0 1 0 0 0,0-1 0 0 0,1 0 0 0 0,-1 1 0 0 0,0-1 0 0 0,0 1 0 0 0,0-1-1 0 0,1 1-84 0 0,2 1 116 0 0,-1-1 0 0 0,1 0 0 0 0,-1 0-1 0 0,1 0 1 0 0,0 0 0 0 0,-1 0 0 0 0,1-1-1 0 0,0 1 1 0 0,0-1 0 0 0,-1 0 0 0 0,1-1-1 0 0,0 1 1 0 0,0 0 0 0 0,2-2-116 0 0,55-12-13 0 0,-11-1-245 0 0,21-1 258 0 0,-66 14-12 0 0,0 1 1 0 0,0-1 0 0 0,0 0-1 0 0,-1-1 1 0 0,1 1-1 0 0,-1-1 1 0 0,4-3 11 0 0,-4 4-1 0 0,-1-1 0 0 0,1 1 1 0 0,0-1-1 0 0,0 1 0 0 0,0 0 0 0 0,0 1 0 0 0,0-1 0 0 0,1 1 1 0 0,-1 0-1 0 0,3-1 1 0 0,31 1-1288 0 0,-22 0-5152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2.5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5624 0 0,'1'0'73'0'0,"-1"1"0"0"0,1-1 0 0 0,0 0 0 0 0,0 0 0 0 0,-1 0 0 0 0,1 0 0 0 0,0 0 0 0 0,-1-1 0 0 0,1 1 0 0 0,0 0-1 0 0,0 0 1 0 0,-1 0 0 0 0,1-1 0 0 0,0 1 0 0 0,-1 0 0 0 0,1-1 0 0 0,0 1 0 0 0,-1 0 0 0 0,1-1 0 0 0,-1 1 0 0 0,1-1 0 0 0,-1 1 0 0 0,1-1 0 0 0,-1 1 0 0 0,1-1 0 0 0,-1 1 0 0 0,1-1 0 0 0,-1 0 0 0 0,1 1 0 0 0,-1-1 0 0 0,0 0 0 0 0,0 1 0 0 0,1-1-73 0 0,-1 0 296 0 0,2 1-146 0 0,1 0 0 0 0,-1-1 0 0 0,1 1 0 0 0,-1 0 1 0 0,0 0-1 0 0,1 1 0 0 0,-1-1 0 0 0,2 1-150 0 0,22 69 159 0 0,-19-33-91 0 0,-2 1 0 0 0,-1 11-68 0 0,6 43 318 0 0,-5-49-172 0 0,6 35 191 0 0,-9-66-127 0 0,0 1-1 0 0,0 0 1 0 0,-2 0-1 0 0,1 0 1 0 0,-2 2-210 0 0,1 0 227 0 0,-1-8-110 0 0,0 0 1 0 0,0-1 0 0 0,0 1-1 0 0,-1 0 1 0 0,0 0 0 0 0,-1-1-1 0 0,0 1 1 0 0,-2 5-118 0 0,2-3 197 0 0,3-9-188 0 0,0 1-1 0 0,0-1 0 0 0,0 1 1 0 0,0-1-1 0 0,0 1 1 0 0,0-1-1 0 0,0 1 1 0 0,0-1-1 0 0,0 1 0 0 0,0-1 1 0 0,0 0-1 0 0,-1 1 1 0 0,1-1-1 0 0,0 1 1 0 0,0-1-1 0 0,-1 1 1 0 0,1-1-1 0 0,0 0 0 0 0,0 1 1 0 0,-1-1-1 0 0,1 0 1 0 0,0 1-1 0 0,-1-1 1 0 0,1 0-1 0 0,-1 1 0 0 0,1-1 1 0 0,0 0-1 0 0,-1 0 1 0 0,1 1-1 0 0,-1-1 1 0 0,1 0-1 0 0,-1 0 1 0 0,1 0-1 0 0,-1 0-8 0 0,0 0 51 0 0,1 0-3 0 0,0 0 1 0 0,0 0-1 0 0,0 0-25 0 0,0 0-1706 0 0,0 0-6794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2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6728 0 0,'38'-5'1698'0'0,"1"0"-422"0"0,66-1-722 0 0,-72 4-709 0 0,0-1 0 0 0,-1-2 0 0 0,21-6 155 0 0,-10 2-287 0 0,30-1 287 0 0,-55 7 10 0 0,-1 0 1 0 0,12-4-11 0 0,-15 4 9 0 0,-1 0-1 0 0,1 0 1 0 0,0 1 0 0 0,11 0-9 0 0,36 2-1219 0 0,-59 0-4746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3.3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4512 0 0,'0'1'42'0'0,"0"1"1"0"0,1-1 0 0 0,-1 1-1 0 0,1-1 1 0 0,-1 1 0 0 0,1-1-1 0 0,0 0 1 0 0,-1 1-1 0 0,1-1 1 0 0,0 0 0 0 0,0 0-1 0 0,0 1 1 0 0,0-1 0 0 0,0 0-1 0 0,0 0 1 0 0,0 0-1 0 0,0 0 1 0 0,0 0 0 0 0,1 0-1 0 0,-1 0-42 0 0,1 0 53 0 0,-1 0-1 0 0,1 0 1 0 0,-1 0-1 0 0,1 0 0 0 0,-1 0 1 0 0,0 1-1 0 0,0-1 0 0 0,1 1 1 0 0,-1-1-1 0 0,0 1 1 0 0,0-1-1 0 0,-1 1 0 0 0,1 0 1 0 0,0-1-1 0 0,0 1 1 0 0,-1 0-1 0 0,1-1 0 0 0,-1 1 1 0 0,0 0-53 0 0,1 18 149 0 0,-2-14-119 0 0,1 1 0 0 0,1-1 0 0 0,-1 1-1 0 0,1 0 1 0 0,0-1 0 0 0,2 5-30 0 0,2 11 35 0 0,-2 1-1 0 0,0 0 1 0 0,-1-1 0 0 0,-1 1-1 0 0,-1 0 1 0 0,-2 12-35 0 0,1 22 384 0 0,2-7 33 0 0,0-22 74 0 0,-1-1-1 0 0,-1 1 0 0 0,-3 11-490 0 0,4-36 50 0 0,0-1 0 0 0,-1 1 1 0 0,1 0-1 0 0,0 0 0 0 0,1-1 1 0 0,-1 1-1 0 0,0 0 0 0 0,1 0 1 0 0,-1-1-1 0 0,1 1 0 0 0,0 0 1 0 0,0-1-1 0 0,1 3-50 0 0,4 9 248 0 0,-5-9-95 0 0,0 1-1 0 0,-1-1 0 0 0,1 1 0 0 0,-1-1 0 0 0,0 1 0 0 0,-1 0 0 0 0,1 1-152 0 0,-1 12 1033 0 0,1-19-953 0 0,1 1-131 0 0,0-1 0 0 0,0 0 0 0 0,1 0 0 0 0,-1 0 0 0 0,0 0 1 0 0,0 0-1 0 0,1 0 0 0 0,-1-1 0 0 0,0 1 0 0 0,0 0 0 0 0,1-1 1 0 0,-1 1-1 0 0,0-1 0 0 0,0 1 0 0 0,0-1 0 0 0,0 1 0 0 0,0-1 1 0 0,0 0-1 0 0,0 0 0 0 0,0 1 0 0 0,0-1 0 0 0,0 0 0 0 0,0 0 51 0 0,-1 1-7918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3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9 7736 0 0,'14'3'690'0'0,"-10"-1"-215"0"0,-8-1-256 0 0,2 2-187 0 0,-1 1-1 0 0,1-1 1 0 0,0 1 0 0 0,0 0 0 0 0,0 0-1 0 0,0 1-31 0 0,1-3 23 0 0,-2 4 26 0 0,-1-1 0 0 0,1 1 0 0 0,-1-1-1 0 0,-1 0 1 0 0,1 0 0 0 0,-4 2-49 0 0,-11 14 155 0 0,5-3-28 0 0,7-11-93 0 0,0 1-1 0 0,1 0 1 0 0,0 0 0 0 0,1 0 0 0 0,0 1 0 0 0,0 0-1 0 0,0 0 1 0 0,2 0 0 0 0,-1 1 0 0 0,1 0 0 0 0,0 1-34 0 0,-15 55 214 0 0,12-50-155 0 0,1 0-1 0 0,1 0 0 0 0,1 1 0 0 0,0 0 0 0 0,0 17-58 0 0,3-28 11 0 0,0 15 40 0 0,0 1-1 0 0,1-1 0 0 0,2 1 0 0 0,0-1 1 0 0,4 14-51 0 0,-6-29 5 0 0,1-1-1 0 0,-1 1 1 0 0,1-1 0 0 0,0 0 0 0 0,1 1 0 0 0,-1-1 0 0 0,1 0 0 0 0,0 0-1 0 0,0-1 1 0 0,0 1 0 0 0,1-1 0 0 0,0 0 0 0 0,0 1 0 0 0,2 0-5 0 0,8 9 40 0 0,-12-12-22 0 0,0 0 0 0 0,0 0 0 0 0,0 1-1 0 0,1-2 1 0 0,-1 1 0 0 0,1 0 0 0 0,0 0 0 0 0,2 1-18 0 0,-4-3 10 0 0,1 0 1 0 0,-1 1-1 0 0,1-1 1 0 0,-1 0-1 0 0,1 0 1 0 0,0 0-1 0 0,-1 0 1 0 0,1 0-1 0 0,-1 0 1 0 0,1-1-1 0 0,-1 1 1 0 0,1 0-1 0 0,-1-1 1 0 0,1 1-1 0 0,-1-1 1 0 0,1 0 0 0 0,-1 1-1 0 0,1-1 1 0 0,-1 0-1 0 0,0 0 1 0 0,1 0-11 0 0,7-5 71 0 0,0-1 0 0 0,0 0 0 0 0,-1 0 0 0 0,0-1 0 0 0,0 0 1 0 0,-1 0-1 0 0,0-1 0 0 0,2-4-71 0 0,2-2 75 0 0,-1-2 0 0 0,0 1 0 0 0,-2-1 0 0 0,0 0 0 0 0,0-1 0 0 0,-2 0 0 0 0,0 0 0 0 0,0-7-75 0 0,1-6 95 0 0,1 3 55 0 0,-2 0 0 0 0,-2 0 0 0 0,0-1 0 0 0,-2 0-150 0 0,-3 11 66 0 0,0 0 0 0 0,-1 0 0 0 0,-1 0 0 0 0,0 1 0 0 0,-2-1 1 0 0,0 1-1 0 0,-1 0 0 0 0,0 1 0 0 0,-2-1 0 0 0,0 1 1 0 0,-7-10-67 0 0,14 23 24 0 0,-1 1 0 0 0,1-1 0 0 0,-1 1 0 0 0,0 0 0 0 0,0 0 0 0 0,0 0 1 0 0,0 0-1 0 0,0 0 0 0 0,0 0 0 0 0,0 0 0 0 0,-1 1 0 0 0,1-1 0 0 0,0 1 1 0 0,-2-1-25 0 0,0 1-252 0 0,-1 0 1 0 0,1 0-1 0 0,-1 0 1 0 0,1 0-1 0 0,-1 1 0 0 0,0 0 1 0 0,-3 0 251 0 0,7 0-9065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09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29 6728 0 0,'0'0'232'0'0,"0"0"1"0"0,0 0 6 0 0,0-6 25 0 0,0-15 816 0 0,0 20-162 0 0,0 2-109 0 0,0 16-263 0 0,2 110 430 0 0,10 43-976 0 0,-1-22 637 0 0,4-71-292 0 0,-10-58-249 0 0,-1 1 0 0 0,-1 0 1 0 0,-1-1-1 0 0,0 8-96 0 0,-2 51 16 0 0,0-77 4 0 0,0-1 0 0 0,0 1 1 0 0,0-1-1 0 0,0 1 1 0 0,1-1-1 0 0,-1 1 1 0 0,0 0-1 0 0,0-1 0 0 0,0 1 1 0 0,1-1-1 0 0,-1 1 1 0 0,0-1-1 0 0,1 0 1 0 0,-1 1-1 0 0,0-1 0 0 0,1 1 1 0 0,-1-1-1 0 0,1 1 1 0 0,-1-1-1 0 0,1 0-20 0 0,-1 0-42 0 0,0 1 0 0 0,1-1 1 0 0,-1 0-1 0 0,0 0 0 0 0,0 0 0 0 0,0 0 0 0 0,1 0 0 0 0,-1 0 1 0 0,0 1-1 0 0,0-1 0 0 0,0 0 0 0 0,0 0 0 0 0,1 0 0 0 0,-1 0 0 0 0,0 1 1 0 0,0-1-1 0 0,0 0 0 0 0,0 0 0 0 0,0 0 0 0 0,0 1 0 0 0,0-1 0 0 0,0 0 1 0 0,1 0-1 0 0,-1 0 0 0 0,0 1 0 0 0,0-1 0 0 0,0 0 0 0 0,0 0 1 0 0,0 1-1 0 0,0-1 0 0 0,0 0 0 0 0,0 0 0 0 0,0 0 0 0 0,-1 1 0 0 0,1-1 1 0 0,0 0-1 0 0,0 0 0 0 0,0 1 0 0 0,0-1 0 0 0,0 0 0 0 0,0 0 0 0 0,0 0 1 0 0,0 1-1 0 0,-1-1 0 0 0,1 0 0 0 0,0 0 0 0 0,0 0 0 0 0,0 0 1 0 0,0 0-1 0 0,-1 1 42 0 0,1-1-8380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6:24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0 552 6520 0 0,'0'0'254'0'0,"23"-8"876"0"0,-13-2-593 0 0,-8 9-498 0 0,-1 1 0 0 0,0-1 0 0 0,0 0-1 0 0,0 0 1 0 0,0 0 0 0 0,0 0 0 0 0,0 0-1 0 0,0 0 1 0 0,0 0 0 0 0,0-1-1 0 0,0 1 1 0 0,-1 0 0 0 0,1 0 0 0 0,0-1-1 0 0,-1 1-38 0 0,6-8 542 0 0,-6 9-511 0 0,1-1 0 0 0,-1 1 0 0 0,1-1 0 0 0,-1 1 0 0 0,1-1 0 0 0,-1 1-1 0 0,0-1 1 0 0,1 0 0 0 0,-1 1 0 0 0,0-1 0 0 0,1 0 0 0 0,-1 1 0 0 0,0-1 0 0 0,0 0 0 0 0,1 0 0 0 0,-1 1 0 0 0,0-1 0 0 0,0 0 0 0 0,0 0 0 0 0,0 1 0 0 0,0-1-31 0 0,0-9 346 0 0,1 0 0 0 0,0 0 0 0 0,0 0 0 0 0,1 0 0 0 0,2-7-346 0 0,-2 10 128 0 0,-1-1 0 0 0,0 1 1 0 0,-1-1-1 0 0,1 1 1 0 0,-1-1-1 0 0,-1-1-128 0 0,1-29 454 0 0,3 19-224 0 0,-3 8-45 0 0,1 0 0 0 0,1 0 0 0 0,0 0 0 0 0,1 0 0 0 0,0 0-1 0 0,0 0 1 0 0,1 1 0 0 0,1-1 0 0 0,4-6-185 0 0,-5 9 142 0 0,-1 3-30 0 0,-1 1-1 0 0,1 0 1 0 0,0 0-1 0 0,0 0 1 0 0,0 0 0 0 0,1 0-112 0 0,-3 3 32 0 0,0 0 0 0 0,0 1 0 0 0,0-1 0 0 0,0 0 0 0 0,-1 1 0 0 0,1-1 0 0 0,0 1 0 0 0,0-1 0 0 0,0 1 0 0 0,0 0 0 0 0,0-1 0 0 0,1 1 0 0 0,-1 0 0 0 0,0 0 0 0 0,0-1 0 0 0,0 1 0 0 0,0 0 0 0 0,0 0 0 0 0,0 0 0 0 0,0 0 0 0 0,0 1 0 0 0,0-1 0 0 0,0 0 0 0 0,1 0 0 0 0,-1 1 0 0 0,0-1 0 0 0,0 0 0 0 0,0 1 0 0 0,0-1 0 0 0,-1 1 0 0 0,2 0-32 0 0,8 6 184 0 0,0 1 0 0 0,-1 1 0 0 0,8 8-184 0 0,-10-11 61 0 0,10 13 142 0 0,0 0-1 0 0,-1 0 0 0 0,11 19-202 0 0,-16-22 91 0 0,1-1 0 0 0,12 13-91 0 0,-15-18 57 0 0,0 1-1 0 0,0 0 1 0 0,-1 0-1 0 0,0 1 1 0 0,-1 0-1 0 0,1 4-56 0 0,5 7 32 0 0,2 1 0 0 0,0-2 0 0 0,1 0 0 0 0,12 12-32 0 0,-24-30-25 0 0,49 47-423 0 0,-49-48 404 0 0,0 1 0 0 0,0-1 0 0 0,1 0 0 0 0,-1-1 0 0 0,1 1 0 0 0,0-1 0 0 0,1 1 44 0 0,25 14 93 0 0,-30-16-83 0 0,1 0 0 0 0,0 0 0 0 0,0 0-1 0 0,-1-1 1 0 0,1 1 0 0 0,0-1-1 0 0,0 1 1 0 0,0-1 0 0 0,0 0 0 0 0,0 0-1 0 0,0 0 1 0 0,0 0 0 0 0,-1 0-1 0 0,1 0 1 0 0,0 0 0 0 0,0-1 0 0 0,0 1-1 0 0,0 0 1 0 0,0-1 0 0 0,-1 0-1 0 0,1 1 1 0 0,0-1 0 0 0,0 0 0 0 0,-1 0-1 0 0,1 0 1 0 0,-1 0 0 0 0,2-1-10 0 0,-1 1 5 0 0,0-1 0 0 0,0 0 1 0 0,0 1-1 0 0,0-1 0 0 0,0 0 1 0 0,0 0-1 0 0,0 0 1 0 0,0 0-1 0 0,-1 0 0 0 0,1-1 1 0 0,-1 1-1 0 0,0 0 0 0 0,1-1 1 0 0,-1 1-1 0 0,0-1 0 0 0,0 1 1 0 0,-1-1-1 0 0,1 0 0 0 0,-1 1 1 0 0,1-2-6 0 0,-12-284-158 0 0,7 244 120 0 0,2 27 11 0 0,0 1 0 0 0,1-1-1 0 0,1-13 28 0 0,2 12-8 0 0,-1-1 5 0 0,2 0-1 0 0,0 0 1 0 0,2-4 3 0 0,12-29-2 0 0,-14 40 2 0 0,-3 11 0 0 0,0-1 0 0 0,0 1 0 0 0,1 0 0 0 0,-1 0 0 0 0,0 0 0 0 0,1 0 0 0 0,-1 0 0 0 0,1 0 0 0 0,-1 0 0 0 0,1 0 0 0 0,-1 0 0 0 0,1 0 0 0 0,0 0 0 0 0,-1 0 0 0 0,1 0 0 0 0,0 1 1 0 0,-1 0 0 0 0,1-1 0 0 0,-1 1-1 0 0,0 0 1 0 0,1 0 0 0 0,-1-1 0 0 0,1 1-1 0 0,-1 0 1 0 0,0-1 0 0 0,1 1 0 0 0,-1 0-1 0 0,0-1 1 0 0,0 1 0 0 0,1-1 0 0 0,-1 1-1 0 0,0 0 1 0 0,0-1 0 0 0,0 1 0 0 0,0-1-1 0 0,1 1 1 0 0,-1-1 0 0 0,0 1 0 0 0,0-1-1 0 0,0 1 1 0 0,0-1 0 0 0,0 1 0 0 0,0 0 0 0 0,0-1-1 0 0,0 1 1 0 0,0-1 0 0 0,0 1 0 0 0,-1-1-1 0 0,1 1 1 0 0,0-1 0 0 0,0 1 0 0 0,0-1-1 0 0,0 1 1 0 0,-1 0 0 0 0,1-1-1 0 0,0 1 4 0 0,0 0-1 0 0,0-1 1 0 0,0 1 0 0 0,-1 0 0 0 0,1 0 0 0 0,0 0-1 0 0,0-1 1 0 0,0 1 0 0 0,0 0 0 0 0,0 0 0 0 0,0 0-1 0 0,0-1 1 0 0,0 1 0 0 0,0 0 0 0 0,1 0 0 0 0,-1 0 0 0 0,0 0-1 0 0,0-1 1 0 0,0 1 0 0 0,0 0 0 0 0,0 0 0 0 0,0 0-1 0 0,0 0 1 0 0,0-1 0 0 0,0 1 0 0 0,1 0 0 0 0,-1 0-1 0 0,0 0 1 0 0,0 0 0 0 0,0 0 0 0 0,0-1 0 0 0,0 1-1 0 0,1 0 1 0 0,-1 0 0 0 0,0 0 0 0 0,0 0 0 0 0,0 0-1 0 0,0 0 1 0 0,1 0 0 0 0,-1 0 0 0 0,0 0 0 0 0,0 0 0 0 0,0 0-1 0 0,1 0 1 0 0,-1 0 0 0 0,0 0 0 0 0,0 0 0 0 0,0 0-1 0 0,1 0 1 0 0,-1 0 0 0 0,0 0 0 0 0,0 0 0 0 0,0 0-1 0 0,0 0 1 0 0,1 0-4 0 0,-1 0 22 0 0,1 1 0 0 0,-1-1 0 0 0,0 0 0 0 0,1 0 0 0 0,-1 1-1 0 0,0-1 1 0 0,1 0 0 0 0,-1 1 0 0 0,0-1 0 0 0,1 0 0 0 0,-1 1 0 0 0,0-1 0 0 0,0 1-1 0 0,1-1 1 0 0,-1 0 0 0 0,0 1 0 0 0,0-1 0 0 0,0 1 0 0 0,0-1 0 0 0,1 1 0 0 0,-1-1-1 0 0,0 1-21 0 0,0 17 274 0 0,0-17-314 0 0,0-1-3 0 0,1 0-2412 0 0,0 0-9392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6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1 2104 0 0,'0'0'8'0'0,"0"0"1"0"0,0 0 5 0 0,0 0 42 0 0,0 0 185 0 0,0 0 46 0 0,0 0-5 0 0,0 0-2 0 0,0 0-25 0 0,0 0-8 0 0,0 0-3 0 0,0 0 17 0 0,0 0 36 0 0,0 0 14 0 0,0 0 2 0 0,0 0-32 0 0,0 0-147 0 0,0 0-37 0 0,0 0 4 0 0,0 0 14 0 0,1 4 68 0 0,4 14 1 0 0,-1 0 0 0 0,-1 0 0 0 0,0 0 0 0 0,-2 0 0 0 0,0 1 1 0 0,-1-1-1 0 0,-1 0 0 0 0,0 1 0 0 0,-1-1 0 0 0,-4 9-184 0 0,4-12 204 0 0,-2 0 0 0 0,0-1 0 0 0,-1 1 0 0 0,-5 8-204 0 0,7-12 414 0 0,-1 0-1 0 0,2 1 1 0 0,-1-1 0 0 0,1 4-414 0 0,2-15-7456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6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1 207 2704 0 0,'7'-1'296'0'0,"-1"0"0"0"0,1 0 0 0 0,-1 0 1 0 0,1-1-1 0 0,-1 1 0 0 0,1-2 0 0 0,-1 1 0 0 0,4-3-296 0 0,27-9 455 0 0,39-13-227 0 0,-49 16-163 0 0,1 1 0 0 0,7-1-65 0 0,63-18 130 0 0,-70 19-58 0 0,0 1 0 0 0,1 1 1 0 0,0 2-1 0 0,26-2-72 0 0,-6 2 614 0 0,44-10-614 0 0,-54 7 279 0 0,0 3-1 0 0,0 1 0 0 0,23 1-278 0 0,-62 4-5538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7.0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1896 0 0,'-7'98'4488'0'0,"0"15"-4240"0"0,3 103 2720 0 0,-1-194-1600 0 0,4-21-567 0 0,6-15-668 0 0,1-2-1598 0 0,-4 13-5996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7.4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4720 0 0,'0'0'195'0'0,"0"0"9"0"0,0 0-2 0 0,0 0-23 0 0,0 0-110 0 0,0 0-22 0 0,0 0 1 0 0,0 0-7 0 0,0 0-24 0 0,0 0 3 0 0,10 23 174 0 0,-3 5 162 0 0,-2-1 1 0 0,0 2-1 0 0,-2-1 1 0 0,-1 0-1 0 0,-2 2-356 0 0,7 70 1260 0 0,-1-69-536 0 0,1 22 446 0 0,-7-49-1186 0 0,0 1 0 0 0,-1 0 0 0 0,1 0 0 0 0,-1 0 0 0 0,0 0 0 0 0,0-1 0 0 0,-1 1 0 0 0,1 0 0 0 0,-1-1 0 0 0,0 1 0 0 0,0-1 0 0 0,-1 1 16 0 0,3-5-7632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7.7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0 149 6128 0 0,'12'-4'220'0'0,"5"-12"551"0"0,4-2-200 0 0,6 2-564 0 0,1 0 0 0 0,0 2 0 0 0,1 1 0 0 0,1 1 0 0 0,0 2-1 0 0,0 1 1 0 0,1 1 0 0 0,17-1-7 0 0,-25 6-981 0 0,-18 2-3855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8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291 13 600 0 0,'0'0'76'0'0,"0"-1"1"0"0,0 1-1 0 0,0 0 1 0 0,-1-1-1 0 0,1 1 1 0 0,0 0-1 0 0,0-1 1 0 0,0 1-1 0 0,0 0 1 0 0,0 0-1 0 0,0-1 1 0 0,0 1-1 0 0,0 0 1 0 0,-1-1-1 0 0,1 1 1 0 0,0 0-1 0 0,0 0 1 0 0,0-1-1 0 0,-1 1 1 0 0,1 0-1 0 0,0 0 1 0 0,0 0-1 0 0,-1-1 1 0 0,1 1-1 0 0,0 0 1 0 0,0 0-1 0 0,-1 0 1 0 0,1 0-1 0 0,0-1 1 0 0,-1 1-1 0 0,1 0 1 0 0,0 0-1 0 0,-1 0 1 0 0,1 0-1 0 0,0 0 1 0 0,0 0-1 0 0,-1 0-76 0 0,0 0-94 0 0,-6-2 419 0 0,-1 1 0 0 0,1 0 0 0 0,0 0 0 0 0,0 1 0 0 0,0 0 1 0 0,-1 1-1 0 0,1-1 0 0 0,0 1 0 0 0,-7 2-325 0 0,-63 19 1578 0 0,68-18-1347 0 0,0 1-1 0 0,0-1 1 0 0,0 1 0 0 0,1 1 0 0 0,0 0 0 0 0,0 0-1 0 0,0 0 1 0 0,1 1 0 0 0,-5 5-231 0 0,-7 8 239 0 0,16-13-180 0 0,0 1 0 0 0,0-1 0 0 0,0 0 0 0 0,1 1 0 0 0,0 0 0 0 0,1 0 0 0 0,0-1 1 0 0,0 1-1 0 0,1 0-59 0 0,1 78 800 0 0,1-36-472 0 0,4 45 638 0 0,-6-94-954 0 0,0 0 0 0 0,1 0 0 0 0,-1 0 0 0 0,0 0 0 0 0,0 0 0 0 0,1 0 0 0 0,-1 0 0 0 0,0-1 0 0 0,1 1 0 0 0,-1 0 0 0 0,1 0 0 0 0,-1 0 0 0 0,1-1 0 0 0,0 1 0 0 0,-1 0 0 0 0,1-1 0 0 0,0 1 0 0 0,-1 0 0 0 0,1-1 0 0 0,0 1 0 0 0,0-1 0 0 0,-1 1 0 0 0,1-1 0 0 0,0 1 0 0 0,0-1 0 0 0,0 0 0 0 0,0 1 0 0 0,0-1 0 0 0,0 0 0 0 0,0 0 0 0 0,-1 0 0 0 0,1 0 0 0 0,0 0 0 0 0,0 0 0 0 0,0 0 0 0 0,0 0 0 0 0,0 0-1 0 0,0 0 1 0 0,0 0 0 0 0,1-1-12 0 0,45-8 94 0 0,-37 6-73 0 0,134-35 167 0 0,-117 30-104 0 0,11 0-1815 0 0,-34 8-6786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8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7432 0 0,'2'-1'36'0'0,"-1"-1"0"0"0,1 1 0 0 0,0 0 0 0 0,0 0 0 0 0,-1 0 1 0 0,1 0-1 0 0,0 0 0 0 0,0 1 0 0 0,0-1 0 0 0,0 1 0 0 0,0-1 0 0 0,0 1 1 0 0,1 0-37 0 0,10-4 187 0 0,41-24-180 0 0,-37 18-65 0 0,1 1 1 0 0,0 0-1 0 0,1 1 0 0 0,6 0 58 0 0,105-33-1321 0 0,-126 40-3359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9.4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88 1 5224 0 0,'-2'8'510'0'0,"-1"0"1"0"0,1 1 0 0 0,0 0-1 0 0,0 8-510 0 0,-8 70 983 0 0,-3 0 0 0 0,-6 9-983 0 0,15-75 889 0 0,2 1 1 0 0,0-1 0 0 0,1 13-890 0 0,-1-23 309 0 0,-3-11-184 0 0,-5-22-508 0 0,6-10-343 0 0,1 0 0 0 0,2 0 1 0 0,1-1-1 0 0,4-30 726 0 0,0 25-2006 0 0,3 2 1 0 0,1-1-1 0 0,2-2 2006 0 0,-9 38-90 0 0,-1-1 1 0 0,1 1-1 0 0,-1 0 0 0 0,1-1 0 0 0,-1 1 1 0 0,1-1-1 0 0,0 1 0 0 0,0 0 1 0 0,-1-1-1 0 0,1 1 0 0 0,0 0 1 0 0,0 0-1 0 0,0 0 0 0 0,1 0 90 0 0,-2 0 56 0 0,1 1 0 0 0,-1 0 0 0 0,1 0 0 0 0,-1 0 0 0 0,1-1 0 0 0,-1 1 1 0 0,1 0-1 0 0,-1 0 0 0 0,1 0 0 0 0,-1 0 0 0 0,1 0 0 0 0,-1 0 0 0 0,1 0 0 0 0,-1 0 0 0 0,1 0 0 0 0,-1 0 0 0 0,1 0 0 0 0,-1 0 0 0 0,1 1 0 0 0,-1-1 0 0 0,0 0 0 0 0,1 0 0 0 0,-1 0 0 0 0,1 1 0 0 0,-1-1 0 0 0,1 0 0 0 0,-1 1-56 0 0,4 3 238 0 0,0-1-1 0 0,-1 1 1 0 0,1 1-1 0 0,-1-1 1 0 0,0 0-1 0 0,0 1 1 0 0,1 3-238 0 0,11 19 402 0 0,1-1 0 0 0,1-1 1 0 0,1-1-1 0 0,12 13-402 0 0,-4-14 349 0 0,0 0-1 0 0,1-2 0 0 0,2-2 1 0 0,0 0-1 0 0,0-2 0 0 0,2-1 1 0 0,16 5-349 0 0,-29-14 116 0 0,-14-6-18 0 0,1 0 0 0 0,-1 0 0 0 0,-1 1 0 0 0,1-1 0 0 0,0 1 0 0 0,0 0 0 0 0,-1 0-1 0 0,1 0 1 0 0,-1 1 0 0 0,1-1 0 0 0,2 4-98 0 0,-6-6 189 0 0,0 0-10 0 0,0 0-28 0 0,0 0-7 0 0,0 0 1 0 0,0 0 4 0 0,0 0-2 0 0,0 0 4 0 0,0 0 2 0 0,0 0-16 0 0,0 0-82 0 0,0 0-18 0 0,-4-8-1459 0 0,3 7-6018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49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0,'0'0'146'0'0,"0"17"272"0"0,0 24 226 0 0,3 17-416 0 0,3 1 1 0 0,2-2-1 0 0,7 20-228 0 0,-10-48 60 0 0,0-6 424 0 0,-2-11-121 0 0,-1 1 0 0 0,-1 0-1 0 0,1-1 1 0 0,-2 3-363 0 0,0-15 144 0 0,0 0-2 0 0,0 0-3 0 0,0 0 2 0 0,1 0-167 0 0,-1 1 0 0 0,1-1 0 0 0,-1 0-1 0 0,1 0 1 0 0,-1 0 0 0 0,1 0 0 0 0,-1 0 0 0 0,1 0-1 0 0,-1 0 1 0 0,1 0 0 0 0,-1-1 0 0 0,0 1-1 0 0,1 0 1 0 0,-1 0 0 0 0,1 0 0 0 0,-1 0 0 0 0,1-1-1 0 0,-1 1 1 0 0,1 0 0 0 0,-1 0 0 0 0,0-1-1 0 0,1 1 1 0 0,-1 0 0 0 0,0-1 0 0 0,1 1 0 0 0,-1 0-1 0 0,0-1 1 0 0,1 1 0 0 0,-1 0 0 0 0,0-1-1 0 0,0 1 1 0 0,1-1 0 0 0,-1 1 0 0 0,0-1 0 0 0,0 1-1 0 0,0-1 27 0 0,1 0-6806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3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9 6224 0 0,'0'-8'2433'0'0,"-7"264"-2818"0"0,1 55 2050 0 0,3-263-1342 0 0,1-34-185 0 0,1 0 0 0 0,1 1 0 0 0,0-1 0 0 0,2 6-138 0 0,1 14 277 0 0,-2 0 0 0 0,-1 10-277 0 0,0-16 408 0 0,0-28-309 0 0,0 0 4 0 0,0 0-6 0 0,0 0-26 0 0,0 0-7 0 0,0 0 1 0 0,0 0 7 0 0,0 0 7 0 0,0 0 1 0 0,0 0 0 0 0,0 0-8 0 0,0-2-1592 0 0,0 2-6440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0.5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341 14 6424 0 0,'-17'1'176'0'0,"10"-1"-4"0"0,0 0 1 0 0,0 0-1 0 0,1 0 1 0 0,-1-1-1 0 0,0 1 1 0 0,1-2-1 0 0,-1 1 1 0 0,-3-2-173 0 0,6 1 7 0 0,0 1 0 0 0,0 0 1 0 0,-1 0-1 0 0,1 0 1 0 0,-1 0-1 0 0,1 0 0 0 0,-1 1 1 0 0,0 0-1 0 0,1 0 0 0 0,-1 0 1 0 0,1 1-1 0 0,-1 0 0 0 0,1 0 1 0 0,-4 1-8 0 0,-2 1 1 0 0,-1 1 0 0 0,1 1 1 0 0,0 0-1 0 0,0 0 0 0 0,-3 3-1 0 0,-32 15 9 0 0,36-20 55 0 0,0 1-1 0 0,1 0 1 0 0,-1 1 0 0 0,1 0-1 0 0,0 0 1 0 0,0 1 0 0 0,-6 6-64 0 0,14-12 57 0 0,-1 1 1 0 0,0-1-1 0 0,1 1 1 0 0,-1 0-1 0 0,0 0 0 0 0,1-1 1 0 0,-1 1-1 0 0,1 0 1 0 0,-1 0-1 0 0,1-1 1 0 0,0 1-1 0 0,-1 0 1 0 0,1 0-1 0 0,0 0 0 0 0,0 0 1 0 0,-1 0-1 0 0,1 0 1 0 0,0 0-1 0 0,0 0 1 0 0,0-1-1 0 0,0 1 1 0 0,0 0-1 0 0,0 0 0 0 0,0 0 1 0 0,1 0-1 0 0,-1 0 1 0 0,0 0-1 0 0,0 0 1 0 0,1 0-58 0 0,0 1 57 0 0,0-1 0 0 0,0 0 0 0 0,0 0 0 0 0,0 1-1 0 0,0-1 1 0 0,0 0 0 0 0,0 0 0 0 0,0 0 0 0 0,1 0 0 0 0,-1-1 0 0 0,0 1 0 0 0,1 0 0 0 0,-1 0 0 0 0,0-1 0 0 0,1 1 0 0 0,0 0-57 0 0,193 69 1205 0 0,25-13-822 0 0,-192-49-294 0 0,-1 2 1 0 0,1 1-1 0 0,18 11-89 0 0,-45-21 0 0 0,0-1 0 0 0,0 0 0 0 0,-1 1 0 0 0,1-1 1 0 0,0 1-1 0 0,0-1 0 0 0,-1 1 0 0 0,1-1 0 0 0,0 1 0 0 0,-1 0 0 0 0,1-1 0 0 0,0 1 1 0 0,-1 0-1 0 0,1 0 0 0 0,-1-1 0 0 0,0 1 0 0 0,1 0 0 0 0,-1 0 0 0 0,1 0 0 0 0,-1-1 1 0 0,0 1-1 0 0,0 0 0 0 0,0 0 0 0 0,1 0 0 0 0,-1 0 0 0 0,0 0 0 0 0,0 1-1 0 0,-1 0 0 0 0,1 0-1 0 0,-1 0 1 0 0,1-1 0 0 0,-1 1-1 0 0,1 0 1 0 0,-1 0 0 0 0,0-1-1 0 0,0 1 1 0 0,0 0 0 0 0,0-1-1 0 0,-1 2 2 0 0,-2 2-2 0 0,-1 1 0 0 0,0 0 0 0 0,-1-1 0 0 0,1 0 0 0 0,-1-1 0 0 0,-1 2 2 0 0,-8 5 19 0 0,-1-1 0 0 0,0 0-1 0 0,-1-1 1 0 0,0-1 0 0 0,0-1 0 0 0,-1 0 0 0 0,1-1 0 0 0,-1-1 0 0 0,-7 0-19 0 0,-8 3 67 0 0,27-6-57 0 0,1 0-1 0 0,0-1 0 0 0,0 0 1 0 0,-1 0-1 0 0,1 0 1 0 0,0-1-1 0 0,-1 0 1 0 0,1 0-1 0 0,-1 0 0 0 0,1 0 1 0 0,0-1-1 0 0,-1 0-9 0 0,-12-3-17 0 0,15 3-90 0 0,1 1 0 0 0,-1 0 0 0 0,1-1-1 0 0,-1 0 1 0 0,1 1 0 0 0,0-1-1 0 0,0 0 1 0 0,-1 0 0 0 0,1-1 0 0 0,0 1-1 0 0,0 0 1 0 0,0-1 0 0 0,0 1 0 0 0,-1-2 107 0 0,2 2-8424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0.4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261 33 5520 0 0,'14'-13'521'0'0,"-13"13"-468"0"0,0-1-1 0 0,0 1 1 0 0,0-1 0 0 0,0 0-1 0 0,0 0 1 0 0,0 0 0 0 0,0 1-1 0 0,0-1 1 0 0,0 0 0 0 0,0 0-1 0 0,0 0 1 0 0,-1 0 0 0 0,1-1-1 0 0,0 1 1 0 0,-1 0 0 0 0,1 0-1 0 0,-1 0 1 0 0,1-1-53 0 0,-1 1 189 0 0,0 1-1 0 0,0 0-34 0 0,0 0-10 0 0,0 0 1 0 0,0 0-17 0 0,0 0-88 0 0,0 0-17 0 0,-11 3 502 0 0,-29 12 400 0 0,-25 12-925 0 0,-23 10 852 0 0,77-32-743 0 0,0 1 0 0 0,1 1 0 0 0,0-1 0 0 0,1 1-1 0 0,-3 3-108 0 0,9-5 8 0 0,0-1-1 0 0,1 1 1 0 0,0 0-1 0 0,0 0 1 0 0,0 1-1 0 0,0-1 1 0 0,1 0-1 0 0,0 0 1 0 0,0 5-8 0 0,1-9-2 0 0,-3 23 164 0 0,1 1 0 0 0,2-1 0 0 0,1 1 0 0 0,0-1-162 0 0,1 34 160 0 0,-1-52-94 0 0,0 1 1 0 0,0 0-1 0 0,1-1 0 0 0,0 1 1 0 0,0-1-1 0 0,0 0 1 0 0,1 1-1 0 0,0-1 1 0 0,0 0-1 0 0,1-1 1 0 0,-1 1-1 0 0,1 0 1 0 0,4 2-67 0 0,-6-6 23 0 0,0 0 1 0 0,0 0 0 0 0,1-1-1 0 0,-1 1 1 0 0,1-1 0 0 0,-1 0-1 0 0,1 0 1 0 0,-1 0 0 0 0,1 0-1 0 0,0 0 1 0 0,-1-1 0 0 0,1 1-1 0 0,0-1 1 0 0,0 0 0 0 0,-1 1-1 0 0,1-1 1 0 0,0 0 0 0 0,1-1-24 0 0,56-10 204 0 0,-18 3-12 0 0,-35 6-155 0 0,-1 0 0 0 0,1 0 0 0 0,-1 0 0 0 0,0-1 0 0 0,1 0 0 0 0,-1 0 0 0 0,0-1 0 0 0,-1 0 0 0 0,1 0 0 0 0,-1 0 0 0 0,1-1-37 0 0,12-8-1560 0 0,-17 12-7197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0.8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97 7736 0 0,'8'-6'82'0'0,"1"0"0"0"0,0 0 0 0 0,0 1 0 0 0,0 0 0 0 0,0 1 0 0 0,1 0 0 0 0,0 0 0 0 0,2 1-82 0 0,24-11 168 0 0,-11 5-198 0 0,0 1 1 0 0,1 1-1 0 0,0 1 1 0 0,17 0 29 0 0,-39 5-1 0 0,9-1-267 0 0,-1 2 0 0 0,1-1 0 0 0,0 2 0 0 0,5 0 268 0 0,-16-1-5273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1.1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449 1 5520 0 0,'-18'1'612'0'0,"0"2"1"0"0,0 0-1 0 0,1 1 1 0 0,-1 1-1 0 0,-8 4-612 0 0,20-7 26 0 0,-13 4-22 0 0,0 0 1 0 0,1 2-1 0 0,0 0 1 0 0,1 1-1 0 0,0 1 1 0 0,0 1-1 0 0,1 0 1 0 0,0 1-1 0 0,1 1 1 0 0,0 0-1 0 0,1 1 1 0 0,1 1-1 0 0,0 0 1 0 0,1 0-1 0 0,1 1 1 0 0,-6 13-5 0 0,7-12 54 0 0,-1 4 87 0 0,1-1 0 0 0,0 2 0 0 0,1 3-141 0 0,6-18 60 0 0,1 1 1 0 0,0-1 0 0 0,1 1 0 0 0,0-1-1 0 0,0 1 1 0 0,1 0 0 0 0,0-1 0 0 0,0 1 0 0 0,1-1-1 0 0,0 1 1 0 0,1 6-61 0 0,-1-9 68 0 0,1-1 1 0 0,0 1-1 0 0,0 0 0 0 0,0 0 0 0 0,1-1 1 0 0,-1 0-1 0 0,1 1 0 0 0,0-1 0 0 0,0 0 1 0 0,0 0-1 0 0,1-1 0 0 0,-1 1 1 0 0,1-1-1 0 0,0 1 0 0 0,0-1 0 0 0,1 0 1 0 0,-1-1-1 0 0,0 1 0 0 0,1-1 0 0 0,-1 0 1 0 0,4 1-69 0 0,1 0 89 0 0,-1 0 0 0 0,0-1 0 0 0,1 0 0 0 0,-1-1 0 0 0,1 0 0 0 0,0 0 0 0 0,-1-1 0 0 0,1 0 0 0 0,0-1 0 0 0,-1 0 1 0 0,1 0-1 0 0,2-1-89 0 0,0-1 54 0 0,-1 0 1 0 0,1 0 0 0 0,-1-1 0 0 0,0 0-1 0 0,0-1 1 0 0,-1 0 0 0 0,1-1 0 0 0,-1 0 0 0 0,0 0-1 0 0,-1-1 1 0 0,0 0 0 0 0,0-1 0 0 0,3-3-55 0 0,2-2 99 0 0,23-26 148 0 0,-34 37-201 0 0,-1 0 0 0 0,1-1 1 0 0,-1 1-1 0 0,1-1 1 0 0,-1 1-1 0 0,0-1 1 0 0,0 1-1 0 0,0-1 1 0 0,0 0-1 0 0,-1 1 1 0 0,1-1-1 0 0,-1 0 1 0 0,0 0-1 0 0,1 0 0 0 0,-1 1 1 0 0,-1-3-47 0 0,1 4 22 0 0,-1-1-1 0 0,1 1 1 0 0,-1-1 0 0 0,0 1 0 0 0,0 0 0 0 0,0-1-1 0 0,1 1 1 0 0,-1 0 0 0 0,0 0 0 0 0,-1 0 0 0 0,1 0-1 0 0,0 0 1 0 0,0 0 0 0 0,0 0 0 0 0,-1 0 0 0 0,1 0-1 0 0,0 0 1 0 0,-1 1 0 0 0,1-1 0 0 0,-1 1-1 0 0,1-1 1 0 0,-1 1 0 0 0,1-1 0 0 0,-1 1 0 0 0,1 0-1 0 0,-1 0 1 0 0,1 0 0 0 0,-2 0-22 0 0,-54-1 770 0 0,41 1-679 0 0,-6 0-2042 0 0,6 0-7802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1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1 382 7432 0 0,'13'-13'5461'0'0,"-4"3"-5322"0"0,0 0 0 0 0,-1-1 0 0 0,0-1 0 0 0,-1 1 1 0 0,0-1-1 0 0,-1 0 0 0 0,0-1 0 0 0,0-2-139 0 0,-1 5 75 0 0,23-62 40 0 0,-22 54-71 0 0,0 0-1 0 0,2 0 1 0 0,0 0-1 0 0,1 1 0 0 0,1 0 1 0 0,2-2-44 0 0,-1 5 26 0 0,-10 11 4 0 0,0 0-1 0 0,1 1 1 0 0,0-1 0 0 0,0 1-1 0 0,0-1 1 0 0,0 1 0 0 0,0 0 0 0 0,0-1-1 0 0,0 1 1 0 0,1 0 0 0 0,-1 0-1 0 0,1 1 1 0 0,-1-1 0 0 0,1 1 0 0 0,0-1-1 0 0,0 1 1 0 0,0 0 0 0 0,0 0 0 0 0,0 0-1 0 0,0 0 1 0 0,0 0 0 0 0,0 1-1 0 0,0 0 1 0 0,0-1 0 0 0,0 1 0 0 0,1 0-30 0 0,-4 1 0 0 0,1-1 1 0 0,0 0-1 0 0,0 1 1 0 0,0-1-1 0 0,-1 0 1 0 0,1 1-1 0 0,0-1 1 0 0,0 1-1 0 0,-1 0 1 0 0,1-1-1 0 0,0 1 1 0 0,-1-1-1 0 0,1 1 1 0 0,-1 0-1 0 0,1 0 1 0 0,-1-1-1 0 0,1 1 1 0 0,-1 0-1 0 0,1 0 1 0 0,-1 0-1 0 0,0-1 1 0 0,0 1-1 0 0,1 0 1 0 0,-1 0-1 0 0,9 29 38 0 0,-5-16-18 0 0,40 121 198 0 0,-42-130-216 0 0,2 9 83 0 0,1 0 0 0 0,1 0 0 0 0,0-1 1 0 0,1 0-1 0 0,1 0 0 0 0,0 0 0 0 0,1-1 1 0 0,0 0-1 0 0,10 10-85 0 0,-17-21 34 0 0,-1 0 0 0 0,0 0 0 0 0,0 1-1 0 0,0-1 1 0 0,0 0 0 0 0,0 1 0 0 0,0-1 0 0 0,0 1 0 0 0,0-1 0 0 0,0 1 0 0 0,-1-1 0 0 0,1 1 0 0 0,0 0 0 0 0,-1-1 0 0 0,0 1-1 0 0,1 0-33 0 0,-1-1 16 0 0,-5-1-2069 0 0,5 0-8541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1.8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1 120 6928 0 0,'10'-6'773'0'0,"16"-1"996"0"0,-24 6-1702 0 0,62-14 534 0 0,-10 3-564 0 0,-1-3 0 0 0,38-15-37 0 0,-88 28-164 0 0,1 1-1 0 0,-1-1 1 0 0,0 0 0 0 0,1 0 0 0 0,-1 0 0 0 0,0 0 0 0 0,0-1-1 0 0,1 0 165 0 0,10-11-6362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2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6520 0 0,'13'24'2440'0'0,"8"25"-2015"0"0,-9-3-224 0 0,-1 0 0 0 0,0 24-201 0 0,-2-16 603 0 0,-2-22-91 0 0,-4-19-22 0 0,0 0 0 0 0,-1 0 0 0 0,-1 1 0 0 0,0 1-490 0 0,-1-16-20 0 0,0 1 0 0 0,1 0 0 0 0,-1 0 0 0 0,0 0 0 0 0,0 0-1 0 0,0 0 1 0 0,0 0 0 0 0,0 0 0 0 0,0 0 0 0 0,0 0 0 0 0,0 0 0 0 0,0 0 0 0 0,0-1-1 0 0,0 1 1 0 0,0 0 0 0 0,0 0 0 0 0,0 0 0 0 0,0 0 0 0 0,0 0 0 0 0,0 0-1 0 0,0 0 1 0 0,0-1 0 0 0,0 1 0 0 0,0 0 0 0 0,0 0 0 0 0,0 0 0 0 0,0 0-1 0 0,0 0 1 0 0,0 0 0 0 0,0 0 0 0 0,0 0 0 0 0,0-1 0 0 0,0 1 0 0 0,0 0 0 0 0,0 0-1 0 0,0 0 1 0 0,0 0 0 0 0,0 0 0 0 0,0 0 0 0 0,0 0 0 0 0,0 0 0 0 0,0 0-1 0 0,0-1 1 0 0,0 1 0 0 0,-1 0 0 0 0,1 0 0 0 0,0 0 0 0 0,0 0 0 0 0,0 0 0 0 0,0 0-1 0 0,0 0 1 0 0,0 0 0 0 0,0 0 0 0 0,0 0 0 0 0,-1 0 0 0 0,1 0 0 0 0,0 0-1 0 0,0 0 1 0 0,0 0 20 0 0,0 0-8338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2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5320 0 0,'0'0'609'0'0,"0"0"4"0"0,24-1 1557 0 0,132-36-2045 0 0,-83 16 112 0 0,-37 9-193 0 0,-1 2 0 0 0,1 1 0 0 0,1 2 0 0 0,0 1 0 0 0,3 2-44 0 0,50 3-1121 0 0,-70 1-4724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2.9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3912 0 0,'1'10'137'0'0,"4"2"386"0"0,1 8 140 0 0,23 157 295 0 0,-25-128-161 0 0,-1 1 0 0 0,-4 0-797 0 0,1-28 981 0 0,-7 1 1531 0 0,11-25-3923 0 0,-3 2-5642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3.2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83 4416 0 0,'-8'0'129'0'0,"0"0"1"0"0,0 1 0 0 0,0 1-1 0 0,0-1 1 0 0,0 1-1 0 0,0 1 1 0 0,0-1 0 0 0,1 1-1 0 0,0 1 1 0 0,-1-1-1 0 0,1 1 1 0 0,0 1 0 0 0,1-1-1 0 0,-7 6-129 0 0,2 0 265 0 0,0 1 1 0 0,0 0-1 0 0,1 1 0 0 0,1 0 0 0 0,0 0 0 0 0,0 1 0 0 0,-3 8-265 0 0,8-10 53 0 0,0 0 1 0 0,0 1-1 0 0,1-1 0 0 0,1 1 0 0 0,0 0 0 0 0,1 0 0 0 0,0 0 0 0 0,0 0 0 0 0,1 0 0 0 0,1 3-53 0 0,0-10 42 0 0,0 1-1 0 0,0-1 1 0 0,0 0-1 0 0,1 0 1 0 0,0 1-1 0 0,0-1 1 0 0,0-1-1 0 0,0 1 1 0 0,1 0-1 0 0,0 0 1 0 0,0-1-1 0 0,0 0 1 0 0,1 0-1 0 0,-1 0 1 0 0,1 0-1 0 0,0 0 1 0 0,0 0 0 0 0,0-1-1 0 0,1 0 1 0 0,-1 0-1 0 0,1 0 1 0 0,0-1-1 0 0,-1 1 1 0 0,1-1-1 0 0,1 0 1 0 0,-1-1-1 0 0,0 1 1 0 0,0-1-1 0 0,4 0-41 0 0,3 2 59 0 0,0-2 0 0 0,0 0 0 0 0,0 0 0 0 0,0-1 0 0 0,0-1 0 0 0,0 0 0 0 0,0 0 0 0 0,0-1 0 0 0,0-1 0 0 0,0 0 0 0 0,-1 0 0 0 0,12-6-59 0 0,-7 0 117 0 0,1 0 0 0 0,-2-1 0 0 0,1 0 0 0 0,-1-1 0 0 0,-1-1 0 0 0,1-1-117 0 0,-6 4 102 0 0,0 1 1 0 0,-1-2-1 0 0,0 1 1 0 0,-1-1-1 0 0,0 0 1 0 0,0 0-1 0 0,-1-1 1 0 0,0 0-1 0 0,2-8-102 0 0,-6 13 46 0 0,-1 0 0 0 0,0 0 0 0 0,0 0 1 0 0,-1 0-1 0 0,0 0 0 0 0,0 0 0 0 0,0 0 0 0 0,-1 0 0 0 0,1 0 0 0 0,-2 0 1 0 0,1 1-1 0 0,-1-1 0 0 0,1 0 0 0 0,-2 0 0 0 0,1 1 0 0 0,-1-1 1 0 0,1 1-1 0 0,-1 0 0 0 0,-1 0 0 0 0,1 0 0 0 0,-1 0 0 0 0,-4-3-46 0 0,-4-6 59 0 0,0 2-1 0 0,-1 0 1 0 0,0 0 0 0 0,-1 1-1 0 0,-1 1 1 0 0,1 0-1 0 0,-4 0-58 0 0,5 2-106 0 0,0 2-1 0 0,0 0 1 0 0,0 0 0 0 0,-1 1-1 0 0,0 1 1 0 0,0 0-1 0 0,0 1 1 0 0,0 0-1 0 0,0 1 1 0 0,-1 1 0 0 0,-13 0 106 0 0,24 2-8864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3.6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25 541 8536 0 0,'2'-4'73'0'0,"0"1"1"0"0,-1 0 0 0 0,1 0-1 0 0,-1-1 1 0 0,0 1 0 0 0,0-1-1 0 0,0 1 1 0 0,0-1 0 0 0,-1 0 0 0 0,0 1-1 0 0,1-1 1 0 0,-1 0 0 0 0,-1-1-74 0 0,-5-55 1570 0 0,3 29-1148 0 0,-10-41-245 0 0,8 47 48 0 0,1 0 0 0 0,-1-11-225 0 0,5 29 101 0 0,0 0-1 0 0,0 1 0 0 0,0-1 1 0 0,1 0-1 0 0,0 0 0 0 0,0 1 1 0 0,1-1-1 0 0,0 0 0 0 0,0 1 1 0 0,0 0-1 0 0,1-1-100 0 0,-3 6 16 0 0,1 0 1 0 0,-1 0-1 0 0,1 0 0 0 0,-1 0 1 0 0,0 0-1 0 0,1 0 0 0 0,0 0 1 0 0,-1 0-1 0 0,1 0 0 0 0,0 0 1 0 0,-1 0-1 0 0,1 0 1 0 0,0 1-1 0 0,0-1 0 0 0,0 0 1 0 0,0 1-1 0 0,0-1 0 0 0,0 0 1 0 0,0 1-1 0 0,0-1 0 0 0,0 1 1 0 0,0 0-1 0 0,0-1 0 0 0,0 1 1 0 0,0 0-1 0 0,0 0 1 0 0,0-1-1 0 0,0 1 0 0 0,0 0 1 0 0,0 0-1 0 0,1 0 0 0 0,-1 0 1 0 0,0 1-1 0 0,0-1 0 0 0,0 0 1 0 0,0 0-1 0 0,0 1 0 0 0,0-1 1 0 0,0 0-1 0 0,0 1 0 0 0,0-1 1 0 0,0 1-1 0 0,0 0 1 0 0,0-1-1 0 0,0 1 0 0 0,0 0-16 0 0,6 5 46 0 0,1 0 0 0 0,-2 1-1 0 0,1 0 1 0 0,-1 1-1 0 0,4 4-45 0 0,5 6 36 0 0,21 31 30 0 0,-29-37-56 0 0,0-1 1 0 0,1-1-1 0 0,0 1 1 0 0,1-2 0 0 0,6 6-11 0 0,-1-2 14 0 0,-1 0 1 0 0,0 1-1 0 0,1 4-14 0 0,-4-6 24 0 0,0-1-1 0 0,1 0 0 0 0,0 0 0 0 0,12 8-23 0 0,-20-17 5 0 0,1 0 0 0 0,-1 0 0 0 0,1-1 0 0 0,0 0 1 0 0,-1 0-1 0 0,1 0 0 0 0,0 0 0 0 0,0 0 0 0 0,0-1 1 0 0,-1 1-1 0 0,1-1 0 0 0,0 0 0 0 0,0 0 1 0 0,0-1-1 0 0,0 1 0 0 0,0-1 0 0 0,-1 0 0 0 0,1 0 1 0 0,0 0-1 0 0,-1-1 0 0 0,4-1-5 0 0,2-1 55 0 0,0 0 1 0 0,0-1-1 0 0,0 0 1 0 0,-1-1-1 0 0,1 0 0 0 0,-1 0 1 0 0,6-6-56 0 0,-4 1 162 0 0,0 0 1 0 0,0 0-1 0 0,-1-1 0 0 0,0 0 1 0 0,-1-1-1 0 0,-1 0 1 0 0,0 0-1 0 0,0 0 0 0 0,-2-1 1 0 0,3-8-163 0 0,-1-1 150 0 0,-2 0-1 0 0,0-1 1 0 0,-1 0 0 0 0,-1-7-150 0 0,0-3 375 0 0,0 15-203 0 0,-1 12-144 0 0,-1 0 0 0 0,-1 1-1 0 0,1-1 1 0 0,-1 0 0 0 0,0 0-1 0 0,0 1 1 0 0,-1-1 0 0 0,-1-3-28 0 0,-2-5 122 0 0,2 12-2440 0 0,2 3-8959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1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426 5 4216 0 0,'0'0'48'0'0,"-1"-1"-1"0"0,1 1 1 0 0,0 0 0 0 0,0 0-1 0 0,-1-1 1 0 0,1 1 0 0 0,0 0-1 0 0,-1-1 1 0 0,1 1 0 0 0,0 0-1 0 0,-1 0 1 0 0,1 0 0 0 0,0-1-1 0 0,-1 1 1 0 0,1 0 0 0 0,-1 0-1 0 0,1 0 1 0 0,0 0 0 0 0,-1 0-1 0 0,1 0 1 0 0,-1-1 0 0 0,1 1-1 0 0,0 0 1 0 0,-1 0 0 0 0,1 0-1 0 0,-1 1 1 0 0,1-1 0 0 0,0 0-1 0 0,-1 0 1 0 0,1 0 0 0 0,-1 0-1 0 0,1 0 1 0 0,0 0 0 0 0,-1 1-1 0 0,1-1 1 0 0,0 0 0 0 0,-1 0-48 0 0,-9 3 1976 0 0,9-3-1395 0 0,-17 11 1195 0 0,10-5-1695 0 0,0-1 0 0 0,0 0 0 0 0,-1-1 0 0 0,0 0 0 0 0,0 0 0 0 0,0-1 0 0 0,0 0 0 0 0,0-1 0 0 0,-7 1-81 0 0,6 0 30 0 0,-48 7-7 0 0,46-8 5 0 0,-1 0 0 0 0,1 0 1 0 0,0 1-1 0 0,0 0 0 0 0,0 1 1 0 0,0 1-1 0 0,-6 3-28 0 0,13-6 37 0 0,0 1-1 0 0,0-2 1 0 0,0 1 0 0 0,0 0 0 0 0,0-1-1 0 0,0 0 1 0 0,0 0 0 0 0,-5 0-37 0 0,0 1 93 0 0,-5 4 353 0 0,14-5-409 0 0,-1 0 0 0 0,1-1-1 0 0,0 1 1 0 0,0 0-1 0 0,0-1 1 0 0,0 1-1 0 0,-1-1 1 0 0,1 0-1 0 0,0 1 1 0 0,-1-1 0 0 0,1 0-1 0 0,0 0 1 0 0,0 0-1 0 0,-1 1-36 0 0,2-1 14 0 0,0 0 0 0 0,-1 0-1 0 0,1 0 1 0 0,0 0 0 0 0,-1 0-1 0 0,1 0 1 0 0,0 0 0 0 0,-1 0-1 0 0,1 1 1 0 0,0-1 0 0 0,-1 0-1 0 0,1 0 1 0 0,0 0 0 0 0,0 1-1 0 0,-1-1 1 0 0,1 0 0 0 0,0 0-1 0 0,0 1 1 0 0,-1-1 0 0 0,1 0-1 0 0,0 0 1 0 0,0 1 0 0 0,0-1-1 0 0,0 0 1 0 0,0 1 0 0 0,-1-1-1 0 0,1 0 1 0 0,0 1-14 0 0,0-1 14 0 0,0 1 1 0 0,0-1 0 0 0,0 0-1 0 0,0 1 1 0 0,-1-1 0 0 0,1 0-1 0 0,0 1 1 0 0,0-1-1 0 0,0 0 1 0 0,-1 1 0 0 0,1-1-1 0 0,0 0 1 0 0,-1 1 0 0 0,1-1-1 0 0,0 0 1 0 0,0 0-1 0 0,-1 0 1 0 0,1 1 0 0 0,0-1-1 0 0,-1 0 1 0 0,1 0 0 0 0,-1 0-1 0 0,1 0 1 0 0,0 1-1 0 0,-1-1 1 0 0,1 0 0 0 0,-1 0-1 0 0,1 0 1 0 0,0 0-15 0 0,-1 0 3 0 0,1 0 0 0 0,-1 1 0 0 0,1-1 0 0 0,-1 0 1 0 0,1 0-1 0 0,-1 1 0 0 0,1-1 0 0 0,0 0 0 0 0,-1 1 0 0 0,1-1 0 0 0,0 0 1 0 0,-1 1-1 0 0,1-1 0 0 0,0 1 0 0 0,-1-1 0 0 0,1 1 0 0 0,0-1 0 0 0,0 0 0 0 0,0 1 1 0 0,-1-1-1 0 0,1 1 0 0 0,0-1 0 0 0,0 1 0 0 0,0-1 0 0 0,0 1 0 0 0,0-1 1 0 0,0 1-1 0 0,0-1 0 0 0,0 1 0 0 0,0 0 0 0 0,0-1-3 0 0,0 24 67 0 0,0-17-34 0 0,0 28 51 0 0,-1-2-37 0 0,2 0-1 0 0,1 0 1 0 0,1 1 0 0 0,6 16-47 0 0,-4-21 40 0 0,0 0-1 0 0,-2 0 1 0 0,-1 1 0 0 0,-1 16-40 0 0,-1-44 0 0 0,0 0 0 0 0,0 1 0 0 0,0-1 0 0 0,1 0 0 0 0,-1 1 0 0 0,1-1 0 0 0,-1 0 0 0 0,1 0 0 0 0,0 0 0 0 0,0 0 0 0 0,0 1 0 0 0,0-1 0 0 0,1-1 0 0 0,0 2 0 0 0,3 6 0 0 0,9 29 0 0 0,-8-27 0 0 0,-5-10 1 0 0,0 0-1 0 0,-1 1 1 0 0,1-1-1 0 0,0 0 0 0 0,0 1 1 0 0,0-1-1 0 0,0 0 1 0 0,0 0-1 0 0,0 0 1 0 0,0 0-1 0 0,1 0 0 0 0,-1 0 1 0 0,0 0-1 0 0,1 0 0 0 0,7 8 8 0 0,-9-8-7 0 0,1 0 1 0 0,-1 0 0 0 0,1-1 0 0 0,-1 1-1 0 0,0 0 1 0 0,1-1 0 0 0,-1 1 0 0 0,1-1-1 0 0,0 1 1 0 0,-1 0 0 0 0,1-1-1 0 0,0 1 1 0 0,-1-1 0 0 0,1 0 0 0 0,0 1-1 0 0,-1-1 1 0 0,1 0 0 0 0,0 1-1 0 0,0-1 1 0 0,-1 0 0 0 0,1 0 0 0 0,0 1-1 0 0,0-1 1 0 0,0 0 0 0 0,-1 0-1 0 0,1 0 1 0 0,0 0 0 0 0,0 0 0 0 0,0 0-2 0 0,32-13 37 0 0,-24 8-26 0 0,0 2-1 0 0,0-1 1 0 0,0 2 0 0 0,4-2-11 0 0,-6 2 4 0 0,1-1 1 0 0,0 0 0 0 0,-1 0-1 0 0,0-1 1 0 0,5-3-5 0 0,5-2 1 0 0,-12 6-224 0 0,0 0 0 0 0,0 0 1 0 0,0-1-1 0 0,-1 0 0 0 0,1 0 1 0 0,-1 0-1 0 0,0 0 0 0 0,2-4 223 0 0,-4 5-8906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4.5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89 1800 0 0,'-3'-1'202'0'0,"0"0"0"0"0,1 0 0 0 0,-1 0 0 0 0,0 0 0 0 0,1 1 0 0 0,-1-1 0 0 0,0 1 0 0 0,0-1 0 0 0,1 1 0 0 0,-1 0 0 0 0,0 0-1 0 0,0 1 1 0 0,1-1 0 0 0,-1 1 0 0 0,0-1 0 0 0,0 1 0 0 0,1 0 0 0 0,-1 0 0 0 0,1 0 0 0 0,-1 0 0 0 0,-1 1-202 0 0,0 0 353 0 0,-1 0 0 0 0,1 0-1 0 0,0 1 1 0 0,0 0 0 0 0,0 0 0 0 0,0 0 0 0 0,1 0-1 0 0,-1 0 1 0 0,1 1 0 0 0,0-1 0 0 0,0 1-1 0 0,0 1-352 0 0,-18 22-78 0 0,-2 4-384 0 0,15-14 176 0 0,-20 51-559 0 0,26-62 812 0 0,1 0-1 0 0,0-1 1 0 0,0 1 0 0 0,0 0 0 0 0,1 0-1 0 0,0-1 1 0 0,0 1 0 0 0,1 0 0 0 0,-1 0-1 0 0,1-1 1 0 0,1 4 33 0 0,0-1-2 0 0,0-1 0 0 0,1 1-1 0 0,0-1 1 0 0,0 0 0 0 0,1 0 0 0 0,-1 0 0 0 0,1 0 0 0 0,1-1-1 0 0,1 3 3 0 0,-3-7 3 0 0,-1 1 0 0 0,1-1 0 0 0,0 0 0 0 0,-1 1 0 0 0,1-1 0 0 0,0 0 0 0 0,0-1 0 0 0,0 1 0 0 0,1 0 0 0 0,-1-1 0 0 0,0 0 0 0 0,1 0 0 0 0,-1 0 0 0 0,1 0 0 0 0,-1 0 0 0 0,1-1 0 0 0,-1 0 0 0 0,1 1 0 0 0,-1-1 0 0 0,1 0 0 0 0,1-1-3 0 0,2 0 36 0 0,0 0-1 0 0,-1-1 1 0 0,1 0 0 0 0,-1 0 0 0 0,0-1 0 0 0,0 0-1 0 0,0 0 1 0 0,0 0 0 0 0,0-1 0 0 0,0 0 0 0 0,-1 0 0 0 0,0 0-1 0 0,0 0 1 0 0,0-1 0 0 0,0 0 0 0 0,2-3-36 0 0,3-5 199 0 0,-1 0 0 0 0,1-1 0 0 0,-2 0 0 0 0,0 0 1 0 0,-1 0-1 0 0,2-8-199 0 0,-6 15 120 0 0,-1 0 1 0 0,-1 0 0 0 0,0 0-1 0 0,0-1 1 0 0,0 1-1 0 0,-1 0 1 0 0,0 0 0 0 0,0 0-1 0 0,0-1 1 0 0,-1 1-1 0 0,-1 0 1 0 0,1 0 0 0 0,-1 0-1 0 0,0 0 1 0 0,0 0-1 0 0,-2-1-120 0 0,-4-10 364 0 0,-1 0-1 0 0,0 1 0 0 0,-1 0 1 0 0,-1 1-1 0 0,-7-8-363 0 0,13 18 151 0 0,0 0-1 0 0,-1 0 0 0 0,1 1 1 0 0,-1 0-1 0 0,-1 0 0 0 0,1 0 1 0 0,0 1-1 0 0,-8-3-150 0 0,3 5-1588 0 0,11 2-7989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4.9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3912 0 0,'0'0'961'0'0,"13"17"2875"0"0,-10-6-3839 0 0,0 0-1 0 0,-1 0 1 0 0,-1 0-1 0 0,0 1 0 0 0,0-1 1 0 0,-1 0-1 0 0,0 1 1 0 0,-2 6 3 0 0,1 45 40 0 0,6-6 1648 0 0,-3 1 0 0 0,-5 47-1688 0 0,-9-67-1069 0 0,12-38-6815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5.2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1 101 6424 0 0,'94'-38'698'0'0,"-74"27"-437"0"0,1 2-1 0 0,0 1 0 0 0,0 0 1 0 0,1 2-1 0 0,0 0 1 0 0,0 1-1 0 0,19-1-260 0 0,-4 3-1675 0 0,-35 3-3531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5.6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8032 0 0,'0'1'29'0'0,"1"0"0"0"0,-1 0 0 0 0,0 0-1 0 0,1 0 1 0 0,-1 0 0 0 0,1 0 0 0 0,-1 0 0 0 0,1 0 0 0 0,0 0 0 0 0,-1 0 0 0 0,1 0 0 0 0,0-1 0 0 0,0 1 0 0 0,-1 0 0 0 0,1-1-1 0 0,0 1 1 0 0,0 0 0 0 0,0-1 0 0 0,0 1 0 0 0,0-1 0 0 0,0 1 0 0 0,0-1 0 0 0,0 0 0 0 0,0 1 0 0 0,0-1 0 0 0,0 0 0 0 0,0 0 0 0 0,0 0-1 0 0,0 0 1 0 0,0 0 0 0 0,0 0 0 0 0,0 0 0 0 0,1 0 0 0 0,-1 0 0 0 0,0 0 0 0 0,1-1-29 0 0,53-6 1544 0 0,-40 4-1321 0 0,-9 2-249 0 0,6 0-149 0 0,-1-1 0 0 0,0 0 1 0 0,0 0-1 0 0,-1-1 1 0 0,1-1-1 0 0,9-4 175 0 0,-17 6-6974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5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0 3000 0 0,'0'0'464'0'0,"0"0"0"0"0,-7 56 2569 0 0,2-10-2674 0 0,0 7 345 0 0,-3 1 0 0 0,-5 15-704 0 0,8-34 716 0 0,4-28-523 0 0,1-1 0 0 0,-1 1 0 0 0,0-1-1 0 0,-1 0 1 0 0,1 1 0 0 0,-3 4-193 0 0,-15 27-1076 0 0,19-38-5729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6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1 198 4912 0 0,'9'-4'253'0'0,"12"-10"602"0"0,-2 2-337 0 0,15-7-420 0 0,-1-2-43 0 0,1 2 1 0 0,1 2-1 0 0,1 1 1 0 0,1 2 0 0 0,0 1-1 0 0,30-6-55 0 0,-23 6 184 0 0,-36 10-134 0 0,0 0-1 0 0,0 0 1 0 0,1 1-1 0 0,-1 0 1 0 0,7 0-50 0 0,-5 1 56 0 0,-10 1-54 0 0,1 0 0 0 0,-1 0 0 0 0,1 0 1 0 0,-1-1-1 0 0,1 1 0 0 0,0 0 0 0 0,-1 0 0 0 0,1 0 0 0 0,-1 0 0 0 0,1 0 1 0 0,0 0-1 0 0,-1 0 0 0 0,1 1 0 0 0,-1-1 0 0 0,1 0 0 0 0,-1 0 1 0 0,1 0-1 0 0,-1 0 0 0 0,1 1 0 0 0,-1-1 0 0 0,1 0 0 0 0,-1 1 0 0 0,1-1 1 0 0,-1 0-1 0 0,1 1 0 0 0,-1-1 0 0 0,1 1 0 0 0,-1-1 0 0 0,0 0 0 0 0,1 1 1 0 0,-1-1-1 0 0,0 1 0 0 0,1-1 0 0 0,-1 1 0 0 0,0 0 0 0 0,0-1 1 0 0,1 1-1 0 0,-1-1 0 0 0,0 1 0 0 0,0-1 0 0 0,0 1-2 0 0,5 12 79 0 0,-2-1 0 0 0,1 0 0 0 0,-1 1 0 0 0,-1 0 0 0 0,0 0 0 0 0,-1 4-79 0 0,1 84 497 0 0,-2-67-364 0 0,-4 83 572 0 0,1-63-386 0 0,-4-22 400 0 0,7-32-567 0 0,0 0-24 0 0,0 0-96 0 0,0-2-1354 0 0,0 2-5388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6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5016 0 0,'0'0'187'0'0,"0"0"10"0"0,13 17 707 0 0,-10-7-871 0 0,-1 0 0 0 0,0 0 1 0 0,0 1-1 0 0,-1-1 0 0 0,-1 0 0 0 0,0 1 1 0 0,0-1-1 0 0,-2 6-33 0 0,2 46 96 0 0,5 33 100 0 0,-5-64-14 0 0,2 0 1 0 0,1 0-1 0 0,3 15-182 0 0,-2-32 121 0 0,4 38 805 0 0,-13-48-1640 0 0,4-4-4812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7.2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73 6728 0 0,'0'0'0'0'0,"0"0"0"0"0,0 0 0 0 0,2 0 384 0 0,2 0 8 0 0,1 0-8 0 0,3-4 0 0 0,3 2-168 0 0,-1 0 8 0 0,-2 0-8 0 0,9-7 8 0 0,4 1-168 0 0,-1 2 8 0 0,1 2 0 0 0,5-3-8 0 0,1-1-32 0 0,-2 0-8 0 0,-2-5-7096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7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313 0 5120 0 0,'-139'16'3152'0'0,"129"-15"-3036"0"0,0 0-1 0 0,0 0 1 0 0,0 2 0 0 0,0-1 0 0 0,1 1-1 0 0,-1 0 1 0 0,1 1 0 0 0,-1 0 0 0 0,1 1 0 0 0,0 0-1 0 0,1 0 1 0 0,-1 1 0 0 0,-4 4-116 0 0,9-4 85 0 0,-1 0 0 0 0,1 0 0 0 0,1 1 0 0 0,-1 0 0 0 0,1 0-1 0 0,0 0 1 0 0,1 0 0 0 0,-1 0 0 0 0,1 0 0 0 0,1 1 0 0 0,-1-1 0 0 0,1 1 0 0 0,1-1 0 0 0,-1 1 0 0 0,2-1-1 0 0,-1 1 1 0 0,1 5-85 0 0,1 7 31 0 0,1 0 0 0 0,0 0 0 0 0,1 0 0 0 0,2-1 0 0 0,0 1 0 0 0,3 4-31 0 0,-9-24 2 0 0,2 7 18 0 0,0-1-1 0 0,1 1 1 0 0,0-1 0 0 0,0 0 0 0 0,0 0 0 0 0,1 0-1 0 0,0 0 1 0 0,0-1 0 0 0,1 1 0 0 0,-1-1-1 0 0,1 0 1 0 0,0-1 0 0 0,4 3-20 0 0,-7-5-47 0 0,1 0-1 0 0,-1 0 1 0 0,1-1 0 0 0,0 1 0 0 0,0-1-1 0 0,0 0 1 0 0,0 0 0 0 0,0 0 0 0 0,0 0-1 0 0,0 0 1 0 0,0 0 0 0 0,1-1 0 0 0,-1 0-1 0 0,0 0 1 0 0,0 0 0 0 0,0 0 0 0 0,1 0-1 0 0,-1 0 1 0 0,0-1 0 0 0,0 0 0 0 0,0 1-1 0 0,0-1 1 0 0,0 0 0 0 0,0-1 0 0 0,1 1 47 0 0,-4 0-7500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7.9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5520 0 0,'1'0'0'0'0,"3"0"0"0"0,3 0 0 0 0,-3 0 416 0 0,1-1 8 0 0,1-2 0 0 0,11-1 0 0 0,-3 4-160 0 0,0-3 16 0 0,0-1 0 0 0,13-4 0 0 0,0 1-264 0 0,-4-4 0 0 0,-2-2 0 0 0,8 4 8 0 0,3-1-128 0 0,-3 2 16 0 0,1-5-6064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1.5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0 188 8136 0 0,'0'0'1'0'0,"6"-13"901"0"0,-5 13-883 0 0,-1-1 0 0 0,0 1 0 0 0,0 0 0 0 0,0 0 0 0 0,0 0-1 0 0,1-1 1 0 0,-1 1 0 0 0,0 0 0 0 0,0 0 0 0 0,1 0 0 0 0,-1 0 0 0 0,0 0 0 0 0,0 0 0 0 0,1-1 0 0 0,-1 1 0 0 0,0 0 0 0 0,1 0 0 0 0,-1 0-1 0 0,0 0 1 0 0,0 0 0 0 0,1 0 0 0 0,-1 0 0 0 0,0 0 0 0 0,0 0 0 0 0,1 0 0 0 0,-1 0 0 0 0,0 0 0 0 0,1 1 0 0 0,-1-1 0 0 0,0 0 0 0 0,0 0-1 0 0,1 0 1 0 0,-1 0 0 0 0,0 0 0 0 0,0 0 0 0 0,1 1 0 0 0,-1-1 0 0 0,0 0 0 0 0,0 0 0 0 0,0 0 0 0 0,1 1 0 0 0,-1-1 0 0 0,0 0 0 0 0,0 0-1 0 0,0 1 1 0 0,0-1 0 0 0,0 0 0 0 0,1 0 0 0 0,-1 1 0 0 0,0-1-19 0 0,0 0 12 0 0,1 0 0 0 0,-1 1 0 0 0,1-1 0 0 0,-1 0 1 0 0,1 0-1 0 0,-1 1 0 0 0,1-1 0 0 0,0 0 0 0 0,-1 0 0 0 0,1 0 0 0 0,-1 0 0 0 0,1 0 0 0 0,0 0 1 0 0,-1 0-1 0 0,1 0 0 0 0,-1 0 0 0 0,1 0 0 0 0,0 0 0 0 0,-1 0 0 0 0,1-1 0 0 0,-1 1 0 0 0,1 0 1 0 0,-1 0-1 0 0,1-1 0 0 0,-1 1-12 0 0,23-10 6 0 0,-4 2-4 0 0,-3 2-2 0 0,-1-1 0 0 0,0 0 0 0 0,8-6 0 0 0,-9 5-1 0 0,1 0 1 0 0,1 1-1 0 0,15-5 1 0 0,-23 9-2 0 0,0 0-1 0 0,1-1 1 0 0,-1 0 0 0 0,-1-1-1 0 0,4-2 3 0 0,-2 1-2 0 0,1 1 0 0 0,-1 0 0 0 0,9-3 2 0 0,37-17-1256 0 0,-30 10-5188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8.4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59 3000 0 0,'0'-2'56'0'0,"0"2"225"0"0,0 0 61 0 0,-1 33 1406 0 0,0 146-913 0 0,-1-117-135 0 0,1-47-362 0 0,0 1 1 0 0,1-1 0 0 0,2 12-339 0 0,1 16 1174 0 0,-3-38-969 0 0,0-5-172 0 0,0 0-1 0 0,0 0 1 0 0,0 1 0 0 0,0-1 0 0 0,0 0 0 0 0,1 1 0 0 0,-1-1 0 0 0,0 0 0 0 0,0 1 0 0 0,0-1 0 0 0,0 0 0 0 0,0 1 0 0 0,-1-1 0 0 0,1 0 0 0 0,0 1 0 0 0,0-1 0 0 0,0 0 0 0 0,0 1 0 0 0,0-1 0 0 0,0 0 0 0 0,0 0 0 0 0,-1 1 0 0 0,1-1 0 0 0,0 0 0 0 0,0 1 0 0 0,0-1 0 0 0,-1 0 0 0 0,1 0 0 0 0,0 0-1 0 0,0 1 1 0 0,0-1 0 0 0,-1 0 0 0 0,1 0 0 0 0,0 0 0 0 0,-1 1 0 0 0,1-1 0 0 0,0 0 0 0 0,-1 0 0 0 0,1 0 0 0 0,0 0 0 0 0,0 0 0 0 0,-1 0 0 0 0,1 0 0 0 0,0 0 0 0 0,-1 0 0 0 0,1 0 0 0 0,0 0 0 0 0,-1 0 0 0 0,1 0 0 0 0,0 0 0 0 0,-1 0 0 0 0,1 0 0 0 0,0 0-33 0 0,0-38 713 0 0,27-167-681 0 0,-26 188-150 0 0,1 0 1 0 0,1 1-1 0 0,0-1 1 0 0,2 1-1 0 0,0-2 118 0 0,-2 11-213 0 0,0-1-1 0 0,0 1 0 0 0,1-1 0 0 0,0 1 1 0 0,0 0-1 0 0,0 1 0 0 0,1-1 1 0 0,1 1-1 0 0,-1 0 0 0 0,1 0 0 0 0,4-3 214 0 0,-7 5-146 0 0,1 1-1 0 0,0 0 0 0 0,-1 1 1 0 0,1-1-1 0 0,0 1 0 0 0,0-1 1 0 0,1 1-1 0 0,-1 0 0 0 0,0 1 1 0 0,1-1-1 0 0,-1 1 0 0 0,1 0 1 0 0,0 0-1 0 0,-1 0 0 0 0,5 0 147 0 0,-7 1-2 0 0,12-1-34 0 0,0 1 0 0 0,0 0 0 0 0,-1 1 0 0 0,4 0 36 0 0,-12 0-7 0 0,-1 0 0 0 0,1 1 0 0 0,0-1 0 0 0,-1 1 0 0 0,1 0-1 0 0,-1 0 1 0 0,0 0 0 0 0,1 1 0 0 0,-1-1 0 0 0,0 1 0 0 0,-1 0 0 0 0,1 0 0 0 0,2 3 7 0 0,-4-4 35 0 0,1 1 0 0 0,-1-1 0 0 0,1 1 1 0 0,-1 0-1 0 0,0 0 0 0 0,0 0 0 0 0,-1 0 0 0 0,1 1 0 0 0,-1-1 1 0 0,1 0-1 0 0,-1 1 0 0 0,0-1 0 0 0,0 1 0 0 0,0-1 0 0 0,-1 1 1 0 0,1-1-1 0 0,-1 2-35 0 0,0-3 24 0 0,-1 0 1 0 0,1 1-1 0 0,-1-1 0 0 0,1 0 1 0 0,-1 0-1 0 0,0 1 0 0 0,0-1 1 0 0,0 0-1 0 0,0 0 0 0 0,0 0 1 0 0,0 0-1 0 0,-1 0 1 0 0,1 0-1 0 0,0 0 0 0 0,-1-1 1 0 0,0 1-1 0 0,1 0 0 0 0,-1-1 1 0 0,0 1-1 0 0,0-1 1 0 0,0 0-1 0 0,0 0 0 0 0,0 0 1 0 0,0 0-1 0 0,0 0 0 0 0,-1 0 1 0 0,-1 0-25 0 0,-34 15 408 0 0,27-11-352 0 0,-1 1 1 0 0,0-2 0 0 0,-1 1 0 0 0,1-2 0 0 0,-1 1 0 0 0,0-2-1 0 0,0 0 1 0 0,0 0 0 0 0,0-2 0 0 0,-2 1-57 0 0,-35 1-1055 0 0,49-2-4418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8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4720 0 0,'1'0'22'0'0,"0"0"1"0"0,-1 0-1 0 0,1 1 1 0 0,-1-1-1 0 0,1 0 1 0 0,-1 1-1 0 0,1-1 1 0 0,-1 1-1 0 0,0-1 1 0 0,1 1-1 0 0,-1-1 1 0 0,1 1-1 0 0,-1-1 1 0 0,0 1-1 0 0,1-1 1 0 0,-1 1-1 0 0,0-1 1 0 0,0 1 0 0 0,1-1-1 0 0,-1 1 1 0 0,0 0-1 0 0,0-1 1 0 0,0 1-1 0 0,0-1 1 0 0,0 1-1 0 0,0 0 1 0 0,0-1-1 0 0,0 1 1 0 0,0 0-1 0 0,0 0-22 0 0,0 28 1349 0 0,-1-20-1209 0 0,1 35 291 0 0,0 19 583 0 0,5 34-1014 0 0,-4-71 114 0 0,0 0 0 0 0,-3 20-114 0 0,-3 54 1809 0 0,5-100-1575 0 0,0 0-13 0 0,0 0-41 0 0,0 0-7 0 0,1-23 963 0 0,2-3-1337 0 0,-2 0 1 0 0,0-19 200 0 0,-1 28-1005 0 0,0-19-6787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9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64 27 5624 0 0,'16'-1'403'0'0,"-1"0"1"0"0,1-2 0 0 0,-1 0-1 0 0,6-2-403 0 0,-6 1 397 0 0,0 1 0 0 0,0 0 0 0 0,1 2 0 0 0,5-1-397 0 0,-12 2-78 0 0,1 0 0 0 0,-1 1 0 0 0,0 0 0 0 0,1 0 0 0 0,-1 1 0 0 0,0 0 0 0 0,7 3 78 0 0,-11-3-24 0 0,0 1 1 0 0,-1-1 0 0 0,1 1-1 0 0,0 0 1 0 0,-1 0 0 0 0,0 1-1 0 0,0-1 1 0 0,0 1-1 0 0,0 0 1 0 0,0 0 0 0 0,-1 0-1 0 0,0 1 1 0 0,3 4 23 0 0,-4-6 10 0 0,-1 0 0 0 0,1 0 0 0 0,-1 0 0 0 0,0 1 0 0 0,0-1 0 0 0,0 1-1 0 0,-1-1 1 0 0,1 1 0 0 0,-1-1 0 0 0,1 1 0 0 0,-1-1 0 0 0,0 1 0 0 0,-1-1 0 0 0,1 1 0 0 0,-1-1 0 0 0,1 1 0 0 0,-1-1 0 0 0,0 0 0 0 0,0 1 0 0 0,-1-1 0 0 0,1 0 0 0 0,-1 0 0 0 0,1 0 0 0 0,-1 0 0 0 0,0 0 0 0 0,0 0 0 0 0,0 0 0 0 0,-2 1-10 0 0,-4 5 21 0 0,0 0 0 0 0,-1-1 0 0 0,1 0 0 0 0,-2 0 0 0 0,1-1 0 0 0,-1-1 1 0 0,0 1-1 0 0,-3 0-21 0 0,-3 0 82 0 0,1-1 0 0 0,-1 0 0 0 0,-1-2 0 0 0,1 0 0 0 0,-1 0 0 0 0,0-2 0 0 0,0 0 0 0 0,0-1 0 0 0,-12 0-82 0 0,27-1-21 0 0,-47-4 228 0 0,45 4-319 0 0,1-1 0 0 0,-1 0 1 0 0,0 1-1 0 0,1-1 0 0 0,0 0 0 0 0,-1-1 0 0 0,1 1 1 0 0,0-1-1 0 0,-1 1 0 0 0,1-1 0 0 0,-3-2 112 0 0,6 4-5806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8:59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78 23 2608 0 0,'-52'-14'2603'0'0,"34"6"-1668"0"0,18 7-529 0 0,0 1-390 0 0,0 0 0 0 0,0 1 0 0 0,0-1 0 0 0,0 0-1 0 0,0 0 1 0 0,0 0 0 0 0,0 1 0 0 0,0-1 0 0 0,0 0 0 0 0,0 0 0 0 0,0 0 0 0 0,0 1 0 0 0,0-1-1 0 0,0 0 1 0 0,0 0 0 0 0,0 0 0 0 0,-1 0 0 0 0,1 1 0 0 0,0-1 0 0 0,0 0 0 0 0,0 0-1 0 0,0 0 1 0 0,0 0 0 0 0,0 0 0 0 0,-1 1 0 0 0,1-1 0 0 0,0 0 0 0 0,0 0 0 0 0,0 0 0 0 0,0 0-1 0 0,-1 0 1 0 0,1 0 0 0 0,0 0 0 0 0,0 0 0 0 0,0 0 0 0 0,0 0 0 0 0,-1 0 0 0 0,1 0 0 0 0,0 0-1 0 0,0 1 1 0 0,0-1 0 0 0,-1 0 0 0 0,1-1 0 0 0,0 1 0 0 0,0 0 0 0 0,0 0 0 0 0,0 0 0 0 0,-1 0-1 0 0,1 0 1 0 0,0 0 0 0 0,0 0 0 0 0,0 0 0 0 0,-1 0 0 0 0,1 0 0 0 0,0 0 0 0 0,0 0 0 0 0,0-1-1 0 0,0 1 1 0 0,0 0 0 0 0,-1 0 0 0 0,1 0-16 0 0,0 0-19 0 0,0 0-1 0 0,0 0 10 0 0,0 0 2 0 0,0 0-932 0 0,0 0-3728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0.2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4912 0 0,'6'1'52'0'0,"-1"0"-1"0"0,1 0 1 0 0,-1 0 0 0 0,0 1 0 0 0,1-1 0 0 0,-1 1-1 0 0,0 1 1 0 0,0-1 0 0 0,0 1 0 0 0,0 0 0 0 0,-1 0-1 0 0,1 0 1 0 0,0 1-52 0 0,56 52 870 0 0,-53-48-828 0 0,23 22 715 0 0,-3 2 0 0 0,0 2 0 0 0,13 22-757 0 0,-37-45 502 0 0,-1-6-531 0 0,-1-8-908 0 0,-2 3-4999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0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14 5120 0 0,'-4'-2'41'0'0,"-1"0"0"0"0,1 0 0 0 0,-1 0 0 0 0,0 1 0 0 0,1 0 0 0 0,-1 0 1 0 0,0 0-1 0 0,0 1 0 0 0,0-1 0 0 0,0 1 0 0 0,1 0 0 0 0,-1 1 0 0 0,0-1 0 0 0,0 1 0 0 0,0 0 0 0 0,0 0-41 0 0,-8 3 162 0 0,0 1 0 0 0,0 1 0 0 0,0 0 0 0 0,-10 7-162 0 0,19-10-8 0 0,0 0 0 0 0,0 0 0 0 0,0 1 0 0 0,0 0-1 0 0,0 0 1 0 0,1 0 0 0 0,0 0 0 0 0,0 0 0 0 0,0 1 0 0 0,0-1-1 0 0,1 1 1 0 0,-2 4 8 0 0,0 0-4 0 0,0 0 0 0 0,1 1 1 0 0,0 0-1 0 0,0-1 0 0 0,1 1 0 0 0,1 4 4 0 0,-1-3 3 0 0,1 0 1 0 0,1 0 0 0 0,0 1-1 0 0,1-1 1 0 0,0 0 0 0 0,1 0-1 0 0,0 0 1 0 0,1 0 0 0 0,0 0-1 0 0,1 0 1 0 0,0-1 0 0 0,1 3-4 0 0,-1-6 53 0 0,0-1 1 0 0,0 0 0 0 0,0 0 0 0 0,1-1-1 0 0,0 1 1 0 0,0-1 0 0 0,0 0 0 0 0,1 0-1 0 0,0 0 1 0 0,0-1 0 0 0,0 0 0 0 0,0 0 0 0 0,0-1-1 0 0,1 0 1 0 0,0 0 0 0 0,0 0 0 0 0,0-1-1 0 0,0 0 1 0 0,3 0-54 0 0,-3-1 90 0 0,-1 0-1 0 0,1-1 1 0 0,-1 0 0 0 0,1 0 0 0 0,-1-1-1 0 0,1 0 1 0 0,-1 0 0 0 0,1 0-1 0 0,-1-1 1 0 0,0 0 0 0 0,4-2-90 0 0,0 0 195 0 0,-1 0 1 0 0,0 0-1 0 0,1-1 1 0 0,-2-1-1 0 0,1 0 1 0 0,7-6-196 0 0,-12 9 94 0 0,0-1 0 0 0,-1 0 0 0 0,1 0 0 0 0,-1 0 0 0 0,0 0 0 0 0,0 0 0 0 0,0-1 0 0 0,-1 1 0 0 0,1-1 0 0 0,-1 0 0 0 0,0 0 0 0 0,0 0 0 0 0,-1 0 0 0 0,0 0 0 0 0,0 0 0 0 0,0 0 0 0 0,0 0 0 0 0,-1-1 0 0 0,0 1 0 0 0,0 0 1 0 0,0 0-1 0 0,-1-1 0 0 0,0 1 0 0 0,0 0 0 0 0,0-1-94 0 0,-1-2 62 0 0,-1 1 0 0 0,0-1 1 0 0,0 1-1 0 0,-1 0 1 0 0,0 0-1 0 0,0 0 0 0 0,-1 0 1 0 0,0 1-1 0 0,0-1 1 0 0,0 1-1 0 0,-1 1 0 0 0,0-1 1 0 0,0 1-1 0 0,0 0 1 0 0,-7-4-63 0 0,11 7-34 0 0,-11-6-284 0 0,0 0 1 0 0,-1 0-1 0 0,0 2 1 0 0,-11-5 317 0 0,24 11-8232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1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5920 0 0,'3'0'88'0'0,"0"1"0"0"0,-1-1 0 0 0,1 1 0 0 0,0 0 0 0 0,-1 0 0 0 0,1 0 0 0 0,-1 0 0 0 0,1 1 0 0 0,-1-1 0 0 0,1 1 0 0 0,-1-1 1 0 0,0 1-1 0 0,0 0 0 0 0,0 0 0 0 0,0 0 0 0 0,0 0 0 0 0,0 0 0 0 0,0 1 0 0 0,-1-1 0 0 0,1 0 0 0 0,-1 1 0 0 0,0-1 0 0 0,0 1 0 0 0,0 0 0 0 0,0-1 0 0 0,0 1 0 0 0,0 0 0 0 0,-1 0-88 0 0,5 16 965 0 0,0-1-1 0 0,-2 1 0 0 0,2 16-964 0 0,-5-27 55 0 0,11 86 845 0 0,-2 64-900 0 0,-9-157 48 0 0,0-1 40 0 0,0 0 16 0 0,-6-24-1241 0 0,6 15-6959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1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 4512 0 0,'1'-1'48'0'0,"0"0"0"0"0,0 0 0 0 0,0 0 0 0 0,0 0 0 0 0,0 0 0 0 0,0 1 0 0 0,1-1 0 0 0,-1 0 0 0 0,0 1 0 0 0,0-1 0 0 0,0 1 0 0 0,1-1 0 0 0,-1 1 0 0 0,0 0 0 0 0,1-1 0 0 0,-1 1 0 0 0,0 0 0 0 0,1 0 0 0 0,0 0-48 0 0,32-4 921 0 0,20 3-893 0 0,-32-1-55 0 0,0 1-1 0 0,0 1 1 0 0,0 1 0 0 0,0 2-1 0 0,0 0 1 0 0,12 3 27 0 0,-19 1-25 0 0,-1 0-1 0 0,0 0 1 0 0,-1 1 0 0 0,1 1-1 0 0,-2 0 1 0 0,1 1 0 0 0,0 1 25 0 0,-12-10 14 0 0,0 0 0 0 0,-1 0 0 0 0,1 0 0 0 0,0 0 1 0 0,0 0-1 0 0,-1 1 0 0 0,1-1 0 0 0,-1 0 0 0 0,1 0 0 0 0,-1 1 0 0 0,1-1 1 0 0,-1 0-1 0 0,0 1 0 0 0,1-1 0 0 0,-1 0 0 0 0,0 1 0 0 0,0-1 0 0 0,0 1 1 0 0,0-1-1 0 0,-1 0 0 0 0,1 1 0 0 0,0-1 0 0 0,0 0 0 0 0,-1 1 0 0 0,1-1 1 0 0,-1 0-1 0 0,1 0 0 0 0,-1 1-14 0 0,0 1 37 0 0,0-1 1 0 0,-1 1 0 0 0,1 0-1 0 0,-1-1 1 0 0,1 1 0 0 0,-1-1-1 0 0,0 1 1 0 0,0-1 0 0 0,0 0-1 0 0,0 0 1 0 0,0 0 0 0 0,-2 1-38 0 0,-11 5-17 0 0,-1 0 0 0 0,1-2 0 0 0,-1 0 0 0 0,-1 0 0 0 0,1-2 0 0 0,-1 0-1 0 0,1 0 1 0 0,-1-2 0 0 0,0 0 0 0 0,0-1 0 0 0,0-1 0 0 0,-1-1 0 0 0,1 0 0 0 0,-5-2 17 0 0,18 3-4753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1.9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170 115 5520 0 0,'-5'3'58'0'0,"0"0"1"0"0,0 1-1 0 0,0 0 1 0 0,0 0-1 0 0,1 0 1 0 0,0 0-1 0 0,0 1 1 0 0,-2 3-59 0 0,-40 51 468 0 0,38-47-466 0 0,1 1 0 0 0,0 0 0 0 0,1 1 1 0 0,0 0-1 0 0,2 0 0 0 0,-1 0 0 0 0,2 0 0 0 0,0 1 0 0 0,0 3-2 0 0,2-11 2 0 0,1-1 0 0 0,-1 1 0 0 0,2 0 0 0 0,-1-1-1 0 0,1 1 1 0 0,0-1 0 0 0,0 1 0 0 0,0-1 0 0 0,1 1-1 0 0,0-1 1 0 0,1 0 0 0 0,-1 0 0 0 0,1 0 0 0 0,0 0-1 0 0,1-1 1 0 0,-1 1 0 0 0,1-1 0 0 0,0 0 0 0 0,1 0-1 0 0,-1 0 1 0 0,4 2-2 0 0,1 1 40 0 0,2-1 1 0 0,-1 0-1 0 0,1 0 0 0 0,0-1 0 0 0,0-1 1 0 0,0 0-1 0 0,1 0 0 0 0,0-1 0 0 0,0-1 0 0 0,0 0 1 0 0,1 0-1 0 0,-1-1 0 0 0,0-1 0 0 0,1 0 1 0 0,-1-1-1 0 0,1 0 0 0 0,0-1-40 0 0,-4 0 125 0 0,0 0 0 0 0,0 0 0 0 0,0-1-1 0 0,-1 0 1 0 0,1-1 0 0 0,0 0 0 0 0,-1 0 0 0 0,0-1 0 0 0,0 0-1 0 0,0 0 1 0 0,0-1 0 0 0,-1 0 0 0 0,1-1 0 0 0,-1 1 0 0 0,-1-1-1 0 0,1-1 1 0 0,-1 1 0 0 0,0-1 0 0 0,0 0 0 0 0,-1 0 0 0 0,0-1-1 0 0,0 0 1 0 0,-1 0 0 0 0,1-1-125 0 0,-1-2 117 0 0,-1 0-1 0 0,0 1 1 0 0,0-1 0 0 0,-1 0-1 0 0,0 0 1 0 0,-1 0-1 0 0,0-1 1 0 0,-1 1 0 0 0,-1 0-1 0 0,1 0 1 0 0,-2 0-1 0 0,1 0 1 0 0,-2 0 0 0 0,1 0-1 0 0,-2 0 1 0 0,1 1 0 0 0,-4-7-117 0 0,-1 0 166 0 0,0 0 1 0 0,-1 1 0 0 0,-1 0 0 0 0,-1 0 0 0 0,0 1-1 0 0,-1 1 1 0 0,0 0 0 0 0,-1 1 0 0 0,-1 0 0 0 0,-6-4-167 0 0,9 9 133 0 0,0 1 1 0 0,0 1 0 0 0,-1 0 0 0 0,0 0 0 0 0,0 1 0 0 0,0 0-1 0 0,-1 1 1 0 0,0 1 0 0 0,1 0 0 0 0,-1 1 0 0 0,0 0 0 0 0,-3 1-134 0 0,-23-2-368 0 0,1 3 1 0 0,-1 1 0 0 0,-15 4 367 0 0,50-4-10252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2.8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201 11 4816 0 0,'-49'-11'2678'0'0,"30"11"-2715"0"0,0 1 0 0 0,0 1 0 0 0,-7 2 37 0 0,22-4-11 0 0,0 1 1 0 0,0 0 0 0 0,0-1-1 0 0,0 2 1 0 0,1-1-1 0 0,-1 0 1 0 0,0 1 0 0 0,1 0-1 0 0,-1 0 1 0 0,1 0-1 0 0,0 0 1 0 0,-1 0 0 0 0,1 1-1 0 0,0-1 1 0 0,0 1-1 0 0,1 0 1 0 0,-1 0 0 0 0,1 0-1 0 0,-1 1 11 0 0,3-3 0 0 0,-1-1 1 0 0,1 1-1 0 0,0 0 0 0 0,0 0 0 0 0,0-1 1 0 0,0 1-1 0 0,0 0 0 0 0,0 0 0 0 0,0-1 1 0 0,1 1-1 0 0,-1 0 0 0 0,0-1 1 0 0,0 1-1 0 0,0 0 0 0 0,1-1 0 0 0,-1 1 1 0 0,0 0-1 0 0,1-1 0 0 0,-1 1 0 0 0,1 0 1 0 0,-1-1-1 0 0,1 1 0 0 0,-1-1 0 0 0,1 1 1 0 0,-1-1-1 0 0,1 1 0 0 0,-1-1 0 0 0,1 0 1 0 0,0 1-1 0 0,24 16 30 0 0,-14-10-13 0 0,52 28 99 0 0,-51-29-80 0 0,1 0 1 0 0,-1 1-1 0 0,0 0 0 0 0,0 1 1 0 0,-1 0-1 0 0,0 1 0 0 0,6 7-36 0 0,2 3 50 0 0,-13-15-28 0 0,-1 1 1 0 0,0-1-1 0 0,-1 1 0 0 0,1 1 1 0 0,-1-1-1 0 0,0 1 0 0 0,0-1 1 0 0,0 1-1 0 0,-1 0 0 0 0,0 0 1 0 0,0 1-1 0 0,-1-1 0 0 0,1 1-22 0 0,-4-4 14 0 0,1-1 0 0 0,0 0 1 0 0,-1 1-1 0 0,1-1 0 0 0,-1 1 0 0 0,1-1 0 0 0,-1 0 0 0 0,0 1 0 0 0,0-1 0 0 0,0 0 0 0 0,0 0 0 0 0,-1 0 0 0 0,1 0 0 0 0,-1 0 0 0 0,1 0 0 0 0,-1 0 0 0 0,0 0 0 0 0,1-1 0 0 0,-1 1 0 0 0,0 0 0 0 0,0-1 0 0 0,0 0 0 0 0,0 1 0 0 0,-1-1 0 0 0,1 0 0 0 0,-2 1-14 0 0,-5 2 28 0 0,0 1-1 0 0,-1-2 1 0 0,1 1 0 0 0,-1-1-1 0 0,0 0 1 0 0,-3 0-28 0 0,4-2 62 0 0,0 0-1 0 0,0-1 1 0 0,0 1 0 0 0,0-2 0 0 0,0 1-1 0 0,0-1 1 0 0,0-1 0 0 0,0 0-1 0 0,0 0 1 0 0,0 0 0 0 0,0-1 0 0 0,1-1-1 0 0,0 1 1 0 0,-2-2-62 0 0,8 4-33 0 0,0 0-1 0 0,0 0 1 0 0,0 0-1 0 0,0 0 0 0 0,0 0 1 0 0,0 0-1 0 0,0 0 1 0 0,0-1-1 0 0,0 1 1 0 0,1-1-1 0 0,-1 1 1 0 0,1-1-1 0 0,-1 0 1 0 0,1 1-1 0 0,0-1 1 0 0,-1 0-1 0 0,1 0 1 0 0,0 0-1 0 0,0 0 1 0 0,0 0-1 0 0,1 0 1 0 0,-1-1 33 0 0,0 1-6152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1.8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6520 0 0,'1'0'41'0'0,"-1"1"1"0"0,1-1-1 0 0,0 0 0 0 0,0 0 1 0 0,-1 1-1 0 0,1-1 0 0 0,0 0 1 0 0,-1 1-1 0 0,1-1 1 0 0,-1 1-1 0 0,1-1 0 0 0,0 1 1 0 0,-1-1-1 0 0,1 1 0 0 0,-1-1 1 0 0,1 1-1 0 0,-1-1 1 0 0,0 1-1 0 0,1 0 0 0 0,-1-1 1 0 0,1 1-1 0 0,-1 0 0 0 0,0 0 1 0 0,0-1-1 0 0,1 1 1 0 0,-1 0-1 0 0,0-1 0 0 0,0 1 1 0 0,0 0-1 0 0,0 0 0 0 0,0 0-41 0 0,8 15 838 0 0,-8 18-839 0 0,-1-5-1 0 0,2 1-1 0 0,1-1 1 0 0,5 28 2 0 0,-3-14 109 0 0,-4-36-69 0 0,0-1 1 0 0,1 1-1 0 0,-1-1 0 0 0,1 1 1 0 0,1-1-1 0 0,-1 0 0 0 0,1 1 1 0 0,2 3-41 0 0,-3-8 70 0 0,-1 0 0 0 0,1 0-1 0 0,-1-1 1 0 0,1 1 0 0 0,-1 0 0 0 0,0 0 0 0 0,0 0 0 0 0,0 0 0 0 0,0 0 0 0 0,0 0 0 0 0,-1 1-70 0 0,1-1 47 0 0,0-1 1 0 0,0 0-1 0 0,0 0 1 0 0,0 1 0 0 0,0-1-1 0 0,0 0 1 0 0,0 1 0 0 0,0-1-1 0 0,0 0 1 0 0,0 0-1 0 0,1 1 1 0 0,-1-1 0 0 0,0 0-1 0 0,1 0 1 0 0,-1 1 0 0 0,1-1-1 0 0,0 0 1 0 0,-1 0-1 0 0,1 0 1 0 0,0 0-48 0 0,0 1 42 0 0,0 0 1 0 0,1-1-1 0 0,-1 1 0 0 0,0 0 0 0 0,0 0 1 0 0,0 0-1 0 0,-1 0 0 0 0,1 0 0 0 0,0 0 1 0 0,-1 0-1 0 0,1 0 0 0 0,-1 0 1 0 0,0 0-1 0 0,0 0 0 0 0,1 0 0 0 0,-1 0 1 0 0,-1 0-1 0 0,1 0 0 0 0,0 1-42 0 0,0 5-920 0 0,0-7-6708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3.1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7432 0 0,'1'2'124'0'0,"1"-1"1"0"0,-1 1 0 0 0,0 0-1 0 0,0 0 1 0 0,0-1-1 0 0,0 1 1 0 0,-1 0-1 0 0,1 0 1 0 0,0 0 0 0 0,-1 0-1 0 0,0 0 1 0 0,1 0-1 0 0,-1 2-124 0 0,7 35 1638 0 0,-6-22-1638 0 0,-1 0 0 0 0,0 1 0 0 0,-2-1 0 0 0,0 0 0 0 0,-1 4 0 0 0,-5 59-173 0 0,8-74 153 0 0,0 1 0 0 0,0-1 0 0 0,-1 1 0 0 0,0-1 0 0 0,0 0 0 0 0,0 1 0 0 0,-1-1 0 0 0,0 0 0 0 0,-3 5 20 0 0,0 10-1292 0 0,5-21-5168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3.5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0 4416 0 0,'-2'109'3865'0'0,"0"-86"-3857"0"0,0 3 42 0 0,0 0 1 0 0,-2-1-1 0 0,-5 16-50 0 0,7-29 191 0 0,0 0 0 0 0,1 0 0 0 0,0 0 1 0 0,0 0-1 0 0,2 7-191 0 0,-1-6 176 0 0,0 1 1 0 0,0-1 0 0 0,-2 0-1 0 0,0 5-176 0 0,1-3 259 0 0,2-15-277 0 0,-1 1 1 0 0,0 0-1 0 0,0 0 0 0 0,1-1 0 0 0,-1 1 0 0 0,0 0 0 0 0,0 0 0 0 0,0-1 0 0 0,0 1 0 0 0,0 0 1 0 0,0 0-1 0 0,0-1 0 0 0,0 1 0 0 0,0 0 0 0 0,0 0 0 0 0,-1-1 0 0 0,1 1 0 0 0,0 0 1 0 0,0-1-1 0 0,-1 1 0 0 0,1 0 0 0 0,-1-1 0 0 0,1 1 0 0 0,0 0 0 0 0,-1-1 0 0 0,1 1 0 0 0,-1-1 1 0 0,1 1-1 0 0,-1 0 0 0 0,0-1 0 0 0,1 0 0 0 0,-1 1 18 0 0,1-1-6989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4.0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1 102 2000 0 0,'1'-2'391'0'0,"0"0"0"0"0,0 0 0 0 0,1 0 0 0 0,-1 0 0 0 0,1 0 0 0 0,0 0 0 0 0,-1 1 0 0 0,1-1 0 0 0,0 0 1 0 0,0 1-1 0 0,0-1 0 0 0,0 1 0 0 0,0 0 0 0 0,0 0 0 0 0,1 0 0 0 0,1-1-391 0 0,44-14 999 0 0,-39 13-994 0 0,10-3 54 0 0,46-13-31 0 0,17 0-28 0 0,-61 15 66 0 0,-1 1 0 0 0,1 1 0 0 0,0 0 0 0 0,0 2 0 0 0,0 1 0 0 0,4 1-66 0 0,14 8 515 0 0,-32-8-421 0 0,-1 0 0 0 0,1 0 0 0 0,0-1 0 0 0,-1 1 0 0 0,1-1-1 0 0,3-1-93 0 0,-2 0 4 0 0,-6 0-10 0 0,1 0-1 0 0,-1 0 1 0 0,1 0 0 0 0,-1 0 0 0 0,0 0 0 0 0,1 0 0 0 0,-1 1 0 0 0,0-1 0 0 0,1 1 0 0 0,-1 0-1 0 0,0 0 1 0 0,1 0 6 0 0,-1 0-5 0 0,-1 1 1 0 0,0 0-1 0 0,1 0 0 0 0,-1 0 0 0 0,0-1 0 0 0,0 1 0 0 0,0 0 1 0 0,0 1-1 0 0,0-1 0 0 0,0 0 0 0 0,0 0 0 0 0,-1 0 0 0 0,1 0 1 0 0,-1 1-1 0 0,0 0 5 0 0,8 38 11 0 0,-2 0 1 0 0,-1 11-12 0 0,-4-48 1 0 0,0 8 11 0 0,1 12 72 0 0,0 0-1 0 0,-2 0 0 0 0,-2 17-83 0 0,2-36 47 0 0,0 0 0 0 0,0 0-1 0 0,1-1 1 0 0,0 1 0 0 0,0 0-1 0 0,0-1 1 0 0,0 1 0 0 0,0-1-1 0 0,1 1 1 0 0,0-1 0 0 0,1 2-47 0 0,-3 1-1256 0 0,0-6-6056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4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0 5920 0 0,'-2'0'79'0'0,"0"1"1"0"0,0-1-1 0 0,0 1 1 0 0,0 0-1 0 0,0 0 1 0 0,0 0-1 0 0,0 0 1 0 0,0 0-1 0 0,0 0 1 0 0,0 0-1 0 0,1 1 1 0 0,-1-1-1 0 0,0 0 1 0 0,1 1-1 0 0,-2 1-79 0 0,-25 31 1754 0 0,20-24-1522 0 0,3-4-165 0 0,-7 8-90 0 0,0 1 0 0 0,0 1 0 0 0,2-1 0 0 0,0 2 0 0 0,0-1 0 0 0,2 1 0 0 0,0 1 0 0 0,1 0-1 0 0,1 0 1 0 0,-1 4 23 0 0,5-8-49 0 0,-2 1-61 0 0,2 0 1 0 0,0 0-1 0 0,1 0 1 0 0,0 9 109 0 0,1-20-18 0 0,0 0 1 0 0,1 0 0 0 0,-1 0 0 0 0,1-1 0 0 0,0 1-1 0 0,0 0 1 0 0,0 0 0 0 0,0-1 0 0 0,1 1 0 0 0,0-1-1 0 0,-1 0 1 0 0,1 1 0 0 0,1-1 0 0 0,-1 0-1 0 0,0 0 1 0 0,1 0 0 0 0,-1 0 0 0 0,1-1 0 0 0,0 1-1 0 0,2 1 18 0 0,0 0 0 0 0,1 0-1 0 0,-1 0 0 0 0,1-1 0 0 0,0 0 0 0 0,1 0 0 0 0,-1 0 1 0 0,0-1-1 0 0,1 1 0 0 0,-1-2 0 0 0,1 1 0 0 0,0-1 1 0 0,0 0-1 0 0,-1 0 0 0 0,1-1 0 0 0,0 0 0 0 0,0 0 0 0 0,0 0 1 0 0,0-1-1 0 0,-1 0 0 0 0,1-1 0 0 0,5-1 1 0 0,4-3 123 0 0,0-1-1 0 0,0-1 1 0 0,-1 0-1 0 0,0-1 0 0 0,-1 0 1 0 0,0-2-1 0 0,0 1 1 0 0,-1-2-1 0 0,-1 0 1 0 0,0 0-1 0 0,0-1 1 0 0,-1-1-1 0 0,-1 0 1 0 0,1-2-123 0 0,-7 10 71 0 0,-1-1 0 0 0,1 1 0 0 0,-1-1-1 0 0,-1 0 1 0 0,1 0 0 0 0,-1 1 0 0 0,-1-1 0 0 0,1-1 0 0 0,-1 1 0 0 0,0 0 0 0 0,-1 0 0 0 0,1 0 0 0 0,-2-1 0 0 0,1 1 0 0 0,-1 0 0 0 0,0 0 0 0 0,0 0 0 0 0,-1 0 0 0 0,0 0 0 0 0,0 0-1 0 0,-1 0 1 0 0,0 0 0 0 0,0 1 0 0 0,0-1 0 0 0,-1 1 0 0 0,0 0 0 0 0,0 0 0 0 0,-1 1 0 0 0,-4-6-71 0 0,-13-9 95 0 0,-25-21 777 0 0,43 39-984 0 0,0-1-1 0 0,0 1 1 0 0,-1 0-1 0 0,1 1 1 0 0,0-1-1 0 0,0 1 1 0 0,-1-1-1 0 0,1 1 1 0 0,-1 1-1 0 0,1-1 1 0 0,-1 1-1 0 0,-2-1 113 0 0,6 1-8202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5.1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1 285 7432 0 0,'23'-14'764'0'0,"-21"13"-687"0"0,-1 1 0 0 0,1-1 0 0 0,-1 0 0 0 0,1 0 0 0 0,-1 1 0 0 0,1-1 0 0 0,-1 0 0 0 0,0 0 0 0 0,1 0 0 0 0,-1 0 0 0 0,0-1 0 0 0,0 1 0 0 0,0 0 0 0 0,0 0 0 0 0,0-1 0 0 0,0 1 0 0 0,0-1 0 0 0,0 1 1 0 0,0-1-1 0 0,-1 1 0 0 0,1-1 0 0 0,-1 1 0 0 0,1-2-77 0 0,4-18 508 0 0,-1 1 0 0 0,-1-1 0 0 0,-1 0 0 0 0,0 0 0 0 0,-2 0 0 0 0,-1-9-508 0 0,3 3 147 0 0,-1-4 114 0 0,-1 30-247 0 0,0 1 1 0 0,0-1 0 0 0,0 0 0 0 0,0 1-1 0 0,0-1 1 0 0,0 1 0 0 0,0-1 0 0 0,0 1-1 0 0,0 0 1 0 0,1-1 0 0 0,-1 1 0 0 0,0-1-1 0 0,0 1 1 0 0,1-1 0 0 0,-1 1 0 0 0,0-1-1 0 0,1 1 1 0 0,-1 0 0 0 0,0-1 0 0 0,1 1-1 0 0,-1 0 1 0 0,0-1 0 0 0,1 1 0 0 0,-1 0-1 0 0,1-1 1 0 0,-1 1 0 0 0,1 0 0 0 0,-1 0-1 0 0,1 0 1 0 0,-1-1 0 0 0,1 1 0 0 0,-1 0-1 0 0,1 0 1 0 0,-1 0 0 0 0,1 0-15 0 0,0 0 13 0 0,0 0 1 0 0,0-1-1 0 0,0 1 0 0 0,0 0 1 0 0,0 0-1 0 0,0 0 0 0 0,0 1 0 0 0,0-1 1 0 0,0 0-1 0 0,0 0 0 0 0,0 0 1 0 0,0 1-1 0 0,0-1 0 0 0,0 0 1 0 0,0 1-1 0 0,0-1 0 0 0,0 1 1 0 0,0-1-1 0 0,-1 1 0 0 0,1 0 1 0 0,0-1-1 0 0,0 1-13 0 0,10 11 16 0 0,-1 0 0 0 0,0 1-1 0 0,-1 0 1 0 0,0 1 0 0 0,-1 0 0 0 0,-1 0 0 0 0,0 0 0 0 0,2 9-16 0 0,3 5 33 0 0,0-1 1 0 0,2 0 0 0 0,1-1-1 0 0,8 10-33 0 0,-19-32 6 0 0,-1 0 0 0 0,0 1 0 0 0,1-2 0 0 0,0 1 0 0 0,0 0 0 0 0,0-1 0 0 0,0 1 0 0 0,1-1 0 0 0,-1 0 0 0 0,1-1 0 0 0,0 1 0 0 0,-1-1 0 0 0,1 0 0 0 0,0 0 0 0 0,1-1 0 0 0,-1 1 0 0 0,0-1 0 0 0,0 0-1 0 0,1-1 1 0 0,-1 1 0 0 0,0-1 0 0 0,1 0 0 0 0,-1 0 0 0 0,0-1 0 0 0,1 1 0 0 0,3-2-6 0 0,-1 0 19 0 0,0 0 0 0 0,0-1 0 0 0,-1 1 0 0 0,1-1 0 0 0,-1-1 0 0 0,0 0-1 0 0,0 0 1 0 0,0 0 0 0 0,0-1 0 0 0,-1 0 0 0 0,0 0 0 0 0,0 0 0 0 0,0-1 0 0 0,0 0-1 0 0,-1 0 1 0 0,0-1 0 0 0,1-2-19 0 0,-1-1 154 0 0,0 0-1 0 0,0-1 1 0 0,-1 1 0 0 0,0-1-1 0 0,-1 0 1 0 0,0-1 0 0 0,-1 1-1 0 0,0 0 1 0 0,-1-1-1 0 0,0 1 1 0 0,-1-1 0 0 0,0 1-1 0 0,-1-1 1 0 0,0 1 0 0 0,-1-1-1 0 0,0 1 1 0 0,-1 0-1 0 0,-2-8-153 0 0,-5-1 508 0 0,3 0 298 0 0,7 19-845 0 0,0-2-55 0 0,0 2-2661 0 0,0 1-8806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7.0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1 96 0 0,'0'0'1131'0'0,"0"0"7"0"0,0 0-4 0 0,0 0-48 0 0,0 0-214 0 0,0 0-49 0 0,7 12 514 0 0,-6-8-1485 0 0,0 0-1 0 0,-1 0 1 0 0,1 0-1 0 0,-1 0 1 0 0,1 0 0 0 0,-1 0-1 0 0,0 0 1 0 0,-1 0-1 0 0,1 0 1 0 0,-1 1 148 0 0,0 8-245 0 0,-15 230 1158 0 0,15-203-121 0 0,-8 35-792 0 0,4-41 367 0 0,-16 91 1473 0 0,9-88-997 0 0,10-33-554 0 0,1 0 0 0 0,-1 0-1 0 0,0 1 1 0 0,1-1-1 0 0,0 0 1 0 0,0 1 0 0 0,0 4-289 0 0,-7 4 2317 0 0,8-18-3886 0 0,0 4-8011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7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96 0 0,'5'-2'481'0'0,"-1"1"1"0"0,1 0-1 0 0,0 0 0 0 0,-1 0 1 0 0,1 0-1 0 0,0 1 1 0 0,0-1-1 0 0,4 1-481 0 0,-6 0 126 0 0,54-2 735 0 0,0 2-1 0 0,48 6-860 0 0,-98-5 13 0 0,0 1-1 0 0,0 0 1 0 0,0 0-1 0 0,-1 0 0 0 0,1 1 1 0 0,-1 0-1 0 0,0 0 0 0 0,0 1 1 0 0,0 0-1 0 0,0 0 0 0 0,1 1-12 0 0,-6-3 48 0 0,0-1-1 0 0,-1 1 0 0 0,1-1 1 0 0,-1 1-1 0 0,1-1 0 0 0,-1 1 0 0 0,1-1 1 0 0,-1 1-1 0 0,0 0 0 0 0,0-1 0 0 0,0 1 1 0 0,0-1-1 0 0,0 1 0 0 0,0 0 0 0 0,-1-1 1 0 0,1 1-1 0 0,0-1 0 0 0,-1 1 1 0 0,1-1-1 0 0,-1 1 0 0 0,0-1 0 0 0,1 1 1 0 0,-1-1-1 0 0,0 0 0 0 0,0 1-47 0 0,-22 37 634 0 0,13-29-491 0 0,-1 1-1 0 0,1-1 1 0 0,-2-1-1 0 0,1 0 0 0 0,-1-1 1 0 0,-1 0-1 0 0,1-1 1 0 0,-1 0-1 0 0,0-1 1 0 0,-1-1-1 0 0,0 0 0 0 0,0 0 1 0 0,0-2-1 0 0,0 1 1 0 0,0-2-1 0 0,-6 0-142 0 0,-10-3-407 0 0,30 1-6467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8.2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4912 0 0,'1'-1'101'0'0,"0"1"1"0"0,-1-1-1 0 0,1 0 0 0 0,0 1 1 0 0,0-1-1 0 0,-1 0 0 0 0,1 1 1 0 0,0-1-1 0 0,-1 0 0 0 0,1 0 1 0 0,-1 0-1 0 0,1 0 0 0 0,-1 1 1 0 0,1-1-1 0 0,-1 0 0 0 0,1 0 1 0 0,-1 0-1 0 0,0-1-101 0 0,0 1 81 0 0,0 1-1 0 0,1-1 1 0 0,-1 1 0 0 0,0-1-1 0 0,0 0 1 0 0,0 1 0 0 0,1-1-1 0 0,-1 1 1 0 0,0-1 0 0 0,1 0-1 0 0,-1 1 1 0 0,0-1-1 0 0,1 1 1 0 0,-1-1 0 0 0,1 1-1 0 0,-1-1 1 0 0,1 1 0 0 0,-1 0-1 0 0,1-1 1 0 0,-1 1 0 0 0,1 0-1 0 0,-1-1 1 0 0,1 1 0 0 0,0 0-1 0 0,-1-1 1 0 0,1 1 0 0 0,-1 0-1 0 0,1 0 1 0 0,0 0 0 0 0,-1 0-1 0 0,1 0 1 0 0,0 0 0 0 0,-1 0-1 0 0,1 0-80 0 0,0 0 391 0 0,-1 0-300 0 0,0 0-74 0 0,0 0 4 0 0,0 0-11 0 0,0 0-33 0 0,0 0-2 0 0,-5 30-61 0 0,0 8 393 0 0,2 1 0 0 0,0 17-307 0 0,0 13 496 0 0,7-6 337 0 0,-4-63-9282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08.7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26 1496 0 0,'20'-9'1253'0'0,"2"1"4548"0"0,-99 0-4630 0 0,62 8-1209 0 0,0 1 1 0 0,0 1-1 0 0,0 0 0 0 0,-4 2 38 0 0,17-3-8 0 0,-1-1 1 0 0,1 0-1 0 0,-1 1 1 0 0,1 0-1 0 0,0-1 1 0 0,-1 1-1 0 0,1 0 0 0 0,0 0 1 0 0,0 1-1 0 0,0-1 1 0 0,0 0-1 0 0,0 1 1 0 0,0-1-1 0 0,0 1 0 0 0,0-1 1 0 0,0 1-1 0 0,1 0 1 0 0,-1 0-1 0 0,1 0 1 0 0,-1 0-1 0 0,1 0 0 0 0,0 0 1 0 0,0 0-1 0 0,0 1 1 0 0,0-1-1 0 0,0 0 1 0 0,0 1-1 0 0,1-1 0 0 0,-1 2 8 0 0,1-2 3 0 0,0 1-1 0 0,1-1 0 0 0,-1 0 1 0 0,1 1-1 0 0,-1-1 1 0 0,1 0-1 0 0,0 0 0 0 0,0 0 1 0 0,0 0-1 0 0,0 1 0 0 0,0-1 1 0 0,1-1-1 0 0,-1 1 0 0 0,1 0 1 0 0,-1 0-1 0 0,1 0 0 0 0,0-1 1 0 0,-1 1-1 0 0,1-1 0 0 0,0 1 1 0 0,0-1-1 0 0,0 0 0 0 0,1 0-2 0 0,8 5 45 0 0,0 0 0 0 0,1-1 0 0 0,0-1 0 0 0,1 0-45 0 0,17 7 81 0 0,-3 1-80 0 0,39 19 502 0 0,-61-28-469 0 0,0 0 0 0 0,0 0 0 0 0,-1 0 0 0 0,1 1 0 0 0,-1 0 0 0 0,0 0 0 0 0,0 0 1 0 0,0 0-1 0 0,-1 0 0 0 0,0 1 0 0 0,1 0-34 0 0,-4-4 38 0 0,1 0 1 0 0,-1 0 0 0 0,1 1-1 0 0,-1-1 1 0 0,0 0-1 0 0,0 0 1 0 0,0 0 0 0 0,0 0-1 0 0,0 1 1 0 0,0-1-1 0 0,0 0 1 0 0,0 0 0 0 0,0 0-1 0 0,0 1 1 0 0,-1-1-1 0 0,1 0 1 0 0,0 0 0 0 0,-1 0-1 0 0,1 0 1 0 0,-1 0-1 0 0,1 0 1 0 0,-1 0 0 0 0,0 0-1 0 0,1 0 1 0 0,-1 0 0 0 0,0 0-1 0 0,0 0 1 0 0,0 0-1 0 0,0 0 1 0 0,0-1 0 0 0,0 1-1 0 0,0 0 1 0 0,0-1-1 0 0,0 1 1 0 0,0-1 0 0 0,0 1-1 0 0,0-1 1 0 0,0 1-1 0 0,0-1 1 0 0,-1 0-39 0 0,-48 16 625 0 0,49-16-628 0 0,-25 5 160 0 0,1 0-1 0 0,-1-2 1 0 0,-4-1-157 0 0,22-2-89 0 0,0 0 0 0 0,0 0 0 0 0,0 0 0 0 0,0-1 0 0 0,0-1 0 0 0,0 1 0 0 0,0-1 1 0 0,1 0-1 0 0,-1-1 0 0 0,1 0 0 0 0,-1 0 0 0 0,-3-3 89 0 0,10 6-8649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5.1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26 2704 0 0,'0'0'32'0'0,"0"0"1"0"0,-3 1 5 0 0,0-1 192 0 0,-8 2-517 0 0,7 6 3179 0 0,27-8-2310 0 0,30-1 576 0 0,-1-1 0 0 0,34-8-1158 0 0,-75 9 113 0 0,1 1 1 0 0,-1-1-1 0 0,0 2 0 0 0,0 0 1 0 0,2 0-114 0 0,-3 1 28 0 0,1-1 0 0 0,-1-1 0 0 0,1 0 1 0 0,-1 0-1 0 0,9-2-28 0 0,-11 1 13 0 0,8-3 161 0 0,0 2 0 0 0,-1 0 1 0 0,9 1-175 0 0,34-7 2241 0 0,-41 3-2053 0 0,-5 2 900 0 0,-12 4-1067 0 0,1 0 0 0 0,-1 0 0 0 0,1-1 0 0 0,-1 1 1 0 0,0 0-1 0 0,1 0 0 0 0,-1 0 0 0 0,0 0 1 0 0,1 0-1 0 0,-1 0 0 0 0,0 0 0 0 0,0-1 0 0 0,0 1 1 0 0,0 0-1 0 0,0 0 0 0 0,0 0 0 0 0,0 0 0 0 0,0 0 1 0 0,0 0-22 0 0,-1 8-45 0 0,0-1-1 0 0,0 0 1 0 0,-1 0 0 0 0,0 0 0 0 0,-2 5 45 0 0,-7 36-29 0 0,10-36 55 0 0,-1-1 0 0 0,0 1 1 0 0,-1-1-1 0 0,-1 0-26 0 0,-1 8 116 0 0,4-8-52 0 0,2-11-59 0 0,-1-1 1 0 0,0 1-1 0 0,0 0 1 0 0,1-1-1 0 0,-1 1 1 0 0,0-1-1 0 0,0 1 1 0 0,0 0-1 0 0,0-1 1 0 0,0 1-1 0 0,0 0 1 0 0,0-1-1 0 0,0 1 1 0 0,0 0-1 0 0,0-1 0 0 0,0 1 1 0 0,-1 0-1 0 0,1-1 1 0 0,0 1-1 0 0,0-1 1 0 0,-1 1-1 0 0,1 0 1 0 0,0-1-1 0 0,-1 1 1 0 0,1-1-1 0 0,0 1 1 0 0,-1-1-1 0 0,1 1 1 0 0,-1-1-1 0 0,1 1 1 0 0,-1-1-1 0 0,1 0 1 0 0,-1 1-1 0 0,1-1 1 0 0,-1 0-1 0 0,1 1 1 0 0,-2-1-6 0 0,2 0 29 0 0,0 0-3 0 0,0 0-1 0 0,0 0 6 0 0,0 0 1 0 0,0 0 0 0 0,0 0-4 0 0,0 0-15 0 0,0 0 2 0 0,0 0 1 0 0,0 0-2 0 0,0 0-1783 0 0,0 0-7116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2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6928 0 0,'0'1'82'0'0,"1"1"0"0"0,-1-1 1 0 0,0 0-1 0 0,0 1 0 0 0,1-1 0 0 0,-1 0 0 0 0,1 1 1 0 0,-1-1-1 0 0,1 0 0 0 0,0 1 0 0 0,0-1 1 0 0,-1 0-1 0 0,1 0 0 0 0,0 1-82 0 0,1-1 108 0 0,-1 1 0 0 0,0-1 0 0 0,0 1 0 0 0,-1-1 0 0 0,1 1 0 0 0,0 0 0 0 0,0-1 0 0 0,-1 1 1 0 0,1 0-1 0 0,-1 0 0 0 0,1-1 0 0 0,-1 1 0 0 0,0 0 0 0 0,0 1-108 0 0,1 9 252 0 0,1 0 1 0 0,-1 1 0 0 0,4 8-253 0 0,4 30 366 0 0,-1 20 94 0 0,9 41-460 0 0,-15-106 140 0 0,0 1 0 0 0,0-1 0 0 0,1 0 1 0 0,-1 0-1 0 0,2-1 0 0 0,-1 1-140 0 0,12 24 441 0 0,-6-7-214 0 0,-6-18-89 0 0,-1 1 0 0 0,0-1 0 0 0,0 1 0 0 0,0 0 0 0 0,-1 0 0 0 0,1 0 0 0 0,-1 0 0 0 0,-1 0 1 0 0,1 3-139 0 0,-1 12 1270 0 0,0-22-3175 0 0,0 1-7596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6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4912 0 0,'2'1'171'0'0,"-1"0"-1"0"0,1 0 1 0 0,-1 0 0 0 0,1 0-1 0 0,-1 0 1 0 0,0 1 0 0 0,0-1 0 0 0,1 1-1 0 0,-1-1 1 0 0,0 1 0 0 0,0-1 0 0 0,0 1-1 0 0,-1 0 1 0 0,1-1 0 0 0,0 1 0 0 0,-1 0-1 0 0,1 0 1 0 0,-1 0 0 0 0,1-1-1 0 0,-1 2-170 0 0,2 43-20 0 0,-1-26 115 0 0,-1 35-167 0 0,-3 22 72 0 0,0 16-41 0 0,10 11 706 0 0,4-34 1638 0 0,-11-70-2215 0 0,0 0 8 0 0,0 0 32 0 0,0 0 8 0 0,0 0 0 0 0,0 0-15 0 0,0 0-57 0 0,0 0-9 0 0,-6-26 298 0 0,-2-33-81 0 0,-2-15 442 0 0,0-39-714 0 0,10 90 56 0 0,0 0 1 0 0,1 0-1 0 0,1 0 1 0 0,2 1-1 0 0,0-1 1 0 0,1 1-1 0 0,2-3-56 0 0,28-68 203 0 0,-22 77-170 0 0,-12 15-31 0 0,0 1 0 0 0,0-1 0 0 0,0 0 0 0 0,0 0 0 0 0,0 0 0 0 0,0 0 0 0 0,-1 0 1 0 0,1 0-1 0 0,0-1 0 0 0,0 1 0 0 0,-1 0 0 0 0,1 0 0 0 0,-1 0 0 0 0,1-1 0 0 0,-1 1 0 0 0,0 0 0 0 0,1-1 1 0 0,-1 0-3 0 0,1 1-20 0 0,-1 0 0 0 0,1 1 1 0 0,-1-1-1 0 0,1 0 0 0 0,0 0 1 0 0,-1 1-1 0 0,1-1 0 0 0,0 0 1 0 0,0 1-1 0 0,0-1 0 0 0,0 0 1 0 0,-1 1-1 0 0,1-1 0 0 0,0 1 1 0 0,0 0-1 0 0,0-1 0 0 0,0 1 1 0 0,0 0-1 0 0,0-1 0 0 0,0 1 1 0 0,0 0-1 0 0,0 0 0 0 0,0 0 1 0 0,1 0 19 0 0,11 1-33 0 0,0 0-1 0 0,1 0 1 0 0,-1 2 0 0 0,0 0 0 0 0,-1 0 0 0 0,1 1 0 0 0,0 1 0 0 0,-1 0 0 0 0,0 0 0 0 0,0 1 0 0 0,-1 1 0 0 0,0 0 0 0 0,0 1 0 0 0,7 6 33 0 0,-17-13 0 0 0,1 1 0 0 0,0 0 1 0 0,-1 0-1 0 0,1 0 0 0 0,-1 0 0 0 0,0 0 0 0 0,1 0 1 0 0,-1 1-1 0 0,0-1 0 0 0,0 0 0 0 0,-1 0 0 0 0,1 1 0 0 0,0-1 1 0 0,-1 1-1 0 0,1-1 0 0 0,-1 1 0 0 0,0-1 0 0 0,0 0 1 0 0,0 1-1 0 0,0-1 0 0 0,0 1 0 0 0,-1 0 0 0 0,0 0 0 0 0,0 0 1 0 0,0 0-1 0 0,0-1 0 0 0,-1 1 0 0 0,1 0 0 0 0,-1-1 0 0 0,0 1 0 0 0,0 0 0 0 0,0-1 1 0 0,0 0-1 0 0,0 0 0 0 0,0 1 0 0 0,-1-1 0 0 0,1-1 0 0 0,-1 1 0 0 0,1 0 1 0 0,-1-1-1 0 0,-9 6 14 0 0,1-1 1 0 0,-1 0 0 0 0,0-1 0 0 0,0-1-1 0 0,-1 0 1 0 0,0-1 0 0 0,-6 1-15 0 0,-18 2 50 0 0,1-2-1 0 0,-3-2-49 0 0,33-1-273 0 0,-1 0-1 0 0,1 0 1 0 0,0 0-1 0 0,0 1 1 0 0,0 0-1 0 0,1 0 1 0 0,-5 3 273 0 0,9-5-8184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7.0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1 4912 0 0,'-2'0'164'0'0,"0"0"-1"0"0,1 0 1 0 0,-1 0 0 0 0,0 0-1 0 0,1 0 1 0 0,-1 0 0 0 0,0 1 0 0 0,1-1-1 0 0,-1 1 1 0 0,1-1 0 0 0,-1 1-1 0 0,0-1 1 0 0,1 1 0 0 0,0 0 0 0 0,-1 0-1 0 0,1 0 1 0 0,-1 0 0 0 0,1 0-1 0 0,0 0 1 0 0,-1 1-164 0 0,-1 0 103 0 0,-12 4 846 0 0,14-6-940 0 0,0 0 0 0 0,1 0-1 0 0,-1 0 1 0 0,1 0 0 0 0,-1 0-1 0 0,0 0 1 0 0,1 1 0 0 0,-1-1 0 0 0,1 0-1 0 0,-1 0 1 0 0,0 0 0 0 0,1 1-1 0 0,-1-1 1 0 0,1 0 0 0 0,-1 1 0 0 0,1-1-1 0 0,-1 1 1 0 0,1-1 0 0 0,0 0-1 0 0,-1 1 1 0 0,1-1 0 0 0,-1 1-1 0 0,1-1 1 0 0,0 1 0 0 0,0 0 0 0 0,-1-1-1 0 0,1 1 1 0 0,0-1 0 0 0,0 1-1 0 0,-1-1 1 0 0,1 1 0 0 0,0 0 0 0 0,0-1-1 0 0,0 1 1 0 0,0-1 0 0 0,0 1-1 0 0,0 0 1 0 0,0 0-9 0 0,-3 8-1 0 0,0 1 0 0 0,-1-1 0 0 0,0 0 0 0 0,-1 0 1 0 0,0 0-1 0 0,0-1 0 0 0,-1 0 0 0 0,-3 5 1 0 0,-24 38-148 0 0,26-34 182 0 0,1-1-1 0 0,0 1 0 0 0,1 0 1 0 0,0 1-1 0 0,2-1 0 0 0,0 1 1 0 0,1-1-1 0 0,0 1 0 0 0,2 0 1 0 0,0 0-1 0 0,1 0 0 0 0,1-1 1 0 0,1 1-1 0 0,0 0 0 0 0,2 2-33 0 0,-1-9 93 0 0,1 0-1 0 0,0-1 1 0 0,0 0 0 0 0,1 0-1 0 0,0-1 1 0 0,4 4-93 0 0,-6-8 66 0 0,0 1 0 0 0,0-1 1 0 0,1 0-1 0 0,0 0 1 0 0,0-1-1 0 0,0 1 0 0 0,1-1 1 0 0,-1-1-1 0 0,1 1 0 0 0,0-1 1 0 0,1 1-67 0 0,-3-3 47 0 0,-1-1 1 0 0,1 0-1 0 0,0 1 0 0 0,0-1 1 0 0,-1 0-1 0 0,1-1 1 0 0,0 1-1 0 0,-1-1 1 0 0,1 1-1 0 0,0-1 1 0 0,-1 0-1 0 0,1 0 0 0 0,-1-1 1 0 0,1 0-48 0 0,20-4-1488 0 0,-11 4-5928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7.5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0,'0'0'570'0'0,"27"14"2248"0"0,-23-10-2793 0 0,-1 0 1 0 0,0 0-1 0 0,-1 1 1 0 0,1-1-1 0 0,-1 1 1 0 0,0 0-1 0 0,0-1 1 0 0,-1 1-1 0 0,1 0 1 0 0,-1 0 0 0 0,0 0-1 0 0,0 5-25 0 0,3 8 27 0 0,0 2 27 0 0,-1-1 1 0 0,-1 1-1 0 0,-1-1 0 0 0,-1 12-54 0 0,3 16 758 0 0,-3-46-681 0 0,0 0 0 0 0,0 0 1 0 0,0-1-1 0 0,0 1 0 0 0,0 0 0 0 0,0 0 1 0 0,0 0-1 0 0,-1 0 0 0 0,1 0 1 0 0,0-1-1 0 0,-1 1 0 0 0,1 0 0 0 0,0 0 1 0 0,-1 0-1 0 0,1-1 0 0 0,-1 1 1 0 0,0 0-1 0 0,1-1 0 0 0,-1 1 0 0 0,1 0 1 0 0,-1-1-1 0 0,0 1 0 0 0,0-1 1 0 0,1 1-1 0 0,-1-1 0 0 0,0 1 1 0 0,0-1-1 0 0,1 0 0 0 0,-1 1 0 0 0,0-1 1 0 0,0 0-1 0 0,0 0-77 0 0,0 0 127 0 0,1-10 449 0 0,0 1-510 0 0,1-1 1 0 0,0 1-1 0 0,0-1 1 0 0,1 1 0 0 0,0-1-1 0 0,1 1 1 0 0,0 0 0 0 0,0 0-1 0 0,1 0 1 0 0,0 1-1 0 0,0-1 1 0 0,1 1 0 0 0,0 0-1 0 0,1 0 1 0 0,0 0-1 0 0,0 1 1 0 0,1 0 0 0 0,0 0-1 0 0,0 1 1 0 0,0 0 0 0 0,1 0-1 0 0,0 1 1 0 0,0 0-1 0 0,0 0 1 0 0,1 1 0 0 0,-1 0-1 0 0,1 0 1 0 0,9-2-67 0 0,-15 6 22 0 0,1-1 0 0 0,-1 1 1 0 0,1-1-1 0 0,-1 1 0 0 0,1 0 0 0 0,0 0 0 0 0,-1 1 1 0 0,1-1-1 0 0,-1 1 0 0 0,1 0 0 0 0,-1 0 0 0 0,0 0 1 0 0,1 0-1 0 0,-1 0 0 0 0,0 1 0 0 0,1 0 1 0 0,-1-1-1 0 0,0 1 0 0 0,-1 0 0 0 0,3 2-22 0 0,-1-1 29 0 0,0 1 0 0 0,0 0 0 0 0,0 0 0 0 0,-1 0-1 0 0,0 1 1 0 0,0-1 0 0 0,0 1 0 0 0,0 0 0 0 0,0-1 0 0 0,-1 1 0 0 0,0 0 0 0 0,1 4-29 0 0,-1-1 4 0 0,-1 0 1 0 0,0 0 0 0 0,0 0 0 0 0,-1 0 0 0 0,0 1 0 0 0,0-1 0 0 0,-1 0 0 0 0,-1 7-5 0 0,-2 14 10 0 0,2 14-1981 0 0,2-43-7915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7.9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105 1 4416 0 0,'0'0'664'0'0,"-21"19"2721"0"0,12-12-3405 0 0,-1 1 0 0 0,2 0 1 0 0,-1 1-1 0 0,1-1 0 0 0,-2 4 20 0 0,7-7-21 0 0,0 1 1 0 0,-1 0-1 0 0,2-1 0 0 0,-1 1 0 0 0,1 0 0 0 0,0 0 1 0 0,0 1-1 0 0,0-1 0 0 0,1 0 0 0 0,0 4 21 0 0,-1-2-20 0 0,1 1 0 0 0,0 0 0 0 0,1 0 0 0 0,-1 0 0 0 0,2 0 0 0 0,-1-1 0 0 0,2 3 20 0 0,-1-8 18 0 0,0 0 0 0 0,0 0 0 0 0,0 0 1 0 0,0 0-1 0 0,1 0 0 0 0,-1 0 0 0 0,1-1 0 0 0,0 1 0 0 0,0-1 0 0 0,0 1 1 0 0,0-1-1 0 0,0 0 0 0 0,0 0 0 0 0,1 0 0 0 0,-1 0 0 0 0,1 0 0 0 0,-1 0 1 0 0,1-1-1 0 0,0 1 0 0 0,0-1 0 0 0,0 0 0 0 0,1 1-18 0 0,0 0 55 0 0,0-1-1 0 0,0 1 1 0 0,1-1-1 0 0,-1 0 1 0 0,0 0 0 0 0,1 0-1 0 0,-1-1 1 0 0,1 1-1 0 0,-1-1 1 0 0,1 0 0 0 0,-1-1-1 0 0,1 1 1 0 0,-1-1-1 0 0,0 0 1 0 0,2 0-55 0 0,3-2 73 0 0,-1-1 0 0 0,0 0-1 0 0,0-1 1 0 0,0 1 0 0 0,0-2 0 0 0,6-4-73 0 0,6-5 29 0 0,-9 8 103 0 0,-2 0 0 0 0,1-1-1 0 0,-1 0 1 0 0,4-5-132 0 0,-10 10 60 0 0,-1 0 0 0 0,1 0 1 0 0,-1 0-1 0 0,0 0 0 0 0,0-1 0 0 0,0 1 1 0 0,-1-1-1 0 0,1 0 0 0 0,-1 1 0 0 0,0-1 1 0 0,0 0-1 0 0,0 0 0 0 0,-1 0 0 0 0,1 0 1 0 0,-1 0-1 0 0,0 0-60 0 0,0 1 69 0 0,0 1 0 0 0,-1 0 1 0 0,1-1-1 0 0,-1 1 0 0 0,0-1 0 0 0,1 1 0 0 0,-1 0 1 0 0,0 0-1 0 0,0-1 0 0 0,-1 1 0 0 0,1 0 0 0 0,0 0 1 0 0,-1 0-1 0 0,1 0 0 0 0,-1 1 0 0 0,0-1 0 0 0,0 0 0 0 0,1 1 1 0 0,-2-2-70 0 0,-45-26 386 0 0,19 12-1666 0 0,27 16-7014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8.3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8432 0 0,'0'-1'36'0'0,"1"0"1"0"0,-1 1 0 0 0,1-1 0 0 0,-1 1-1 0 0,0-1 1 0 0,1 1 0 0 0,-1-1-1 0 0,1 1 1 0 0,0-1 0 0 0,-1 1 0 0 0,1 0-1 0 0,-1-1 1 0 0,1 1 0 0 0,-1 0-1 0 0,1-1 1 0 0,0 1 0 0 0,-1 0 0 0 0,1 0-1 0 0,0 0 1 0 0,-1-1 0 0 0,1 1-1 0 0,0 0 1 0 0,-1 0 0 0 0,1 0-1 0 0,0 0 1 0 0,-1 0 0 0 0,1 0 0 0 0,0 0-1 0 0,0 1 1 0 0,-1-1 0 0 0,1 0-1 0 0,-1 0 1 0 0,1 0 0 0 0,0 1 0 0 0,-1-1-1 0 0,1 0 1 0 0,0 1 0 0 0,-1-1-1 0 0,1 1-36 0 0,0 0 79 0 0,-1 0-1 0 0,1 0 0 0 0,0 0 1 0 0,-1 1-1 0 0,1-1 0 0 0,-1 0 1 0 0,1 1-1 0 0,-1-1 0 0 0,0 0 0 0 0,1 1 1 0 0,-1-1-1 0 0,0 0 0 0 0,0 1 1 0 0,0-1-1 0 0,0 1 0 0 0,0-1 1 0 0,-1 0-1 0 0,1 2-78 0 0,-17 167-40 0 0,16-155 203 0 0,1 1 1 0 0,0-1-1 0 0,1 0 0 0 0,1 1 0 0 0,2 10-163 0 0,5 49 607 0 0,-7-4 241 0 0,-2-71-791 0 0,0 0-1709 0 0,0 0-6857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8.6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67 5224 0 0,'25'-2'580'0'0,"0"0"1"0"0,0-2 0 0 0,0-1-1 0 0,-1-1 1 0 0,11-5-581 0 0,38-8 50 0 0,-49 15-11 0 0,1 1 1 0 0,15 0-40 0 0,26-3-1164 0 0,-62 5-3912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9.3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 4720 0 0,'0'1'-1'0'0,"1"1"1"0"0,-1-1-1 0 0,1 0 1 0 0,0 0-1 0 0,-1 1 0 0 0,1-1 1 0 0,0 0-1 0 0,0 0 1 0 0,0 0-1 0 0,-1 0 0 0 0,1 0 1 0 0,0 0-1 0 0,0 0 1 0 0,1 0 0 0 0,11 17-39 0 0,-9 2 464 0 0,-1 0-1 0 0,-1 1 0 0 0,-1-1 1 0 0,-1 9-425 0 0,1-4 178 0 0,-7 37 588 0 0,3-49-372 0 0,2 1 0 0 0,0-1 0 0 0,0 11-394 0 0,1 39 1223 0 0,-2-38-71 0 0,0-23-47 0 0,-1-8 502 0 0,-1-12-1534 0 0,1-1 0 0 0,0 1 0 0 0,2 0 0 0 0,0-1 0 0 0,1 1 0 0 0,0-1 0 0 0,2 1 0 0 0,0 0 0 0 0,4-15-73 0 0,-3 21 71 0 0,0 1 0 0 0,1 0 0 0 0,1 1 0 0 0,-1-1 0 0 0,1 1 0 0 0,1-1-1 0 0,0 1 1 0 0,1 1 0 0 0,0-1 0 0 0,0 1 0 0 0,1 1 0 0 0,0-1 0 0 0,0 1 0 0 0,1 1 0 0 0,0 0 0 0 0,3-2-71 0 0,-2 2 81 0 0,1 1 1 0 0,-1 0-1 0 0,1 0 1 0 0,0 1 0 0 0,10-3-82 0 0,-7 4 97 0 0,1 0 0 0 0,-1 1 0 0 0,1 0 1 0 0,0 1-1 0 0,0 0 0 0 0,14 2-97 0 0,-24 0 18 0 0,1 0 1 0 0,-1 0-1 0 0,0 1 0 0 0,0 0 0 0 0,0 0 1 0 0,0 0-1 0 0,0 0 0 0 0,0 1 0 0 0,0 0 0 0 0,0 0 1 0 0,-1 0-1 0 0,1 1 0 0 0,-1 0 0 0 0,0-1 1 0 0,1 2-1 0 0,-1-1 0 0 0,0 0 0 0 0,-1 1 1 0 0,1 0-1 0 0,-1 0 0 0 0,3 3-18 0 0,-5-5-19 0 0,1 1-1 0 0,-1-1 0 0 0,0 1 1 0 0,0-1-1 0 0,0 1 0 0 0,0-1 1 0 0,-1 1-1 0 0,1 0 0 0 0,-1-1 1 0 0,1 1-1 0 0,-1 0 0 0 0,0-1 1 0 0,0 1-1 0 0,0 0 1 0 0,0-1-1 0 0,-1 1 0 0 0,1 0 1 0 0,-1-1-1 0 0,0 1 0 0 0,0 0 1 0 0,0-1-1 0 0,0 1 0 0 0,0-1 1 0 0,0 0-1 0 0,0 1 1 0 0,-1-1-1 0 0,0 0 0 0 0,1 0 1 0 0,-1 0-1 0 0,0 0 0 0 0,0 0 1 0 0,0 0-1 0 0,0 0 0 0 0,0-1 1 0 0,0 1-1 0 0,-1-1 1 0 0,-1 2 19 0 0,-15 5-279 0 0,7-3-34 0 0,-1 0 0 0 0,1 0 0 0 0,-1-1 1 0 0,1-1-1 0 0,-1 0 0 0 0,0-1 0 0 0,-1 0 0 0 0,-6-1 313 0 0,9-1-9466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19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4216 0 0,'5'3'332'0'0,"0"-1"-1"0"0,0 1 1 0 0,0-1 0 0 0,0 2 0 0 0,0-1-1 0 0,-1 0 1 0 0,1 1 0 0 0,-1 0 0 0 0,0 0 0 0 0,0 0-1 0 0,0 0 1 0 0,-1 1 0 0 0,0 0 0 0 0,0 0-1 0 0,1 0-331 0 0,17 23 144 0 0,2-3-134 0 0,-1 2 0 0 0,-1 0 1 0 0,-1 1-1 0 0,9 18-10 0 0,-24-36 93 0 0,0 1 1 0 0,0-1-1 0 0,-1 1 0 0 0,-1 0 1 0 0,1 0-1 0 0,-2 0 0 0 0,1 0 1 0 0,-2 0-1 0 0,0 1 0 0 0,0-1 1 0 0,-1 1-1 0 0,0-1 0 0 0,-1 1 1 0 0,0-1-1 0 0,-3 9-93 0 0,2-9 127 0 0,-1 0 1 0 0,0-1-1 0 0,-1 1 0 0 0,0-1 0 0 0,-1 0 1 0 0,0 0-1 0 0,-5 6-127 0 0,7-12 44 0 0,-1 1 0 0 0,0 0 1 0 0,0-1-1 0 0,0 1 0 0 0,-1-1 0 0 0,0-1 1 0 0,1 1-1 0 0,-1 0 0 0 0,-1-1 1 0 0,1 0-1 0 0,0 0 0 0 0,-1-1 0 0 0,1 0 1 0 0,-5 1-45 0 0,-18 5 50 0 0,-27 10 717 0 0,47-9-1730 0 0,8-9-7715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21.0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6224 0 0,'0'0'0'0'0,"0"0"0"0"0,0 0 0 0 0,0 0 536 0 0,0 0 0 0 0,0 0-8 0 0,0 0 8 0 0,0 0-56 0 0,0 0-240 0 0,0 0 680 0 0,0 0-248 0 0,0 0-672 0 0,0 0 0 0 0,0 0-448 0 0,0 0 0 0 0,19-5-6888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3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3208 0 0,'0'0'272'0'0,"0"0"-1"0"0,0 0-3 0 0,0 0 18 0 0,0 0 41 0 0,0 0 10 0 0,0 0 5 0 0,0 0-33 0 0,0 0-115 0 0,0 0-32 0 0,0 0-1 0 0,-1 6 19 0 0,-4 28 106 0 0,2 1 0 0 0,2 0 0 0 0,1 0 0 0 0,2 3-286 0 0,-1 31 113 0 0,0-55-98 0 0,1 1 0 0 0,0-1 0 0 0,0-1 0 0 0,3 8-15 0 0,-1-7 253 0 0,-1 0 1 0 0,-1 1 0 0 0,0-1 0 0 0,-1 8-254 0 0,6-5 543 0 0,-7-16-479 0 0,1 0 0 0 0,0 0 0 0 0,0 1 0 0 0,-1-1 1 0 0,1 0-1 0 0,0 1 0 0 0,-1-1 0 0 0,0 1 0 0 0,1-1 0 0 0,-1 1 0 0 0,0-1 0 0 0,1 2-64 0 0,-1-3 13 0 0,-1 0 1 0 0,1 0-1 0 0,0 0 1 0 0,0 0-1 0 0,0 1 0 0 0,0-1 1 0 0,0 0-1 0 0,0 0 0 0 0,0 0 1 0 0,0 0-1 0 0,0 0 1 0 0,0 0-1 0 0,0 0 0 0 0,0 0 1 0 0,0 0-1 0 0,-1 0 0 0 0,1 0 1 0 0,0 0-1 0 0,0 0 1 0 0,0 0-1 0 0,0 0 0 0 0,0 0 1 0 0,0 0-1 0 0,0 0 0 0 0,0 0 1 0 0,0 0-1 0 0,-1 0 1 0 0,1 0-1 0 0,0 0 0 0 0,0 0 1 0 0,0 0-1 0 0,0 0 1 0 0,0 0-1 0 0,0 0 0 0 0,0 0 1 0 0,0 0-1 0 0,0 0 0 0 0,-1 0 1 0 0,1 0-1 0 0,0 0 1 0 0,0 0-1 0 0,0 0 0 0 0,0 0 1 0 0,0 0-1 0 0,0 0 0 0 0,0 0 1 0 0,0 0-1 0 0,0 0 1 0 0,0 0-1 0 0,0-1 0 0 0,0 1 1 0 0,0 0-1 0 0,-1 0 0 0 0,1 0 1 0 0,0 0-14 0 0,-2-1 1223 0 0,2 0-2663 0 0,0 1-6048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2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0 227 9440 0 0,'4'-19'716'0'0,"-4"18"-593"0"0,1 0 0 0 0,0 1 1 0 0,0-1-1 0 0,-1 0 0 0 0,1 1 1 0 0,0-1-1 0 0,0 0 1 0 0,0 1-1 0 0,0-1 0 0 0,0 1 1 0 0,0 0-1 0 0,0-1 0 0 0,0 1 1 0 0,0 0-1 0 0,0-1 0 0 0,0 1 1 0 0,0 0-1 0 0,1 0-123 0 0,20-6 814 0 0,98-58-804 0 0,-41 32 31 0 0,1 4 0 0 0,74-15-41 0 0,-107 33 72 0 0,-1 2 0 0 0,14 1-72 0 0,-50 7 8 0 0,0 0 0 0 0,1 0 0 0 0,-1 1-1 0 0,1 1 1 0 0,-1 0 0 0 0,0 0 0 0 0,9 4-8 0 0,-17-5-69 0 0,-1-1 0 0 0,1 1 1 0 0,-1 0-1 0 0,1 0 0 0 0,-1-1 0 0 0,1 1 0 0 0,-1 0 1 0 0,0 0-1 0 0,1 0 0 0 0,-1 1 0 0 0,0-1 0 0 0,0 0 1 0 0,0 0-1 0 0,0 1 0 0 0,0-1 0 0 0,0 1 0 0 0,0-1 1 0 0,0 1-1 0 0,0-1 0 0 0,-1 1 0 0 0,1-1 0 0 0,-1 1 1 0 0,1 0-1 0 0,-1-1 0 0 0,0 1 0 0 0,0 0 0 0 0,1-1 1 0 0,-1 1-1 0 0,0 0 0 0 0,-1 0 69 0 0,2 2-281 0 0,-1-1 0 0 0,1 1 0 0 0,0 0 0 0 0,0 0 1 0 0,0 0-1 0 0,1 3 281 0 0,2 3-341 0 0,-1 0 1 0 0,0 0-1 0 0,-1 0 1 0 0,1 8 340 0 0,2 8-282 0 0,8 72-509 0 0,2 8 559 0 0,-11-75 216 0 0,-3-22 8 0 0,0 1 0 0 0,1-1 0 0 0,0 1 0 0 0,2 6 8 0 0,10 38 37 0 0,-10-34 21 0 0,-4-18-26 0 0,0 0-1 0 0,1 0 0 0 0,-1 0 0 0 0,1 0 1 0 0,-1 1-1 0 0,1-1 0 0 0,0 0 0 0 0,-1 0 0 0 0,1 0 1 0 0,0-1-1 0 0,1 1 0 0 0,-1 0 0 0 0,1 1-31 0 0,-2-2 25 0 0,1-1-1 0 0,-1 1 0 0 0,1 0 1 0 0,-1 0-1 0 0,0 0 0 0 0,1 0 0 0 0,-1-1 1 0 0,0 1-1 0 0,0 0 0 0 0,1 0 1 0 0,-1 0-1 0 0,0 0 0 0 0,0 0 0 0 0,0 0 1 0 0,0 0-1 0 0,0-1 0 0 0,0 1 1 0 0,0 0-1 0 0,-1 0 0 0 0,1 0-24 0 0,0 0 14 0 0,0-1 0 0 0,-1 1 0 0 0,1 0 0 0 0,0-1 0 0 0,0 1 0 0 0,0 0 1 0 0,0 0-1 0 0,0-1 0 0 0,0 1 0 0 0,0 0 0 0 0,0-1 0 0 0,0 1 0 0 0,1 0 0 0 0,-1-1 0 0 0,0 1 0 0 0,0 0 0 0 0,0-1 0 0 0,1 1 0 0 0,-1 0 0 0 0,0-1 0 0 0,1 1 0 0 0,-1-1 1 0 0,1 1-1 0 0,-1-1 0 0 0,1 1 0 0 0,-1-1 0 0 0,1 1-14 0 0,0 0 74 0 0,0 0 0 0 0,0 1 0 0 0,0-1 0 0 0,0 0 0 0 0,0 1 1 0 0,0-1-1 0 0,0 1 0 0 0,0-1 0 0 0,-1 1 0 0 0,1-1 0 0 0,-1 1 0 0 0,1-1 1 0 0,-1 1-1 0 0,1 0 0 0 0,-1-1 0 0 0,0 1 0 0 0,0 0 0 0 0,0-1 0 0 0,0 1 0 0 0,0 0 1 0 0,0-1-1 0 0,0 1 0 0 0,-1 0 0 0 0,1 0-74 0 0,-1 8 581 0 0,1-10-407 0 0,0 0-70 0 0,0 0-1425 0 0,0 0-5612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3.5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61 4416 0 0,'0'1'55'0'0,"0"0"0"0"0,0 0 0 0 0,0 0 0 0 0,0 0 0 0 0,0 1 1 0 0,1-1-1 0 0,-1 0 0 0 0,0 0 0 0 0,1 0 0 0 0,-1 0 0 0 0,0 0 0 0 0,1 0 0 0 0,-1 0 0 0 0,1 0 1 0 0,0 0-1 0 0,-1 0 0 0 0,1 0 0 0 0,0 0 0 0 0,0 0 0 0 0,-1-1 0 0 0,1 1 0 0 0,0 0 0 0 0,1 0-55 0 0,0 0 122 0 0,1 0-1 0 0,-1 0 0 0 0,0 0 0 0 0,1 0 1 0 0,-1-1-1 0 0,1 1 0 0 0,-1-1 0 0 0,1 0 1 0 0,-1 0-1 0 0,1 0 0 0 0,0 0-121 0 0,1 0 107 0 0,0-1 1 0 0,0-1-1 0 0,-1 1 0 0 0,1 0 1 0 0,0-1-1 0 0,-1 0 0 0 0,1 0 1 0 0,0-1-108 0 0,17-7 210 0 0,-9 6-107 0 0,2 0 3 0 0,-1-1 0 0 0,0-1 1 0 0,0 0-1 0 0,8-5-106 0 0,-14 6 90 0 0,0 1-1 0 0,0 1 0 0 0,0-1 0 0 0,1 1 1 0 0,0 1-1 0 0,-1-1 0 0 0,1 1 0 0 0,0 1 1 0 0,0-1-1 0 0,0 1 0 0 0,0 1 0 0 0,0 0 1 0 0,1 0-1 0 0,-1 0 0 0 0,5 2-89 0 0,-11-2-118 0 0,1 1 1 0 0,0 1-1 0 0,-1-1 1 0 0,1 0-1 0 0,-1 1 0 0 0,0-1 1 0 0,1 1-1 0 0,-1-1 0 0 0,2 3 118 0 0,-3-3-6358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3.9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95 2000 0 0,'0'0'512'0'0,"0"0"0"0"0,21-7 1353 0 0,-12 1-1689 0 0,1 1 0 0 0,0 0 0 0 0,1 0 0 0 0,-1 1-1 0 0,1 1 1 0 0,4-2-176 0 0,23-7 280 0 0,42-12 520 0 0,-41 10 112 0 0,-37 13-903 0 0,0 1 0 0 0,0-1-1 0 0,0 0 1 0 0,1 1 0 0 0,-1-1 0 0 0,0 1 0 0 0,1 0 0 0 0,-1-1 0 0 0,0 1 0 0 0,0 0 0 0 0,1 1-9 0 0,0-1-545 0 0,-2 0-4808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4.3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75 4720 0 0,'0'0'351'0'0,"0"14"1756"0"0,0-15-2061 0 0,1 0-1 0 0,-1 0 1 0 0,1 0-1 0 0,-1 0 0 0 0,1 0 1 0 0,0 0-1 0 0,-1 0 1 0 0,1 1-1 0 0,0-1 0 0 0,0 0 1 0 0,-1 0-1 0 0,1 0 1 0 0,0 1-1 0 0,0-1 0 0 0,0 0 1 0 0,0 1-1 0 0,0-1 0 0 0,0 1 1 0 0,0-1-1 0 0,0 1 1 0 0,0 0-1 0 0,0-1 0 0 0,1 1-45 0 0,34-10 255 0 0,-25 7-75 0 0,45-15 658 0 0,26-6-508 0 0,12 8-1333 0 0,-91 16-5299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4.6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3208 0 0,'0'-1'101'0'0,"1"1"1"0"0,-1-1 0 0 0,1 0-1 0 0,-1 1 1 0 0,1-1-1 0 0,-1 1 1 0 0,1-1-1 0 0,-1 1 1 0 0,1-1-1 0 0,0 1 1 0 0,-1-1-1 0 0,1 1 1 0 0,0 0-1 0 0,-1-1 1 0 0,1 1-1 0 0,0 0 1 0 0,0-1-1 0 0,-1 1 1 0 0,1 0 0 0 0,0 0-1 0 0,0 0 1 0 0,-1 0-1 0 0,1 0 1 0 0,0 0-1 0 0,0 0 1 0 0,-1 0-1 0 0,1 0 1 0 0,0 0-1 0 0,0 0 1 0 0,-1 1-1 0 0,1-1 1 0 0,0 0-1 0 0,0 0 1 0 0,-1 1-102 0 0,3-1 115 0 0,-1 0 0 0 0,0 1 0 0 0,0-1 0 0 0,1 1 0 0 0,-1-1 0 0 0,0 1 0 0 0,0 0 0 0 0,0 0 0 0 0,0 0 0 0 0,0 0 0 0 0,0 1 0 0 0,2 0-115 0 0,9 14 313 0 0,0-1 1 0 0,2-1 0 0 0,10 9-314 0 0,-12-13 112 0 0,-2 0 1 0 0,1 1-1 0 0,-2 1 1 0 0,1 0-1 0 0,-2 0 1 0 0,4 6-113 0 0,39 72 793 0 0,-12-15-238 0 0,-17-46-262 0 0,-19-25-242 0 0,-1-1 0 0 0,0 1-1 0 0,1 0 1 0 0,-1 0 0 0 0,-1 0 0 0 0,1 1 0 0 0,-1-1 0 0 0,2 4-51 0 0,-3-6 30 0 0,-1-1-11 0 0,0 0-1 0 0,1 0 1 0 0,-1 0-1 0 0,0 1 0 0 0,1-1 1 0 0,-1 0-1 0 0,1 0 1 0 0,-1 0-1 0 0,1 0 1 0 0,-1 0-1 0 0,1-1 1 0 0,0 1-1 0 0,0 0 1 0 0,-1 0-1 0 0,1 0 0 0 0,0 0 1 0 0,0-1-1 0 0,0 1 1 0 0,0 0-1 0 0,0-1 1 0 0,0 1-1 0 0,0-1 1 0 0,0 1-1 0 0,0-1 1 0 0,1 1-19 0 0,-2-1 20 0 0,0 0-12 0 0,0 0 1 0 0,0 0 8 0 0,0 0 10 0 0,0 24 122 0 0,0-21-142 0 0,0-2-1558 0 0,0-1-6227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5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8 5224 0 0,'16'3'732'0'0,"-14"-3"390"0"0,-5-1-279 0 0,0-1-670 0 0,1-1 73 0 0,2 3-239 0 0,0 0-1 0 0,0-1 0 0 0,0 1 0 0 0,0 0 1 0 0,-1 0-1 0 0,1-1 0 0 0,0 1 0 0 0,0 0 0 0 0,0 0 1 0 0,0 0-1 0 0,0-1 0 0 0,-1 1 0 0 0,1 0 1 0 0,0 0-1 0 0,0 0 0 0 0,-1 0 0 0 0,1-1 1 0 0,0 1-1 0 0,0 0 0 0 0,0 0 0 0 0,-1 0 0 0 0,1 0 1 0 0,0 0-1 0 0,0 0 0 0 0,-1 0 0 0 0,1 0 1 0 0,0 0-1 0 0,0 0 0 0 0,-1 0 0 0 0,1 0 0 0 0,0 0 1 0 0,-1 0-1 0 0,1 0 0 0 0,0 0 0 0 0,0 0 1 0 0,-1 0-1 0 0,1 0 0 0 0,0 0 0 0 0,0 0 0 0 0,-1 0 1 0 0,1 0-1 0 0,0 0 0 0 0,0 1 0 0 0,0-1 1 0 0,-1 0-1 0 0,1 0 0 0 0,0 0 0 0 0,0 0 0 0 0,0 1 1 0 0,-1-1-1 0 0,1 0 0 0 0,0 0 0 0 0,0 1-6 0 0,-10 7 61 0 0,0 1-1 0 0,1 1 0 0 0,1 0 1 0 0,-1 0-1 0 0,1 0 0 0 0,1 1 1 0 0,-4 8-61 0 0,-5 5 83 0 0,-11 19 432 0 0,-6 15-515 0 0,11-18 963 0 0,-21 28-963 0 0,36-57 99 0 0,0 0-1 0 0,1 0 1 0 0,0 1-1 0 0,1-1 1 0 0,0 1-1 0 0,-1 6-98 0 0,4-15 29 0 0,1 1-1 0 0,-1-1 1 0 0,-1 0 0 0 0,1 0-1 0 0,0 0 1 0 0,-1 0-1 0 0,1 0 1 0 0,-2 1-29 0 0,2-3 6 0 0,0 1-1 0 0,0 0 1 0 0,0 0 0 0 0,0 0-1 0 0,1 0 1 0 0,-1 0-1 0 0,1 0 1 0 0,-1 0 0 0 0,1 0-1 0 0,0 1 1 0 0,0-1-1 0 0,0 1 1 0 0,0-1 0 0 0,0 1-1 0 0,1 0-5 0 0,0-2 11 0 0,-1 0 0 0 0,1-1 0 0 0,0 1 0 0 0,0 0 0 0 0,0 0 0 0 0,0 0 0 0 0,-1 0 0 0 0,1 0 0 0 0,0-1 0 0 0,-1 1 0 0 0,1 0 0 0 0,-1 0 0 0 0,1-1 0 0 0,-1 1 0 0 0,1 0 0 0 0,-1-1 0 0 0,0 1 0 0 0,1 0 0 0 0,-1-1 0 0 0,0 1 0 0 0,1-1 0 0 0,-1 1 0 0 0,0-1 0 0 0,0 1 0 0 0,1-1 0 0 0,-1 0 0 0 0,0 1 0 0 0,-1-1-11 0 0,2-13-1402 0 0,0 13-6078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5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6128 0 0,'0'17'4328'0'0,"0"-27"-4704"0"0,0 9-6824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6.3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64 2608 0 0,'0'0'343'0'0,"0"0"-5"0"0,-7-5 1450 0 0,7-2-1007 0 0,1 6-731 0 0,-1 0 0 0 0,0 0 0 0 0,0 0 0 0 0,1 0-1 0 0,-1-1 1 0 0,0 1 0 0 0,0 0 0 0 0,0 0 0 0 0,0 0 0 0 0,-1 0 0 0 0,1 0-1 0 0,0 0 1 0 0,0 0 0 0 0,-1-1 0 0 0,1 1 0 0 0,-1 0 0 0 0,1 0-1 0 0,-1 0 1 0 0,1 0 0 0 0,-1 0 0 0 0,1 0 0 0 0,-1 1 0 0 0,0-1 0 0 0,0 0-1 0 0,1 0 1 0 0,-1 0 0 0 0,0 1 0 0 0,0-1 0 0 0,0 0-50 0 0,0 0 71 0 0,1 0 1 0 0,-1 0 0 0 0,1 0-1 0 0,-1-1 1 0 0,1 1-1 0 0,0 0 1 0 0,0 0 0 0 0,-1 0-1 0 0,1 0 1 0 0,0-1 0 0 0,0 1-1 0 0,0 0 1 0 0,0-1-72 0 0,1-2 691 0 0,-1 15-280 0 0,-1 109 181 0 0,2 128 919 0 0,0-241-1496 0 0,0-1 0 0 0,1 0 1 0 0,-1 0-1 0 0,1 0 1 0 0,0 0-1 0 0,1 0-15 0 0,-1-1 22 0 0,0 1 0 0 0,0 0 1 0 0,0-1-1 0 0,-1 1 0 0 0,0 0 0 0 0,0 0 1 0 0,0 4-23 0 0,-1 41 696 0 0,0-50-555 0 0,0-1-74 0 0,0 0-21 0 0,0 0-2 0 0,0 0 15 0 0,0 0 24 0 0,0 0 6 0 0,0 0 4 0 0,0 0-13 0 0,0 0-37 0 0,0 0-1659 0 0,0 0-6617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6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3504 0 0,'1'0'146'0'0,"1"0"0"0"0,-1-1 0 0 0,0 1 1 0 0,0 0-1 0 0,1 0 0 0 0,-1 0 0 0 0,0 0 0 0 0,0 0 1 0 0,1 0-1 0 0,-1 1 0 0 0,0-1 0 0 0,0 0 0 0 0,0 1 1 0 0,1-1-1 0 0,-1 0 0 0 0,0 1 0 0 0,0 0 0 0 0,0-1 0 0 0,0 1 1 0 0,0 0-1 0 0,0-1 0 0 0,0 1 0 0 0,0 0 0 0 0,0 0 1 0 0,0 0-1 0 0,0 0 0 0 0,0 0 0 0 0,-1 0 0 0 0,1 0 1 0 0,0 0-1 0 0,-1 0-146 0 0,2 4 67 0 0,0 0 1 0 0,0 0-1 0 0,-1 0 1 0 0,0 0-1 0 0,0 0 1 0 0,0 5-68 0 0,0-4-33 0 0,0-1 0 0 0,0 0 0 0 0,0 1 0 0 0,0-1 0 0 0,2 3 33 0 0,0 2 43 0 0,-1-1-1 0 0,0 0 1 0 0,0 1 0 0 0,-1-1 0 0 0,0 1 0 0 0,-1-1-1 0 0,0 1 1 0 0,-1-1 0 0 0,0 3-43 0 0,0 2 127 0 0,0 0 0 0 0,2 1 0 0 0,0-1 0 0 0,0 3-127 0 0,7 25 476 0 0,-2 1 0 0 0,-1-1 0 0 0,-3 16-476 0 0,-3-28 214 0 0,2 34-95 0 0,-1-64-7929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7.1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5520 0 0,'1'0'64'0'0,"0"0"0"0"0,0 0 0 0 0,0 0 0 0 0,-1 1 0 0 0,1-1 0 0 0,0 0 0 0 0,0 1 0 0 0,-1-1 0 0 0,1 0 0 0 0,0 1 0 0 0,-1-1 0 0 0,1 1 0 0 0,0-1 0 0 0,-1 1 0 0 0,1-1 0 0 0,-1 1 0 0 0,1 0 0 0 0,-1-1 0 0 0,1 1 0 0 0,-1 0 0 0 0,1-1 0 0 0,-1 1 0 0 0,0 0 0 0 0,1 0 0 0 0,-1-1 0 0 0,0 1 0 0 0,0 0 0 0 0,1 0 0 0 0,-1 0 0 0 0,0-1 0 0 0,0 1 0 0 0,0 0 0 0 0,0 0 0 0 0,0 0 0 0 0,0 0 0 0 0,0-1 0 0 0,0 1 0 0 0,-1 0 0 0 0,1 0 0 0 0,0 0-64 0 0,0 1 185 0 0,0-3 247 0 0,0 1-391 0 0,0-1-1 0 0,0 1 1 0 0,0 0-1 0 0,0-1 1 0 0,0 1-1 0 0,0-1 1 0 0,0 1-1 0 0,0 0 1 0 0,0-1-1 0 0,0 1 0 0 0,0 0 1 0 0,0-1-1 0 0,0 1 1 0 0,0 0-1 0 0,0 0 1 0 0,1-1-1 0 0,-1 1 1 0 0,0 0-1 0 0,0-1 1 0 0,0 1-1 0 0,1 0 1 0 0,-1 0-1 0 0,0-1 1 0 0,0 1-1 0 0,1 0 1 0 0,-1 0-1 0 0,0 0-40 0 0,63-16-139 0 0,-46 11-57 0 0,1 1 0 0 0,0 0 0 0 0,0 1 1 0 0,0 1-1 0 0,1 0 196 0 0,7-3-46 0 0,-24 4 45 0 0,0 0 0 0 0,0 0 0 0 0,-1 1 0 0 0,1-1 0 0 0,0 1 0 0 0,0-1 0 0 0,0 1 0 0 0,0 0 0 0 0,0 0 0 0 0,0 0 0 0 0,0 0 0 0 0,0 0 0 0 0,0 0 0 0 0,0 1 0 0 0,0-1 0 0 0,0 0 0 0 0,0 1 0 0 0,1 0 1 0 0,0 0-4 0 0,0 0 0 0 0,-1 0 0 0 0,1-1-1 0 0,0 1 1 0 0,0-1 0 0 0,0 0 0 0 0,0 0 0 0 0,0 0 0 0 0,0 0 0 0 0,0 0 0 0 0,1-1 4 0 0,5 1-981 0 0,-8 0-4441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37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49 4216 0 0,'5'-2'132'0'0,"-1"0"1"0"0,1 0-1 0 0,0 0 0 0 0,0 1 1 0 0,0-1-1 0 0,0 1 0 0 0,1 1 1 0 0,0-1-133 0 0,7 0 124 0 0,1 0 0 0 0,-1-1 0 0 0,5-2-124 0 0,14-2 671 0 0,2 0-203 0 0,-20 3-229 0 0,1 1 0 0 0,-1 0-1 0 0,9 1-238 0 0,-1-5-797 0 0,-20 5-3988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2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40 6224 0 0,'3'-5'324'0'0,"1"0"0"0"0,0 0 0 0 0,0 0 1 0 0,1 1-1 0 0,-1 0 0 0 0,1 0 0 0 0,4-3-324 0 0,8 6 675 0 0,-16 2-676 0 0,0-1 1 0 0,-1 1 0 0 0,1 0 0 0 0,0 0-1 0 0,-1-1 1 0 0,1 1 0 0 0,-1 0 0 0 0,1 0-1 0 0,-1 0 1 0 0,0 0 0 0 0,1 0-1 0 0,-1 0 1 0 0,0 0 0 0 0,0 0 0 0 0,1 0-1 0 0,-1 0 1 0 0,0 0 0 0 0,0 0 0 0 0,0 0-1 0 0,0 0 1 0 0,0 0 0 0 0,0 2-8 0 0,4 14-6 0 0,-1 1-1 0 0,-1-1 1 0 0,0 1-1 0 0,-1-1 0 0 0,-2 7 15 0 0,5 57-24 0 0,-1-60 2 0 0,4 33 889 0 0,9 32-867 0 0,-2-39 630 0 0,4 26 439 0 0,-15-63-920 0 0,0-1-1 0 0,0 0 1 0 0,1 0 0 0 0,4 8-149 0 0,11 25 564 0 0,-18-35-432 0 0,-1-7-117 0 0,0 1 1 0 0,1 0-1 0 0,-1-1 1 0 0,0 1-1 0 0,0-1 1 0 0,0 1-1 0 0,0 0 1 0 0,1-1-1 0 0,-1 1 1 0 0,0-1-1 0 0,1 1 1 0 0,-1-1-1 0 0,0 1 1 0 0,1-1-1 0 0,-1 1 1 0 0,1-1-1 0 0,-1 1 1 0 0,1-1-1 0 0,-1 0 1 0 0,1 1-1 0 0,-1-1 1 0 0,1 0-1 0 0,-1 1 1 0 0,1-1-16 0 0,0 1 28 0 0,0 0 1 0 0,-1 0-1 0 0,1 0 1 0 0,-1 1-1 0 0,1-1 1 0 0,-1 0-1 0 0,0 0 1 0 0,1 0-1 0 0,-1 1 1 0 0,0-1-1 0 0,0 0 1 0 0,0 1-1 0 0,0-1 1 0 0,0 0-1 0 0,0 0 1 0 0,0 1-1 0 0,-1-1 1 0 0,1 0-29 0 0,0 4 80 0 0,0-4-32 0 0,0-1-1 0 0,0 0-31 0 0,-2 0-1751 0 0,1 0-7010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5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39 113 2808 0 0,'0'0'65'0'0,"0"0"6"0"0,0 0 1 0 0,6-1 23 0 0,19-4 94 0 0,-25 5-173 0 0,0 0 1 0 0,0 0-1 0 0,1 0 1 0 0,-1 0-1 0 0,0 0 1 0 0,0 0-1 0 0,1 0 1 0 0,-1 0-1 0 0,0 0 1 0 0,0 0-1 0 0,1-1 1 0 0,-1 1-1 0 0,0 0 1 0 0,0 0-1 0 0,0 0 1 0 0,1 0-1 0 0,-1 0 1 0 0,0-1-1 0 0,0 1 1 0 0,0 0-1 0 0,1 0 1 0 0,-1 0-1 0 0,0 0 1 0 0,0-1-1 0 0,0 1 0 0 0,0 0 1 0 0,0 0-1 0 0,1 0 1 0 0,-1-1-1 0 0,0 1 1 0 0,0 0-1 0 0,0 0 1 0 0,0-1-1 0 0,0 1 1 0 0,0 0-1 0 0,0 0 1 0 0,0-1-1 0 0,0 1 1 0 0,0 0-1 0 0,0 0 1 0 0,0-1-1 0 0,0 1 1 0 0,0 0-1 0 0,0 0 1 0 0,0-1-1 0 0,0 1 1 0 0,0 0-1 0 0,0 0 1 0 0,-1-1-1 0 0,1 1 1 0 0,0 0-1 0 0,0 0 1 0 0,0 0-1 0 0,0-1 1 0 0,0 1-1 0 0,-1 0 1 0 0,1 0-1 0 0,0 0 0 0 0,0 0 1 0 0,0-1-1 0 0,-1 1 1 0 0,1 0-1 0 0,0 0 1 0 0,0 0-1 0 0,0 0 1 0 0,-1 0-1 0 0,1 0-16 0 0,-2-3 285 0 0,2 3-264 0 0,0 0-1 0 0,0 0 1 0 0,0 0-1 0 0,0 0 0 0 0,0 1 1 0 0,0-1-1 0 0,0 0 1 0 0,0 0-1 0 0,0 0 1 0 0,0 0-1 0 0,0 0 1 0 0,0 0-1 0 0,0 0 1 0 0,0 0-1 0 0,0 0 1 0 0,0 0-1 0 0,0 1 0 0 0,0-1 1 0 0,0 0-1 0 0,1 0 1 0 0,-1 0-1 0 0,0 0 1 0 0,0 0-1 0 0,0 0 1 0 0,0 0-1 0 0,0 0 1 0 0,0 0-1 0 0,0 0 0 0 0,0 0 1 0 0,0 0-1 0 0,0 0 1 0 0,0 0-1 0 0,1 0 1 0 0,-1 0-1 0 0,0 0 1 0 0,0 0-1 0 0,0 0 1 0 0,0 0-1 0 0,0 0 0 0 0,0 0 1 0 0,0 0-1 0 0,0 0 1 0 0,0 0-1 0 0,0 0 1 0 0,1 0-1 0 0,-1 0 1 0 0,0 0-1 0 0,0 0 1 0 0,0 0-1 0 0,0 0 1 0 0,0 0-1 0 0,0 0 0 0 0,0 0 1 0 0,0 0-1 0 0,0 0 1 0 0,0 0-1 0 0,0 0 1 0 0,1 0-21 0 0,0 17 350 0 0,0 28-415 0 0,-1-40 162 0 0,1 124 125 0 0,-2 146 238 0 0,0-272-450 0 0,0 31 572 0 0,-5 29-582 0 0,2-43 198 0 0,-2 15 326 0 0,-5 17 806 0 0,12-43-1067 0 0,-1-9-239 0 0,0 1 0 0 0,1-1 0 0 0,-1 1 0 0 0,0-1 0 0 0,0 1 0 0 0,0-1 0 0 0,0 0 0 0 0,0 1 0 0 0,0-1 0 0 0,0 1 0 0 0,0-1 0 0 0,0 1-1 0 0,0-1 1 0 0,0 1 0 0 0,0-1 0 0 0,0 1 0 0 0,0-1 0 0 0,0 1 0 0 0,0-1 0 0 0,0 0 0 0 0,0 1 0 0 0,-1-1 0 0 0,1 1 0 0 0,0-1 0 0 0,0 0 0 0 0,-1 1 0 0 0,1-1 0 0 0,0 1 0 0 0,-1-1 0 0 0,1 0 0 0 0,0 1 0 0 0,-1-1 0 0 0,1 0 0 0 0,0 0-1 0 0,-1 1 1 0 0,1-1 0 0 0,-1 0 0 0 0,1 0 0 0 0,0 0 0 0 0,-1 1 0 0 0,1-1 0 0 0,-1 0 0 0 0,1 0 0 0 0,-1 0 0 0 0,1 0 0 0 0,-1 0-24 0 0,1 0 172 0 0,0 0-3 0 0,0 0-18 0 0,0 0 0 0 0,0 0 2 0 0,0 0 2 0 0,0 0-14 0 0,0 0 2 0 0,0-77 492 0 0,-4-186-209 0 0,3 239-412 0 0,-1-9-76 0 0,0 0 1 0 0,-6-22 61 0 0,3 25-85 0 0,4 19-108 0 0,-1 0 0 0 0,0 0 1 0 0,-3-8 192 0 0,3 9-196 0 0,0 0 0 0 0,1 0-1 0 0,0-1 1 0 0,0 1 0 0 0,1-1 0 0 0,1 1 0 0 0,0-5 196 0 0,1-15-572 0 0,-2 27 506 0 0,0 0 0 0 0,0 1-1 0 0,1-1 1 0 0,-1 0 0 0 0,1 1 0 0 0,0-1 0 0 0,0 1 0 0 0,0-1 0 0 0,0 1 0 0 0,0-1 0 0 0,1 1 66 0 0,7-19-892 0 0,-7 17 779 0 0,2 1 0 0 0,-1 0-1 0 0,0 0 1 0 0,1 0 0 0 0,-1 0-1 0 0,1 0 1 0 0,0 1 0 0 0,0-1 0 0 0,0 1-1 0 0,0 0 1 0 0,2 0 113 0 0,-4 1 26 0 0,12-5-75 0 0,1 2 0 0 0,-1-1-1 0 0,1 2 1 0 0,-1 0 0 0 0,11-1 49 0 0,-7 2-38 0 0,-10 1 31 0 0,0 1-1 0 0,1 1 1 0 0,-1-1-1 0 0,0 2 1 0 0,0-1-1 0 0,0 1 1 0 0,0 0-1 0 0,3 1 8 0 0,27 7-24 0 0,-31-9 22 0 0,0 0 0 0 0,0 1 1 0 0,0-1-1 0 0,0 2 0 0 0,-1-1 0 0 0,1 1 0 0 0,-1 0 1 0 0,1 0-1 0 0,-1 1 0 0 0,0 0 0 0 0,0 0 0 0 0,-1 1 1 0 0,1-1-1 0 0,2 4 2 0 0,6 6 5 0 0,-11-12 7 0 0,0 0 0 0 0,-1 1 0 0 0,1-1 0 0 0,-1 1 0 0 0,1 0-1 0 0,-1 0 1 0 0,0 0 0 0 0,0 0 0 0 0,0 0 0 0 0,-1 0 0 0 0,1 0 0 0 0,-1 0 0 0 0,0 1 0 0 0,1 1-12 0 0,5 21 184 0 0,-6-21-120 0 0,1 0-1 0 0,-1 0 1 0 0,0 0-1 0 0,0 0 1 0 0,0 0 0 0 0,-1 0-1 0 0,1 0 1 0 0,-1 0 0 0 0,-1 1-1 0 0,1-1 1 0 0,-1 2-64 0 0,-1 3 103 0 0,2-7-55 0 0,-1 0 0 0 0,1 1-1 0 0,-1-1 1 0 0,0 0 0 0 0,0 0 0 0 0,0 1-1 0 0,0-1 1 0 0,0 0 0 0 0,-1 0-1 0 0,1 0 1 0 0,-1 0 0 0 0,0 0-1 0 0,0-1 1 0 0,0 1 0 0 0,0-1 0 0 0,0 1-1 0 0,-1-1 1 0 0,1 1 0 0 0,-1-1-1 0 0,0 0 1 0 0,-2 1-48 0 0,-22 11 364 0 0,18-8-277 0 0,-1-1 1 0 0,0 0 0 0 0,0 0 0 0 0,0-1-1 0 0,0-1 1 0 0,-1 1 0 0 0,0-2 0 0 0,0 0 0 0 0,1 0-1 0 0,-9 0-87 0 0,16-2 12 0 0,-8 0 55 0 0,0 0 1 0 0,1 0-1 0 0,-1-1 0 0 0,1-1 0 0 0,-10-2-67 0 0,12 2 82 0 0,7 2-132 0 0,0 0 0 0 0,0 0-1 0 0,1-1 1 0 0,-1 1-1 0 0,0 0 1 0 0,0 0 0 0 0,0-1-1 0 0,0 1 1 0 0,0 0 0 0 0,1-1-1 0 0,-1 1 1 0 0,0 0-1 0 0,0-1 1 0 0,1 1 0 0 0,-1-1-1 0 0,0 0 1 0 0,1 1 0 0 0,-1-1-1 0 0,0 1 1 0 0,1-1 0 0 0,-1 0-1 0 0,1 0 1 0 0,-1 1-1 0 0,1-1 1 0 0,-1 0 50 0 0,1 0-7053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6.9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2704 0 0,'0'0'247'0'0,"0"0"-6"0"0,0 5-98 0 0,0-1 0 0 0,1 0 0 0 0,-1 1-1 0 0,1-1 1 0 0,0 0 0 0 0,0 1-143 0 0,12 5 7 0 0,-12-8-7 0 0,-1 0 1 0 0,1 0-1 0 0,-1 0 1 0 0,0 0-1 0 0,1 0 1 0 0,-1 0-1 0 0,0 0 1 0 0,0 0-1 0 0,0 0 1 0 0,0 0-1 0 0,-1 0 1 0 0,1 1-1 0 0,-1 8 3 0 0,2-10 2 0 0,-1 0-1 0 0,0 1 0 0 0,0-1 0 0 0,1 0 1 0 0,-1 0-1 0 0,1 1 0 0 0,-1-1 1 0 0,1 0-1 0 0,0 0 0 0 0,-1 0 1 0 0,1 0-1 0 0,0 0 0 0 0,0 0 1 0 0,0 0-5 0 0,0 0 11 0 0,0 0 0 0 0,-1 0 0 0 0,1 0-1 0 0,0 0 1 0 0,-1 0 0 0 0,1 0 0 0 0,0 0 0 0 0,-1 0 0 0 0,1 1 0 0 0,-1-1 0 0 0,0 0 0 0 0,1 0 0 0 0,-1 1 0 0 0,0-1 0 0 0,0 0 0 0 0,0 0 0 0 0,1 1-11 0 0,-2 22 219 0 0,0-16-130 0 0,0 0 0 0 0,1 0-1 0 0,0 0 1 0 0,1 0 0 0 0,-1 0 0 0 0,2 0-1 0 0,-1 0 1 0 0,1-1 0 0 0,0 1-1 0 0,1 0-88 0 0,-2-6 27 0 0,-1 0 0 0 0,1 0 0 0 0,-1 0 0 0 0,0 1 0 0 0,0-1 0 0 0,0 0 0 0 0,0 0-1 0 0,0 0 1 0 0,0 0 0 0 0,0 0 0 0 0,0 0 0 0 0,-1 0 0 0 0,0 1-27 0 0,-1 14 296 0 0,2-17-250 0 0,0 0-3 0 0,0 0 8 0 0,0 0 18 0 0,0 0 8 0 0,0 0-2 0 0,0 0-3 0 0,0 0-27 0 0,0 0-10 0 0,0 0 2 0 0,0 0 10 0 0,0 0 50 0 0,0 0 9 0 0,0 0 0 0 0,0 0-7 0 0,0 0-72 0 0,0 0-19 0 0,0-3-879 0 0,0 2-3586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7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73 3912 0 0,'0'-2'48'0'0,"0"1"1"0"0,0 0-1 0 0,0 0 0 0 0,0 0 1 0 0,-1 0-1 0 0,1 0 1 0 0,0 0-1 0 0,0 0 1 0 0,-1 0-1 0 0,1 0 0 0 0,0 0 1 0 0,-1 0-1 0 0,1 0 1 0 0,-1 0-1 0 0,1 0 0 0 0,-1 0 1 0 0,0 0-1 0 0,1 0 1 0 0,-1 0-1 0 0,0 1 0 0 0,0-1 1 0 0,0 0-1 0 0,0 0-48 0 0,1 1 178 0 0,0 0-16 0 0,0-2-114 0 0,1 1 0 0 0,-1-1 0 0 0,1 1-1 0 0,0-1 1 0 0,0 1 0 0 0,0 0 0 0 0,-1-1 0 0 0,1 1 0 0 0,1 0-1 0 0,-1 0 1 0 0,0 0 0 0 0,0-1 0 0 0,0 1 0 0 0,1 1 0 0 0,0-2-48 0 0,11-11 317 0 0,-12 12-303 0 0,1 0 1 0 0,-1 0-1 0 0,1-1 1 0 0,-1 1-1 0 0,1 0 1 0 0,0 0-1 0 0,0 0 1 0 0,0 1-1 0 0,-1-1 1 0 0,1 0-1 0 0,0 1 1 0 0,0-1-1 0 0,0 1 1 0 0,0 0-1 0 0,0-1 1 0 0,1 1-15 0 0,36-2 357 0 0,-37 2-293 0 0,10 1 2 0 0,-1 0 0 0 0,0 1-1 0 0,0 0 1 0 0,0 0 0 0 0,0 1-1 0 0,8 4-65 0 0,65 29 137 0 0,-50-20 23 0 0,11 7 4 0 0,-34-17-119 0 0,1 1 0 0 0,-1-2 1 0 0,1 0-1 0 0,11 4-45 0 0,0 0 363 0 0,-20-7-330 0 0,0-1 1 0 0,1 1-1 0 0,-1-1 0 0 0,0 0 0 0 0,1 0 1 0 0,-1 0-1 0 0,1 0 0 0 0,3 0-33 0 0,-6-1 75 0 0,-1 0 13 0 0,0 0 5 0 0,0 0-13 0 0,0 0-36 0 0,0 0 0 0 0,0 1-35 0 0,0 1-1 0 0,0 0 0 0 0,-1-1 0 0 0,1 1 0 0 0,0-1 0 0 0,-1 1 1 0 0,1 0-1 0 0,0-1 0 0 0,-1 1 0 0 0,0-1 0 0 0,1 1 0 0 0,-1-1 1 0 0,0 1-1 0 0,0-1 0 0 0,0 0 0 0 0,0 1 0 0 0,0-1 1 0 0,0 0-1 0 0,0 0 0 0 0,-1 0 0 0 0,1 0 0 0 0,0 0 0 0 0,-2 1-8 0 0,-5 5 27 0 0,0 0-7 0 0,-1 0 0 0 0,0-1 0 0 0,0 0 0 0 0,-1-1 1 0 0,1 0-1 0 0,-1 0 0 0 0,-3 0-20 0 0,-19 6 191 0 0,-23 5-191 0 0,3-1 168 0 0,31-7-98 0 0,17-6-54 0 0,0 0 0 0 0,-1-1 1 0 0,1 1-1 0 0,0-1 0 0 0,-1 0 1 0 0,0 0-1 0 0,1-1 0 0 0,-3 1-16 0 0,-16 5 119 0 0,20-4-96 0 0,1-1 1 0 0,-1 0-1 0 0,1-1 0 0 0,-1 1 0 0 0,1 0 0 0 0,-1-1 1 0 0,1 1-1 0 0,-1-1 0 0 0,0 0-23 0 0,-1 0-1289 0 0,4 0-5215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7.8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335 1 3912 0 0,'-1'13'1129'0'0,"1"-9"-289"0"0,-1-7-324 0 0,0 3-421 0 0,-1 0-1 0 0,1 0 1 0 0,-1 0 0 0 0,1 0-1 0 0,-1 0 1 0 0,1 0 0 0 0,0 1-1 0 0,-1-1 1 0 0,1 1-1 0 0,-1-1 1 0 0,1 1 0 0 0,0 0-95 0 0,1-1 11 0 0,-54 18 35 0 0,-27 12-32 0 0,72-26-12 0 0,1 0 0 0 0,0 1 0 0 0,-1 0 0 0 0,2 0-1 0 0,-1 1 1 0 0,1 0 0 0 0,-6 6-2 0 0,6-6 14 0 0,0 1 0 0 0,-1-1 0 0 0,0 0 0 0 0,0 0 0 0 0,-9 3-14 0 0,-7 6 66 0 0,22-13-44 0 0,0 0 0 0 0,0 1 0 0 0,0-1 0 0 0,0 1 0 0 0,0-1 0 0 0,0 1 0 0 0,1 0 0 0 0,-1-1 0 0 0,1 1 0 0 0,0 0 0 0 0,0 0 0 0 0,0 1-22 0 0,-9 37 263 0 0,10-36-243 0 0,0-1 0 0 0,0 1 1 0 0,1-1-1 0 0,0 1 0 0 0,0-1 1 0 0,0 1-1 0 0,0-1 0 0 0,1 0 1 0 0,0 1-1 0 0,1 1-20 0 0,3 11 94 0 0,-4-14-75 0 0,0 0 0 0 0,0 0 1 0 0,0 0-1 0 0,0 0 0 0 0,0 0 0 0 0,1 0 0 0 0,-1-1 0 0 0,1 1 0 0 0,-1-1 1 0 0,1 0-1 0 0,0 1 0 0 0,2 0-19 0 0,42 24 200 0 0,-38-22-157 0 0,1 0-18 0 0,-1-1 0 0 0,1 0-1 0 0,0-1 1 0 0,0 0 0 0 0,0-1-1 0 0,0 0 1 0 0,0 0 0 0 0,10-1-25 0 0,13 0 246 0 0,0-2 0 0 0,5-1-246 0 0,-34 1 21 0 0,3-1-76 0 0,-1 0 0 0 0,1-1 0 0 0,-1 1 0 0 0,1-2 0 0 0,-1 1 1 0 0,0-1-1 0 0,0 0 0 0 0,-1 0 0 0 0,1 0 0 0 0,-1-1 0 0 0,3-3 55 0 0,-6 6-6541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8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0 114 7432 0 0,'9'-5'474'0'0,"0"1"0"0"0,0 1 1 0 0,0-1-1 0 0,0 1 0 0 0,3 0-474 0 0,16-6 669 0 0,5-3-873 0 0,3-2-53 0 0,1 2-1 0 0,22-5 258 0 0,-51 15-230 0 0,1 0 0 0 0,-1-1 0 0 0,0-1 0 0 0,0 1 0 0 0,0-1 0 0 0,3-2 230 0 0,-5 2-5989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8.5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49 247 5720 0 0,'0'0'280'0'0,"0"0"0"0"0,0 0 1 0 0,0 0-1 0 0,0 0-24 0 0,0 0-3 0 0,0 0-3 0 0,0 0 16 0 0,0 0 76 0 0,0 0 18 0 0,-6-11 648 0 0,-2-6-580 0 0,1 0 1 0 0,1-1 0 0 0,1 1-1 0 0,0-1 1 0 0,1 0 0 0 0,1-1-1 0 0,1 1 1 0 0,0-15-429 0 0,2 33 9 0 0,0-1 0 0 0,1 0 1 0 0,-1 0-1 0 0,1 0 0 0 0,-1 1 0 0 0,0-1 1 0 0,1 0-1 0 0,-1 0 0 0 0,1 1 1 0 0,0-1-1 0 0,-1 0 0 0 0,1 1 0 0 0,-1-1 1 0 0,1 1-1 0 0,0-1 0 0 0,0 1 0 0 0,-1-1 1 0 0,1 1-1 0 0,0-1 0 0 0,0 1 0 0 0,-1 0 1 0 0,1-1-1 0 0,0 1 0 0 0,0 0 0 0 0,0 0 1 0 0,0 0-1 0 0,0 0 0 0 0,-1 0 0 0 0,1 0 1 0 0,0 0-1 0 0,0 0 0 0 0,0 0 0 0 0,0 0 1 0 0,0 0-1 0 0,0 0-9 0 0,13-2 157 0 0,-11 1-131 0 0,1 0-1 0 0,0 0 1 0 0,-1 1-1 0 0,1 0 1 0 0,0 0 0 0 0,0 0-1 0 0,0 0 1 0 0,-1 0-1 0 0,3 1-25 0 0,7 0 34 0 0,-10-1-27 0 0,1 1 0 0 0,-1 0 0 0 0,0 0 1 0 0,1 0-1 0 0,-1 0 0 0 0,0 0 0 0 0,0 1 0 0 0,0-1 0 0 0,0 1 0 0 0,0 0 0 0 0,-1 0 0 0 0,1 0 0 0 0,0 0 0 0 0,-1 0 0 0 0,2 3-7 0 0,15 10 46 0 0,-2-3-2 0 0,-1 1-1 0 0,0 0 0 0 0,4 7-43 0 0,-4-5 51 0 0,0-1 0 0 0,14 9-51 0 0,-16-14 43 0 0,-1 1 1 0 0,0 0-1 0 0,0 1 0 0 0,-1 1 0 0 0,0 0-43 0 0,-10-10 11 0 0,0 0-1 0 0,-1-1 0 0 0,1 0 1 0 0,0 1-1 0 0,0-1 1 0 0,0 0-1 0 0,0 0 0 0 0,0 0 1 0 0,0 0-1 0 0,0-1 1 0 0,0 1-1 0 0,0 0 1 0 0,1-1-11 0 0,-1 1 10 0 0,0-1 1 0 0,0 0 0 0 0,0 1 0 0 0,-1 0 0 0 0,1-1 0 0 0,0 1 0 0 0,0 0 0 0 0,-1 0 0 0 0,1 0 0 0 0,-1 0 0 0 0,1 0-1 0 0,-1 1 1 0 0,1-1 0 0 0,-1 1-11 0 0,0-2 1 0 0,-1 0 0 0 0,0 1 0 0 0,0-1 0 0 0,0 0 0 0 0,0 0 0 0 0,1 0 0 0 0,-1 1 0 0 0,0-1 0 0 0,0 0 0 0 0,1 0 0 0 0,-1 0 0 0 0,0 1 0 0 0,0-1 0 0 0,1 0 0 0 0,-1 0 0 0 0,0 0 0 0 0,0 0 0 0 0,1 0-1 0 0,-1 0 1 0 0,0 0 0 0 0,0 0 0 0 0,1 0 0 0 0,-1 0 0 0 0,0 0 0 0 0,1 0 0 0 0,-1 0 0 0 0,0 0 0 0 0,0 0 0 0 0,1 0 0 0 0,-1 0 0 0 0,0 0 0 0 0,1 0 0 0 0,-1 0 0 0 0,0 0 0 0 0,0 0 0 0 0,1 0 0 0 0,-1-1 0 0 0,0 1 0 0 0,0 0 0 0 0,1 0 0 0 0,-1 0 0 0 0,0 0 0 0 0,0-1 0 0 0,0 1-1 0 0,1 0 1 0 0,-1 0 0 0 0,0-1 0 0 0,0 1 0 0 0,0 0 0 0 0,0 0 0 0 0,0-1 0 0 0,1 1 0 0 0,-1 0 0 0 0,0 0 0 0 0,0-1 0 0 0,0 1 0 0 0,0 0 0 0 0,0-1 0 0 0,0 1 0 0 0,0 0-1 0 0,5-19 40 0 0,7-44-10 0 0,-20-41-4 0 0,8 102-21 0 0,0 0 0 0 0,-1 0 1 0 0,1 0-1 0 0,-1 0 0 0 0,1 0 1 0 0,-1-1-1 0 0,0 1 1 0 0,0 0-1 0 0,1 1 0 0 0,-2-3-5 0 0,0 2 33 0 0,1 0-1 0 0,0 0 0 0 0,0 0 0 0 0,1 0 0 0 0,-1-1 1 0 0,0 1-1 0 0,1 0 0 0 0,-1 0 0 0 0,1-1 1 0 0,0-1-33 0 0,0 3 33 0 0,4-14 63 0 0,1 12-121 0 0,-1-1-1 0 0,0 1 1 0 0,1 0 0 0 0,0 0 0 0 0,0 0 0 0 0,0 1-1 0 0,0-1 1 0 0,3 0 25 0 0,2-1-1670 0 0,-7 2-7923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8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0 5320 0 0,'0'0'530'0'0,"0"0"10"0"0,0 0-2 0 0,0 0-56 0 0,0 0-211 0 0,0 0-50 0 0,-11 11 222 0 0,8-8-443 0 0,-1-1 0 0 0,1-1 0 0 0,-1 1 0 0 0,1 0 0 0 0,-1-1 0 0 0,0 0 0 0 0,0 0 0 0 0,1 0 0 0 0,-1 0 0 0 0,0 0 0 0 0,-1-1 0 0 0,-19 5-35 0 0,5 3-12 0 0,0 1 0 0 0,0 0 1 0 0,1 1-1 0 0,1 1 0 0 0,-1 1 0 0 0,2 1 0 0 0,0 0 0 0 0,0 1 0 0 0,-9 11 47 0 0,22-21 0 0 0,-1 0 0 0 0,1 1 0 0 0,0-1 0 0 0,1 1 0 0 0,-1 0 0 0 0,1-1 0 0 0,0 1 0 0 0,0 0-1 0 0,0 0 1 0 0,1 0 0 0 0,-1 2 0 0 0,0 2 1 0 0,1 1-1 0 0,-1-1 0 0 0,2 1 1 0 0,-1-1-1 0 0,2 9 0 0 0,-1-15 6 0 0,0-1-1 0 0,1 1 1 0 0,-1-1 0 0 0,1 1-1 0 0,0-1 1 0 0,-1 0-1 0 0,1 1 1 0 0,1-1 0 0 0,-1 0-1 0 0,0 0 1 0 0,0 1-1 0 0,1-1 1 0 0,-1 0 0 0 0,1 0-1 0 0,0-1 1 0 0,0 1-1 0 0,-1 0 1 0 0,1-1 0 0 0,0 1-1 0 0,0-1 1 0 0,1 1 0 0 0,-1-1-1 0 0,0 0 1 0 0,0 0-1 0 0,1 0 1 0 0,-1 0 0 0 0,0 0-1 0 0,1-1 1 0 0,-1 1-1 0 0,1-1 1 0 0,0 1-6 0 0,12 1 43 0 0,-1-1 1 0 0,1 0-1 0 0,-1-1 0 0 0,1-1 0 0 0,2 0-43 0 0,-6 0 26 0 0,8 0 34 0 0,0 0-1 0 0,0-1 1 0 0,0-1 0 0 0,-1-1-1 0 0,1 0 1 0 0,-1-1 0 0 0,0-1-1 0 0,7-4-59 0 0,-1-1 167 0 0,14-7 151 0 0,-36 17-293 0 0,1 0 0 0 0,-1-1 0 0 0,0 1 0 0 0,0-1 0 0 0,-1 0 0 0 0,1 1 0 0 0,0-1-1 0 0,0 0 1 0 0,-1 0 0 0 0,1 0 0 0 0,-1 0 0 0 0,0-1 0 0 0,0 1 0 0 0,1-1-25 0 0,8-8 261 0 0,-10 10-235 0 0,1 1-1 0 0,0 0 0 0 0,-1-1 1 0 0,1 1-1 0 0,0-1 0 0 0,-1 1 1 0 0,1-1-1 0 0,-1 0 0 0 0,1 1 1 0 0,-1-1-1 0 0,1 1 0 0 0,-1-1 1 0 0,1 0-1 0 0,-1 0 0 0 0,0 1 1 0 0,1-1-1 0 0,-1 0 0 0 0,0 1 1 0 0,0-1-1 0 0,1 0 0 0 0,-1 0 1 0 0,0 0-1 0 0,0 1 0 0 0,0-1 0 0 0,0 0 1 0 0,0 0-1 0 0,0 0 0 0 0,0 1 1 0 0,0-1-1 0 0,0 0 0 0 0,-1 0 1 0 0,1 0-1 0 0,0 1 0 0 0,0-1 1 0 0,-1 0-1 0 0,1 1 0 0 0,-1-2-25 0 0,-4-11 272 0 0,4 12-257 0 0,1-1 1 0 0,0 1-1 0 0,0 0 0 0 0,-1 0 1 0 0,1 0-1 0 0,-1 0 0 0 0,1 0 1 0 0,-1 0-1 0 0,0 0 1 0 0,1 0-1 0 0,-1 0 0 0 0,0 0 1 0 0,1 0-1 0 0,-1 0 1 0 0,0 0-1 0 0,0 1 0 0 0,0-1 1 0 0,0 0-1 0 0,0 1 0 0 0,0-1 1 0 0,0 0-1 0 0,0 1 1 0 0,0-1-1 0 0,0 1 0 0 0,-1-1-15 0 0,-11-3 120 0 0,0-2 0 0 0,0 0 0 0 0,-4-3-120 0 0,-34-16 252 0 0,9 5-64 0 0,31 14-63 0 0,-1 1-1 0 0,1-1 1 0 0,-1 2 0 0 0,-4-1-125 0 0,10 1-1511 0 0,6 3-6539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9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5920 0 0,'0'0'216'0'0,"0"0"0"0"0,0 0 1 0 0,0 0-9 0 0,0 0-57 0 0,0 0-17 0 0,0 0-3 0 0,0 0-15 0 0,0 0-73 0 0,0 0-19 0 0,0 17 32 0 0,0 0-2 0 0,0-1 0 0 0,0 0-1 0 0,2 1 1 0 0,0-1 0 0 0,1 0 0 0 0,1 0 0 0 0,2 7-54 0 0,-2-12 169 0 0,-1 0 0 0 0,-1 0 1 0 0,0 0-1 0 0,0 1 0 0 0,-1-1 0 0 0,-1 0 0 0 0,0 8-169 0 0,4-4 138 0 0,-3-14-124 0 0,-1-1-1 0 0,1 1 0 0 0,-1-1 1 0 0,1 1-1 0 0,-1 0 1 0 0,0-1-1 0 0,0 1 0 0 0,1 0 1 0 0,-1-1-1 0 0,0 1 1 0 0,0 0-1 0 0,0 0 0 0 0,1-1 1 0 0,-1 1-1 0 0,0 0 0 0 0,0-1 1 0 0,0 1-1 0 0,0 0 1 0 0,0 0-1 0 0,-1-1 0 0 0,1 1 1 0 0,0 0-1 0 0,0-1 1 0 0,0 1-1 0 0,-1 0 0 0 0,1-1 1 0 0,0 1-1 0 0,-1 0 1 0 0,1-1-1 0 0,0 1 0 0 0,-1 0 1 0 0,0 0-14 0 0,0 0 28 0 0,0 1 1 0 0,0 0-1 0 0,0 0 0 0 0,1 0 1 0 0,-1 0-1 0 0,1 0 1 0 0,-1 0-1 0 0,1 0 1 0 0,-1 0-1 0 0,1 0 0 0 0,0 0-28 0 0,-3 13-90 0 0,0-6-1407 0 0,3-9-4428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49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86 5320 0 0,'0'0'209'0'0,"0"0"4"0"0,20 15 617 0 0,-9-16-793 0 0,-1 0-1 0 0,1-1 1 0 0,0 0 0 0 0,0-1-37 0 0,30-6-9 0 0,259-37-50 0 0,-181 27-71 0 0,-43 4-770 0 0,-69 13-3129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50.0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305 0 4216 0 0,'0'0'9'0'0,"0"0"7"0"0,-10 16-4 0 0,5-16 38 0 0,1 1 0 0 0,-1 0-1 0 0,0 0 1 0 0,0 0 0 0 0,0 0 0 0 0,1 1-1 0 0,-1 0 1 0 0,1 0 0 0 0,-1 0-50 0 0,-1 2 135 0 0,0-2 0 0 0,-1 1 1 0 0,1-1-1 0 0,-1 0 0 0 0,-5 1-135 0 0,5-2 52 0 0,1 1-1 0 0,-1 0 0 0 0,1 0 1 0 0,0 1-1 0 0,-2 0-51 0 0,2 0 53 0 0,0 0-1 0 0,0-1 1 0 0,0 0 0 0 0,-1 0-1 0 0,1 0 1 0 0,0-1-1 0 0,-4 0-52 0 0,8-1 65 0 0,-1 0 0 0 0,0 0-1 0 0,1 1 1 0 0,-1-1-1 0 0,0 1 1 0 0,1-1-1 0 0,-1 1 1 0 0,1 0-1 0 0,-1 0 1 0 0,1 0 0 0 0,-1 0-1 0 0,1 0 1 0 0,0 1-1 0 0,-1-1 1 0 0,1 1-1 0 0,0 0 1 0 0,-1 1-65 0 0,-10 3 438 0 0,12-6-406 0 0,0 1 0 0 0,0-1 0 0 0,0 0 0 0 0,0 0 0 0 0,0 1 0 0 0,1-1 0 0 0,-1 1-1 0 0,0-1 1 0 0,0 1 0 0 0,0-1 0 0 0,1 1 0 0 0,-1-1 0 0 0,0 1 0 0 0,1-1 0 0 0,-1 1 0 0 0,0 0 0 0 0,1 0-1 0 0,-1-1 1 0 0,1 1 0 0 0,-1 0 0 0 0,1 0 0 0 0,-1 0 0 0 0,1-1 0 0 0,0 1 0 0 0,-1 0-32 0 0,0 2 133 0 0,0 0 0 0 0,-1 0 0 0 0,0-1 0 0 0,1 1 1 0 0,-1 0-1 0 0,0-1 0 0 0,0 0 0 0 0,-2 2-133 0 0,3-3 20 0 0,0 0 0 0 0,-1-1 0 0 0,1 1 0 0 0,0 0 0 0 0,0 0 0 0 0,1 0 0 0 0,-1 0 0 0 0,0 0 0 0 0,0 0 0 0 0,0 0 0 0 0,1 1 0 0 0,-1-1 0 0 0,0 0 0 0 0,1 0 0 0 0,-1 0 0 0 0,1 1 0 0 0,-1-1 0 0 0,1 0 0 0 0,0 1 0 0 0,0-1 0 0 0,0 0 0 0 0,-1 1 0 0 0,1-1 0 0 0,1 1-20 0 0,-4 36 147 0 0,3-38-143 0 0,7 33 108 0 0,-1-5-63 0 0,-5-17-41 0 0,1 0 0 0 0,0 0 0 0 0,0 0-1 0 0,1-1 1 0 0,1 1 0 0 0,0-1 0 0 0,0 0 0 0 0,1 0 0 0 0,0 0 0 0 0,3 3-8 0 0,-7-12 1 0 0,0 0 0 0 0,1 1 0 0 0,-1-1 0 0 0,0 0 0 0 0,0 0 0 0 0,1 0 0 0 0,-1 0 0 0 0,0 0-1 0 0,1 0 1 0 0,-1 0 0 0 0,1 0 0 0 0,0-1 0 0 0,0 1-1 0 0,-1-1 1 0 0,1 1-1 0 0,-1 0 0 0 0,0-1 1 0 0,1 1-1 0 0,-1 0 0 0 0,0 0 1 0 0,0-1-1 0 0,1 1 0 0 0,-1 0 1 0 0,0 0-1 0 0,0 0 0 0 0,0 1 1 0 0,0-1-1 0 0,0 0 0 0 0,1 1 8 0 0,0 1 0 0 0,0-1 1 0 0,0 0-1 0 0,1 0 0 0 0,-1-1 0 0 0,1 1 0 0 0,-1 0 0 0 0,1-1 1 0 0,0 0-1 0 0,0 1 0 0 0,0-1 0 0 0,-1 0 0 0 0,1-1 1 0 0,0 1-1 0 0,0 0 0 0 0,0-1 0 0 0,0 1 0 0 0,3-1-8 0 0,2 1 84 0 0,1-1 0 0 0,-1 0 1 0 0,0 0-1 0 0,0-1 0 0 0,0 0 0 0 0,8-2-84 0 0,23-8-1352 0 0,-37 9-5501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3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1 172 7432 0 0,'3'0'137'0'0,"0"-1"0"0"0,1 0-1 0 0,-1 1 1 0 0,1-1 0 0 0,-1-1 0 0 0,0 1 0 0 0,0 0 0 0 0,2-2-137 0 0,16-5 625 0 0,-17 7-646 0 0,0-1 1 0 0,-1 1-1 0 0,0-1 1 0 0,1 1-1 0 0,-1-1 1 0 0,0 0-1 0 0,0-1 1 0 0,0 1-1 0 0,0 0 0 0 0,1-2 21 0 0,23-16-153 0 0,111-30-466 0 0,-19-8-867 0 0,-113 55-3306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50.4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9744 0 0,'0'0'102'0'0,"0"0"-4"0"0,5-6 179 0 0,-3 5-156 0 0,0 0 1 0 0,1 0-1 0 0,-1 0 1 0 0,0 0-1 0 0,1 0 1 0 0,-1 0-1 0 0,0-1 0 0 0,0 1 1 0 0,0-1-1 0 0,0 1 1 0 0,0-1-122 0 0,17-11 241 0 0,15 3-80 0 0,0 1-1 0 0,1 1 0 0 0,0 3 1 0 0,13-1-161 0 0,41-7-263 0 0,-35 4-58 0 0,-15 2-638 0 0,1-1 0 0 0,3-3 959 0 0,-6 0-7114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50.8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495 38 5416 0 0,'1'0'36'0'0,"-1"0"0"0"0,0 0 1 0 0,0 0-1 0 0,1 0 0 0 0,-1 0 1 0 0,0 0-1 0 0,0 0 0 0 0,1 1 1 0 0,-1-1-1 0 0,0 0 0 0 0,1 0 1 0 0,-1 0-1 0 0,0 0 0 0 0,0-1 1 0 0,1 1-1 0 0,-1 0 0 0 0,0 0 1 0 0,0 0-1 0 0,1 0 0 0 0,-1 0 1 0 0,0 0-1 0 0,0 0 0 0 0,1 0 1 0 0,-1 0-1 0 0,0-1 0 0 0,0 1 1 0 0,1 0-1 0 0,-1 0 0 0 0,0 0 1 0 0,0 0-1 0 0,0-1 0 0 0,0 1 1 0 0,1 0-1 0 0,-1 0 0 0 0,0-1 1 0 0,0 1-1 0 0,0 0 0 0 0,0 0 1 0 0,0-1-1 0 0,0 1 0 0 0,1 0 1 0 0,-1 0-1 0 0,0-1 0 0 0,0 1 1 0 0,0 0-1 0 0,0 0 0 0 0,0-1 1 0 0,0 1-1 0 0,0 0 0 0 0,0-1 1 0 0,0 1-1 0 0,0 0 0 0 0,0 0 1 0 0,-1-1-1 0 0,1 1 0 0 0,0 0-36 0 0,-29-4 1595 0 0,20 0-1581 0 0,0 0 1 0 0,0 1-1 0 0,0 0 0 0 0,0 0 1 0 0,-1 1-1 0 0,0 1 0 0 0,1-1 1 0 0,-5 1-15 0 0,1 0 20 0 0,1 0 28 0 0,1 1-1 0 0,-1-1 1 0 0,0 2-1 0 0,-10 1-47 0 0,20-1 38 0 0,1-1-1 0 0,0 1 1 0 0,-1 0 0 0 0,1 0-1 0 0,0 0 1 0 0,0 0-1 0 0,0 0 1 0 0,0 0-1 0 0,0 0 1 0 0,0 0-1 0 0,0 0 1 0 0,0 0-1 0 0,0 1 1 0 0,0-1-1 0 0,1 0 1 0 0,-1 1-1 0 0,0-1 1 0 0,1 0-1 0 0,-1 1 1 0 0,1 1-38 0 0,-2 0 104 0 0,1 1 1 0 0,0 0-1 0 0,0 0 1 0 0,1 0-1 0 0,-1 0 0 0 0,1 0 1 0 0,0 3-105 0 0,1-1 27 0 0,0 0-1 0 0,0 0 1 0 0,1 0 0 0 0,-1-1 0 0 0,1 1 0 0 0,1-1 0 0 0,-1 1-1 0 0,1-1 1 0 0,0 0 0 0 0,1 1-27 0 0,38 49 57 0 0,1-1-18 0 0,32 42 25 0 0,-68-84-42 0 0,0-1 0 0 0,-1 1 0 0 0,0 0 0 0 0,-1 1 0 0 0,1 5-22 0 0,-6-17 21 0 0,0 1-1 0 0,0-1 0 0 0,0 1 0 0 0,0-1 1 0 0,0 1-1 0 0,0-1 0 0 0,-1 1 0 0 0,1-1 1 0 0,0 1-1 0 0,-1-1 0 0 0,1 1 1 0 0,-1-1-1 0 0,0 1 0 0 0,0-1 0 0 0,1 0 1 0 0,-1 0-1 0 0,0 1 0 0 0,0-1 0 0 0,0 0-20 0 0,-24 24 279 0 0,21-21-275 0 0,-1 0 24 0 0,0 0-1 0 0,0 0 1 0 0,-1-1 0 0 0,1 0-1 0 0,-1 0 1 0 0,0 0-1 0 0,0-1 1 0 0,0 1 0 0 0,-2-1-28 0 0,-59 12 209 0 0,16-5-27 0 0,41-6-121 0 0,-1-1 0 0 0,0 0-1 0 0,1-1 1 0 0,-1-1 0 0 0,0 1 0 0 0,0-1-1 0 0,1-1 1 0 0,-1 0 0 0 0,0-1 0 0 0,1 0-1 0 0,-1-1-60 0 0,-29-2 178 0 0,35 5-139 0 0,0 0 0 0 0,-1-1 0 0 0,1 1 0 0 0,0-1 0 0 0,-1-1 0 0 0,1 1 1 0 0,0-1-1 0 0,0 0 0 0 0,-3-1-39 0 0,-15-7 83 0 0,21 10-145 0 0,0-1 0 0 0,0 0 0 0 0,0 1 0 0 0,0-1 0 0 0,0 0 0 0 0,0 0 0 0 0,1 0 0 0 0,-1 0 0 0 0,0 0 0 0 0,0 0 0 0 0,1-1 0 0 0,-1 1 0 0 0,1-1 0 0 0,-1 1 0 0 0,1-1 0 0 0,-1 1 0 0 0,1-1 0 0 0,0 0-1 0 0,0 0 1 0 0,0 1 0 0 0,0-1 0 0 0,0 0 0 0 0,0 0 0 0 0,0-2 62 0 0,1 3-8930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52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0 5120 0 0,'0'0'746'0'0,"0"0"10"0"0,0 0-2 0 0,0 0-130 0 0,0 0-511 0 0,0 0-122 0 0,0 0 1 0 0,0 0-28 0 0,0 0-111 0 0,0 0-22 0 0,0 0 1 0 0,0 0 13 0 0,0 0 54 0 0,-4 7 13 0 0,-8 11-24 0 0,2 0 0 0 0,-3 8 112 0 0,-8 7-164 0 0,18-31 149 0 0,1 1 1 0 0,0 0-1 0 0,0 0 0 0 0,0 0 1 0 0,0 0-1 0 0,0 0 1 0 0,1 0-1 0 0,-1 1 1 0 0,1-1-1 0 0,0 0 1 0 0,0 1-1 0 0,0-1 0 0 0,1 1 1 0 0,-1 2 14 0 0,1-6 1 0 0,0 1 1 0 0,0-1 0 0 0,0 0-1 0 0,0 1 1 0 0,0-1-1 0 0,0 0 1 0 0,0 1 0 0 0,-1-1-1 0 0,1 0 1 0 0,0 1 0 0 0,0-1-1 0 0,0 0 1 0 0,0 1-1 0 0,0-1 1 0 0,-1 0 0 0 0,1 1-1 0 0,0-1 1 0 0,0 0-1 0 0,0 0 1 0 0,-1 1 0 0 0,1-1-1 0 0,0 0 1 0 0,0 0 0 0 0,-1 0-1 0 0,1 1 1 0 0,0-1-1 0 0,-1 0 1 0 0,1 0 0 0 0,0 0-1 0 0,-1 0 1 0 0,1 0-1 0 0,0 0 1 0 0,-1 1-2 0 0,-8 4-900 0 0,9-5-3245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49:53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 0 2808 0 0,'1'31'436'0'0,"0"-18"-85"0"0,-1 0 0 0 0,0-1 0 0 0,0 1 0 0 0,-2 6-351 0 0,-5 21 1 0 0,7-38 2 0 0,0 0 0 0 0,0-1 0 0 0,-1 1 0 0 0,1 0 0 0 0,-1-1 0 0 0,1 1 0 0 0,-1 0 0 0 0,0-1 0 0 0,0 1 0 0 0,0 1-3 0 0,-6 15 57 0 0,7-17-43 0 0,0 0-1 0 0,0 0 1 0 0,-1 1 0 0 0,1-1-1 0 0,0 0 1 0 0,-1 0 0 0 0,1 1-1 0 0,-1-1 1 0 0,0 0 0 0 0,1 0 0 0 0,-1 0-1 0 0,0 0 1 0 0,0 0 0 0 0,0 0-14 0 0,1 0 14 0 0,-1 0-1 0 0,0 0 1 0 0,0 0 0 0 0,1 0 0 0 0,-1 0 0 0 0,1 1-1 0 0,-1-1 1 0 0,1 0 0 0 0,-1 0 0 0 0,1 0 0 0 0,-1 0 0 0 0,1 1-1 0 0,0-1 1 0 0,0 0-14 0 0,0 2 6 0 0,-2 2-484 0 0,2-5-2843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2.0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 0 3408 0 0,'0'0'179'0'0,"0"0"7"0"0,0 0-4 0 0,0 0 48 0 0,0 0 133 0 0,0 0-103 0 0,0 0-35 0 0,0 0 6 0 0,0 0 2 0 0,0 0 4 0 0,0 0-31 0 0,0 0-116 0 0,0 0-31 0 0,0 0 5 0 0,0 0 5 0 0,0 0-3 0 0,0 0-2 0 0,-1 7 1 0 0,1 0-39 0 0,0-4-6 0 0,0 1 1 0 0,0-1-1 0 0,0 1 1 0 0,-1-1-1 0 0,1 0 1 0 0,-1 1-1 0 0,0-1 0 0 0,0 0 1 0 0,0 0-1 0 0,0 0 1 0 0,-1 1-1 0 0,1-1 1 0 0,-1 0-1 0 0,-1 1-20 0 0,2-2 26 0 0,0-1 0 0 0,0 1 0 0 0,0 0 0 0 0,0 0 0 0 0,0 0 0 0 0,1 0 0 0 0,-1 0 0 0 0,0 0 0 0 0,1 0 0 0 0,0 0 0 0 0,-1 0 0 0 0,1 0 0 0 0,0 0 0 0 0,0 1-26 0 0,1 37 305 0 0,0-20-55 0 0,-1 368 3919 0 0,-7-388-4261 0 0,5 0 7 0 0,8 0-13 0 0,-6 0 83 0 0,-1 0 0 0 0,1 0 1 0 0,-1 0-1 0 0,0 0 0 0 0,1 0 0 0 0,-1 0 0 0 0,1 0 0 0 0,-1 0 0 0 0,1 0 0 0 0,-1 0 0 0 0,0 0 0 0 0,1 0 0 0 0,-1 0 0 0 0,1 0 1 0 0,-1 0-1 0 0,1-1 0 0 0,-1 1 0 0 0,1 0 0 0 0,-1-1 0 0 0,0 1 0 0 0,1 0 0 0 0,0-1 0 0 0,-1 1 0 0 0,1 0 0 0 0,-1-1 0 0 0,1 1 1 0 0,-1-1-1 0 0,1 1 0 0 0,0-1 0 0 0,0 1 0 0 0,-1-1 0 0 0,1 1 0 0 0,0-1 0 0 0,-1 1 0 0 0,1-1 0 0 0,0 1 0 0 0,0-1 0 0 0,0 1 1 0 0,0-1-1 0 0,0 0 0 0 0,0 1 0 0 0,0-1 15 0 0,-3-8-1408 0 0,2 7-5396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2.3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0 254 4120 0 0,'1'-2'20'0'0,"-1"1"-1"0"0,1 0 1 0 0,-1 0 0 0 0,1 0 0 0 0,-1 0-1 0 0,1 1 1 0 0,0-1 0 0 0,-1 0 0 0 0,1 0-1 0 0,0 0 1 0 0,0 0 0 0 0,0 1 0 0 0,0-1-1 0 0,0 0 1 0 0,-1 1 0 0 0,1-1 0 0 0,0 1-1 0 0,0-1 1 0 0,1 1 0 0 0,0-1-20 0 0,-1 0 32 0 0,1 0-1 0 0,0 0 1 0 0,-1 0 0 0 0,1 0 0 0 0,-1 0-1 0 0,1 0 1 0 0,-1 0 0 0 0,1-1-1 0 0,-1 1 1 0 0,0-1 0 0 0,1 0-32 0 0,1-1 87 0 0,1-1-1 0 0,0 1 1 0 0,0 0 0 0 0,0 0-1 0 0,0 0 1 0 0,0 0 0 0 0,0 1-1 0 0,1 0 1 0 0,1-1-87 0 0,11-7 289 0 0,4-2 377 0 0,0 1-1 0 0,19-6-665 0 0,25-14 657 0 0,-49 23-331 0 0,0 1 0 0 0,15-5-326 0 0,26-11 523 0 0,-40 15-360 0 0,0 0 0 0 0,1 2 0 0 0,0 0-1 0 0,0 1 1 0 0,11-1-163 0 0,8-4 417 0 0,-29 7-320 0 0,0 0 1 0 0,0 1-1 0 0,0 1 1 0 0,0-1-1 0 0,0 1 1 0 0,4 0-98 0 0,98 1-723 0 0,-108 0-6562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2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0 6728 0 0,'1'0'24'0'0,"0"0"0"0"0,0 0 0 0 0,-1 0 1 0 0,1 0-1 0 0,0 0 0 0 0,-1 0 0 0 0,1 0 1 0 0,0 0-1 0 0,0 1 0 0 0,-1-1 0 0 0,1 0 0 0 0,0 0 1 0 0,-1 0-1 0 0,1 1 0 0 0,-1-1 0 0 0,1 0 0 0 0,0 1 1 0 0,-1-1-1 0 0,1 1 0 0 0,-1-1 0 0 0,1 1 1 0 0,-1-1-1 0 0,1 1 0 0 0,-1-1 0 0 0,1 1-24 0 0,0 18 640 0 0,-1-6-691 0 0,-9 188 42 0 0,8-188 60 0 0,0 0-1 0 0,-1 0 1 0 0,-3 10-51 0 0,3-10 155 0 0,-1 0-1 0 0,1 0 1 0 0,1 10-155 0 0,1 93 1773 0 0,0-80-811 0 0,0-37-1002 0 0,0 0 1 0 0,0 0-1 0 0,0 0 1 0 0,0 0-1 0 0,1 0 1 0 0,-1 0-1 0 0,0 0 1 0 0,1 0-1 0 0,-1 0 1 0 0,1 0-1 0 0,-1 1 1 0 0,1-1-1 0 0,-1 0 1 0 0,1-1 39 0 0,1 0-850 0 0,-1-1-6195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3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5824 0 0,'0'1'39'0'0,"0"-1"0"0"0,0 1 1 0 0,0-1-1 0 0,0 1 0 0 0,0-1 0 0 0,0 1 1 0 0,0 0-1 0 0,0-1 0 0 0,0 1 1 0 0,0-1-1 0 0,0 1 0 0 0,0-1 0 0 0,0 1 1 0 0,1-1-1 0 0,-1 1 0 0 0,0-1 0 0 0,0 1 1 0 0,0-1-1 0 0,1 1 0 0 0,-1-1 1 0 0,0 0-1 0 0,1 1 0 0 0,-1-1 0 0 0,1 1 1 0 0,-1-1-1 0 0,0 0 0 0 0,1 1 0 0 0,-1-1 1 0 0,1 0-1 0 0,-1 1 0 0 0,1-1 1 0 0,-1 0-1 0 0,1 0 0 0 0,-1 0 0 0 0,1 0 1 0 0,-1 1-1 0 0,1-1 0 0 0,-1 0 0 0 0,1 0 1 0 0,-1 0-1 0 0,1 0 0 0 0,-1 0 1 0 0,1 0-1 0 0,0 0 0 0 0,-1 0 0 0 0,1 0 1 0 0,-1 0-1 0 0,1-1 0 0 0,-1 1 0 0 0,1 0 1 0 0,-1 0-40 0 0,1-1 15 0 0,-1 1 0 0 0,1 0 0 0 0,-1 0 1 0 0,1 0-1 0 0,-1 0 0 0 0,1 0 0 0 0,-1 0 0 0 0,1 0 1 0 0,-1-1-1 0 0,1 2 0 0 0,-1-1 0 0 0,1 0 0 0 0,0 0 1 0 0,-1 0-1 0 0,1 0 0 0 0,-1 0 0 0 0,0 0 1 0 0,1 0-1 0 0,-1 1 0 0 0,1-1 0 0 0,-1 0 0 0 0,1 0 1 0 0,-1 1-1 0 0,1-1 0 0 0,-1 0 0 0 0,0 1 0 0 0,1-1 1 0 0,-1 0-1 0 0,1 1 0 0 0,-1-1 0 0 0,0 0 1 0 0,0 1-1 0 0,1-1 0 0 0,-1 1 0 0 0,0-1 0 0 0,1 1-15 0 0,32 70 26 0 0,-26-49 97 0 0,-2 1 1 0 0,-1 0-1 0 0,-1 0 1 0 0,-1 0-1 0 0,0 21-123 0 0,-4 3 328 0 0,1-26-74 0 0,0 0-1 0 0,2 1 1 0 0,1 9-254 0 0,0-24 98 0 0,-1 1-1 0 0,0-1 1 0 0,-1 0-1 0 0,1 1 1 0 0,-1-1-1 0 0,-1 1 1 0 0,0-1-1 0 0,0 0 0 0 0,0 0 1 0 0,-1 1-1 0 0,0-1-97 0 0,0-2 85 0 0,1 0-1 0 0,-1 0 1 0 0,1 0-1 0 0,1 0 0 0 0,-1 1 1 0 0,1-1-1 0 0,-1 0 1 0 0,1 0-1 0 0,1 2-84 0 0,-1-1 126 0 0,-13-5-1225 0 0,13-1-6738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3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73 6424 0 0,'18'-9'498'0'0,"-3"3"-116"0"0,5-4-89 0 0,-11 5-276 0 0,0 0 1 0 0,0 0-1 0 0,0 1 1 0 0,0 1-1 0 0,1-1 0 0 0,-1 2 1 0 0,1-1-1 0 0,3 0-17 0 0,4-1 8 0 0,-3 2 14 0 0,0-1-1 0 0,1 2 1 0 0,-1 0 0 0 0,7 1-22 0 0,24-2-1198 0 0,-42 1-3547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4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0 3112 0 0,'0'1'69'0'0,"0"-1"-1"0"0,0 1 1 0 0,0-1-1 0 0,1 1 1 0 0,-1 0 0 0 0,0-1-1 0 0,0 1 1 0 0,0-1 0 0 0,-1 1-1 0 0,1 0 1 0 0,0-1 0 0 0,0 1-1 0 0,0-1 1 0 0,0 1-1 0 0,0 0 1 0 0,-1-1 0 0 0,1 1-1 0 0,0-1 1 0 0,-1 1 0 0 0,1-1-1 0 0,0 1 1 0 0,-1-1-1 0 0,1 1 1 0 0,0-1 0 0 0,-1 1-1 0 0,1-1 1 0 0,-1 0 0 0 0,1 1-1 0 0,-1-1 1 0 0,1 0 0 0 0,-1 1-1 0 0,1-1 1 0 0,-1 0-1 0 0,1 0 1 0 0,-1 1 0 0 0,0-1-1 0 0,1 0 1 0 0,-1 0 0 0 0,1 0-1 0 0,-1 0 1 0 0,0 0 0 0 0,1 0-1 0 0,-1 0 1 0 0,1 0-1 0 0,-1 0 1 0 0,0 0 0 0 0,0 0-69 0 0,-19 4 312 0 0,13 0-237 0 0,-2 1 164 0 0,-1-1 0 0 0,0 0-1 0 0,-9 3-238 0 0,14-6 261 0 0,0 1 0 0 0,0 1 0 0 0,1-1 0 0 0,-1 1 0 0 0,0 0 0 0 0,-3 3-261 0 0,-7 4 594 0 0,-14 21 395 0 0,5 0-549 0 0,22-28-421 0 0,0-1-1 0 0,1 0 0 0 0,-1 0 1 0 0,1 1-1 0 0,0-1 0 0 0,0 1 0 0 0,-1 0 1 0 0,2-1-1 0 0,-1 1-18 0 0,-11 20 110 0 0,11-18-107 0 0,-1-1 1 0 0,1 1-1 0 0,0 0 0 0 0,1-1 0 0 0,-1 1 1 0 0,1 0-1 0 0,-1 0 0 0 0,2-1 0 0 0,-1 1 1 0 0,0 0-1 0 0,1 2-3 0 0,0 13-213 0 0,-2 21 48 0 0,0-24 47 0 0,0 0-1 0 0,1 0 1 0 0,1 0-1 0 0,2 9 119 0 0,-2-24-13 0 0,0 0 1 0 0,0 0-1 0 0,0 0 0 0 0,0 0 1 0 0,0 0-1 0 0,1 0 0 0 0,-1 0 1 0 0,1-1-1 0 0,-1 1 0 0 0,1 0 1 0 0,0 0 12 0 0,10 12-65 0 0,-11-12 50 0 0,1 1 0 0 0,-1-1 0 0 0,1 0 0 0 0,-1 0 0 0 0,1 1 1 0 0,0-1-1 0 0,0 0 0 0 0,0-1 0 0 0,0 1 0 0 0,0 0 0 0 0,0 0 15 0 0,11 8-54 0 0,-12-9 50 0 0,0 0-1 0 0,0-1 1 0 0,0 1-1 0 0,0 0 0 0 0,0 0 1 0 0,0 0-1 0 0,0-1 1 0 0,0 1-1 0 0,0 0 1 0 0,0-1-1 0 0,0 1 0 0 0,1-1 1 0 0,-1 0-1 0 0,0 1 1 0 0,0-1-1 0 0,1 0 0 0 0,-1 0 1 0 0,0 1-1 0 0,0-1 1 0 0,1 0 4 0 0,9 0 21 0 0,1 0 1 0 0,-1-1 0 0 0,0 0 0 0 0,0-1 0 0 0,0 0-1 0 0,0-1-21 0 0,22-5-1162 0 0,-31 7-5230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3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329 1 4312 0 0,'-1'0'40'0'0,"0"0"0"0"0,-1 1 0 0 0,1-1 0 0 0,0 1 0 0 0,0 0 0 0 0,0-1 0 0 0,0 1 0 0 0,0 0 0 0 0,0-1 1 0 0,0 1-1 0 0,0 0 0 0 0,0 0 0 0 0,-1 1-40 0 0,1-1 50 0 0,0 0 1 0 0,0 0 0 0 0,0 0-1 0 0,0 0 1 0 0,0 0-1 0 0,0 0 1 0 0,-1 0 0 0 0,1-1-1 0 0,0 1 1 0 0,-1 0-1 0 0,1-1 1 0 0,-1 1 0 0 0,1-1-1 0 0,-1 1 1 0 0,1-1-51 0 0,-1 0 43 0 0,1 0 1 0 0,-1 0-1 0 0,0 1 0 0 0,1-1 1 0 0,-1 0-1 0 0,1 1 0 0 0,-1-1 1 0 0,0 1-1 0 0,1-1 0 0 0,0 1 1 0 0,-1 0-1 0 0,1 0 0 0 0,-1 0 1 0 0,1 0-1 0 0,0 0 0 0 0,-1 0 1 0 0,1 0-1 0 0,0 1-43 0 0,-1-1 19 0 0,0 1-1 0 0,0 0 1 0 0,0-1 0 0 0,0 1-1 0 0,-1-1 1 0 0,1 0 0 0 0,0 0-1 0 0,0 0 1 0 0,-1 0-1 0 0,0 1-18 0 0,-26 4 191 0 0,23-6-95 0 0,0 1 0 0 0,0 1 0 0 0,0-1 1 0 0,0 1-1 0 0,0 0 0 0 0,0 0 0 0 0,1 1 0 0 0,-1-1 0 0 0,1 1 0 0 0,0 1 0 0 0,-5 2-96 0 0,6-2 88 0 0,-1-1-1 0 0,1 0 1 0 0,-1 0-1 0 0,1-1 1 0 0,-1 1 0 0 0,-3 0-88 0 0,5-2 66 0 0,-1 0 0 0 0,1 1 1 0 0,0-1-1 0 0,0 1 0 0 0,0 0 1 0 0,0 0-1 0 0,0 0 1 0 0,0 1-1 0 0,0-1 0 0 0,1 0 1 0 0,-1 1-1 0 0,1 0 1 0 0,0 0-1 0 0,0 0-66 0 0,-8 12 245 0 0,5-7-197 0 0,0 1-1 0 0,0-1 1 0 0,1 1 0 0 0,0-1-1 0 0,0 1 1 0 0,1 1-48 0 0,-2 7 224 0 0,3-11-184 0 0,0 0 0 0 0,1 0 0 0 0,-1 0 0 0 0,1 0 0 0 0,1 0 0 0 0,-1 0-40 0 0,-3 109 0 0 0,3-68 0 0 0,0-13 9 0 0,1 0 0 0 0,3 6-9 0 0,-2-32 17 0 0,1 0-1 0 0,0 0 1 0 0,1 0-1 0 0,-1-1 0 0 0,3 4-16 0 0,4 11 28 0 0,-7-13 80 0 0,1-2 1 0 0,1 1 0 0 0,0 0-1 0 0,0-1 1 0 0,0 1 0 0 0,1-1-1 0 0,0 0 1 0 0,0-1 0 0 0,0 1-1 0 0,4 2-108 0 0,8 9 412 0 0,-16-16-380 0 0,0-1 0 0 0,1 1 0 0 0,-1 0 0 0 0,1 0 0 0 0,0-1-1 0 0,-1 1 1 0 0,1-1 0 0 0,0 1 0 0 0,0-1 0 0 0,0 0 0 0 0,0 0 0 0 0,0 0 0 0 0,0 0 0 0 0,0 0 0 0 0,0 0 0 0 0,1 0 0 0 0,-1-1 0 0 0,0 1 0 0 0,1-1 0 0 0,-1 0 0 0 0,0 1 0 0 0,3-1-32 0 0,13-1 210 0 0,1-1 1 0 0,0 0-1 0 0,-1-1 0 0 0,1-2 0 0 0,-1 1 1 0 0,0-2-1 0 0,13-6-210 0 0,-19 8 108 0 0,9-6-40 0 0,-10 7-1803 0 0,-10 3-7195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4.4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 4720 0 0,'1'0'50'0'0,"-1"0"0"0"0,1 0-1 0 0,-1-1 1 0 0,1 1 0 0 0,-1 0 0 0 0,1 0 0 0 0,-1 0 0 0 0,1 0 0 0 0,-1 0 0 0 0,1 0-1 0 0,-1 0 1 0 0,1 1 0 0 0,-1-1 0 0 0,1 0 0 0 0,-1 0 0 0 0,1 0 0 0 0,-1 0 0 0 0,1 1-1 0 0,-1-1 1 0 0,1 0 0 0 0,-1 0 0 0 0,0 1 0 0 0,1-1 0 0 0,-1 0 0 0 0,1 1 0 0 0,-1-1-1 0 0,0 0 1 0 0,1 1 0 0 0,-1-1 0 0 0,0 1 0 0 0,0-1 0 0 0,1 0 0 0 0,-1 1-1 0 0,0-1 1 0 0,0 1 0 0 0,0-1 0 0 0,1 1 0 0 0,-1-1 0 0 0,0 1 0 0 0,0-1 0 0 0,0 1-1 0 0,0-1 1 0 0,0 1 0 0 0,0-1 0 0 0,0 1 0 0 0,0-1 0 0 0,0 1-50 0 0,2-1 65 0 0,-1 0 0 0 0,1 0 0 0 0,0 0 0 0 0,0 0 0 0 0,-1-1 0 0 0,1 1 0 0 0,0 0 0 0 0,0-1-1 0 0,-1 1 1 0 0,1-1 0 0 0,0 0-65 0 0,14-5 78 0 0,0 1 0 0 0,1 1 0 0 0,0 1-1 0 0,3-1-77 0 0,-5 2-264 0 0,0-1 0 0 0,0 0-1 0 0,-1-1 1 0 0,8-4 264 0 0,-18 6-5024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4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231 0 4120 0 0,'0'1'24'0'0,"0"0"0"0"0,1 0 0 0 0,-2 0 0 0 0,1-1 0 0 0,0 1 0 0 0,0 0 0 0 0,0 0 0 0 0,0 0 0 0 0,0 0 0 0 0,-1 0 0 0 0,1-1 0 0 0,0 1 0 0 0,-1 0 0 0 0,1 0 0 0 0,-1 0 0 0 0,1-1 0 0 0,-1 1 0 0 0,1 0 0 0 0,-1-1 0 0 0,0 1 0 0 0,1 0 0 0 0,-1-1 0 0 0,0 1 0 0 0,1-1 0 0 0,-1 1 0 0 0,0-1 1 0 0,1 1-1 0 0,-1-1 0 0 0,0 0 0 0 0,0 1 0 0 0,0-1 0 0 0,0 0-24 0 0,-3 1 240 0 0,-1 0 1 0 0,1-1 0 0 0,-1 0-1 0 0,1 0 1 0 0,-1 0 0 0 0,-1-1-241 0 0,2 1 118 0 0,-1 0 0 0 0,1-1 1 0 0,0 2-1 0 0,-1-1 0 0 0,1 0 1 0 0,0 1-1 0 0,-1 0-118 0 0,-3 2 18 0 0,1 1-1 0 0,-1-1 1 0 0,1 2-1 0 0,-1-1 1 0 0,-3 4-18 0 0,-22 13 113 0 0,31-20-108 0 0,0 0-1 0 0,0 1 1 0 0,0-1-1 0 0,1 0 1 0 0,-1 1-1 0 0,0-1 1 0 0,1 1-1 0 0,0 0 1 0 0,-1 0-1 0 0,1-1 1 0 0,0 1-1 0 0,0 0 1 0 0,0 0-1 0 0,0 0 1 0 0,-1 2-5 0 0,-8 35 203 0 0,6-23 13 0 0,2-8-131 0 0,2-4-67 0 0,-1-1 0 0 0,0 1 0 0 0,0-1 0 0 0,-1 1 0 0 0,1-1-1 0 0,-1 0 1 0 0,1 0 0 0 0,-3 3-18 0 0,3-4 31 0 0,0 0-1 0 0,0 1 1 0 0,1-1 0 0 0,-1 1-1 0 0,1-1 1 0 0,-1 1 0 0 0,1-1 0 0 0,0 1-1 0 0,0 0 1 0 0,0-1-31 0 0,-2 15 125 0 0,0 3-113 0 0,0 1 0 0 0,1-1-1 0 0,1 1 1 0 0,1-1 0 0 0,1 6-12 0 0,-1-22 0 0 0,1 1 0 0 0,-1-1 0 0 0,1 1 0 0 0,0-1 0 0 0,0 0 0 0 0,0 0 0 0 0,1 0 0 0 0,-1 0 0 0 0,1 0 0 0 0,0 0 0 0 0,0-1 0 0 0,0 1 0 0 0,1-1 0 0 0,0 0 0 0 0,12 16 0 0 0,-15-18 13 0 0,0-1-1 0 0,0 1 1 0 0,0 0 0 0 0,0 0 0 0 0,0-1 0 0 0,-1 1-1 0 0,1-1 1 0 0,0 1 0 0 0,0-1 0 0 0,0 1 0 0 0,1-1 0 0 0,-1 0-1 0 0,0 0 1 0 0,0 1 0 0 0,0-1 0 0 0,0 0 0 0 0,0 0-1 0 0,0 0 1 0 0,0 0-13 0 0,17 4 229 0 0,-13-2-156 0 0,0 0 0 0 0,0 0 0 0 0,0-1 0 0 0,0 0 0 0 0,1 0 1 0 0,-1 0-1 0 0,1 0 0 0 0,-1-1 0 0 0,1 0 0 0 0,-1 0 0 0 0,3-1-73 0 0,3 0-244 0 0,0-1-1 0 0,0 0 0 0 0,-1 0 1 0 0,1-1-1 0 0,0-1 245 0 0,-8 3-6165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5.1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6424 0 0,'30'0'985'0'0,"-25"0"-881"0"0,0 0-1 0 0,-1 0 0 0 0,1 1 0 0 0,0-1 0 0 0,-1 1 0 0 0,1 1 1 0 0,-1-1-1 0 0,1 0 0 0 0,-1 1 0 0 0,3 1-103 0 0,28 18 410 0 0,-31-19-342 0 0,0 0 1 0 0,0 0 0 0 0,0 0-1 0 0,0 0 1 0 0,0 1 0 0 0,-1-1 0 0 0,1 1-1 0 0,-1 0 1 0 0,0 0 0 0 0,0 0-1 0 0,0 1 1 0 0,0-1 0 0 0,0 1-1 0 0,-1 0 1 0 0,2 2-69 0 0,0 4 163 0 0,-2-8-118 0 0,-1 1-1 0 0,1 0 1 0 0,-1 0 0 0 0,0 0 0 0 0,0 0-1 0 0,0 0 1 0 0,0 0 0 0 0,-1 0-1 0 0,1 0 1 0 0,-1 0 0 0 0,0 0 0 0 0,0 0-1 0 0,0 0 1 0 0,0 1 0 0 0,0-1 0 0 0,-1 2-45 0 0,-4 38 255 0 0,5-32-205 0 0,-1-1 1 0 0,-1 0 0 0 0,0 1 0 0 0,0-1 0 0 0,-1 0 0 0 0,-3 8-51 0 0,5-14 11 0 0,0 1 0 0 0,-1-1 0 0 0,2 1 1 0 0,-1-1-1 0 0,0 1 0 0 0,1-1 0 0 0,0 4-11 0 0,0-4 6 0 0,0-1 0 0 0,0 0 0 0 0,-1 1 0 0 0,1-1 0 0 0,-1 1 0 0 0,0-1 0 0 0,0 0 0 0 0,0 1 0 0 0,0-1 0 0 0,0 0 0 0 0,-2 3-6 0 0,3-6-25 0 0,0 0 0 0 0,0 0 0 0 0,0 0 0 0 0,0 0 0 0 0,-1 1 0 0 0,1-1 0 0 0,0 0 0 0 0,0 0 0 0 0,0 0 0 0 0,0 0 0 0 0,1 1 0 0 0,-1-1 0 0 0,0 0 0 0 0,0 0 0 0 0,0 0 0 0 0,0 0 0 0 0,0 0 0 0 0,0 1 0 0 0,0-1 0 0 0,0 0 0 0 0,0 0 0 0 0,0 0 0 0 0,0 0 0 0 0,0 0 1 0 0,0 0-1 0 0,1 1 0 0 0,-1-1 0 0 0,0 0 0 0 0,0 0 0 0 0,0 0 0 0 0,0 0 0 0 0,0 0 0 0 0,0 0 0 0 0,1 0 0 0 0,-1 0 0 0 0,0 0 0 0 0,0 0 0 0 0,0 0 0 0 0,0 0 0 0 0,1 0 0 0 0,-1 0 0 0 0,0 0 0 0 0,0 0 0 0 0,0 0 0 0 0,0 0 0 0 0,0 0 0 0 0,1 0 0 0 0,-1 0 0 0 0,0 0 0 0 0,0 0 0 0 0,0 0 0 0 0,0 0 1 0 0,0 0-1 0 0,1 0 0 0 0,-1 0 0 0 0,0 0 0 0 0,0 0 0 0 0,0 0 25 0 0,1 0-7160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5.8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4816 0 0,'14'2'546'0'0,"-12"5"330"0"0,-2-6-837 0 0,-1 0 0 0 0,2 0 1 0 0,-1 0-1 0 0,0 0 0 0 0,0 0 1 0 0,0-1-1 0 0,0 1 0 0 0,0 0 1 0 0,1 0-1 0 0,-1 0 0 0 0,0 0 0 0 0,1-1 1 0 0,-1 1-1 0 0,1 0 0 0 0,-1 0 1 0 0,1-1-1 0 0,-1 1 0 0 0,1 0 0 0 0,-1-1 1 0 0,1 1-40 0 0,0 0-2 0 0,0 0-1 0 0,0 0 1 0 0,0 0 0 0 0,0 0 0 0 0,-1 0-1 0 0,1 0 1 0 0,0 0 0 0 0,-1 0 0 0 0,1 0 0 0 0,0 0-1 0 0,-1 1 1 0 0,1-1 0 0 0,-1 0 0 0 0,0 0 0 0 0,1 1-1 0 0,-1-1 1 0 0,0 0 0 0 0,0 1 0 0 0,0-1-1 0 0,0 0 1 0 0,0 1 0 0 0,0-1 0 0 0,0 1 2 0 0,0 2-4 0 0,-1 31-18 0 0,1 28-5 0 0,1-36 106 0 0,-1 0 1 0 0,-1 0-1 0 0,-3 14-79 0 0,-2 47 211 0 0,6 1 1716 0 0,0-94-1902 0 0,1 0-1 0 0,0-1 1 0 0,1 1 0 0 0,0 0 0 0 0,-1 0-1 0 0,2 0 1 0 0,-1 0 0 0 0,0 0 0 0 0,2-1-25 0 0,6-14 11 0 0,2-16 3 0 0,-2-1 0 0 0,-1 0 0 0 0,-2-1 0 0 0,-1-7-14 0 0,0 10-1 0 0,-2 9-35 0 0,0-2-123 0 0,1 0 0 0 0,2 0 0 0 0,6-17 159 0 0,-3 26-548 0 0,0-1-146 0 0,-10 18 652 0 0,1 1 1 0 0,0-1-1 0 0,0 0 0 0 0,0 1 0 0 0,1 0 0 0 0,-1-1 0 0 0,0 1 0 0 0,1 0 0 0 0,-1-1 0 0 0,0 1 0 0 0,1 0 0 0 0,0 0 0 0 0,1-1 42 0 0,7-5-231 0 0,-9 6 216 0 0,1 0-1 0 0,-1 0 1 0 0,1 0-1 0 0,0 0 1 0 0,-1 1-1 0 0,1-1 0 0 0,0 0 1 0 0,0 1-1 0 0,0 0 1 0 0,-1-1-1 0 0,1 1 0 0 0,0 0 1 0 0,0 0-1 0 0,0 0 1 0 0,0 0-1 0 0,1 0 16 0 0,33 6-113 0 0,-31-5 69 0 0,-3-1 35 0 0,1 0 0 0 0,0 1 0 0 0,0 0 0 0 0,0-1 0 0 0,0 1 0 0 0,0 0 0 0 0,-1 1 0 0 0,1-1 0 0 0,0 0 0 0 0,-1 1 0 0 0,1-1 0 0 0,-1 1 0 0 0,0 0 0 0 0,0 0 0 0 0,1 0 0 0 0,1 2 9 0 0,-3-2-4 0 0,1-1 0 0 0,1 1 0 0 0,-1-1 0 0 0,0 0 0 0 0,0 1 0 0 0,1-1 0 0 0,-1 0 0 0 0,0-1 0 0 0,2 2 4 0 0,-2-2-2 0 0,1 1 0 0 0,-1 0 0 0 0,0 0 0 0 0,0 0 0 0 0,0 0 0 0 0,0 0 0 0 0,0 0 0 0 0,0 0 0 0 0,-1 1 0 0 0,3 1 2 0 0,11 16-14 0 0,-10-13 16 0 0,-1-1 1 0 0,1 1-1 0 0,0-1 0 0 0,0 0 0 0 0,2 1-2 0 0,-6-5 6 0 0,0 0 1 0 0,0 0-1 0 0,0 0 0 0 0,-1 0 1 0 0,1 0-1 0 0,0 0 0 0 0,-1 0 1 0 0,1 0-1 0 0,-1 0 0 0 0,1 0 1 0 0,-1 1-1 0 0,1-1 0 0 0,-1 0 1 0 0,0 0-1 0 0,0 0 0 0 0,0 1 1 0 0,0-1-1 0 0,1 0 0 0 0,-1 0 1 0 0,-1 1-1 0 0,1-1 0 0 0,0 0 1 0 0,0 0-1 0 0,0 1 0 0 0,-1-1 1 0 0,1 0-1 0 0,-1 0 0 0 0,1 0 1 0 0,-1 0-1 0 0,1 0 0 0 0,-1 0 1 0 0,0 1-1 0 0,0-1-6 0 0,-1 2 7 0 0,0 1 1 0 0,0-1-1 0 0,0 1 1 0 0,-1-1 0 0 0,1 0-1 0 0,-1 0 1 0 0,0-1-1 0 0,0 1 1 0 0,0 0-1 0 0,-1 0-7 0 0,-29 18 142 0 0,17-11 40 0 0,0 1 1 0 0,-11 3-183 0 0,-3-2 81 0 0,23-10-30 0 0,0 0-1 0 0,0 1 1 0 0,1 0-1 0 0,-1 0 1 0 0,1 1-1 0 0,0-1 1 0 0,0 1-1 0 0,0 1 1 0 0,0 0-51 0 0,-20 11 240 0 0,23-15-214 0 0,1 0-1 0 0,-1 0 0 0 0,1 0 0 0 0,-1 1 1 0 0,1-1-1 0 0,-1 1 0 0 0,1 0 1 0 0,0-1-1 0 0,0 1 0 0 0,0 0 0 0 0,0 0 1 0 0,0 1-1 0 0,-1 1-25 0 0,-3 3 86 0 0,5-7-77 0 0,1 0-1 0 0,-1 1 1 0 0,1-1-1 0 0,-1 0 1 0 0,1 1 0 0 0,0-1-1 0 0,-1 0 1 0 0,1 1-1 0 0,0-1 1 0 0,-1 1-1 0 0,1-1 1 0 0,0 1-1 0 0,-1-1 1 0 0,1 1-1 0 0,0-1 1 0 0,0 1-1 0 0,0-1 1 0 0,-1 1 0 0 0,1-1-1 0 0,0 1 1 0 0,0-1-1 0 0,0 1 1 0 0,0 0-9 0 0,-2 11 165 0 0,1-10-147 0 0,1-1-1 0 0,-1 1 1 0 0,1-1-1 0 0,-1 1 1 0 0,1 0-1 0 0,0-1 1 0 0,-1 1 0 0 0,1 0-1 0 0,0-1 1 0 0,0 1-1 0 0,0 0 1 0 0,0-1-1 0 0,1 1 1 0 0,-1-1 0 0 0,0 1-1 0 0,1 0 1 0 0,-1-1-1 0 0,1 1 1 0 0,-1-1-1 0 0,1 1 1 0 0,0-1-1 0 0,0 1 1 0 0,0-1-18 0 0,26 20 103 0 0,-19-14-29 0 0,0-1 0 0 0,1 0 1 0 0,-1 0-1 0 0,3 0-74 0 0,27 19 248 0 0,-33-21-225 0 0,0 0 0 0 0,1 0 1 0 0,-1 0-1 0 0,1-1 0 0 0,0 0 1 0 0,0 0-1 0 0,1 0 0 0 0,-1-1 0 0 0,1 0-23 0 0,45 16 410 0 0,-42-14-389 0 0,-1 0 0 0 0,1-1 1 0 0,0 0-1 0 0,0-1 0 0 0,0 0 1 0 0,0 0-1 0 0,8-1-21 0 0,-10-1-1316 0 0,-7 0-5321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6.3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0 444 5416 0 0,'0'0'31'0'0,"17"-6"131"0"0,-16 5-147 0 0,0 1-1 0 0,0 0 1 0 0,0 0 0 0 0,0-1-1 0 0,-1 1 1 0 0,1-1 0 0 0,0 1-1 0 0,0-1 1 0 0,-1 1 0 0 0,1-1-1 0 0,0 0 1 0 0,-1 1 0 0 0,1-1-1 0 0,0 0 1 0 0,-1 1 0 0 0,1-1-1 0 0,-1 0 1 0 0,1 0 0 0 0,-1 0-1 0 0,1 1 1 0 0,-1-1-15 0 0,9-11 245 0 0,-7 11-176 0 0,-1-1-1 0 0,1 0 0 0 0,-1 0 0 0 0,0 0 1 0 0,0 0-1 0 0,0 0 0 0 0,0 0 0 0 0,0-1 1 0 0,0 1-1 0 0,0 0 0 0 0,-1 0 0 0 0,1-3-68 0 0,4-11 645 0 0,98-194 2963 0 0,-88 183-3092 0 0,1 0 0 0 0,0 0 0 0 0,4 0-516 0 0,-17 23 98 0 0,0 0 1 0 0,1 0-1 0 0,-1 1 0 0 0,1-1 0 0 0,0 1 0 0 0,0 0 1 0 0,0 0-1 0 0,0 0 0 0 0,1 1 0 0 0,-1-1 0 0 0,2 1-98 0 0,-2 0 92 0 0,0 0 0 0 0,0 0 0 0 0,0 1 0 0 0,0 0 0 0 0,0 0 0 0 0,1 0-1 0 0,-1 1 1 0 0,0-1 0 0 0,1 1 0 0 0,-1 0 0 0 0,2 0-92 0 0,-4 0 13 0 0,0 0 1 0 0,-1 1-1 0 0,1-1 0 0 0,0 0 0 0 0,-1 1 1 0 0,1 0-1 0 0,0-1 0 0 0,-1 1 1 0 0,1 0-1 0 0,-1 0 0 0 0,1 0 1 0 0,-1-1-1 0 0,0 2 0 0 0,1-1 1 0 0,-1 0-1 0 0,0 0 0 0 0,0 0 1 0 0,1 1-1 0 0,-1-1 0 0 0,0 0 1 0 0,0 1-1 0 0,-1-1 0 0 0,2 2-13 0 0,2 6 29 0 0,0 0 0 0 0,0 0 0 0 0,3 10-29 0 0,3 8 22 0 0,15 24-25 0 0,-5-11-20 0 0,-1 0 1 0 0,4 17 22 0 0,-7-29-14 0 0,-14-25 10 0 0,1 0 1 0 0,-1-1-1 0 0,-1 1 1 0 0,1 1 0 0 0,0-1-1 0 0,-1 0 1 0 0,1 0-1 0 0,-1 1 1 0 0,0-1 0 0 0,1 4 3 0 0,0 1-16 0 0,1 0 0 0 0,0 0 0 0 0,1 0 0 0 0,-1 0 0 0 0,2 0 0 0 0,1 3 16 0 0,21 12-4 0 0,-26-23-16 0 0,-1 0-4 0 0,0-1-1890 0 0,0 0-7468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6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94 7936 0 0,'-4'0'294'0'0,"6"0"-283"0"0,-2 0 135 0 0,0 0-136 0 0,0 0-1 0 0,0 0 1 0 0,0 0-1 0 0,0 0 1 0 0,-1 0 0 0 0,1 0-1 0 0,0 0 1 0 0,0 0 0 0 0,0 0-1 0 0,-1 0 1 0 0,1 0-1 0 0,0 0 1 0 0,0 0 0 0 0,0 0-1 0 0,0 0 1 0 0,-1 0 0 0 0,1 0-1 0 0,0 0 1 0 0,0 0-1 0 0,0 0 1 0 0,0 0 0 0 0,0 0-1 0 0,-1-1 1 0 0,1 1 0 0 0,0 0-1 0 0,0 0 1 0 0,0 0-1 0 0,0 0 1 0 0,0 0 0 0 0,0 0-1 0 0,-1-1 1 0 0,1 1 0 0 0,0 0-1 0 0,0 0 1 0 0,0 0-1 0 0,0 0 1 0 0,0 0 0 0 0,0-1-1 0 0,0 1 1 0 0,0 0 0 0 0,0 0-1 0 0,0 0 1 0 0,0-1-1 0 0,0 1 1 0 0,0 0 0 0 0,0 0-1 0 0,0 0 1 0 0,0 0-1 0 0,0-1 1 0 0,0 1 0 0 0,0 0-1 0 0,0 0 1 0 0,0 0 0 0 0,0 0-1 0 0,0-1 1 0 0,0 1-1 0 0,0 0 1 0 0,1 0-10 0 0,23-9-23 0 0,20-11-451 0 0,1 3-1 0 0,1 1 0 0 0,4 2 475 0 0,-10 2-5362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7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0 5920 0 0,'-8'2'486'0'0,"7"-2"-429"0"0,1 1 0 0 0,-1-1 0 0 0,0 0 0 0 0,1 0 0 0 0,-1 1 0 0 0,0-1 0 0 0,0 0 0 0 0,1 0 0 0 0,-1 0 0 0 0,0 0-1 0 0,0 0 1 0 0,1 0 0 0 0,-1 0 0 0 0,0 0 0 0 0,1-1 0 0 0,-1 1 0 0 0,0 0 0 0 0,0 0 0 0 0,1-1 0 0 0,-1 1 0 0 0,0 0 0 0 0,1-1 0 0 0,-1 1-57 0 0,-22 8 594 0 0,19-8-553 0 0,0 0-1 0 0,0 0 0 0 0,0 0 0 0 0,0 1 0 0 0,0-1 0 0 0,0 1 1 0 0,0 0-1 0 0,0 0 0 0 0,1 1 0 0 0,-1-1 0 0 0,0 1 0 0 0,1 0 1 0 0,-1 0-1 0 0,1 0 0 0 0,0 0 0 0 0,-1 1-40 0 0,2-1 48 0 0,0 0-1 0 0,0 0 0 0 0,1 0 1 0 0,-1 1-1 0 0,1-1 1 0 0,-1 1-1 0 0,1-1 1 0 0,0 1-1 0 0,0 0 1 0 0,0 0-1 0 0,0-1 1 0 0,1 1-1 0 0,-1 0 0 0 0,1 0 1 0 0,-1 2-48 0 0,0 0 32 0 0,1 1 0 0 0,0-1 0 0 0,0 0 0 0 0,0 0 0 0 0,0 0 0 0 0,1 1 0 0 0,0-1 0 0 0,0 0 0 0 0,0 1-32 0 0,2-1 7 0 0,0 0 0 0 0,0 0 1 0 0,0 0-1 0 0,1-1 0 0 0,-1 1 0 0 0,1-1 0 0 0,0 0 0 0 0,3 2-7 0 0,17 20 59 0 0,-18-19-47 0 0,0 0 0 0 0,1 0 0 0 0,0 0 0 0 0,0-1-1 0 0,2 1-11 0 0,18 16 0 0 0,-24-21 4 0 0,0 1 1 0 0,-1-1 0 0 0,1 1 0 0 0,-1 0 0 0 0,0 0-1 0 0,0 0 1 0 0,0 0 0 0 0,0 1 0 0 0,0-1 0 0 0,0 0-1 0 0,-1 1 1 0 0,0-1 0 0 0,0 1 0 0 0,0 0 0 0 0,0-1-1 0 0,0 1 1 0 0,-1 0 0 0 0,0-1 0 0 0,1 1 0 0 0,-2 3-5 0 0,1-7 36 0 0,-1 0 5 0 0,-1 0 1 0 0,1 0 0 0 0,-1 0 0 0 0,0 1 0 0 0,1-1-1 0 0,-1 0 1 0 0,1 1 0 0 0,-1-1 0 0 0,1 1-1 0 0,-1 0 1 0 0,1 0 0 0 0,0-1-42 0 0,-2 4 34 0 0,0-1-1 0 0,0 0 1 0 0,0 0-1 0 0,0 0 1 0 0,-1 0-1 0 0,1 0 1 0 0,-1-1-1 0 0,0 1 1 0 0,0-1-1 0 0,0 0 1 0 0,0-1 0 0 0,0 1-1 0 0,0 0 1 0 0,0-1-1 0 0,0 0 1 0 0,-1 0-1 0 0,1-1 1 0 0,0 1-1 0 0,-2-1-33 0 0,-9 3 142 0 0,1-2 1 0 0,-1 1-1 0 0,1-2 0 0 0,-1 0 0 0 0,0-1 0 0 0,1-1 0 0 0,-2 0-142 0 0,15 2 10 0 0,0 0-1 0 0,1 0 1 0 0,-1-1 0 0 0,0 1-1 0 0,1 0 1 0 0,-1-1 0 0 0,0 1-1 0 0,1 0 1 0 0,-1-1 0 0 0,1 1-1 0 0,-1-1 1 0 0,1 1 0 0 0,-1-1-1 0 0,1 1 1 0 0,-1-1 0 0 0,1 0-1 0 0,-1 1 1 0 0,1-1 0 0 0,0 1-1 0 0,-1-1 1 0 0,1 0-10 0 0,-5-6-1651 0 0,4 6-6174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7.5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469 29 6224 0 0,'0'0'11'0'0,"0"-1"0"0"0,1 1 0 0 0,-1-1 0 0 0,0 1 1 0 0,0 0-1 0 0,0-1 0 0 0,0 1 0 0 0,0-1 0 0 0,0 1 0 0 0,0 0 0 0 0,0-1 1 0 0,0 1-1 0 0,0-1 0 0 0,0 1 0 0 0,0-1 0 0 0,0 1 0 0 0,0 0 1 0 0,0-1-1 0 0,0 1 0 0 0,0-1 0 0 0,0 1 0 0 0,-1 0 0 0 0,1-1 0 0 0,0 1 1 0 0,0 0-1 0 0,-1-1 0 0 0,1 1 0 0 0,0 0 0 0 0,0-1 0 0 0,-1 1 1 0 0,1 0-1 0 0,0 0 0 0 0,-1-1 0 0 0,1 1-11 0 0,-16-8 339 0 0,16 8-345 0 0,-5-1 55 0 0,0 0 1 0 0,0 0-1 0 0,0 1 1 0 0,0 0-1 0 0,0 0 1 0 0,0 0-1 0 0,-3 1-49 0 0,-7 0 66 0 0,-9-1 244 0 0,1-2 1 0 0,-12-1-311 0 0,29 2 49 0 0,1 1 0 0 0,0 0 0 0 0,-1 0 1 0 0,1 1-1 0 0,0-1 0 0 0,-1 1 0 0 0,1 1 0 0 0,0-1 0 0 0,0 1 0 0 0,-1 0-49 0 0,-28 6 602 0 0,21-1-299 0 0,12-7-272 0 0,0 1 0 0 0,1 0 0 0 0,-1-1 0 0 0,0 1 0 0 0,0-1 0 0 0,0 1 0 0 0,0-1 0 0 0,0 1 0 0 0,0-1 0 0 0,0 0 0 0 0,0 1 0 0 0,0-1-1 0 0,0 0 1 0 0,0 0-31 0 0,-11 24 1450 0 0,12-23-1428 0 0,0 1 0 0 0,-1-1 0 0 0,1 0 0 0 0,0 1 0 0 0,0-1 0 0 0,0 0 0 0 0,0 1 0 0 0,0-1 0 0 0,0 1 0 0 0,0-1 0 0 0,1 0 0 0 0,-1 1 0 0 0,0-1 0 0 0,1 0 0 0 0,-1 0 0 0 0,1 1 0 0 0,0-1 0 0 0,-1 0 0 0 0,1 0 0 0 0,0 0-22 0 0,18 27 327 0 0,-14-20-253 0 0,25 32-12 0 0,1-1 0 0 0,1-1-1 0 0,10 5-61 0 0,-23-21 20 0 0,-16-17-12 0 0,1-1-1 0 0,-1 0 1 0 0,1 0 0 0 0,0 0 0 0 0,0 0 0 0 0,3 2-8 0 0,-3-4 4 0 0,-1 1 1 0 0,0 0-1 0 0,0 0 1 0 0,0 0-1 0 0,0 0 1 0 0,-1 0-1 0 0,1 0 1 0 0,-1 1-1 0 0,1-1 1 0 0,-1 1-1 0 0,-1 0 1 0 0,1 0-1 0 0,0-1 0 0 0,-1 1 1 0 0,0 0-1 0 0,0 1 1 0 0,0-1-1 0 0,0 0 1 0 0,-1 0-1 0 0,1 1-4 0 0,-13 11 142 0 0,9-15-120 0 0,0 0 1 0 0,0 0 0 0 0,0 0-1 0 0,-1 0 1 0 0,1 0 0 0 0,0 0-1 0 0,0-1 1 0 0,0 0 0 0 0,-1 1-1 0 0,1-1 1 0 0,-2-1-23 0 0,-14 3 12 0 0,-4 2 34 0 0,-1-1 1 0 0,0-1-1 0 0,0-2 1 0 0,0 0-1 0 0,0-1 1 0 0,0-2-1 0 0,-3-1-46 0 0,-7-4-452 0 0,-1-1 0 0 0,2-2 0 0 0,-24-12 452 0 0,50 20-8434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8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2 5224 0 0,'1'-1'69'0'0,"-1"1"0"0"0,1 0 0 0 0,-1 0 0 0 0,1 0 1 0 0,-1 0-1 0 0,1 0 0 0 0,0 0 0 0 0,-1 0 0 0 0,1 0 0 0 0,-1 0 0 0 0,1 0 0 0 0,0 0 1 0 0,-1 1-1 0 0,1-1 0 0 0,-1 0 0 0 0,1 0 0 0 0,-1 0 0 0 0,1 1 0 0 0,-1-1 0 0 0,1 0 1 0 0,-1 1-1 0 0,1-1 0 0 0,-1 0 0 0 0,1 1 0 0 0,-1-1 0 0 0,1 1 0 0 0,-1-1 1 0 0,0 1-1 0 0,1-1 0 0 0,-1 1 0 0 0,0-1 0 0 0,1 1 0 0 0,-1-1 0 0 0,0 1 0 0 0,0-1 1 0 0,0 1-1 0 0,1 0 0 0 0,-1-1 0 0 0,0 1 0 0 0,0-1 0 0 0,0 1 0 0 0,0 0 1 0 0,0-1-1 0 0,0 1 0 0 0,0-1 0 0 0,0 1 0 0 0,-1 0-69 0 0,1 0 431 0 0,-10 21 449 0 0,9-18-877 0 0,1-1 0 0 0,-1 1 0 0 0,1 0-1 0 0,-1-1 1 0 0,1 1 0 0 0,0 0 0 0 0,1 1-3 0 0,-1-1-5 0 0,0-1-1 0 0,0 0 1 0 0,0 1-1 0 0,0-1 1 0 0,-1 1-1 0 0,1-1 0 0 0,-1 0 1 0 0,0 1-1 0 0,-1 2 6 0 0,-3 6-30 0 0,1 0 0 0 0,1 0-1 0 0,0 0 1 0 0,0 1 0 0 0,2-1 0 0 0,-1 1-1 0 0,1 0 31 0 0,0 34 67 0 0,3 14-67 0 0,-1-4 127 0 0,-1 13 745 0 0,2-74-2184 0 0,-2 3-5328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8.6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1 6224 0 0,'0'0'154'0'0,"-10"17"366"0"0,7-17-477 0 0,1 0 0 0 0,-1 1 0 0 0,1-1 0 0 0,-1 0-1 0 0,1 1 1 0 0,-1 0 0 0 0,1 0 0 0 0,-1-1 0 0 0,1 2-1 0 0,0-1 1 0 0,-1 0 0 0 0,1 0 0 0 0,0 1 0 0 0,0-1-1 0 0,-1 1-42 0 0,-25 14 330 0 0,19-12-186 0 0,3-3-94 0 0,1 1 0 0 0,-1-1 0 0 0,1 2 0 0 0,0-1 0 0 0,0 1 0 0 0,0-1 0 0 0,0 1 0 0 0,0 1 0 0 0,1-1 0 0 0,-1 1 0 0 0,1-1 0 0 0,-3 4-50 0 0,7-6 25 0 0,-1 1 0 0 0,0-1-1 0 0,1 1 1 0 0,-1-1-1 0 0,1 1 1 0 0,-1 0-1 0 0,1-1 1 0 0,0 1 0 0 0,0-1-1 0 0,-1 1 1 0 0,1 0-1 0 0,0-1 1 0 0,0 1-1 0 0,1-1 1 0 0,-1 1 0 0 0,0 0-1 0 0,1-1 1 0 0,-1 1-1 0 0,1-1 1 0 0,-1 1-1 0 0,1-1 1 0 0,-1 1 0 0 0,2 0-25 0 0,0 2 35 0 0,0 1 1 0 0,1-1 0 0 0,-1 0 0 0 0,1 0 0 0 0,0 0-1 0 0,4 3-35 0 0,47 39 199 0 0,-42-36-147 0 0,0-1 0 0 0,0 2 1 0 0,-1 0-1 0 0,0 0 0 0 0,-1 1 0 0 0,0 0 0 0 0,5 10-52 0 0,-5-8 118 0 0,-9-13-108 0 0,0 0-1 0 0,0 0 1 0 0,0 1-1 0 0,0-1 1 0 0,-1 0-1 0 0,1 0 1 0 0,0 0-1 0 0,-1 1 1 0 0,1-1-1 0 0,-1 1 1 0 0,1-1 0 0 0,-1 0-1 0 0,0 1 1 0 0,1-1-1 0 0,-1 1 1 0 0,0-1-1 0 0,0 1 1 0 0,0-1-1 0 0,0 0 1 0 0,0 1-1 0 0,0-1 1 0 0,-1 1-1 0 0,1-1 1 0 0,0 1-10 0 0,-1-1 26 0 0,1 2 4 0 0,-1-1 0 0 0,0 0 1 0 0,0 1-1 0 0,1-1 1 0 0,-1 0-1 0 0,-1 0 0 0 0,1 1 1 0 0,0-1-1 0 0,0 0 1 0 0,-1 0-1 0 0,1-1 0 0 0,-1 1 1 0 0,0 0-1 0 0,0 0 1 0 0,0-1-1 0 0,-1 2-30 0 0,-2 0 36 0 0,1-1 0 0 0,0 0 0 0 0,-1-1 1 0 0,1 1-1 0 0,-1-1 0 0 0,1 0 0 0 0,-1 0 0 0 0,0 0 0 0 0,0 0 0 0 0,1-1 0 0 0,-1 0 1 0 0,-1 0-37 0 0,-15 2 35 0 0,16-1-13 0 0,0-1-1 0 0,1 0 1 0 0,-1 0 0 0 0,1 0-1 0 0,-1 0 1 0 0,0-1-1 0 0,1 1 1 0 0,-1-1 0 0 0,1-1-1 0 0,0 1 1 0 0,-1 0-1 0 0,1-1 1 0 0,0 0-1 0 0,0 0 1 0 0,0 0 0 0 0,-2-2-22 0 0,-15-10-5 0 0,19 13 4 0 0,0 1 0 0 0,1-1 0 0 0,-1 0-1 0 0,1 0 1 0 0,-1 0 0 0 0,1 0 0 0 0,-1 0 0 0 0,1 0-1 0 0,-1 0 1 0 0,1 0 0 0 0,0 0 0 0 0,0-1-1 0 0,0 1 1 0 0,0-1 0 0 0,0 1 0 0 0,0-1-1 0 0,0 1 1 0 0,0-1 0 0 0,0 1 0 0 0,1-1 0 0 0,-1 0-1 0 0,1 1 1 0 0,-1-1 0 0 0,1 0 0 0 0,0 0-1 0 0,-1 1 1 0 0,1-1 0 0 0,0-1 1 0 0,0-3-1473 0 0,0 5-5759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4.0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10248 0 0,'15'2'94'0'0,"-13"-1"-21"0"0,-1-1 0 0 0,1 0 0 0 0,-1 0 0 0 0,1 1-1 0 0,0-1 1 0 0,-1 0 0 0 0,1 0 0 0 0,-1 0 0 0 0,1-1-1 0 0,0 1 1 0 0,-1 0 0 0 0,1-1 0 0 0,-1 1 0 0 0,1-1-1 0 0,1 0-72 0 0,9-3 279 0 0,0 0 0 0 0,1 1 0 0 0,9-2-279 0 0,-11 4 84 0 0,0-2 0 0 0,0 1 0 0 0,-1-2 0 0 0,1 1-1 0 0,4-4-83 0 0,-10 5-9 0 0,1-1-1 0 0,0 1 1 0 0,0-1-1 0 0,-1 2 1 0 0,1-1-1 0 0,1 1 1 0 0,-1-1-1 0 0,0 2 0 0 0,0-1 1 0 0,5 1 9 0 0,-6-1-66 0 0,37-8-802 0 0,-34 6-403 0 0,-4 2-6167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9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0 5520 0 0,'0'1'36'0'0,"0"0"1"0"0,-1 0-1 0 0,1 1 1 0 0,-1-1-1 0 0,1 0 1 0 0,-1 0-1 0 0,1 0 1 0 0,-1 0-1 0 0,1 0 1 0 0,-1 0-1 0 0,0 0 1 0 0,0-1-1 0 0,1 1 1 0 0,-1 0-1 0 0,0 0 1 0 0,0 0-1 0 0,0-1 1 0 0,0 1-1 0 0,0-1 1 0 0,0 1-1 0 0,0 0 1 0 0,0-1-1 0 0,0 0 1 0 0,0 1-1 0 0,0-1 1 0 0,-1 0-1 0 0,1 1-36 0 0,-12 5 320 0 0,12-6-307 0 0,0 1 0 0 0,0-1-1 0 0,0 1 1 0 0,-1-1 0 0 0,1 1-1 0 0,0-1 1 0 0,0 0 0 0 0,-1 0 0 0 0,1 0-1 0 0,0 0 1 0 0,0 0 0 0 0,-1 0-1 0 0,1 0 1 0 0,0 0 0 0 0,-1 0-13 0 0,1 0 7 0 0,0-1 0 0 0,0 1 0 0 0,0 0 0 0 0,0 0 1 0 0,-1 0-1 0 0,1 0 0 0 0,0 1 0 0 0,0-1 0 0 0,0 0 0 0 0,-1 0 1 0 0,1 1-1 0 0,0-1 0 0 0,0 0 0 0 0,0 1 0 0 0,0-1 0 0 0,0 1 0 0 0,0 0 1 0 0,0-1-1 0 0,0 1-7 0 0,-17 13 19 0 0,0-1 0 0 0,-1-1 1 0 0,-1-1-1 0 0,0 0-19 0 0,16-9 35 0 0,0 1 1 0 0,1 0-1 0 0,-1-1 1 0 0,1 1-1 0 0,0 1 0 0 0,0-1 1 0 0,0 0-1 0 0,1 1 0 0 0,-1-1 1 0 0,-1 4-36 0 0,-21 42 685 0 0,16-29-561 0 0,4-8-11 0 0,0-1 1 0 0,1 1 0 0 0,1 0-1 0 0,0 0 1 0 0,0 0 0 0 0,2 1-1 0 0,-1 2-113 0 0,-1 29 605 0 0,3 17-605 0 0,0-43 78 0 0,0-13-32 0 0,0-1 0 0 0,1 0 0 0 0,0 1 0 0 0,0-1 0 0 0,0 0 0 0 0,0 0 0 0 0,1 0 0 0 0,-1 0 0 0 0,1 0 0 0 0,0 0 0 0 0,0-1 0 0 0,1 1 0 0 0,-1-1 0 0 0,1 1 0 0 0,1 1-46 0 0,2 2 41 0 0,8 19 151 0 0,-14-23-177 0 0,1-1 0 0 0,0 0 0 0 0,0 0 0 0 0,1 1-1 0 0,-1-1 1 0 0,0 0 0 0 0,1 0 0 0 0,-1 0 0 0 0,1 0 0 0 0,0 0 0 0 0,-1-1 0 0 0,1 1 0 0 0,0 0 0 0 0,0-1 0 0 0,0 1 0 0 0,2 0-15 0 0,0 1 35 0 0,0-1 0 0 0,0 0 0 0 0,0 1 0 0 0,1-1 1 0 0,-1 0-1 0 0,1-1 0 0 0,-1 1 0 0 0,1-1 0 0 0,0 0 0 0 0,-1 0 1 0 0,1-1-1 0 0,0 1 0 0 0,0-1 0 0 0,-1 0 0 0 0,1 0 0 0 0,0-1 1 0 0,0 1-1 0 0,0-1 0 0 0,-1 0 0 0 0,1-1 0 0 0,4-1-35 0 0,9-4-124 0 0,-7 4-74 0 0,0-1 1 0 0,0-1-1 0 0,0 0 0 0 0,-1 0 1 0 0,0-1-1 0 0,0 0 0 0 0,9-8 198 0 0,-17 12-7342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19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6928 0 0,'0'0'422'0'0,"0"0"-3"0"0,19 2 1557 0 0,-2-1-2160 0 0,-1 1-1 0 0,1 1 1 0 0,7 2 184 0 0,16 2-112 0 0,-29-5 78 0 0,0 1 0 0 0,0 0 0 0 0,0 0 0 0 0,0 2 0 0 0,-1-1 0 0 0,2 2 34 0 0,-7-4-16 0 0,1 1 0 0 0,-1 0 1 0 0,0 0-1 0 0,0 1 1 0 0,-1 0-1 0 0,1-1 0 0 0,0 2 1 0 0,-1-1-1 0 0,0 0 0 0 0,0 1 1 0 0,2 4 15 0 0,12 31 9 0 0,-17-37-8 0 0,0 0 1 0 0,-1-1-1 0 0,1 1 0 0 0,0 0 1 0 0,-1 0-1 0 0,0 0 0 0 0,0 0 1 0 0,1-1-1 0 0,-2 1 0 0 0,1 0 1 0 0,0 0-1 0 0,0 0 0 0 0,-1 0-1 0 0,-9 38 112 0 0,5-21 165 0 0,5-18-249 0 0,0 1 1 0 0,0-1-1 0 0,0 0 0 0 0,-1 0 1 0 0,1 0-1 0 0,-1 0 0 0 0,0 0 1 0 0,0-1-1 0 0,1 1 1 0 0,-1 0-1 0 0,0 0 0 0 0,-1 0 1 0 0,1 0-29 0 0,0-1 16 0 0,0 0 1 0 0,1 0 0 0 0,-1 0-1 0 0,0 0 1 0 0,1 0-1 0 0,-1 0 1 0 0,1 0 0 0 0,-1 1-1 0 0,1-1 1 0 0,0 0 0 0 0,0 0-1 0 0,-1 1 1 0 0,1-1 0 0 0,0 0-1 0 0,0 0 1 0 0,0 1-1 0 0,0-1 1 0 0,0 0-17 0 0,0 1 19 0 0,0-2 31 0 0,0 0-8 0 0,0 0-1264 0 0,0 0-4982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0.3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91 4120 0 0,'0'4'98'0'0,"1"0"0"0"0,0 0 0 0 0,-1 0 0 0 0,1-1 0 0 0,1 1 0 0 0,-1 0 0 0 0,0 0 0 0 0,1-1 0 0 0,0 1 0 0 0,0-1 0 0 0,0 1-98 0 0,0-1 122 0 0,0 1 0 0 0,0-1-1 0 0,0 1 1 0 0,0 0-1 0 0,-1 0 1 0 0,0 0 0 0 0,0 0-1 0 0,0 0 1 0 0,0 0-1 0 0,-1 0 1 0 0,1 1-122 0 0,-10 184 1216 0 0,-2-138-1162 0 0,11-47-23 0 0,-1-1-1 0 0,1 1 0 0 0,-1 0 0 0 0,0 0 1 0 0,0 0-1 0 0,0-1 0 0 0,-1 1 0 0 0,1-1 0 0 0,-1 1 1 0 0,0-1-1 0 0,0 1 0 0 0,-1 0-30 0 0,1 9 1015 0 0,3-11-670 0 0,-1-11 6 0 0,1 5-323 0 0,0 0 1 0 0,0 0-1 0 0,0 0 1 0 0,0 0 0 0 0,0 0-1 0 0,1 0 1 0 0,0 0-1 0 0,0 0 1 0 0,0 1-1 0 0,1-2-28 0 0,11-26 3 0 0,5-50 49 0 0,-10 34-11 0 0,0-1-6 0 0,-7 35-6 0 0,0 0-1 0 0,0 0 1 0 0,2 0-1 0 0,-1 0 0 0 0,2 1 1 0 0,-1 0-1 0 0,2 0 1 0 0,3-7-29 0 0,4-3 60 0 0,-12 19-48 0 0,1-1 1 0 0,0 0 0 0 0,0 0-1 0 0,0 1 1 0 0,0-1 0 0 0,1 1-1 0 0,0 0 1 0 0,-1 0 0 0 0,1 0-1 0 0,0 0 1 0 0,1 0 0 0 0,-1 1-1 0 0,0-1 1 0 0,1 1 0 0 0,-1 0-1 0 0,4-2-12 0 0,19-6 90 0 0,-18 7-61 0 0,0-1 1 0 0,0 1 0 0 0,0 1 0 0 0,0 0 0 0 0,1 0 0 0 0,-1 0-1 0 0,1 1 1 0 0,7 0-30 0 0,-1 1 39 0 0,1 0-68 0 0,-1 0 0 0 0,1 1 0 0 0,5 2 29 0 0,-15-2-39 0 0,-1 0 1 0 0,0 1-1 0 0,1 0 1 0 0,-1 0-1 0 0,0 0 1 0 0,0 0-1 0 0,0 1 1 0 0,0 0-1 0 0,0 0 1 0 0,-1 0-1 0 0,2 2 39 0 0,3 3-171 0 0,27 25-317 0 0,-34-31 469 0 0,0 1-1 0 0,-1-1 1 0 0,1 0 0 0 0,-1 1-1 0 0,1-1 1 0 0,-1 1 0 0 0,0 0-1 0 0,0-1 1 0 0,0 1 0 0 0,0 0-1 0 0,0-1 1 0 0,-1 1 0 0 0,0 0-1 0 0,1 0 1 0 0,-1 0 19 0 0,0 0 1 0 0,0 1-1 0 0,0-1 1 0 0,-1 1 0 0 0,1-1-1 0 0,-1 0 1 0 0,0 0 0 0 0,0 1-1 0 0,0-1 1 0 0,0 0-1 0 0,-1 0 1 0 0,1 0 0 0 0,-1 0-1 0 0,0 0 1 0 0,0 0 0 0 0,0-1-1 0 0,0 1 1 0 0,0-1 0 0 0,0 1-1 0 0,-2 0 0 0 0,-4 3 20 0 0,-1 0 0 0 0,0 0 0 0 0,0-1-1 0 0,0 0 1 0 0,-6 2-20 0 0,-20 10-3 0 0,26-12 8 0 0,0 0 0 0 0,0-1 0 0 0,0-1-1 0 0,-1 1 1 0 0,0-2 0 0 0,1 1 0 0 0,-1-1 0 0 0,0-1 0 0 0,0 0 0 0 0,0 0-1 0 0,-2-1-4 0 0,11 0 6 0 0,-1 1 0 0 0,1-1-1 0 0,-1 0 1 0 0,1 1 0 0 0,0-1 0 0 0,-1 1-1 0 0,1 0 1 0 0,0-1 0 0 0,0 1-1 0 0,-1 0 1 0 0,1 0 0 0 0,0 0 0 0 0,0 0-1 0 0,0 0 1 0 0,0 0 0 0 0,0 0-1 0 0,0 0 1 0 0,0 0 0 0 0,0 0 0 0 0,1 0-1 0 0,-1 1-5 0 0,-1 0 35 0 0,1 0 0 0 0,0 1 0 0 0,0-1 0 0 0,0 1 0 0 0,0-1 0 0 0,0 1 1 0 0,0 0-1 0 0,1-1 0 0 0,-1 1 0 0 0,1 0 0 0 0,-1 0-35 0 0,2-2 9 0 0,-1 0 1 0 0,1 1 0 0 0,-1-1 0 0 0,1 0 0 0 0,0 0-1 0 0,-1 0 1 0 0,1 0 0 0 0,0 0 0 0 0,0 0-1 0 0,-1 0 1 0 0,1 0 0 0 0,0 0 0 0 0,0 0-1 0 0,0 0 1 0 0,0 0 0 0 0,1-1 0 0 0,-1 1-1 0 0,1 0-9 0 0,29 16 86 0 0,-16-9-29 0 0,4 1-10 0 0,-1 0-1 0 0,1-2 1 0 0,1 0-1 0 0,0-1 0 0 0,0-1 1 0 0,13 2-47 0 0,43 11-7 0 0,-64-14-8 0 0,0-1 0 0 0,1-1 0 0 0,7 1 15 0 0,-3 3 67 0 0,-15-5-240 0 0,0 0-1 0 0,1 0 1 0 0,-1 0-1 0 0,0 0 1 0 0,0-1-1 0 0,0 1 0 0 0,0-1 1 0 0,1 0-1 0 0,0 1 174 0 0,-2-1-6730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0.8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272 0 5920 0 0,'-1'1'155'0'0,"-1"-1"0"0"0,1 0 1 0 0,0 1-1 0 0,-1-1 0 0 0,1 0 1 0 0,0 1-1 0 0,-1 0 0 0 0,1-1 1 0 0,0 1-1 0 0,0 0 0 0 0,0 0 0 0 0,-1 0-155 0 0,-9 6 897 0 0,-25-6-613 0 0,-16 17-548 0 0,47-17 251 0 0,-1 0 0 0 0,1 1 1 0 0,0 0-1 0 0,0 1 0 0 0,0-1 0 0 0,1 1 1 0 0,-1 0-1 0 0,1 0 0 0 0,-2 1 13 0 0,-30 17-79 0 0,33-19 79 0 0,1 0-1 0 0,-1-1 1 0 0,0 1-1 0 0,1 0 1 0 0,-1 0-1 0 0,1 1 1 0 0,0-1-1 0 0,0 0 1 0 0,0 1-1 0 0,0-1 1 0 0,0 1-1 0 0,1 0 1 0 0,-1 0-1 0 0,1 0 1 0 0,0-1-1 0 0,-1 3 1 0 0,-4 11 188 0 0,1 0 0 0 0,-2 13-188 0 0,2-11 223 0 0,1 7 20 0 0,0 0 0 0 0,2 0 0 0 0,0 0 0 0 0,3 19-243 0 0,-1-26 99 0 0,0-14-88 0 0,1 0 1 0 0,0-1-1 0 0,0 1 1 0 0,0-1-1 0 0,1 1 1 0 0,-1-1-1 0 0,1 1 1 0 0,0-1-1 0 0,0 0 1 0 0,0 1-1 0 0,0-1 1 0 0,0 0-1 0 0,1-1 1 0 0,0 1-1 0 0,2 2-11 0 0,17 23 42 0 0,-21-26-40 0 0,0-1 0 0 0,0 1 0 0 0,0-1-1 0 0,1 1 1 0 0,-1-1 0 0 0,1 0 0 0 0,-1 0 0 0 0,1 1-1 0 0,-1-1 1 0 0,1 0 0 0 0,0-1 0 0 0,0 1-1 0 0,-1 0 1 0 0,1 0 0 0 0,0-1 0 0 0,0 1-1 0 0,0-1 1 0 0,0 1 0 0 0,2-1-2 0 0,41 3 39 0 0,-39-3-38 0 0,11 0-49 0 0,1-1 1 0 0,-1 0 0 0 0,1-2-1 0 0,4-1 48 0 0,17-4-1380 0 0,-36 7-4978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1.2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 5624 0 0,'2'-1'104'0'0,"1"0"0"0"0,0 0 0 0 0,0 0 0 0 0,-1 1 0 0 0,1-1 0 0 0,0 1 0 0 0,0-1 0 0 0,0 1 1 0 0,-1 0-1 0 0,1 0 0 0 0,2 1-104 0 0,22-3 536 0 0,11-7-543 0 0,-22 5-54 0 0,0 1 0 0 0,14-2 61 0 0,-19 5-99 0 0,12-2-230 0 0,-1-1 0 0 0,1 0 0 0 0,2-3 329 0 0,-5 0-4362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1.5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380 12 4816 0 0,'1'0'0'0'0,"12"-1"252"0"0,-20-3 127 0 0,0 1-313 0 0,4 2-4 0 0,-1 0-1 0 0,0 1 1 0 0,1-1-1 0 0,-1 1 1 0 0,0 0 0 0 0,1 0-1 0 0,-1 0 1 0 0,0 0-1 0 0,-2 1-61 0 0,-10 0 607 0 0,4-1-353 0 0,4 0-138 0 0,-1 0 0 0 0,1 0 0 0 0,-1 1 0 0 0,1 0 1 0 0,-1 0-1 0 0,1 1 0 0 0,-5 2-116 0 0,-19 3 249 0 0,26-6-188 0 0,0 0 1 0 0,1 1-1 0 0,-1-1 0 0 0,1 1 0 0 0,-1 0 0 0 0,1 0 1 0 0,0 1-1 0 0,0 0-61 0 0,-3 1 73 0 0,-5 4 187 0 0,0 0 0 0 0,0 2 1 0 0,1-1-1 0 0,0 1 0 0 0,0 1 0 0 0,-8 10-260 0 0,14-13 109 0 0,0-1 0 0 0,1 1 0 0 0,-1 1-1 0 0,1-1 1 0 0,1 1 0 0 0,0 0 0 0 0,0 0-1 0 0,1 0 1 0 0,-2 7-109 0 0,2-8 67 0 0,2 0 0 0 0,-1 0 0 0 0,1 0 0 0 0,0 0-1 0 0,1 0 1 0 0,0 0 0 0 0,1 7-67 0 0,-1-10 6 0 0,1 0 1 0 0,0-1-1 0 0,0 1 0 0 0,1-1 0 0 0,0 1 0 0 0,-1-1 0 0 0,2 1 0 0 0,-1-1 0 0 0,0 0 1 0 0,1 0-1 0 0,0 0 0 0 0,0 0 0 0 0,1 1-6 0 0,6 7-40 0 0,1-1 0 0 0,0-1-1 0 0,1 0 1 0 0,12 8 40 0 0,-19-14-7 0 0,0-1-1 0 0,0-1 1 0 0,0 1 0 0 0,1-1-1 0 0,-1 0 1 0 0,1 0 0 0 0,-1-1-1 0 0,1 1 1 0 0,0-1-1 0 0,0 0 1 0 0,-1-1 0 0 0,1 0-1 0 0,0 1 1 0 0,4-2 7 0 0,120-11-36 0 0,-116 11-64 0 0,-10 1-33 0 0,0 0 0 0 0,-1 0 0 0 0,1-1 0 0 0,0 1 0 0 0,0-1 0 0 0,0 0 0 0 0,-1 0 0 0 0,1 0-1 0 0,0-1 1 0 0,0 1 133 0 0,-1-1-7086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1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 7736 0 0,'0'-4'3'0'0,"1"3"9"0"0,7-2 3 0 0,-7 3-6 0 0,0-1-1 0 0,0 1 1 0 0,0-1-1 0 0,0 1 1 0 0,0 0-1 0 0,0-1 1 0 0,0 1-1 0 0,0 0 1 0 0,1 0-1 0 0,-1 0 1 0 0,0 0-1 0 0,0 0 1 0 0,0 0-1 0 0,0 0 1 0 0,1 0-9 0 0,12-1 376 0 0,61-16-206 0 0,-6 1 122 0 0,-58 13-253 0 0,0 2 0 0 0,0-1 1 0 0,1 2-1 0 0,7-1-39 0 0,6 0-1100 0 0,-21 1-4465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2.2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13 459 6224 0 0,'1'-2'55'0'0,"1"0"1"0"0,-1 1 0 0 0,0-1-1 0 0,0 1 1 0 0,1 0 0 0 0,-1-1-1 0 0,1 1 1 0 0,0 0 0 0 0,-1 0-1 0 0,1 0 1 0 0,0 0 0 0 0,1-1-56 0 0,-2 2 64 0 0,1-1 0 0 0,-1 0 0 0 0,0 1 0 0 0,1-1 0 0 0,-1 0 0 0 0,0 0 1 0 0,0 0-1 0 0,0 0 0 0 0,1 1 0 0 0,-1-2 0 0 0,0 1 0 0 0,0 0 0 0 0,-1 0 0 0 0,1 0 0 0 0,0 0 0 0 0,0-1 1 0 0,0 1-1 0 0,-1 0 0 0 0,1-1 0 0 0,-1 1 0 0 0,1 0 0 0 0,-1-1 0 0 0,0 1 0 0 0,1-1 0 0 0,-1 1 0 0 0,0-2-64 0 0,-1-13 517 0 0,-1 0 0 0 0,0 0 0 0 0,-1 0 0 0 0,-5-13-517 0 0,-6-32 396 0 0,3-2 75 0 0,-4-32 286 0 0,21 43 143 0 0,-6 52-866 0 0,17-4 246 0 0,-13 4-257 0 0,1 1 0 0 0,-1-1 1 0 0,0 1-1 0 0,0 1 0 0 0,1-1 1 0 0,-1 0-1 0 0,0 1 0 0 0,0 0 1 0 0,0 0-1 0 0,0 0 1 0 0,-1 1-1 0 0,3 1-23 0 0,3 2 24 0 0,-1 1 0 0 0,0 0 1 0 0,-1 1-1 0 0,6 6-24 0 0,30 55 69 0 0,-26-48-59 0 0,-7-10-3 0 0,0 0-1 0 0,-2 1 0 0 0,1 0 1 0 0,-1 1-1 0 0,-1 0 0 0 0,2 6-6 0 0,-6-14 2 0 0,0 1 1 0 0,1-1-1 0 0,-1 0 0 0 0,1 0 0 0 0,0 0 1 0 0,0 0-1 0 0,1-1 0 0 0,-1 0 0 0 0,1 0 0 0 0,3 2-2 0 0,5 6 5 0 0,-3-5-4 0 0,1 1 0 0 0,0-1 0 0 0,0-1 0 0 0,1 0 1 0 0,0-1-1 0 0,0 0 0 0 0,5 1-1 0 0,-7-4 4 0 0,-1-1 1 0 0,1 0 0 0 0,0-1-1 0 0,0 0 1 0 0,0-1-1 0 0,-1 0 1 0 0,1 0-1 0 0,0-1 1 0 0,-1-1-1 0 0,5-1-4 0 0,-11 3 20 0 0,0 0 0 0 0,0 0 0 0 0,0 0 0 0 0,0-1 0 0 0,0 1 0 0 0,0-1 0 0 0,-1 0 0 0 0,1 0 0 0 0,0 0 0 0 0,-1 0 0 0 0,0-1 0 0 0,1 1 0 0 0,-1 0 0 0 0,0-1 0 0 0,0 0 0 0 0,-1 1 0 0 0,1-1 0 0 0,0 0 0 0 0,-1 0 0 0 0,0 0 0 0 0,1 0 1 0 0,-1 0-1 0 0,-1 0 0 0 0,1-1 0 0 0,0 1 0 0 0,-1 0-20 0 0,2-13 102 0 0,0 0 0 0 0,-2 0 0 0 0,0 0 0 0 0,0 1 0 0 0,-2-2-102 0 0,1-5-45 0 0,-2-25-92 0 0,-3-118-1066 0 0,6 164-8577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2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5016 0 0,'3'1'90'0'0,"1"0"1"0"0,0 0-1 0 0,-1 0 1 0 0,1 0-1 0 0,0 1 1 0 0,-1 0-1 0 0,0-1 1 0 0,1 1-1 0 0,-1 0 0 0 0,0 1 1 0 0,0-1-1 0 0,0 1 1 0 0,0-1-1 0 0,0 1 1 0 0,-1 0-1 0 0,1 0 1 0 0,-1 0-1 0 0,0 0 1 0 0,0 0-1 0 0,1 2-90 0 0,-1 8 361 0 0,-2-13-359 0 0,0 1 0 0 0,0-1 0 0 0,0 1 0 0 0,0-1 0 0 0,0 1-1 0 0,0-1 1 0 0,0 1 0 0 0,0-1 0 0 0,0 0 0 0 0,0 1-1 0 0,0-1 1 0 0,0 1 0 0 0,1-1 0 0 0,-1 0 0 0 0,0 1 0 0 0,0-1-1 0 0,0 1 1 0 0,1-1 0 0 0,-1 0 0 0 0,0 1 0 0 0,0-1-1 0 0,1 0 1 0 0,-1 1 0 0 0,0-1 0 0 0,1 0 0 0 0,-1 1 0 0 0,0-1-1 0 0,1 0 1 0 0,-1 0 0 0 0,0 0 0 0 0,1 1 0 0 0,-1-1-1 0 0,1 0-1 0 0,0 2 7 0 0,-1 0-1 0 0,1-1 0 0 0,0 1 0 0 0,-1 0 0 0 0,1 0 0 0 0,-1 0 0 0 0,0 0 0 0 0,1-1 0 0 0,-1 1 0 0 0,0 0 0 0 0,0 0 1 0 0,0 0-1 0 0,-1 0 0 0 0,1 0 0 0 0,0 1-6 0 0,-1 4 28 0 0,2 12 31 0 0,-1-12-41 0 0,0 0 0 0 0,0 1 0 0 0,0-1-1 0 0,-1 0 1 0 0,0 0 0 0 0,0 0 0 0 0,0 0 0 0 0,-2 1-18 0 0,7 8-902 0 0,-4-16-3868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3.1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6128 0 0,'0'14'-6'0'0,"0"-9"3"0"0,-1 0 0 0 0,1 0 0 0 0,0 0 0 0 0,1 1 0 0 0,0-1 0 0 0,-1 0 0 0 0,1 0 0 0 0,1 0 0 0 0,-1 0 0 0 0,1 0 0 0 0,0 0 3 0 0,9 19 99 0 0,-9-19 62 0 0,0 1 0 0 0,0-1 0 0 0,1 0 0 0 0,0 0 0 0 0,0 0 0 0 0,4 5-161 0 0,0-1 101 0 0,2 0-1 0 0,-1-1 0 0 0,1 1 1 0 0,0-2-1 0 0,5 4-100 0 0,-11-9-5472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4.6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4216 0 0,'0'0'7'0'0,"0"-1"0"0"0,0 1-1 0 0,1-1 1 0 0,-1 1 0 0 0,0 0 0 0 0,1 0 0 0 0,-1-1-1 0 0,0 1 1 0 0,1 0 0 0 0,-1-1 0 0 0,1 1 0 0 0,-1 0 0 0 0,0 0-1 0 0,1 0 1 0 0,-1-1 0 0 0,1 1 0 0 0,-1 0 0 0 0,1 0-1 0 0,-1 0 1 0 0,0 0 0 0 0,1 0 0 0 0,-1 0 0 0 0,1 0 0 0 0,-1 0-1 0 0,1 0 1 0 0,-1 0 0 0 0,1 0 0 0 0,-1 0 0 0 0,1 0 0 0 0,-1 0-1 0 0,0 1 1 0 0,1-1 0 0 0,-1 0 0 0 0,1 0 0 0 0,-1 0-1 0 0,0 1 1 0 0,1-1 0 0 0,-1 0-7 0 0,1 1 21 0 0,0-1 0 0 0,0 0-1 0 0,-1 1 1 0 0,1-1 0 0 0,0 0-1 0 0,0 0 1 0 0,-1 0 0 0 0,1 1-1 0 0,0-1 1 0 0,0 0 0 0 0,-1 0 0 0 0,1 0-1 0 0,0 0 1 0 0,0-1 0 0 0,0 1-1 0 0,-1 0 1 0 0,1 0 0 0 0,0 0-1 0 0,0 0 1 0 0,0-1-21 0 0,6-4 142 0 0,-6 4-120 0 0,1 0-1 0 0,-1 0 1 0 0,1 0 0 0 0,0 0 0 0 0,-1 0 0 0 0,1 0 0 0 0,0 0 0 0 0,0 1 0 0 0,-1-1 0 0 0,1 0-1 0 0,0 1 1 0 0,0 0 0 0 0,0-1 0 0 0,1 1-22 0 0,-1 0 12 0 0,0-1-1 0 0,0 1 1 0 0,0-1 0 0 0,0 0-1 0 0,0 0 1 0 0,0 0 0 0 0,0 0-1 0 0,0 0 1 0 0,0 0-1 0 0,-1-1 1 0 0,1 1 0 0 0,-1 0-1 0 0,2-2-11 0 0,17-10 64 0 0,-5 9-66 0 0,1 0 1 0 0,0 0 0 0 0,0 2-1 0 0,0 0 1 0 0,1 0 0 0 0,13 2 1 0 0,-24 1 4 0 0,0 1 0 0 0,0-1 0 0 0,0 1 1 0 0,0 0-1 0 0,2 2-4 0 0,17 5 24 0 0,-20-7 10 0 0,-1-1-1 0 0,0 1 1 0 0,0 0-1 0 0,0 0 1 0 0,0 1-1 0 0,0-1 1 0 0,0 1-1 0 0,-1 0 1 0 0,1 0-1 0 0,-1 0 1 0 0,0 0-1 0 0,0 1 1 0 0,0-1-1 0 0,0 1-33 0 0,2 3 151 0 0,0 0 0 0 0,0 1-1 0 0,-1 0 1 0 0,0 0 0 0 0,0 0-1 0 0,1 4-150 0 0,-1 2 240 0 0,13 42 414 0 0,-16-52-593 0 0,0 0 1 0 0,0 0-1 0 0,-1 0 0 0 0,1 1 1 0 0,-1-1-1 0 0,0 0 0 0 0,0 1 1 0 0,-1-1-1 0 0,1 0 0 0 0,-1 0 0 0 0,-1 2-61 0 0,1-1 46 0 0,-1-1 0 0 0,0 1 0 0 0,0-1 0 0 0,0 0 0 0 0,-1 0 0 0 0,0 0 0 0 0,1 0 0 0 0,-1 0 0 0 0,-1-1 0 0 0,1 1 0 0 0,0-1 0 0 0,-1 0 0 0 0,0 0 0 0 0,0 0 0 0 0,0-1 0 0 0,0 1 0 0 0,0-1 0 0 0,0 0 0 0 0,-1 0 0 0 0,-3 1-46 0 0,-56 29 404 0 0,41-22-58 0 0,1 1-1 0 0,-14 9-345 0 0,30-16 112 0 0,4-4-80 0 0,1 1 0 0 0,0 0 0 0 0,0 0-1 0 0,-1-1 1 0 0,1 1 0 0 0,0 0 0 0 0,0 0 0 0 0,0 0 0 0 0,0 0 0 0 0,0 0 0 0 0,0 0 0 0 0,0 1 0 0 0,0-1-32 0 0,-7 5 133 0 0,7-6-127 0 0,1 0-1 0 0,0 0 1 0 0,0 0-1 0 0,-1 0 1 0 0,1 0-1 0 0,0 0 1 0 0,0 0-1 0 0,-1 0 1 0 0,1 0-1 0 0,0 1 1 0 0,0-1-1 0 0,-1 0 1 0 0,1 0-1 0 0,0 0 1 0 0,0 0-1 0 0,0 1 1 0 0,-1-1-1 0 0,1 0 0 0 0,0 0 1 0 0,0 0-1 0 0,0 1 1 0 0,0-1-1 0 0,0 0 1 0 0,-1 0-1 0 0,1 1 1 0 0,0-1-1 0 0,0 0 1 0 0,0 0-1 0 0,0 1 1 0 0,0-1-1 0 0,0 0 1 0 0,0 0-1 0 0,0 1 1 0 0,0-1-1 0 0,0 0 1 0 0,0 1-1 0 0,0-1 1 0 0,0 0-1 0 0,0 0 1 0 0,0 1-1 0 0,0-1 1 0 0,0 0-1 0 0,0 0-5 0 0,0 3 48 0 0,0-1-1 0 0,0 0 1 0 0,0 0 0 0 0,0 0-1 0 0,1 0 1 0 0,-1 0 0 0 0,0 0 0 0 0,1 1-1 0 0,0-1 1 0 0,-1 0 0 0 0,1 0-1 0 0,0 0 1 0 0,0-1 0 0 0,1 3-48 0 0,1-2 9 0 0,0 1-1 0 0,-1-1 1 0 0,1 0 0 0 0,0 0 0 0 0,0 0 0 0 0,0 0-1 0 0,0-1 1 0 0,1 1-9 0 0,2 1 46 0 0,15 8 42 0 0,1 1 43 0 0,1-1-1 0 0,22 8-130 0 0,-17-10 24 0 0,-8-3 0 0 0,0 0 0 0 0,11 7-24 0 0,-28-11-4 0 0,0 0 0 0 0,0 0 0 0 0,0 1 0 0 0,0-1 0 0 0,-1 0 0 0 0,1 1 1 0 0,-1 0-1 0 0,0 0 0 0 0,2 2 4 0 0,12 13-26 0 0,6-3-91 0 0,-17-12 68 0 0,1 1-1 0 0,-1 0 0 0 0,0 0 0 0 0,0 0 1 0 0,0 1 49 0 0,15 15-49 0 0,-14-14 33 0 0,1 0-1 0 0,-1 1 1 0 0,-1-1 0 0 0,1 1-1 0 0,-1 0 1 0 0,4 8 16 0 0,7 9-27 0 0,-14-21 27 0 0,0-1 0 0 0,0 1-1 0 0,-1-1 1 0 0,1 1 0 0 0,0 0 0 0 0,-1 0-1 0 0,0 0 1 0 0,1 0 0 0 0,-1 0 0 0 0,0 0-1 0 0,-1 0 1 0 0,1 0 0 0 0,-1 1 0 0 0,1-1-1 0 0,-1 1 1 0 0,0-3 20 0 0,13-1-1300 0 0,-13 0-6430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4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5416 0 0,'5'9'228'0'0,"-4"-7"-178"0"0,0 0 0 0 0,0-1 0 0 0,0 1 1 0 0,0 0-1 0 0,0-1 0 0 0,-1 1 0 0 0,1 0 0 0 0,-1 0 0 0 0,1-1 0 0 0,-1 1 1 0 0,0 0-1 0 0,0 0 0 0 0,0 1-50 0 0,1-1 34 0 0,-1-1 1 0 0,0 1-1 0 0,1-1 1 0 0,-1 0-1 0 0,1 1 0 0 0,-1-1 1 0 0,1 1-1 0 0,-1-1 1 0 0,1 0-1 0 0,0 1 1 0 0,0-1-1 0 0,0 0 1 0 0,0 0-1 0 0,0 1-34 0 0,10 17 302 0 0,18 106 51 0 0,-25-105-142 0 0,0 1 0 0 0,1 15-211 0 0,3 22 529 0 0,0-28 215 0 0,0-1 0 0 0,8 15-744 0 0,-8-27 222 0 0,-6-14-143 0 0,-1-1 0 0 0,1 1 0 0 0,-1 0-1 0 0,0 0 1 0 0,0 0 0 0 0,0 0 0 0 0,0 0 0 0 0,0 0 0 0 0,-1 0 0 0 0,1 0 0 0 0,-1 0 0 0 0,0 0-1 0 0,0 0 1 0 0,0 2-79 0 0,-2-5-1362 0 0,2 0-5666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4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 5120 0 0,'0'0'369'0'0,"0"0"7"0"0,0 0 5 0 0,0 0-34 0 0,0 0-122 0 0,0 0-19 0 0,0 0 2 0 0,0 0-16 0 0,0 0-63 0 0,0 0-10 0 0,0 0-1 0 0,0 0-11 0 0,3 8-28 0 0,8 24-7 0 0,-10-29-54 0 0,0-1 1 0 0,0 1 0 0 0,-1 1-1 0 0,0-1 1 0 0,1 0 0 0 0,-1 0-1 0 0,0 0 1 0 0,-1 0-1 0 0,1 0 1 0 0,0 0 0 0 0,-1 0-1 0 0,0 3-18 0 0,-2 5 103 0 0,2-5-53 0 0,0-1-1 0 0,0 1 0 0 0,0-1 1 0 0,-1 0-1 0 0,0 0 0 0 0,0 1 1 0 0,-1-1-1 0 0,1-1 0 0 0,-1 1 1 0 0,0 0-1 0 0,0-1 0 0 0,-1 1 1 0 0,1-1-1 0 0,-1 0 0 0 0,-4 3-49 0 0,-3 5 32 0 0,-10 15 155 0 0,20-26-150 0 0,-1-1-1197 0 0,2 0-4714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5.5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1 4912 0 0,'2'1'14'0'0,"-1"0"0"0"0,0 0 1 0 0,1 0-1 0 0,-1 0 0 0 0,0 0 1 0 0,0 1-1 0 0,1-1 0 0 0,-1 0 1 0 0,0 1-1 0 0,-1-1 0 0 0,1 1 1 0 0,0-1-1 0 0,0 1 0 0 0,0-1 1 0 0,-1 1-1 0 0,1 0 0 0 0,-1-1 1 0 0,0 1-1 0 0,1 0 0 0 0,-1-1 1 0 0,0 2-15 0 0,0 43 347 0 0,-1-25-291 0 0,-1 16 39 0 0,-6 36-95 0 0,4-42 34 0 0,-7 44 287 0 0,-2-37 253 0 0,-4-6 54 0 0,16-27-571 0 0,-1-1 0 0 0,1 0-1 0 0,-1 0 1 0 0,0 0 0 0 0,0 0 0 0 0,-1 0 0 0 0,1 0 0 0 0,-1 0 0 0 0,1-1 0 0 0,-1 0 0 0 0,0 1-1 0 0,-1 0-56 0 0,0 4 189 0 0,4-7-210 0 0,0-1 0 0 0,0 0 1 0 0,0 0-1 0 0,0 1 0 0 0,0-1 1 0 0,0 0-1 0 0,0 1 0 0 0,0-1 1 0 0,0 0-1 0 0,0 1 0 0 0,-1-1 1 0 0,1 0-1 0 0,0 0 0 0 0,0 1 1 0 0,0-1-1 0 0,0 0 1 0 0,-1 0-1 0 0,1 1 0 0 0,0-1 1 0 0,0 0-1 0 0,0 0 0 0 0,-1 0 1 0 0,1 1-1 0 0,0-1 0 0 0,0 0 1 0 0,-1 0-1 0 0,1 0 0 0 0,0 0 1 0 0,-1 0-1 0 0,1 1 0 0 0,0-1 1 0 0,0 0-1 0 0,-1 0 0 0 0,1 0 1 0 0,0 0-1 0 0,-1 0 0 0 0,1 0 21 0 0,-1 0-5270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5.9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5824 0 0,'0'0'-38'0'0,"17"-10"-44"0"0,-6 4 82 0 0,-10 5-1 0 0,-1 0 1 0 0,1 1-1 0 0,0-1 0 0 0,-1 0 1 0 0,1 1-1 0 0,0-1 1 0 0,0 1-1 0 0,0-1 1 0 0,0 1-1 0 0,-1-1 1 0 0,1 1-1 0 0,0 0 1 0 0,0-1-1 0 0,0 1 1 0 0,1 0 0 0 0,5-2-13 0 0,0 1 0 0 0,0-1 1 0 0,-1-1-1 0 0,1 1 0 0 0,0-1 1 0 0,-1 0-1 0 0,3-2 13 0 0,15-7-71 0 0,10-4-31 0 0,-19 9 163 0 0,-1 1 1 0 0,1 0-1 0 0,0 1 1 0 0,13-3-62 0 0,-7 4 80 0 0,-1 0 77 0 0,1 0-1 0 0,0 1 1 0 0,-1 1-1 0 0,1 1 0 0 0,2 1-156 0 0,10 0 133 0 0,0-2-1 0 0,3-2-132 0 0,-9 2-721 0 0,-23 2-3629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6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0 3616 0 0,'0'0'89'0'0,"-1"13"203"0"0,-8 46 293 0 0,5-37-536 0 0,1 1 1 0 0,0 21-50 0 0,3-8 85 0 0,1-8 205 0 0,-2 0-1 0 0,-3 24-289 0 0,3-35 452 0 0,0 0 0 0 0,0 0 0 0 0,3 7-452 0 0,-2 8 1203 0 0,0-31-1075 0 0,0-1-2 0 0,0 0-11 0 0,0 0-28 0 0,0 0-6 0 0,0 0 4 0 0,0 0-1094 0 0,0 0-4364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6.6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4616 0 0,'1'0'19'0'0,"0"0"0"0"0,1 0 0 0 0,-1 0 0 0 0,0 0 0 0 0,0 0 1 0 0,0 0-1 0 0,0 1 0 0 0,1-1 0 0 0,-1 0 0 0 0,0 1 0 0 0,0-1 0 0 0,0 1 0 0 0,0-1 1 0 0,0 1-1 0 0,0-1 0 0 0,0 1 0 0 0,0 0 0 0 0,0-1 0 0 0,0 1 0 0 0,0 0 0 0 0,-1 0 0 0 0,1 0 1 0 0,0 0-1 0 0,-1 0 0 0 0,2 0-19 0 0,-1 2 91 0 0,0 0-1 0 0,0 0 1 0 0,0 0 0 0 0,-1 1-1 0 0,1-1 1 0 0,-1 0 0 0 0,0 0 0 0 0,0 1-91 0 0,1 6 116 0 0,6 16 239 0 0,-6-21-343 0 0,1-1-1 0 0,-1 1 1 0 0,0-1 0 0 0,-1 1-1 0 0,1-1 1 0 0,-1 2-12 0 0,-11 155 287 0 0,11-148-268 0 0,0 0 1 0 0,-1 0 0 0 0,0 0-1 0 0,-3 7-19 0 0,6-6 123 0 0,0 3-35 0 0,-6-4-17 0 0,2-8 30 0 0,1-1 1 0 0,0 0-1 0 0,0 1 0 0 0,0-1 0 0 0,1 1 1 0 0,-1 4-102 0 0,1-8-40 0 0,0-1 1 0 0,-1 1-1 0 0,1 0 0 0 0,0 0 1 0 0,-1 0-1 0 0,1-1 0 0 0,-1 1 1 0 0,1 0-1 0 0,-1-1 0 0 0,1 1 1 0 0,-1 0-1 0 0,0-1 1 0 0,1 1-1 0 0,-1-1 0 0 0,0 1 1 0 0,1-1-1 0 0,-1 1 0 0 0,0 0 40 0 0,0-1-4934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7.0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85 6520 0 0,'14'-3'650'0'0,"3"1"-18"0"0,16-3-1 0 0,-1-5-419 0 0,23-3-212 0 0,15-4-25 0 0,24-4-30 0 0,-35 9-1185 0 0,-52 10-3997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7.3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358 5 3912 0 0,'0'0'13'0'0,"0"0"0"0"0,0-1 0 0 0,-1 1 0 0 0,1 0 1 0 0,0 0-1 0 0,0 0 0 0 0,0-1 0 0 0,0 1 0 0 0,0 0 0 0 0,0 0 0 0 0,-1 0 1 0 0,1-1-1 0 0,0 1 0 0 0,0 0 0 0 0,0 0 0 0 0,-1 0 0 0 0,1 0 0 0 0,0 0 1 0 0,0 0-1 0 0,0-1 0 0 0,-1 1 0 0 0,1 0 0 0 0,0 0 0 0 0,0 0 0 0 0,-1 0 1 0 0,1 0-1 0 0,0 0 0 0 0,0 0 0 0 0,0 0 0 0 0,-1 0 0 0 0,1 0 0 0 0,0 0 1 0 0,0 0-1 0 0,-1 0 0 0 0,1 0 0 0 0,0 0 0 0 0,0 0 0 0 0,-1 0 0 0 0,1 0 0 0 0,0 0 1 0 0,0 1-14 0 0,-17 3 1054 0 0,-1 0-305 0 0,9-4-640 0 0,-1 1 0 0 0,0 1-1 0 0,1 0 1 0 0,-1 0-1 0 0,-1 2-108 0 0,-25 5 195 0 0,28-7-195 0 0,0 1 0 0 0,0 1 0 0 0,1 0 0 0 0,-1 0 0 0 0,1 0 0 0 0,0 1 0 0 0,0 0 0 0 0,0 0 0 0 0,1 1 0 0 0,-3 2 0 0 0,-1 1 1 0 0,5-5 3 0 0,-1 2-1 0 0,1-1 0 0 0,0 1 1 0 0,1 0-1 0 0,0 0 0 0 0,-1 0 1 0 0,2 0-1 0 0,-1 1 1 0 0,1-1-1 0 0,0 1 0 0 0,0 0 1 0 0,1 0-1 0 0,-1 5-3 0 0,1-6 15 0 0,0 0 1 0 0,-1-1-1 0 0,1 1 0 0 0,-1-1 1 0 0,-2 2-16 0 0,3-3 14 0 0,0 0-1 0 0,0-1 1 0 0,0 1 0 0 0,0 0 0 0 0,0 0 0 0 0,1 0 0 0 0,0 0 0 0 0,-1 1 0 0 0,2-1 0 0 0,-1 0-1 0 0,0 3-13 0 0,1 7 55 0 0,-1-11-40 0 0,1 0-1 0 0,0 0 1 0 0,0 0 0 0 0,0 0 0 0 0,0 0 0 0 0,1 0 0 0 0,-1 0-1 0 0,1 0 1 0 0,0 0 0 0 0,0 0 0 0 0,0-1 0 0 0,0 1 0 0 0,0 0-1 0 0,0 0 1 0 0,1-1 0 0 0,-1 1 0 0 0,1-1 0 0 0,0 1-1 0 0,0-1-14 0 0,4 6 49 0 0,0 0 0 0 0,0-1 0 0 0,1 0 0 0 0,0-1 0 0 0,0 1 0 0 0,1-1 0 0 0,0-1 0 0 0,0 1-1 0 0,0-1 1 0 0,0-1 0 0 0,1 0 0 0 0,0 0 0 0 0,0 0 0 0 0,0-1 0 0 0,9 2-49 0 0,4-2 176 0 0,0 0 1 0 0,0-2 0 0 0,0 0-1 0 0,0-2 1 0 0,0 0 0 0 0,0-1-1 0 0,0-2 1 0 0,12-3-177 0 0,13 0-1052 0 0,-28 1-5165 0 0</inkml:trace>
  <inkml:trace contextRef="#ctx0" brushRef="#br0" timeOffset="1">1 250 8240 0 0,'4'0'226'0'0,"-4"0"-174"0"0,0 0 0 0 0,1 0 0 0 0,-1 0 1 0 0,0 0-1 0 0,0 0 0 0 0,1 0 0 0 0,-1 1 0 0 0,0-1 0 0 0,0 0 1 0 0,1 0-1 0 0,-1 0 0 0 0,0 0 0 0 0,1-1 0 0 0,-1 1 0 0 0,0 0 1 0 0,0 0-1 0 0,1 0 0 0 0,-1 0 0 0 0,0 0 0 0 0,0 0 0 0 0,1 0 1 0 0,-1 0-1 0 0,0 0 0 0 0,0-1 0 0 0,1 1 0 0 0,-1 0 1 0 0,0 0-1 0 0,0 0 0 0 0,1-1 0 0 0,-1 1 0 0 0,0 0 0 0 0,0 0 1 0 0,0 0-1 0 0,0-1 0 0 0,0 1 0 0 0,1 0 0 0 0,-1 0 0 0 0,0-1 1 0 0,0 1-1 0 0,0 0 0 0 0,0-1 0 0 0,0 1 0 0 0,0 0 0 0 0,0 0 1 0 0,0-1-1 0 0,0 1 0 0 0,0 0 0 0 0,0 0 0 0 0,0-1-52 0 0,1 0 15 0 0,1 1 0 0 0,-1-1 0 0 0,0 0-1 0 0,0 0 1 0 0,1 1 0 0 0,-1-1-1 0 0,0 1 1 0 0,1 0 0 0 0,-1-1 0 0 0,1 1-1 0 0,-1 0 1 0 0,1 0 0 0 0,0 0-15 0 0,0-1 19 0 0,25-6 141 0 0,0-2 1 0 0,18-9-161 0 0,-22 8 98 0 0,1 2 1 0 0,0 0-1 0 0,8-1-98 0 0,-20 6 35 0 0,0 0 0 0 0,0-1 0 0 0,0-1 0 0 0,0 0-1 0 0,-1-1-34 0 0,44-16 57 0 0,-7 4-1524 0 0,-43 16-6114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7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0 429 6128 0 0,'5'0'226'0'0,"-5"0"-178"0"0,0 0 1 0 0,1 0-1 0 0,-1 1 1 0 0,0-1-1 0 0,1 0 0 0 0,-1 0 1 0 0,0 0-1 0 0,0 0 0 0 0,1 0 1 0 0,-1 0-1 0 0,0 0 0 0 0,1 0 1 0 0,-1 0-1 0 0,0 0 0 0 0,1 0 1 0 0,-1 0-1 0 0,0 0 0 0 0,1 0 1 0 0,-1 0-1 0 0,0-1 1 0 0,0 1-1 0 0,1 0 0 0 0,-1 0 1 0 0,0 0-1 0 0,0 0 0 0 0,1-1 1 0 0,-1 1-1 0 0,0 0 0 0 0,0 0 1 0 0,1 0-1 0 0,-1-1 0 0 0,0 1 1 0 0,0 0-1 0 0,0 0 1 0 0,1-1-1 0 0,-1 1 0 0 0,0 0 1 0 0,0 0-1 0 0,0-1 0 0 0,0 1 1 0 0,0 0-1 0 0,0-1 0 0 0,0 1 1 0 0,0 0-1 0 0,0-1 0 0 0,0 1-48 0 0,7-1 999 0 0,-7 2-978 0 0,1-1 0 0 0,-1 0 0 0 0,1 0 0 0 0,-1 0 0 0 0,0 0 0 0 0,1 0 0 0 0,-1 0 0 0 0,1 0 0 0 0,-1 0 0 0 0,1 0 1 0 0,-1 0-1 0 0,1 0 0 0 0,-1 0 0 0 0,0 0 0 0 0,1-1 0 0 0,-1 1 0 0 0,1 0 0 0 0,-1 0 0 0 0,0 0 0 0 0,1-1 0 0 0,-1 1 0 0 0,1 0 1 0 0,-1 0-1 0 0,0-1 0 0 0,1 1-21 0 0,-12-220 2209 0 0,9 185-1965 0 0,1 28-116 0 0,0-1 0 0 0,1 1 1 0 0,0 0-1 0 0,0-1 0 0 0,0 1 1 0 0,1 0-1 0 0,0-1 0 0 0,0 1 1 0 0,1 0-1 0 0,0 0 1 0 0,1 0-1 0 0,2-6-128 0 0,-3 10 189 0 0,1-1-1 0 0,1 1 1 0 0,-1-1 0 0 0,0 1-1 0 0,1 0 1 0 0,0 0 0 0 0,0 1-1 0 0,0-1 1 0 0,0 1 0 0 0,2-1-189 0 0,8 8 497 0 0,-10-3-486 0 0,0-1 1 0 0,0 1 0 0 0,1 0-1 0 0,-1 0 1 0 0,-1 1-1 0 0,1-1 1 0 0,0 1 0 0 0,0-1-1 0 0,-1 1 1 0 0,0 1-1 0 0,1-1 1 0 0,1 4-12 0 0,38 49 132 0 0,-34-44-125 0 0,42 73-77 0 0,-15-23 3 0 0,-3-22-124 0 0,-26-33 133 0 0,0 1 0 0 0,0 0-1 0 0,-1 0 1 0 0,0 1 58 0 0,-3-6-13 0 0,0 1 0 0 0,1-1 0 0 0,-1 0-1 0 0,1 0 1 0 0,0 0 0 0 0,0 0 0 0 0,0-1-1 0 0,0 0 1 0 0,0 0 0 0 0,1 0 0 0 0,-1 0 0 0 0,2 0 13 0 0,22 11-39 0 0,-25-12 25 0 0,0 0 0 0 0,0 0 0 0 0,0 0 0 0 0,0-1 0 0 0,0 1 1 0 0,0-1-1 0 0,0 0 0 0 0,0 0 0 0 0,0 0 0 0 0,0 0 0 0 0,0-1 0 0 0,0 1 0 0 0,0-1 0 0 0,0 0 1 0 0,0 0-1 0 0,0 0 0 0 0,0 0 0 0 0,0-1 14 0 0,9-1-81 0 0,-2-1 67 0 0,0 0 0 0 0,0 0 0 0 0,0-1 0 0 0,-1 0 0 0 0,5-4 14 0 0,-10 6 16 0 0,0 0 0 0 0,0-1 1 0 0,-1 1-1 0 0,0-1 1 0 0,1 0-1 0 0,-1 0 0 0 0,0 0 1 0 0,-1-1-1 0 0,1 1 1 0 0,-1-1-1 0 0,0 1 0 0 0,0-1 1 0 0,0-1-17 0 0,-2 4 5 0 0,0-1 0 0 0,0 1 0 0 0,0-1 0 0 0,0 1 0 0 0,0-1-1 0 0,-1 1 1 0 0,1-1 0 0 0,-1 1 0 0 0,0 0 0 0 0,0-2-5 0 0,-1-6 10 0 0,0 1-1 0 0,-1-13 0 0 0,0 0 0 0 0,-2 0 0 0 0,-1 1 0 0 0,-1-1 0 0 0,-9-19-9 0 0,13 31 1 0 0,-1 1-1 0 0,1-1 1 0 0,-2-9-1 0 0,-1-6 0 0 0,1 10 10 0 0,4 13-7 0 0,0-1-1 0 0,0 0 1 0 0,0 0 0 0 0,0 1-1 0 0,1-1 1 0 0,-1 0 0 0 0,1 0 0 0 0,0-2-3 0 0,0 4-18 0 0,7-4-2006 0 0,-6 4-7918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8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 4720 0 0,'1'-1'39'0'0,"1"0"0"0"0,-1 0 1 0 0,1 1-1 0 0,-1-1 0 0 0,1 0 1 0 0,-1 1-1 0 0,1-1 0 0 0,0 1 1 0 0,-1 0-1 0 0,1-1 0 0 0,0 1 0 0 0,-1 0 1 0 0,1 0-1 0 0,0 0 0 0 0,-1 0 1 0 0,1 1-1 0 0,0-1 0 0 0,-1 0 1 0 0,1 1-1 0 0,0-1 0 0 0,-1 1 0 0 0,2 0-39 0 0,-2-1 24 0 0,3 1 52 0 0,-1-1 0 0 0,1 0 0 0 0,0 0 1 0 0,-1 0-1 0 0,1 0 0 0 0,-1-1 0 0 0,1 1 0 0 0,-1-1-76 0 0,21-1 121 0 0,22 2-59 0 0,-13 1 50 0 0,0-1-1 0 0,1-2 1 0 0,-2-1-1 0 0,32-7-111 0 0,-58 9 41 0 0,1 0 0 0 0,-1 0 0 0 0,1 1 0 0 0,-1-1 0 0 0,1 1 0 0 0,-1 1 0 0 0,1 0-41 0 0,21 0 108 0 0,-18-2 20 0 0,0-1-1 0 0,0 0 0 0 0,9-3-127 0 0,-7 2 209 0 0,-11 3-198 0 0,-1 0 1 0 0,0 0-1 0 0,1 0 0 0 0,-1 0 1 0 0,1 0-1 0 0,-1 0 0 0 0,1 0 1 0 0,-1 0-1 0 0,0 0 0 0 0,1 0 1 0 0,-1 0-1 0 0,1 1 1 0 0,-1-1-1 0 0,0 0 0 0 0,1 0 1 0 0,-1 0-1 0 0,0 1 0 0 0,1-1 1 0 0,-1 0-1 0 0,0 0 1 0 0,1 1-1 0 0,-1-1 0 0 0,0 0 1 0 0,0 1-1 0 0,1-1 0 0 0,-1 0 1 0 0,0 1-1 0 0,0-1 1 0 0,0 0-1 0 0,1 1-11 0 0,-1 0 107 0 0,0-1 0 0 0,1 1 0 0 0,-1-1 0 0 0,0 1 0 0 0,1-1 0 0 0,-1 1 0 0 0,1-1 0 0 0,-1 1 0 0 0,1-1 0 0 0,-1 1 0 0 0,1-1 0 0 0,-1 0 0 0 0,1 1 0 0 0,0-1 0 0 0,-1 0 0 0 0,1 0-1 0 0,-1 1 1 0 0,1-1 0 0 0,0 0 0 0 0,-1 0 0 0 0,1 0 0 0 0,0 0-107 0 0,-1 3 66 0 0,0-1 0 0 0,0 1 0 0 0,0-1 0 0 0,0 0 0 0 0,0 1 0 0 0,1-1 0 0 0,-1 1 0 0 0,2 1-66 0 0,0-3 74 0 0,0 0 0 0 0,1 0 0 0 0,-1 0-1 0 0,1 0 1 0 0,-1 0 0 0 0,1-1 0 0 0,0 1-1 0 0,-1-1 1 0 0,1 1 0 0 0,-1-1 0 0 0,1 0-1 0 0,0 0 1 0 0,1-1-74 0 0,3 1 228 0 0,-6 0-124 0 0,-1 0-56 0 0,0 0-11 0 0,0 8 33 0 0,-1-6-59 0 0,1-1-1 0 0,0 1 0 0 0,0 0 1 0 0,0 0-1 0 0,0-1 1 0 0,0 1-1 0 0,1 0 1 0 0,-1 0-1 0 0,0-1 0 0 0,1 1 1 0 0,-1 0-1 0 0,1-1 1 0 0,0 1-1 0 0,-1-1 1 0 0,1 1-1 0 0,0-1 0 0 0,0 1 1 0 0,0-1-1 0 0,1 2-10 0 0,1 0 9 0 0,-1 1-1 0 0,1-1 0 0 0,-1 1 1 0 0,0 0-1 0 0,0-1 0 0 0,0 1 1 0 0,-1 0-1 0 0,1 0 0 0 0,-1 0 1 0 0,0 1-1 0 0,0-1 0 0 0,0 0 1 0 0,-1 2-9 0 0,3 60 106 0 0,-3-52-86 0 0,0-9-11 0 0,0 0-1 0 0,1 0 1 0 0,0-1-1 0 0,0 1 1 0 0,0 0 0 0 0,0-1-1 0 0,1 2-8 0 0,3 11 29 0 0,-4-12-20 0 0,0 1 0 0 0,-1-1 0 0 0,1 0 0 0 0,-1 0 1 0 0,-1 5-10 0 0,0 12 44 0 0,1-21-35 0 0,0-1 6 0 0,0 0 1 0 0,2 0-1648 0 0,-2 0-6608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29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95 6424 0 0,'6'-1'9'0'0,"0"1"0"0"0,1 1-1 0 0,-1-1 1 0 0,0 1 0 0 0,1 0 0 0 0,-1 1 0 0 0,0-1 0 0 0,0 1-1 0 0,3 2-8 0 0,-5-2 5 0 0,-1 0-1 0 0,0 0 0 0 0,0 0 0 0 0,0 1 0 0 0,0 0 0 0 0,0-1 0 0 0,0 1 0 0 0,-1 0 0 0 0,1 1 1 0 0,-1-1-1 0 0,0 0 0 0 0,0 1 0 0 0,0-1 0 0 0,-1 1 0 0 0,1-1 0 0 0,0 2-4 0 0,0 2-10 0 0,2 1 15 0 0,-1 1 1 0 0,0-1-1 0 0,0 1 1 0 0,-1 0-1 0 0,0 0 1 0 0,0 8-6 0 0,4 17 271 0 0,-4-26-161 0 0,0 0 0 0 0,-1 0 0 0 0,0 0-1 0 0,0 3-109 0 0,-1 1 62 0 0,0-5 75 0 0,-1 1 1 0 0,2-1-1 0 0,-1 0 0 0 0,1 1 1 0 0,0-1-1 0 0,0 0 0 0 0,1 0 0 0 0,0 0 1 0 0,2 3-138 0 0,-3-7 156 0 0,0 1 0 0 0,0-1 0 0 0,-1 1 0 0 0,1-1 0 0 0,-1 1 0 0 0,1-1 0 0 0,-1 1 0 0 0,0-1 0 0 0,-1 3-156 0 0,1 1 188 0 0,0-6-99 0 0,0-1 39 0 0,0 0 13 0 0,0 0-2 0 0,0 0-12 0 0,0 0-63 0 0,0 0-16 0 0,0 0 1 0 0,0 0 23 0 0,0 0 71 0 0,0 0 17 0 0,0-31 809 0 0,-18-56-378 0 0,12 34 273 0 0,-13-44-864 0 0,18 94 24 0 0,1 1 0 0 0,0-1 1 0 0,-1 1-1 0 0,1 0 0 0 0,0-1 1 0 0,0 1-1 0 0,1-1 0 0 0,-1 1 1 0 0,0-1-1 0 0,1 1 0 0 0,-1 0 1 0 0,1-1-1 0 0,0 1 0 0 0,0 0 1 0 0,0 0-1 0 0,0-1 1 0 0,0 1-1 0 0,1 0-24 0 0,7-21 179 0 0,-6 17-147 0 0,-1 1 0 0 0,1-1 0 0 0,0 1 0 0 0,0 0 0 0 0,1 0 0 0 0,0 0 0 0 0,0 0 0 0 0,0 0-32 0 0,9-11 13 0 0,-10 12-10 0 0,1 1 0 0 0,-1 0 0 0 0,1 0-1 0 0,0 0 1 0 0,0 1 0 0 0,0 0 0 0 0,0-1 0 0 0,1 1-1 0 0,-1 0 1 0 0,0 1 0 0 0,1-1 0 0 0,0 1 0 0 0,-1 0-1 0 0,1 0 1 0 0,1 1-3 0 0,19-7 8 0 0,-15 6-7 0 0,0 0 0 0 0,0 0 0 0 0,0 1 0 0 0,0 1 0 0 0,0-1 0 0 0,0 2 1 0 0,7 1-2 0 0,-9-2 0 0 0,11 2 16 0 0,-1 0 0 0 0,0 1-1 0 0,0 1 1 0 0,0 1 0 0 0,0 0-1 0 0,1 2-15 0 0,16 4 38 0 0,-31-11-33 0 0,0 0 1 0 0,-1 0 0 0 0,1 0-1 0 0,0 1 1 0 0,0-1 0 0 0,-1 1 0 0 0,1 0-1 0 0,-1 0 1 0 0,1 0 0 0 0,-1 0-1 0 0,0 1 1 0 0,0-1 0 0 0,0 1 0 0 0,2 1-6 0 0,-2 0 0 0 0,0-1 1 0 0,0 1-1 0 0,0 0 1 0 0,0 0 0 0 0,-1 0-1 0 0,0 0 1 0 0,0 0 0 0 0,0 0-1 0 0,0 1 1 0 0,0-1-1 0 0,-1 1 1 0 0,0-1 0 0 0,0 1-1 0 0,0 0 1 0 0,-1 0 0 0 0,1-1-1 0 0,-1 1 1 0 0,0 0 0 0 0,-1 3-1 0 0,-4 5-15 0 0,-1 2-9 0 0,6-12 20 0 0,-2 0-1 0 0,1-1 1 0 0,0 1 0 0 0,-1 0 0 0 0,1-1 0 0 0,-1 1 0 0 0,1-1-1 0 0,-1 0 1 0 0,0 0 0 0 0,0 1 0 0 0,0-1 0 0 0,-1 0-1 0 0,1-1 1 0 0,0 1 4 0 0,-14 2-11 0 0,1-1 0 0 0,0-1-1 0 0,-1-1 1 0 0,1 0 0 0 0,-1-1-1 0 0,-3 0 12 0 0,-28-4-70 0 0,-17-5 70 0 0,-39-4-114 0 0,51 0-22 0 0,51 13 141 0 0,1 0 0 0 0,0 0 0 0 0,0 0 0 0 0,-1 0-1 0 0,1 0 1 0 0,0 0 0 0 0,0 0 0 0 0,-1 0 0 0 0,1 0 0 0 0,0 0 0 0 0,0 0-1 0 0,-1-1 1 0 0,1 1 0 0 0,0 0 0 0 0,0 0 0 0 0,-1 0 0 0 0,1 0-1 0 0,0-1 1 0 0,0 1 0 0 0,0 0 0 0 0,0 0 0 0 0,-1 0 0 0 0,1-1-1 0 0,0 1 1 0 0,0 0 0 0 0,0 0 0 0 0,0-1 0 0 0,0 1 0 0 0,0 0 0 0 0,-1 0-1 0 0,1-1 1 0 0,0 1 0 0 0,0 0 0 0 0,0-1-5 0 0,-5-6-2599 0 0,5 7-6001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4.7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0 149 5320 0 0,'2'-1'5'0'0,"1"1"-1"0"0,-1-1 1 0 0,1 0 0 0 0,-1 0-1 0 0,0 1 1 0 0,0-1 0 0 0,0-1-1 0 0,1 1 1 0 0,-1 0 0 0 0,0 0-1 0 0,0-1 1 0 0,-1 1 0 0 0,1-1-1 0 0,0 0 1 0 0,0-1-5 0 0,13-8 83 0 0,23-18 269 0 0,-32 22-315 0 0,1 2 0 0 0,0-1 0 0 0,1 1-1 0 0,-1 0 1 0 0,1 0 0 0 0,0 1 0 0 0,0 0 0 0 0,4 0-37 0 0,29-13 53 0 0,-26 10-51 0 0,1 1 0 0 0,14-3-2 0 0,-25 7-4 0 0,0 1 1 0 0,0 0-1 0 0,0 1 0 0 0,0-1 1 0 0,0 1-1 0 0,0 0 1 0 0,0 1-1 0 0,0-1 0 0 0,0 1 1 0 0,0 0-1 0 0,3 1 4 0 0,24 7-10 0 0,-17-6 19 0 0,0 2 0 0 0,-1 0 0 0 0,14 7-9 0 0,-23-10 20 0 0,-1 1 1 0 0,1-1-1 0 0,-1 1 1 0 0,0 1-1 0 0,0-1 1 0 0,0 1 0 0 0,0-1-1 0 0,0 1 1 0 0,-1 0-1 0 0,0 0 1 0 0,0 1 0 0 0,0-1-1 0 0,2 5-20 0 0,-3-4 50 0 0,1 0 0 0 0,-1 1 1 0 0,0-1-1 0 0,-1 1 0 0 0,1 0 0 0 0,-1-1 0 0 0,0 1 0 0 0,-1 0 1 0 0,1 0-1 0 0,-1 0 0 0 0,-1 0 0 0 0,1-1 0 0 0,-1 1 0 0 0,0 0 0 0 0,0 0 1 0 0,-1 4-51 0 0,-1-3 67 0 0,0 1 1 0 0,0-1 0 0 0,-1 1-1 0 0,0-1 1 0 0,0 0 0 0 0,-1-1-1 0 0,0 1 1 0 0,0-1-1 0 0,-1 0 1 0 0,1 0 0 0 0,-6 3-68 0 0,-21 21 292 0 0,17-16-86 0 0,-1 0-1 0 0,0 0 1 0 0,-1-2-1 0 0,0 0 1 0 0,-12 5-206 0 0,4-4 308 0 0,8-4 19 0 0,-1 0 0 0 0,-1-1 0 0 0,1-1 0 0 0,-1-1-327 0 0,17-6 50 0 0,0 0 1 0 0,1 1 0 0 0,-1-1-1 0 0,0 1 1 0 0,1-1 0 0 0,-1 1-1 0 0,0 0 1 0 0,1-1 0 0 0,-1 1-1 0 0,1 0 1 0 0,-1 0 0 0 0,1 0-1 0 0,-1 0 1 0 0,1 0 0 0 0,0 0-1 0 0,0 1 1 0 0,0-1 0 0 0,-1 0-1 0 0,1 1 1 0 0,0-1 0 0 0,1 1-1 0 0,-1-1 1 0 0,0 1 0 0 0,0-1-1 0 0,1 1 1 0 0,-1 0 0 0 0,1-1-1 0 0,-1 1 1 0 0,1 0 0 0 0,-1-1-1 0 0,1 1 1 0 0,0 0 0 0 0,0 0-1 0 0,0-1 1 0 0,0 1 0 0 0,1 1-51 0 0,7 1 140 0 0,2 3-73 0 0,-8-5-47 0 0,0 0 0 0 0,1-1 1 0 0,-1 1-1 0 0,0-1 0 0 0,1 1 1 0 0,0-1-1 0 0,-1 0 0 0 0,1 0 1 0 0,0 0-1 0 0,-1-1 0 0 0,2 1-20 0 0,36 7 113 0 0,-5 0-40 0 0,1-2-1 0 0,-1-2 0 0 0,1-1 1 0 0,23-1-73 0 0,-28-4 51 0 0,-3 0 83 0 0,-1 1-1 0 0,1 2 0 0 0,-1 0 0 0 0,13 4-133 0 0,-21-3 69 0 0,20 6-1618 0 0,-37-7-7500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0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4720 0 0,'4'-1'108'0'0,"-1"0"1"0"0,1 1-1 0 0,-1-1 1 0 0,1 1-1 0 0,-1 0 1 0 0,1 0-1 0 0,1 0-108 0 0,-2 1 145 0 0,0-1 0 0 0,0 0 0 0 0,1 0 0 0 0,-1-1 1 0 0,0 1-1 0 0,0-1 0 0 0,1 1 0 0 0,1-2-145 0 0,-4 1 31 0 0,0 1 0 0 0,-1-1-1 0 0,1 1 1 0 0,0 0 0 0 0,0-1 0 0 0,0 1 0 0 0,0 0 0 0 0,0 0 0 0 0,-1-1 0 0 0,1 1 0 0 0,0 0-1 0 0,0 0 1 0 0,0 0 0 0 0,0 0 0 0 0,0 0 0 0 0,0 0 0 0 0,0 0 0 0 0,0 1 0 0 0,0-1 0 0 0,0 0-1 0 0,-1 0 1 0 0,1 1 0 0 0,0-1 0 0 0,0 0 0 0 0,0 1 0 0 0,0-1 0 0 0,-1 1 0 0 0,1-1 0 0 0,0 1-1 0 0,0 0 1 0 0,-1-1 0 0 0,1 1 0 0 0,-1 0 0 0 0,1-1 0 0 0,0 1 0 0 0,-1 0 0 0 0,1 0-31 0 0,0 4-1 0 0,1-1 0 0 0,-1 0 0 0 0,0 1 0 0 0,0-1 0 0 0,0 1 0 0 0,-1 0 0 0 0,0 1 1 0 0,4 21 122 0 0,4-1 21 0 0,-2 1 0 0 0,0-1 0 0 0,-2 1 0 0 0,-1 0 0 0 0,-1 22-143 0 0,-1-30 92 0 0,-2 47 380 0 0,0-46 143 0 0,0-1 1 0 0,3 15-616 0 0,-2-31 33 0 0,1-1 1 0 0,0 1 0 0 0,0 0 0 0 0,0-1 0 0 0,0 1-1 0 0,1-1 1 0 0,-1 1 0 0 0,1-1 0 0 0,-1 0 0 0 0,1 0-1 0 0,0 1 1 0 0,0-1 0 0 0,0 0-34 0 0,1 1 67 0 0,-1-1 1 0 0,0 1 0 0 0,1 0-1 0 0,-1 0 1 0 0,0 0-1 0 0,-1 1 1 0 0,2 2-68 0 0,15 22 560 0 0,-18-27-562 0 0,0-1 0 0 0,0 1 1 0 0,0-1-1 0 0,1 1 1 0 0,-1-1-1 0 0,0 1 1 0 0,0-1-1 0 0,1 1 0 0 0,-1-1 1 0 0,0 1-1 0 0,1-1 1 0 0,-1 0-1 0 0,0 1 1 0 0,1-1-1 0 0,-1 0 0 0 0,1 1 1 0 0,-1-1-1 0 0,0 0 1 0 0,1 0-1 0 0,-1 1 0 0 0,1-1 1 0 0,-1 0-1 0 0,1 0 1 0 0,-1 0-1 0 0,1 1 1 0 0,-1-1-1 0 0,1 0 2 0 0,-1-1-8453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4.0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 0 8744 0 0,'0'0'464'0'0,"0"0"1"0"0,0 0 32 0 0,0 0 30 0 0,0 0-287 0 0,0 0-75 0 0,0 0-43 0 0,3 7-161 0 0,0 10 8 0 0,0 1 1 0 0,-1 0-1 0 0,-1 0 0 0 0,0 0 1 0 0,-1 0-1 0 0,-2 7 31 0 0,-12 165 53 0 0,12-84-51 0 0,3-58-2 0 0,-1-46 0 0 0,0-1 0 0 0,0 1 0 0 0,0-1 0 0 0,0 1 0 0 0,0-1 0 0 0,0 1 0 0 0,0-1 0 0 0,0 1 0 0 0,1-1 0 0 0,-1 0 0 0 0,1 1 0 0 0,-1-1 0 0 0,1 1 0 0 0,0-1 0 0 0,-1 0 0 0 0,1 1 0 0 0,0-1 0 0 0,0 0 0 0 0,0 0 0 0 0,0 0 0 0 0,0 0 0 0 0,0 0 0 0 0,0 0 0 0 0,0 0 0 0 0,1 0 0 0 0,-1 0 0 0 0,0 1-2 0 0,0 0 1 0 0,-1 0-1 0 0,0 0 1 0 0,1 0 0 0 0,-1 0-1 0 0,0 0 1 0 0,0 0-1 0 0,0 0 1 0 0,0 0-1 0 0,-1 2 2 0 0,1 2-1 0 0,-9-165 171 0 0,9 119-133 0 0,2 15 1 0 0,-2-1 1 0 0,-1 1-1 0 0,-1-1 1 0 0,-1 1 0 0 0,-2 0-1 0 0,-3-13-38 0 0,6 31 16 0 0,1 1-1 0 0,0 0 0 0 0,0-1 1 0 0,0 1-1 0 0,1-1 1 0 0,0 1-1 0 0,1-5-15 0 0,-1-28 304 0 0,-4 32-217 0 0,4 7-84 0 0,0 0-1 0 0,0 0 1 0 0,0 0 0 0 0,0 0 0 0 0,0 0 0 0 0,0 0 0 0 0,0 0 0 0 0,0 0-1 0 0,0 0 1 0 0,0 0 0 0 0,0 0 0 0 0,0 0 0 0 0,0-1 0 0 0,0 1-1 0 0,0 0 1 0 0,0 0 0 0 0,0 0 0 0 0,-1 0 0 0 0,1 0 0 0 0,0 0-1 0 0,0 0 1 0 0,0 0 0 0 0,0 0 0 0 0,1-1 0 0 0,-1 1 0 0 0,0 0 0 0 0,0 0-1 0 0,0 0 1 0 0,0 0 0 0 0,0 0 0 0 0,0 0 0 0 0,0 0 0 0 0,0 0-1 0 0,0 0 1 0 0,0 0 0 0 0,0-1 0 0 0,0 1 0 0 0,0 0 0 0 0,0 0-1 0 0,0 0 1 0 0,0 0 0 0 0,0 0 0 0 0,0 0 0 0 0,0 0 0 0 0,1 0-1 0 0,-1 0 1 0 0,0 0 0 0 0,0 0 0 0 0,0 0 0 0 0,0 0 0 0 0,0 0 0 0 0,0 0-1 0 0,0 0 1 0 0,0 0 0 0 0,0 0 0 0 0,1 0 0 0 0,-1 0 0 0 0,0 0-1 0 0,0 0 1 0 0,0 0 0 0 0,0 0 0 0 0,0 0-3 0 0,1-1 11 0 0,0 0-1 0 0,-1 0 1 0 0,1 0 0 0 0,0 0-1 0 0,-1 0 1 0 0,1 0 0 0 0,0 0-1 0 0,-1 0 1 0 0,1 0 0 0 0,-1 0-1 0 0,0 0 1 0 0,1 0 0 0 0,-1-1-1 0 0,0 1 1 0 0,0 0 0 0 0,0 0-1 0 0,0 0 1 0 0,0 0-1 0 0,0-1 1 0 0,0 1 0 0 0,0 0-1 0 0,0 0-10 0 0,1-14 190 0 0,-1 14-186 0 0,0 1 0 0 0,1-1-1 0 0,-1 1 1 0 0,0 0 0 0 0,0-1 0 0 0,0 1-1 0 0,1 0 1 0 0,-1-1 0 0 0,0 1-1 0 0,0 0 1 0 0,1-1 0 0 0,-1 1 0 0 0,0 0-1 0 0,1-1 1 0 0,-1 1 0 0 0,1 0 0 0 0,-1 0-1 0 0,0 0 1 0 0,1-1 0 0 0,-1 1-1 0 0,0 0 1 0 0,1 0 0 0 0,-1 0 0 0 0,1 0-1 0 0,-1 0 1 0 0,1 0 0 0 0,-1 0-1 0 0,0 0 1 0 0,1 0 0 0 0,-1 0-4 0 0,15 0 31 0 0,-10-1-26 0 0,1 1 0 0 0,-1 0 0 0 0,1 0 1 0 0,-1 0-1 0 0,1 1 0 0 0,-1 0 0 0 0,1 0 0 0 0,-1 0 0 0 0,0 1 0 0 0,1 0 0 0 0,-1 0 0 0 0,0 0 0 0 0,1 1-5 0 0,25 17-77 0 0,3 1-130 0 0,0 2-1 0 0,6 8 208 0 0,-36-27-25 0 0,0 1 0 0 0,0-1 0 0 0,0 1 0 0 0,-1 0 0 0 0,1 0 0 0 0,-1 1 0 0 0,-1-1 0 0 0,2 2 25 0 0,15 25-70 0 0,-11-21 70 0 0,0 0 0 0 0,-1 1 0 0 0,0 0 0 0 0,-1 0 0 0 0,0 0 0 0 0,12 21-20 0 0,-14-28 15 0 0,-1 0 0 0 0,0 1 0 0 0,0-1 1 0 0,0 1-1 0 0,-1 0 0 0 0,1 0 0 0 0,-1 0 0 0 0,0 2 5 0 0,-1-4 16 0 0,-1 1 1 0 0,1-1-1 0 0,-1 1 1 0 0,0 0-1 0 0,0 0 0 0 0,0-1 1 0 0,0 1-1 0 0,-1 0 1 0 0,0-1-1 0 0,0 1 0 0 0,0-1 1 0 0,-1 1-1 0 0,1-1 1 0 0,-1 1-1 0 0,0-1 0 0 0,0 0 1 0 0,-1 0-1 0 0,1 0 1 0 0,-1 0-1 0 0,0 0-16 0 0,1-2 13 0 0,0 0-1 0 0,0-1 1 0 0,0 1-1 0 0,0-1 1 0 0,-1 1 0 0 0,1-1-1 0 0,-1 1 1 0 0,1-1-1 0 0,-3 1-12 0 0,-15 9 59 0 0,13-4-41 0 0,-1 0 0 0 0,0-1 1 0 0,0 1-1 0 0,-1-2 0 0 0,1 1 1 0 0,-1-1-1 0 0,-1 0 0 0 0,1-1 0 0 0,-1 0 1 0 0,-1 0-19 0 0,-19-3 11 0 0,19-2 2 0 0,3-4-17 0 0,2-2-18 0 0,5 7-14 0 0,1 0 1 0 0,-1 0-1 0 0,1 0 0 0 0,-1 0 0 0 0,1 0 0 0 0,-1 0 0 0 0,1 0 0 0 0,-1-1 0 0 0,1 1 0 0 0,-1 0 1 0 0,1 0-1 0 0,-1-1 0 0 0,1 1 0 0 0,0 0 0 0 0,-1-1 0 0 0,1 1 0 0 0,0 0 0 0 0,-1-1 0 0 0,1 1 1 0 0,0-1-1 0 0,-1 1 0 0 0,1-1 0 0 0,0 1 0 0 0,0 0 0 0 0,-1-1 0 0 0,1 1 0 0 0,0-1 0 0 0,0 1 1 0 0,0-1-1 0 0,0 1 0 0 0,0-1 0 0 0,0 1 0 0 0,-1-1 0 0 0,1 1 0 0 0,0-1 0 0 0,1 0 0 0 0,-1 1 1 0 0,0-1-1 0 0,0 1 0 0 0,0-1 0 0 0,0 1 36 0 0,0-2-386 0 0,0 1-7339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4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0 5320 0 0,'-35'2'1986'0'0,"29"-1"-1988"0"0,1 0 0 0 0,0 0-1 0 0,0 1 1 0 0,0 0 0 0 0,0 0-1 0 0,0 0 1 0 0,0 0 0 0 0,-3 3 2 0 0,-34 18 180 0 0,31-17-142 0 0,-1 0-1 0 0,1 0 1 0 0,0 1 0 0 0,1 1 0 0 0,0-1 0 0 0,0 2 0 0 0,0-1-1 0 0,-1 4-37 0 0,-2 4 63 0 0,2 0-1 0 0,0 1 0 0 0,0 1 0 0 0,-5 14-62 0 0,-30 78 270 0 0,43-98-230 0 0,1-1 0 0 0,0 1 0 0 0,0 0-1 0 0,1 0 1 0 0,1 0 0 0 0,0 1 0 0 0,1 10-40 0 0,0-21 8 0 0,-1 0-1 0 0,1 0 1 0 0,-1 0 0 0 0,1 0 0 0 0,0 0 0 0 0,0 0 0 0 0,0 0 0 0 0,0 0 0 0 0,0 0 0 0 0,1 0-1 0 0,-1-1 1 0 0,0 1 0 0 0,1 0 0 0 0,-1-1 0 0 0,1 0 0 0 0,0 1 0 0 0,1 0-8 0 0,17 20 163 0 0,-19-20-135 0 0,0 0-1 0 0,1 0 1 0 0,-1-1 0 0 0,1 1-1 0 0,0-1 1 0 0,-1 1 0 0 0,1-1 0 0 0,0 1-1 0 0,0-1 1 0 0,0 0 0 0 0,0 0-1 0 0,0 0 1 0 0,0 0 0 0 0,0 0-1 0 0,1-1 1 0 0,-1 1 0 0 0,0 0-1 0 0,0-1 1 0 0,0 0 0 0 0,1 1-28 0 0,9 0 148 0 0,-1-1 1 0 0,1 0-1 0 0,6-1-148 0 0,1 1 96 0 0,-8-1 5 0 0,0 0 1 0 0,0 0 0 0 0,8-3-102 0 0,19-2 191 0 0,-32 7-152 0 0,0-2 1 0 0,0 1-1 0 0,0-1 1 0 0,0 0 0 0 0,-1 0-1 0 0,1 0 1 0 0,0-1-1 0 0,-1 0 1 0 0,1 0 0 0 0,-1 0-1 0 0,1-1 1 0 0,-1 0-1 0 0,5-3-39 0 0,25-20 276 0 0,-20 17-187 0 0,-1-1 0 0 0,-1-1 0 0 0,0 0 0 0 0,3-5-89 0 0,25-35-1408 0 0,-39 47-5882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4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24 152 5920 0 0,'0'0'26'0'0,"-1"0"-1"0"0,1 0 1 0 0,-1 0 0 0 0,1 0 0 0 0,-1 0-1 0 0,1 0 1 0 0,-1 0 0 0 0,1 0 0 0 0,-1 0-1 0 0,1 0 1 0 0,-1 0 0 0 0,1 1 0 0 0,-1-1 0 0 0,1 0-1 0 0,0 0 1 0 0,-1 1 0 0 0,1-1 0 0 0,-1 0-1 0 0,1 1 1 0 0,0-1 0 0 0,-1 0 0 0 0,1 1-1 0 0,0-1 1 0 0,0 0 0 0 0,-1 1 0 0 0,1-1 0 0 0,0 1-1 0 0,0-1 1 0 0,-1 1 0 0 0,1-1 0 0 0,0 1-26 0 0,-3 2 694 0 0,-6-10-315 0 0,15 14-190 0 0,-3-6-76 0 0,8-6-94 0 0,12-3-12 0 0,0-1 0 0 0,-1-1 0 0 0,0-1-1 0 0,0-1 1 0 0,6-6-7 0 0,-11 7 12 0 0,1 1-1 0 0,0 0 1 0 0,0 1 0 0 0,1 1-1 0 0,0 1 1 0 0,0 0-1 0 0,1 2 1 0 0,5-1-12 0 0,12-1 22 0 0,-16 3-438 0 0,0 1-1 0 0,16 0 417 0 0,-33 3-5309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5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66 391 5520 0 0,'8'9'396'0'0,"-10"-11"488"0"0,-6-11 516 0 0,7 7-1220 0 0,0 1-1 0 0,0 0 1 0 0,0 0 0 0 0,-1 0 0 0 0,0 0 0 0 0,-2-4-180 0 0,-6-21 157 0 0,-24-165 886 0 0,27 148-570 0 0,7 46-415 0 0,-1-1 0 0 0,1 1 0 0 0,0-1 0 0 0,0 1 1 0 0,0-1-1 0 0,0 0 0 0 0,0 1 0 0 0,1-1 0 0 0,-1 1 0 0 0,0-1 1 0 0,1 0-1 0 0,-1 1 0 0 0,1-1 0 0 0,-1 1 0 0 0,1 0 0 0 0,0-1 1 0 0,0 1-1 0 0,-1-1 0 0 0,1 1 0 0 0,0 0 0 0 0,0 0 1 0 0,0-1-1 0 0,1 1 0 0 0,-1 0 0 0 0,0 0 0 0 0,0 0 0 0 0,1 0 1 0 0,-1 1-1 0 0,0-1 0 0 0,2 0-58 0 0,0 1 51 0 0,0 0 1 0 0,0 0-1 0 0,-1 1 1 0 0,1 0-1 0 0,0-1 1 0 0,0 1-1 0 0,0 0 1 0 0,0 0-1 0 0,1 2-51 0 0,1-2 78 0 0,5 3-42 0 0,1 1-1 0 0,-1-1 1 0 0,0 2-1 0 0,0-1 1 0 0,0 2 0 0 0,-1-1-1 0 0,0 1 1 0 0,0 0-1 0 0,7 9-35 0 0,11 7 70 0 0,-11-10-11 0 0,-1 0 0 0 0,-1 1 1 0 0,0 1-1 0 0,6 9-59 0 0,3 4 56 0 0,1-1 0 0 0,0-2 0 0 0,10 7-56 0 0,10 11 40 0 0,-41-41-33 0 0,-1 0 1 0 0,1 1-1 0 0,0-1 1 0 0,0 0-1 0 0,0 0 1 0 0,0-1-1 0 0,0 1 1 0 0,0-1-1 0 0,0 1 1 0 0,0-1-1 0 0,1 0 1 0 0,1 0-8 0 0,-3 0 10 0 0,0-1 1 0 0,0 0 0 0 0,0 0-1 0 0,0 0 1 0 0,0 0-1 0 0,0 0 1 0 0,0 0-1 0 0,0-1 1 0 0,0 1 0 0 0,0-1-1 0 0,0 1 1 0 0,0-1-1 0 0,0 0 1 0 0,0 0-1 0 0,0 1 1 0 0,-1-1 0 0 0,1-1-1 0 0,0 1 1 0 0,-1 0-1 0 0,1 0 1 0 0,1-2-11 0 0,5-2 57 0 0,-7 4-55 0 0,-1 1-1 0 0,0 0 1 0 0,1 0-1 0 0,-1-1 1 0 0,1 1-1 0 0,-1 0 1 0 0,0 0-1 0 0,1-1 1 0 0,-1 1 0 0 0,1 0-1 0 0,-1-1 1 0 0,0 1-1 0 0,0-1 1 0 0,1 1-1 0 0,-1 0 1 0 0,0-1-1 0 0,0 1 1 0 0,1-1-1 0 0,-1 1 1 0 0,0-1-1 0 0,0 1 1 0 0,0-1-1 0 0,0 1 1 0 0,0-1-1 0 0,0 1 1 0 0,0-1-1 0 0,0 1 1 0 0,0 0-1 0 0,0-1 1 0 0,0 1-1 0 0,0-1 1 0 0,0 1 0 0 0,0-1-1 0 0,0 1 1 0 0,0-1-2 0 0,0-2 5 0 0,0-1 0 0 0,1 1 0 0 0,-1 0 1 0 0,1 0-1 0 0,0 0 0 0 0,0-1 0 0 0,1-1-5 0 0,-1 2 16 0 0,0 0-1 0 0,0 0 0 0 0,0 0 1 0 0,0 0-1 0 0,-1 0 0 0 0,1-1 1 0 0,-1 1-1 0 0,0 0 0 0 0,0-2-15 0 0,-9-63 498 0 0,5 44-23 0 0,1 1 0 0 0,0-21-475 0 0,3 27 49 0 0,-1 9-18 0 0,1 0 0 0 0,1 0 0 0 0,-1 0 0 0 0,2-3-31 0 0,-1 8 9 0 0,-1 1-1 0 0,1-1 0 0 0,0 0 0 0 0,0 1 0 0 0,0 0 0 0 0,0-1 0 0 0,1 1 0 0 0,-1 0 0 0 0,1-1 0 0 0,-1 1 0 0 0,1 0 1 0 0,0 0-1 0 0,0 0 0 0 0,0 1 0 0 0,0-2-8 0 0,7-3-406 0 0,0 0 0 0 0,1 0-1 0 0,-1 0 1 0 0,1 1 0 0 0,6-2 406 0 0,-13 6-10278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5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23 7024 0 0,'-2'1'94'0'0,"0"0"1"0"0,0 1 0 0 0,0-1 0 0 0,0 1-1 0 0,1-1 1 0 0,-1 1 0 0 0,0 0-1 0 0,1 0 1 0 0,-1 0 0 0 0,1 0 0 0 0,0 0-1 0 0,0 0 1 0 0,-1 0 0 0 0,1 0-1 0 0,1 0 1 0 0,-1 1-95 0 0,-6 9 97 0 0,-9 15-112 0 0,0 0 0 0 0,2 1 0 0 0,1 1 0 0 0,-2 11 15 0 0,12-30 3 0 0,1 0 0 0 0,1 1 0 0 0,0-1 1 0 0,0 1-1 0 0,1 2-3 0 0,-4 35 57 0 0,3-37-11 0 0,0-1-1 0 0,1 1 1 0 0,1-1 0 0 0,-1 1-1 0 0,2-1 1 0 0,-1 1 0 0 0,1-1-1 0 0,1 0 1 0 0,0 0-1 0 0,4 8-45 0 0,-2-2 113 0 0,-4-14-90 0 0,-1 1-1 0 0,1-1 1 0 0,0 0-1 0 0,0 0 0 0 0,0 0 1 0 0,0 0-1 0 0,1 0 1 0 0,-1 0-1 0 0,0-1 1 0 0,1 1-1 0 0,-1 0 0 0 0,1-1 1 0 0,0 1-1 0 0,0-1 1 0 0,-1 1-1 0 0,1-1 1 0 0,0 0-1 0 0,0 0 0 0 0,0 0 1 0 0,0 0-1 0 0,1 0-22 0 0,1 0 56 0 0,0 0-1 0 0,1 0 0 0 0,-1 0 1 0 0,0-1-1 0 0,0 0 0 0 0,1 0 1 0 0,-1 0-1 0 0,0 0 0 0 0,0-1 1 0 0,1 1-1 0 0,0-2-55 0 0,7-1 103 0 0,0 0 1 0 0,0-2-1 0 0,0 1 1 0 0,-1-2-1 0 0,0 1 1 0 0,0-2-1 0 0,6-3-103 0 0,-11 5 21 0 0,-1 0 0 0 0,0 0 0 0 0,0-1 0 0 0,0 1-1 0 0,0-1 1 0 0,-1 0 0 0 0,0 0-21 0 0,12-15 66 0 0,-10 13-20 0 0,0 0 0 0 0,0 0 1 0 0,-1-1-1 0 0,0 0 0 0 0,0 0 0 0 0,-1 0 0 0 0,0 0 0 0 0,-1-1 0 0 0,0 0 0 0 0,0 1 0 0 0,0-10-46 0 0,-1 6 204 0 0,-1-1 0 0 0,-1 0 0 0 0,0 1 0 0 0,-1-1 0 0 0,-1-4-204 0 0,1 12 72 0 0,-1 0 0 0 0,0 0 0 0 0,-1 1 0 0 0,1-1 0 0 0,-1 1 0 0 0,0-1-1 0 0,-1 1 1 0 0,1 0 0 0 0,-1 0 0 0 0,0 1 0 0 0,0-1 0 0 0,-3-2-72 0 0,-17-22 265 0 0,20 24-244 0 0,1 0 37 0 0,-1-1 1 0 0,0 0-1 0 0,0 1 0 0 0,-1 0 1 0 0,0 0-1 0 0,0 0 1 0 0,0 1-1 0 0,-5-4-58 0 0,-15-15 127 0 0,35 8-1927 0 0,-9 14-7280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6.0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6328 0 0,'2'11'129'0'0,"3"-11"19"0"0,-5 0-139 0 0,1 0-1 0 0,-1 0 0 0 0,1 0 0 0 0,-1 0 0 0 0,0 0 0 0 0,1 0 0 0 0,-1 0 0 0 0,1 0 0 0 0,-1 0 0 0 0,0 0 0 0 0,1 0 1 0 0,-1 0-1 0 0,1 0 0 0 0,-1 0 0 0 0,0 0 0 0 0,1 0 0 0 0,-1 0 0 0 0,1 0 0 0 0,-1 1 0 0 0,0-1 0 0 0,1 0 0 0 0,-1 0 1 0 0,0 1-1 0 0,1-1 0 0 0,-1 0 0 0 0,0 0-8 0 0,1 23 137 0 0,-2-18-122 0 0,2 6-13 0 0,0 0 1 0 0,0 0 0 0 0,3 9-3 0 0,-2-10 3 0 0,0 1 0 0 0,-1-1 0 0 0,1 9-3 0 0,-3 9 13 0 0,0-17 4 0 0,1-1 0 0 0,0 1 0 0 0,0-1 0 0 0,1 1 0 0 0,1-1 0 0 0,0 0 0 0 0,0 1 0 0 0,4 8-17 0 0,10 31 266 0 0,-15-47-234 0 0,-1-1 0 0 0,1 0 0 0 0,0 0 0 0 0,-1 1 0 0 0,0-1 1 0 0,0 0-1 0 0,1 1 0 0 0,-2-1 0 0 0,1 1-32 0 0,0 1 160 0 0,0-3-41 0 0,0-1 11 0 0,0 0 45 0 0,0 0 14 0 0,0 0-1 0 0,0 0 12 0 0,0 0 15 0 0,0 0 8 0 0,0 0 1 0 0,0 0-6 0 0,0 0-22 0 0,0 0-9 0 0,0-7-1028 0 0,0 7-5783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6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87 6424 0 0,'0'0'107'0'0,"-1"0"-1"0"0,0 0 1 0 0,1 0 0 0 0,-1 0 0 0 0,1 0 0 0 0,-1 0-1 0 0,1 0 1 0 0,-1 1 0 0 0,1-1 0 0 0,-1 0 0 0 0,0 0-1 0 0,1 0 1 0 0,-1 1 0 0 0,1-1 0 0 0,-1 0 0 0 0,1 0-1 0 0,0 1 1 0 0,-1-1 0 0 0,1 1-107 0 0,-1-1 19 0 0,1 0-1 0 0,0 0 1 0 0,0 1 0 0 0,0-1-1 0 0,0 0 1 0 0,0 0 0 0 0,0 0-1 0 0,0 1 1 0 0,0-1-1 0 0,0 0 1 0 0,0 0 0 0 0,0 1-1 0 0,0-1 1 0 0,0 0 0 0 0,0 0-1 0 0,0 1 1 0 0,0-1 0 0 0,1 0-1 0 0,-1 0 1 0 0,0 0-1 0 0,0 1 1 0 0,0-1 0 0 0,0 0-1 0 0,0 0 1 0 0,0 0 0 0 0,1 1-1 0 0,-1-1 1 0 0,0 0 0 0 0,0 0-1 0 0,0 0 1 0 0,1 0-1 0 0,-1 1 1 0 0,0-1 0 0 0,0 0-1 0 0,0 0 1 0 0,1 0 0 0 0,-1 0-1 0 0,0 0 1 0 0,0 0 0 0 0,1 0-1 0 0,-1 0 1 0 0,0 0-1 0 0,0 0 1 0 0,0 0 0 0 0,1 0-1 0 0,-1 0 1 0 0,0 0 0 0 0,0 0-1 0 0,1 0 1 0 0,-1 0 0 0 0,0 0-1 0 0,0 0 1 0 0,1 0-1 0 0,-1 0-18 0 0,20-7 35 0 0,-5 2 24 0 0,52-14-38 0 0,-39 11-18 0 0,25-5-3 0 0,8-1 13 0 0,-33 7 5 0 0,28-3-18 0 0,19-4-1203 0 0,-70 13-4810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6.7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1 6224 0 0,'0'0'-12'0'0,"0"0"-18"0"0,0 0-7 0 0,-10 3 602 0 0,9-1-518 0 0,-1 1-1 0 0,1-1 1 0 0,0 0-1 0 0,-1 0 1 0 0,0 0-1 0 0,1 0 1 0 0,-1 0-1 0 0,0 0 1 0 0,0 0-1 0 0,0-1 0 0 0,0 1 1 0 0,-1-1-1 0 0,1 1 1 0 0,0-1-1 0 0,-1 0 1 0 0,1 0-1 0 0,0 0 1 0 0,-1 0-1 0 0,0 0 0 0 0,1-1 1 0 0,-1 1-1 0 0,1-1 1 0 0,-1 0-1 0 0,0 1 1 0 0,1-1-47 0 0,-43 15 744 0 0,36-9-445 0 0,8-6-291 0 0,1 1 0 0 0,-1-1 0 0 0,1 1 1 0 0,-1-1-1 0 0,0 1 0 0 0,1-1 1 0 0,-1 1-1 0 0,0-1 0 0 0,1 1 1 0 0,-1-1-1 0 0,0 0 0 0 0,1 1 1 0 0,-1-1-1 0 0,0 0 0 0 0,0 0 0 0 0,1 1 1 0 0,-2-1-9 0 0,2 0 5 0 0,-1 0 0 0 0,1 0 0 0 0,-1 0 1 0 0,0 0-1 0 0,1 0 0 0 0,-1 0 0 0 0,1 1 1 0 0,-1-1-1 0 0,1 0 0 0 0,-1 0 0 0 0,1 1 0 0 0,-1-1 1 0 0,1 0-1 0 0,-1 1 0 0 0,1-1 0 0 0,-1 0 1 0 0,1 1-1 0 0,-1-1 0 0 0,1 1 0 0 0,0-1 1 0 0,-1 1-1 0 0,1-1 0 0 0,0 1 0 0 0,-1-1 0 0 0,1 1 1 0 0,0-1-1 0 0,0 1 0 0 0,-1-1 0 0 0,1 1 1 0 0,0 0-1 0 0,0-1-5 0 0,0 1 16 0 0,0 0-1 0 0,-1 0 1 0 0,1-1 0 0 0,0 1 0 0 0,-1 0 0 0 0,1 0-1 0 0,0-1 1 0 0,-1 1 0 0 0,1 0 0 0 0,-1-1 0 0 0,1 1-1 0 0,-1-1 1 0 0,1 1 0 0 0,-1-1 0 0 0,0 1 0 0 0,1-1-1 0 0,-1 1-15 0 0,-2 2 19 0 0,1 0 0 0 0,0 0 0 0 0,0 0 0 0 0,0 1 0 0 0,0-1 0 0 0,1 1 0 0 0,-1-1 0 0 0,1 1 0 0 0,0-1 0 0 0,0 1 0 0 0,0 0 0 0 0,0 0 0 0 0,1 0-19 0 0,-5 15 17 0 0,2-6 6 0 0,1-1-1 0 0,1 0 0 0 0,0 1 1 0 0,0-1-1 0 0,1 1 0 0 0,2 10-22 0 0,0 15 18 0 0,-2-34-15 0 0,1 0 0 0 0,1 1-1 0 0,-1-1 1 0 0,1 0 0 0 0,-1 0-1 0 0,1 0 1 0 0,0 0 0 0 0,0-1-1 0 0,1 1 1 0 0,-1 0 0 0 0,1-1-1 0 0,0 0 1 0 0,0 1 0 0 0,3 1-3 0 0,16 25 21 0 0,-20-29-17 0 0,-1 1 0 0 0,0 0 0 0 0,0 0 0 0 0,1 0 0 0 0,-1-1 0 0 0,1 1 0 0 0,0-1 0 0 0,-1 1 0 0 0,1-1 0 0 0,0 0 0 0 0,0 1 0 0 0,0-1 0 0 0,0 0-4 0 0,0 0 3 0 0,1 0 0 0 0,-1 1 0 0 0,0-1 0 0 0,0 1 0 0 0,0 0 0 0 0,0-1 0 0 0,0 1 0 0 0,0 0 0 0 0,0 1-3 0 0,0-1 15 0 0,1 1 1 0 0,-1-1-1 0 0,1 0 1 0 0,-1 0 0 0 0,1 0-1 0 0,0 0 1 0 0,0 0-1 0 0,0-1 1 0 0,0 1 0 0 0,0-1-1 0 0,1 0 1 0 0,-1 1-1 0 0,0-2-15 0 0,24 12 278 0 0,-23-10-234 0 0,0-1 0 0 0,1 1 0 0 0,-1-1 1 0 0,0 0-1 0 0,1 0 0 0 0,-1-1 0 0 0,0 1 1 0 0,1-1-1 0 0,-1 0 0 0 0,1 0 0 0 0,-1 0 0 0 0,1-1 1 0 0,-1 0-1 0 0,1 0 0 0 0,2-1-44 0 0,3 0-298 0 0,-1-1 0 0 0,1 0-1 0 0,0-1 1 0 0,-1 0 0 0 0,9-6 298 0 0,-15 8-6932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7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8640 0 0,'0'0'184'0'0,"3"-13"521"0"0,22 2-285 0 0,-18 7-418 0 0,0 0-1 0 0,0 1 0 0 0,0 0 1 0 0,1 1-1 0 0,-1 0 1 0 0,2-1-2 0 0,25-7-33 0 0,53-19-412 0 0,-27 11 207 0 0,7-1-1059 0 0,-62 17-4392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5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 6928 0 0,'-1'13'960'0'0,"-5"-5"-478"0"0,-2 10 189 0 0,3 15-538 0 0,1 0-1 0 0,2 0 1 0 0,1 1-1 0 0,4 29-132 0 0,-1 15 245 0 0,-2-66-100 0 0,1 1 0 0 0,1-1-1 0 0,0 0 1 0 0,1 0 0 0 0,0 0 0 0 0,1 0 0 0 0,0 0 0 0 0,1-1 0 0 0,0 0 0 0 0,6 8-145 0 0,6 24 199 0 0,-14-38-200 0 0,-1 0 0 0 0,0 0 0 0 0,0 0 1 0 0,0 1-1 0 0,-1-1 0 0 0,0 1 1 0 0,0-1-1 0 0,-1 1 0 0 0,1 0 0 0 0,-1-1 1 0 0,-1 6 0 0 0,1-11-8192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7.4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292 28 5120 0 0,'-6'0'41'0'0,"6"0"166"0"0,0 0 41 0 0,0 0 1 0 0,0 0-12 0 0,0 0-67 0 0,0 0-18 0 0,-25-3 393 0 0,-109-20-228 0 0,131 23-287 0 0,-1-1 0 0 0,1 1 0 0 0,-1 0 0 0 0,1 0 0 0 0,-1 0 0 0 0,0 0 0 0 0,1 1 0 0 0,-1-1 0 0 0,1 1 0 0 0,0 0 0 0 0,-1 0 0 0 0,0 0-30 0 0,-30 6 795 0 0,32-6-742 0 0,-1 0-1 0 0,0 0 0 0 0,1 0 1 0 0,-1 1-1 0 0,1-1 1 0 0,0 1-1 0 0,0 0 1 0 0,-1-1-1 0 0,1 1 1 0 0,0 0-1 0 0,0 0 0 0 0,1 1 1 0 0,-1-1-1 0 0,0 0 1 0 0,1 1-1 0 0,-1-1 1 0 0,1 1-1 0 0,0 0-52 0 0,-1 3 26 0 0,0 0 0 0 0,1 0 0 0 0,0 0 0 0 0,0 0 1 0 0,0 0-1 0 0,1 0 0 0 0,0 4-26 0 0,0-8-6 0 0,-1 0 1 0 0,1 0 0 0 0,0 1-1 0 0,0-1 1 0 0,0 0-1 0 0,0 0 1 0 0,1 0 0 0 0,-1 0-1 0 0,0 0 1 0 0,1 0-1 0 0,-1 0 1 0 0,1 0 0 0 0,0 0-1 0 0,0 0 1 0 0,0 0 0 0 0,0 0-1 0 0,0 0 1 0 0,0 0-1 0 0,0-1 1 0 0,0 1 0 0 0,1-1-1 0 0,-1 1 1 0 0,1-1 0 0 0,-1 1-1 0 0,1-1 1 0 0,0 0-1 0 0,0 1 6 0 0,7 5-63 0 0,-2 0 0 0 0,1 1-1 0 0,-1 0 1 0 0,5 6 63 0 0,22 24-25 0 0,-25-31 39 0 0,0 0 1 0 0,1-1 0 0 0,8 4-15 0 0,-8-4 47 0 0,-1-1 0 0 0,0 1 1 0 0,0 0-1 0 0,1 3-47 0 0,24 17 170 0 0,8 6 201 0 0,-38-28-313 0 0,-3-3-32 0 0,1 0 0 0 0,0 1 0 0 0,-1-1 0 0 0,0 0 0 0 0,1 1 0 0 0,-1-1 0 0 0,0 1 0 0 0,0-1 0 0 0,0 1 0 0 0,0-1 0 0 0,0 1 0 0 0,0 0 0 0 0,0-1 0 0 0,0 1 0 0 0,-1 0 0 0 0,1 0 0 0 0,-1 0 0 0 0,1-1 1 0 0,-1 1-1 0 0,0 0 0 0 0,0 0 0 0 0,0 0 0 0 0,0 0 0 0 0,0 0 0 0 0,0 0 0 0 0,0 0 0 0 0,-1 0 0 0 0,1 0-26 0 0,-2 0 42 0 0,1 0-1 0 0,-1 0 1 0 0,0 0-1 0 0,0 0 1 0 0,0-1-1 0 0,0 1 1 0 0,0 0-1 0 0,-2 1-41 0 0,-8 5 116 0 0,8-3-87 0 0,-1-2 0 0 0,0 1-1 0 0,-1-1 1 0 0,1 1 0 0 0,0-1 0 0 0,-1-1 0 0 0,0 1 0 0 0,0-1-1 0 0,0 0 1 0 0,0 0 0 0 0,0-1 0 0 0,0 0 0 0 0,-2 0-29 0 0,-30 9 128 0 0,25-7-58 0 0,0-1 0 0 0,-1 0 1 0 0,0 0-1 0 0,0-2 1 0 0,1 0-1 0 0,-4 0-70 0 0,-1 0 138 0 0,5 8 96 0 0,4-2-289 0 0,9-6 30 0 0,0 0-1 0 0,0 0 0 0 0,0 0 0 0 0,0 1 0 0 0,0-1 0 0 0,0 0 0 0 0,0 0 0 0 0,-1 0 0 0 0,1 0 0 0 0,0 0 0 0 0,0 0 1 0 0,0 0-1 0 0,0 0 0 0 0,0 0 0 0 0,0 0 0 0 0,0 0 0 0 0,-1 0 0 0 0,1 0 0 0 0,0 0 0 0 0,0 0 0 0 0,0 0 1 0 0,0 0-1 0 0,0 0 0 0 0,0 0 0 0 0,0 0 0 0 0,-1 0 0 0 0,1 0 0 0 0,0 0 0 0 0,0-1 0 0 0,0 1 0 0 0,0 0 0 0 0,0 0 1 0 0,0 0-1 0 0,0 0 0 0 0,0 0 0 0 0,0 0 0 0 0,0 0 0 0 0,-1 0 0 0 0,1 0 0 0 0,0 0 0 0 0,0-1 0 0 0,0 1 0 0 0,0 0 1 0 0,0 0-1 0 0,0 0 0 0 0,0 0 0 0 0,0 0 0 0 0,0 0 0 0 0,0 0 0 0 0,0 0 0 0 0,0-1 0 0 0,0 1 0 0 0,0 0 0 0 0,0 0 1 0 0,0 0-1 0 0,0 0 0 0 0,0 0 0 0 0,0 0 0 0 0,0 0 0 0 0,0-1 26 0 0,0 1-7745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39.8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2400 0 0,'2'16'696'0'0,"-1"-15"-673"0"0,-1-1-1 0 0,0 0 1 0 0,1 0 0 0 0,-1 1-1 0 0,0-1 1 0 0,0 0 0 0 0,1 0-1 0 0,-1 0 1 0 0,0 1 0 0 0,1-1 0 0 0,-1 0-1 0 0,1 0 1 0 0,-1 0 0 0 0,0 0-1 0 0,1 0 1 0 0,-1 0 0 0 0,0 0-1 0 0,1 0 1 0 0,-1 0 0 0 0,1 0 0 0 0,-1 0-1 0 0,0 0 1 0 0,1 0 0 0 0,-1 0-1 0 0,0 0 1 0 0,1 0 0 0 0,-1 0-1 0 0,0 0 1 0 0,1 0 0 0 0,-1-1 0 0 0,1 1-1 0 0,-1 0 1 0 0,0 0 0 0 0,0 0-1 0 0,1-1 1 0 0,-1 1 0 0 0,0 0-1 0 0,1 0 1 0 0,-1-1 0 0 0,0 1-1 0 0,0 0 1 0 0,0-1 0 0 0,1 1-23 0 0,3-4 376 0 0,-6 5 65 0 0,1 1 21 0 0,6 0-27 0 0,-4-2-396 0 0,-1 0-51 0 0,0 0-7 0 0,0 0 11 0 0,0 10 47 0 0,1 56 138 0 0,0-13 1245 0 0,-4 36-1422 0 0,-5-37 976 0 0,7-34-508 0 0,0-13-311 0 0,1 1 0 0 0,0-1 0 0 0,0 0-1 0 0,0 1 1 0 0,1-1 0 0 0,0 4-157 0 0,-1-9 0 0 0,1 1 1 0 0,-1-1-1 0 0,0 0 1 0 0,0 0-1 0 0,0 1 1 0 0,1-1-1 0 0,-1 0 0 0 0,0 0 1 0 0,0 1-1 0 0,1-1 1 0 0,-1 0-1 0 0,0 0 1 0 0,0 0-1 0 0,1 1 0 0 0,-1-1 1 0 0,0 0-1 0 0,1 0 1 0 0,-1 0-1 0 0,0 0 1 0 0,1 0-1 0 0,-1 0 0 0 0,0 0 1 0 0,1 0-1 0 0,-1 0 1 0 0,0 0-1 0 0,1 0 1 0 0,-1 0-1 0 0,0 0 0 0 0,1 0 1 0 0,-1 0-1 0 0,0 0 1 0 0,1 0-1 0 0,-1 0 1 0 0,0 0-1 0 0,1 0 0 0 0,-1 0 1 0 0,0-1-1 0 0,1 1 1 0 0,-1 0-1 0 0,0 0 1 0 0,0 0-1 0 0,1-1 0 0 0,-1 1 1 0 0,0 0-1 0 0,0 0 1 0 0,1-1-1 0 0,-1 1 1 0 0,0 0-1 0 0,0 0 0 0 0,0-1 1 0 0,1 1-1 0 0,-1 0 0 0 0,12-15-223 0 0,-9 10-1087 0 0,-2 3-4628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0.1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5416 0 0,'0'35'986'0'0,"0"-28"-307"0"0,0-9-368 0 0,0 119 103 0 0,0-112-398 0 0,1-1 0 0 0,0 0 0 0 0,1 0 0 0 0,-1 0 0 0 0,0 1 0 0 0,1-1 0 0 0,0-1 0 0 0,0 1-1 0 0,0 0 1 0 0,1 0 0 0 0,-1-1 0 0 0,3 3-16 0 0,1-5-997 0 0,-6-1-4003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0.5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 3712 0 0,'-2'27'1545'0'0,"3"-27"-1533"0"0,0 1-1 0 0,0 0 1 0 0,-1 0-1 0 0,1 0 1 0 0,0-1-1 0 0,-1 1 1 0 0,1 0-1 0 0,0 0 1 0 0,-1 0-1 0 0,1 0 1 0 0,-1 0-1 0 0,0 0 1 0 0,1 0-1 0 0,-1 1 1 0 0,0-1-1 0 0,1 0 1 0 0,-1 0-1 0 0,0 0 1 0 0,0 0-1 0 0,0 0 1 0 0,0 0-1 0 0,0 1-11 0 0,-1 32 142 0 0,1-23-90 0 0,1 10 51 0 0,0 0 0 0 0,2-1-1 0 0,4 13-102 0 0,-3-13 106 0 0,-1 0-1 0 0,0 1 0 0 0,-1 11-105 0 0,-1-7 121 0 0,-1-16-54 0 0,1 0 1 0 0,-1 0 0 0 0,0 0 0 0 0,-1 0 0 0 0,-1 4-68 0 0,-2-2 182 0 0,0 9 369 0 0,4 8-999 0 0,0-28-4609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0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 1 2904 0 0,'-5'80'939'0'0,"-15"39"802"0"0,19-111-1725 0 0,0 0 0 0 0,1 0 1 0 0,0 0-1 0 0,1 0 0 0 0,0 0 0 0 0,0 2-16 0 0,3 30 136 0 0,-5 0 372 0 0,-1-21 324 0 0,2 1 1 0 0,1 0-1 0 0,1 12-832 0 0,8-20 345 0 0,4-7-1423 0 0,-14-5-4707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1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4008 0 0,'1'0'4'0'0,"0"0"1"0"0,0 0 0 0 0,0 1-1 0 0,0-1 1 0 0,-1 0-1 0 0,1 0 1 0 0,0 0 0 0 0,0 1-1 0 0,0-1 1 0 0,0 0-1 0 0,0 1 1 0 0,0-1 0 0 0,0 1-1 0 0,0-1 1 0 0,-1 1-1 0 0,1 0 1 0 0,0-1-1 0 0,0 1 1 0 0,-1 0 0 0 0,1-1-1 0 0,0 1 1 0 0,-1 0-1 0 0,1 0 1 0 0,-1 0-5 0 0,14 11 81 0 0,-9-11-67 0 0,-1 0 1 0 0,1-1 0 0 0,0 1 0 0 0,0-1-1 0 0,0 0 1 0 0,-1 0 0 0 0,1-1 0 0 0,3 0-15 0 0,1 0 6 0 0,8-2-2 0 0,0 0 0 0 0,0-1 0 0 0,0-1 0 0 0,-1 0 0 0 0,0-1 0 0 0,0-1 0 0 0,2-2-4 0 0,12-4 2 0 0,29-7 32 0 0,-42 15-126 0 0,-1 0 0 0 0,0-1 0 0 0,-1 0 0 0 0,0-1 0 0 0,1-1 92 0 0,-12 5-2807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1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0 6520 0 0,'0'0'10'0'0,"-1"23"82"0"0,-15 85 1300 0 0,13-88-1148 0 0,1 0-1 0 0,1 0 0 0 0,1 0 0 0 0,1 17-243 0 0,1 12 335 0 0,-2 36 768 0 0,1-84-1093 0 0,0-1 0 0 0,0 1-1 0 0,0-1 1 0 0,0 0 0 0 0,0 1 0 0 0,0-1 0 0 0,0 0-1 0 0,0 0 1 0 0,0 1 0 0 0,0-1 0 0 0,0 0 0 0 0,0 0-1 0 0,0 0 1 0 0,0 0 0 0 0,0-1 0 0 0,0 1 0 0 0,0 0-1 0 0,1 0-9 0 0,6 0-1229 0 0,-8 0-5471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2.1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232 4 5416 0 0,'0'0'31'0'0,"0"1"0"0"0,0-1 0 0 0,0 0 0 0 0,0 1 0 0 0,0-1 0 0 0,0 0 0 0 0,0 0 1 0 0,0 1-1 0 0,0-1 0 0 0,0 0 0 0 0,0 0 0 0 0,0 1 0 0 0,0-1 0 0 0,0 0 0 0 0,0 0 0 0 0,-1 1 0 0 0,1-1 0 0 0,0 0 1 0 0,0 0-1 0 0,0 0 0 0 0,0 1 0 0 0,-1-1 0 0 0,1 0 0 0 0,0 0 0 0 0,0 0 0 0 0,-1 1 0 0 0,1-1 0 0 0,0 0 0 0 0,0 0 1 0 0,-1 0-1 0 0,1 0 0 0 0,0 0 0 0 0,0 0 0 0 0,-1 0 0 0 0,1 0 0 0 0,0 0 0 0 0,0 0 0 0 0,-1 0 0 0 0,1 0 0 0 0,0 0 0 0 0,-1 0 1 0 0,1 0-1 0 0,0 0 0 0 0,0 0 0 0 0,-1 0 0 0 0,1 0 0 0 0,0 0 0 0 0,0 0 0 0 0,-1 0-31 0 0,-2 0 157 0 0,2 0-77 0 0,-24-11 289 0 0,21 12-293 0 0,1 0 1 0 0,-1 0-1 0 0,1-1 0 0 0,-1 0 1 0 0,0 0-1 0 0,0 0 0 0 0,0 0-76 0 0,1 0 44 0 0,1-1 0 0 0,0 1 0 0 0,0 0 0 0 0,-1 0 0 0 0,1 0 0 0 0,0 0 0 0 0,-1 1 0 0 0,1-1 0 0 0,0 1 1 0 0,-1-1-1 0 0,1 1 0 0 0,0 0 0 0 0,0-1 0 0 0,0 1 0 0 0,0 1 0 0 0,0-1 0 0 0,0 0 0 0 0,-1 1-44 0 0,2-1 74 0 0,0 0-56 0 0,1 0 0 0 0,-1 0 0 0 0,0 0 0 0 0,0 0 0 0 0,0 0 1 0 0,1 0-1 0 0,-1 1 0 0 0,1-1 0 0 0,-1 0 0 0 0,1 0 0 0 0,-1 1 0 0 0,1-1 0 0 0,0 0 1 0 0,0 1-1 0 0,-1-1 0 0 0,1 0 0 0 0,0 1 0 0 0,0-1 0 0 0,0 0 0 0 0,1 1 0 0 0,-1 0-18 0 0,0 9 68 0 0,-1-7-56 0 0,1-1 0 0 0,0 1 0 0 0,0 0 0 0 0,0 0 0 0 0,0-1 0 0 0,0 1 0 0 0,1 0 0 0 0,0-1 0 0 0,0 1 0 0 0,0 0 0 0 0,0-1 0 0 0,0 1 0 0 0,1-1 0 0 0,-1 1 0 0 0,1-1 0 0 0,0 0 0 0 0,0 0 0 0 0,0 0 0 0 0,1 0 0 0 0,-1 0 0 0 0,3 2-12 0 0,7 8 52 0 0,0 0 0 0 0,0 2 0 0 0,-1-1 0 0 0,6 13-52 0 0,9 11 171 0 0,13 23 116 0 0,-38-55-218 0 0,0-1 0 0 0,1 1 0 0 0,-2 0 0 0 0,1 0 0 0 0,-1 0 0 0 0,0-1 0 0 0,0 1 0 0 0,-1 0 0 0 0,0 6-69 0 0,0-7 89 0 0,1-2-42 0 0,-1-1-1 0 0,1 1 1 0 0,-1 0-1 0 0,0-1 1 0 0,0 1-1 0 0,0 0 1 0 0,0-1-1 0 0,0 1 1 0 0,0-1-1 0 0,-1 1 1 0 0,1-1-1 0 0,-1 0 1 0 0,0 0-1 0 0,0 0 0 0 0,0 0 1 0 0,0 0-1 0 0,0 0 1 0 0,0 0-1 0 0,0-1 1 0 0,-1 1-47 0 0,-6 3 101 0 0,0 0 0 0 0,-1 0 0 0 0,0-1 0 0 0,-7 2-101 0 0,-1 1 1 0 0,6-2 24 0 0,2 0 26 0 0,0-1 0 0 0,0-1 0 0 0,-1 1 0 0 0,0-2 0 0 0,1 1 0 0 0,-1-1 0 0 0,0-1 0 0 0,-6 0-51 0 0,14-1 18 0 0,0 0 1 0 0,0 0-1 0 0,0 0 0 0 0,0-1 0 0 0,0 1 0 0 0,0-1 0 0 0,0 1 0 0 0,0-1 1 0 0,1 0-1 0 0,-1 0 0 0 0,0-1 0 0 0,0 1-18 0 0,2 0-79 0 0,-1 0 1 0 0,1 0-1 0 0,0 0 1 0 0,0-1-1 0 0,0 1 1 0 0,0 0-1 0 0,0 0 1 0 0,0-1-1 0 0,1 1 1 0 0,-1 0-1 0 0,0-1 1 0 0,1 1-1 0 0,-1-1 1 0 0,1 1-1 0 0,-1-1 1 0 0,1 1-1 0 0,0-1 1 0 0,-1 1-1 0 0,1-1 1 0 0,0 0-1 0 0,0 1 1 0 0,0-2 78 0 0,0 0-8065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2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5 417 5224 0 0,'1'-6'205'0'0,"1"0"0"0"0,-1-1 0 0 0,0 1 0 0 0,0-1 0 0 0,-1 0 0 0 0,0 1 0 0 0,0-1 0 0 0,-1 1 0 0 0,1-1 0 0 0,-1 0 0 0 0,-1 1 0 0 0,1 0-205 0 0,-4-45 416 0 0,7 14 340 0 0,1 0 1 0 0,3 0-1 0 0,7-29-756 0 0,4 27 525 0 0,-15 36-468 0 0,0 0 0 0 0,0 0 0 0 0,0 1-1 0 0,0-1 1 0 0,0 0 0 0 0,0 1 0 0 0,1-1-1 0 0,-1 1 1 0 0,1 0 0 0 0,0 0 0 0 0,-1 0 0 0 0,1 0-1 0 0,0 0 1 0 0,1 1-57 0 0,5-5 201 0 0,-8 5-182 0 0,0 0 0 0 0,0 1 0 0 0,1-1 0 0 0,-1 0 0 0 0,0 1 0 0 0,1-1 0 0 0,-1 0 0 0 0,1 1 0 0 0,-1 0 0 0 0,0-1 0 0 0,1 1 0 0 0,-1 0 0 0 0,1 0 0 0 0,-1 0 0 0 0,1 0 0 0 0,-1 0 0 0 0,1 0 0 0 0,-1 0 0 0 0,1 0 0 0 0,-1 1 0 0 0,1-1 0 0 0,-1 1 0 0 0,0-1 0 0 0,1 1 0 0 0,-1-1 0 0 0,0 1 0 0 0,1 0 0 0 0,-1 0 0 0 0,0 0 0 0 0,0-1 1 0 0,1 1-1 0 0,-1 0 0 0 0,0 1 0 0 0,0-1 0 0 0,0 1-19 0 0,5 6 56 0 0,0 0 0 0 0,-1 0 0 0 0,0 0 1 0 0,-1 1-1 0 0,3 5-56 0 0,9 16 105 0 0,14 8 17 0 0,-18-24-85 0 0,-1 0-1 0 0,-1 0 1 0 0,0 1 0 0 0,-1 0 0 0 0,2 7-37 0 0,-8-17-1 0 0,0 0 1 0 0,0 0 0 0 0,1 0 0 0 0,0-1 0 0 0,0 1-1 0 0,0-1 1 0 0,4 4 0 0 0,11 12-5 0 0,-12-12 4 0 0,-5-3 0 0 0,1-1 0 0 0,0 0 1 0 0,0 0-1 0 0,1-1 1 0 0,-1 1-1 0 0,1-1 0 0 0,0 0 1 0 0,0 0-1 0 0,0 0 0 0 0,0 0 1 0 0,0-1-1 0 0,1 1 1 0 0,2 0 0 0 0,-3-1 0 0 0,1 0 1 0 0,-1 0-1 0 0,0 1 1 0 0,0 0 0 0 0,-1-1-1 0 0,3 4 0 0 0,21 12 27 0 0,-12-11-16 0 0,-14-6-4 0 0,0 0 0 0 0,1 0 0 0 0,-1 0 0 0 0,1 0 0 0 0,-1-1 0 0 0,1 1 0 0 0,0 0 0 0 0,-1-1 0 0 0,1 0 0 0 0,0 1 0 0 0,-1-1 0 0 0,1 0 0 0 0,0 0-1 0 0,-1 1 1 0 0,1-1 0 0 0,0-1 0 0 0,0 1 0 0 0,-1 0 0 0 0,1 0 0 0 0,0-1 0 0 0,-1 1 0 0 0,1-1 0 0 0,0 1 0 0 0,-1-1 0 0 0,1 0 0 0 0,0 0-7 0 0,1 0 32 0 0,-1-1 0 0 0,1 0 0 0 0,-1 0 0 0 0,1 1-1 0 0,-1-1 1 0 0,0-1 0 0 0,0 1 0 0 0,0 0 0 0 0,0 0 0 0 0,0-1 0 0 0,0 1-1 0 0,-1-1 1 0 0,1 0 0 0 0,-1 1 0 0 0,0-1 0 0 0,0 0 0 0 0,0 0-1 0 0,0 0 1 0 0,0 0 0 0 0,0-2-32 0 0,0-8 156 0 0,1 0 0 0 0,-2 1 0 0 0,0-1-1 0 0,-1-7-155 0 0,0-7 228 0 0,-4-17 40 0 0,4 36-225 0 0,0 0 0 0 0,0 1 0 0 0,0-1 0 0 0,1 0 0 0 0,1 0 0 0 0,-1 1 1 0 0,1-3-44 0 0,3-20 223 0 0,-4 23-129 0 0,1 1 0 0 0,0 0 0 0 0,0-1 0 0 0,0 1 0 0 0,1 0 0 0 0,0 0 0 0 0,0-1 0 0 0,2-1-94 0 0,-1 4 68 0 0,0 0-1 0 0,0 0 0 0 0,0 0 0 0 0,1 0 1 0 0,-1 1-1 0 0,1 0 0 0 0,0-1 0 0 0,0 1 0 0 0,0 1 1 0 0,1-1-1 0 0,-1 1 0 0 0,0-1 0 0 0,3 1-67 0 0,10-7 6 0 0,-13 7 5 0 0,1 0 0 0 0,-1 1 0 0 0,1-1 0 0 0,0 1 0 0 0,-1 0 0 0 0,1 1 0 0 0,0-1 0 0 0,0 1-1 0 0,0 0 1 0 0,2 0-11 0 0,17-1-2263 0 0,-8 0-8606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3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241 31 6520 0 0,'-4'0'290'0'0,"-1"0"0"0"0,1 0 1 0 0,-1 0-1 0 0,1-1 0 0 0,-1 0 0 0 0,1 1 1 0 0,-3-3-291 0 0,6 3-6 0 0,0 0 0 0 0,0 0 0 0 0,0 0 0 0 0,0 0 0 0 0,1-1 0 0 0,-1 1 0 0 0,0 0 1 0 0,0 0-1 0 0,0 0 0 0 0,0 1 0 0 0,0-1 0 0 0,1 0 0 0 0,-1 0 0 0 0,0 0 0 0 0,0 1 0 0 0,0-1 1 0 0,1 0-1 0 0,-1 1 0 0 0,0-1 0 0 0,0 1 0 0 0,1-1 0 0 0,-1 1 0 0 0,0-1 0 0 0,1 1 0 0 0,-1-1 0 0 0,0 1 1 0 0,1 0-1 0 0,-1-1 0 0 0,1 1 0 0 0,-1 0 0 0 0,1 0 0 0 0,-1-1 0 0 0,1 1 0 0 0,0 0 0 0 0,-1 0 6 0 0,-16 38-283 0 0,10-23 238 0 0,0-2 20 0 0,1 0 0 0 0,0 1 0 0 0,1 0 0 0 0,0 0 0 0 0,2 0 0 0 0,-1 0 0 0 0,2 1 0 0 0,-1 14 25 0 0,3-8-4 0 0,-1-14 3 0 0,1 1 0 0 0,0-1 0 0 0,1 0 0 0 0,0 1 0 0 0,0-1 0 0 0,1 5 1 0 0,-1-10 0 0 0,1 0 1 0 0,-1 0-1 0 0,0 0 0 0 0,1-1 1 0 0,-1 1-1 0 0,1 0 1 0 0,0-1-1 0 0,0 1 0 0 0,0-1 1 0 0,0 0-1 0 0,1 0 0 0 0,-1 0 1 0 0,1 0-1 0 0,-1 0 1 0 0,1 0-1 0 0,0 0 0 0 0,-1-1 1 0 0,1 1-1 0 0,0-1 0 0 0,0 0 0 0 0,1 1 4 0 0,0-1 0 0 0,0 1 0 0 0,-1-1 0 0 0,1 0 0 0 0,0 0 0 0 0,1 0 0 0 0,-1-1 0 0 0,0 1 0 0 0,0-1 0 0 0,0 0 0 0 0,0 0-1 0 0,0 0 1 0 0,0-1 0 0 0,0 0 0 0 0,1 1 0 0 0,-1-1 0 0 0,3-2-4 0 0,8-2 56 0 0,0-1 1 0 0,0-1-1 0 0,-1 0 0 0 0,0-1 1 0 0,-1 0-1 0 0,0-1 0 0 0,0 0 0 0 0,-1-1 1 0 0,0-1-1 0 0,0 0 0 0 0,-1-1 1 0 0,-1 0-1 0 0,0 0 0 0 0,4-9-56 0 0,-11 16 208 0 0,0-1 1 0 0,0 0-1 0 0,-1 1 0 0 0,0-1 0 0 0,0 0 1 0 0,0-1-1 0 0,-1 1 0 0 0,0 0 1 0 0,0 0-1 0 0,-1-1 0 0 0,1 1 0 0 0,-2 0 1 0 0,1 0-1 0 0,-1-5-208 0 0,-2 6 153 0 0,0 1 0 0 0,-1-1 1 0 0,1 1-1 0 0,-1 0 0 0 0,0 0 0 0 0,0 1 0 0 0,0-1 1 0 0,-2 0-154 0 0,-1-2 202 0 0,-8-4-18 0 0,0 0-1 0 0,0 1 1 0 0,-1 0 0 0 0,0 1-1 0 0,-1 1 1 0 0,0 1 0 0 0,0 0 0 0 0,0 1-1 0 0,-7 0-183 0 0,-12-2 356 0 0,0 3-1 0 0,-1 1 0 0 0,-12 1-355 0 0,44 2 34 0 0,-51 0-1976 0 0,38 0-7938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5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1 156 6328 0 0,'5'-2'175'0'0,"1"0"0"0"0,-1 0 0 0 0,1 0 0 0 0,-1 0 0 0 0,1 1 1 0 0,0 0-1 0 0,0 0 0 0 0,0 1 0 0 0,2 0-175 0 0,22-4 326 0 0,200-55 444 0 0,-194 49-762 0 0,-15 3-4 0 0,-1 2 0 0 0,19-3-4 0 0,-17 5-2 0 0,-1-2-1 0 0,11-4 3 0 0,36-7-3 0 0,-37 8 3 0 0,-24 6 0 0 0,0 0 0 0 0,-1 1 0 0 0,1-1 0 0 0,0 1 0 0 0,6 0 0 0 0,-9 1-87 0 0,0 0 1 0 0,0 1 0 0 0,0-1 0 0 0,0 0-1 0 0,0 1 1 0 0,-1 0 0 0 0,1 0 0 0 0,0 0-1 0 0,0 1 1 0 0,-1-1 0 0 0,1 1 0 0 0,-1 0-1 0 0,3 1 87 0 0,-5-2-5638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3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3616 0 0,'2'3'71'0'0,"1"0"1"0"0,-1 0-1 0 0,-1 0 0 0 0,1 0 1 0 0,0 0-1 0 0,-1 0 1 0 0,1 0-1 0 0,-1 1 1 0 0,0-1-1 0 0,0 0 0 0 0,-1 1 1 0 0,1-1-1 0 0,-1 1 1 0 0,1 2-72 0 0,-2 54 1603 0 0,0-30-1221 0 0,1-14-347 0 0,-1-8 13 0 0,1 0-1 0 0,0 1 0 0 0,1-1 1 0 0,0 1-1 0 0,0-1 1 0 0,1 1-1 0 0,0-1 1 0 0,2 6-48 0 0,-2-6 158 0 0,0 1-1 0 0,0-1 1 0 0,-1 0 0 0 0,0 0 0 0 0,-1 1-1 0 0,0-1 1 0 0,0 0 0 0 0,-2 7-158 0 0,1 14 1010 0 0,-10-6 110 0 0,11-22-923 0 0,0-1-42 0 0,0 0-11 0 0,0 0 0 0 0,0 0-23 0 0,0-2-1485 0 0,0 1-5641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4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6016 0 0,'37'9'714'0'0,"-7"-8"-692"0"0,0-1 0 0 0,0-1 0 0 0,0-2 0 0 0,0-1 0 0 0,21-6-22 0 0,6 0 0 0 0,-34 6 0 0 0,1 0 0 0 0,20-7 0 0 0,142-37 16 0 0,-154 39-868 0 0,-25 7-3440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4.7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6016 0 0,'0'1'46'0'0,"1"1"0"0"0,-1-1 1 0 0,0 0-1 0 0,0 1 0 0 0,1-1 1 0 0,-1 0-1 0 0,1 1 0 0 0,-1-1 1 0 0,1 0-1 0 0,-1 0 0 0 0,1 0 0 0 0,0 1 1 0 0,0-1-1 0 0,-1 0 0 0 0,1 0 1 0 0,0 0-1 0 0,0 0 0 0 0,0 0 1 0 0,0-1-1 0 0,0 1-46 0 0,1 0 34 0 0,-1 1 1 0 0,0-1-1 0 0,0 0 0 0 0,1 0 1 0 0,-1 1-1 0 0,0-1 0 0 0,0 0 1 0 0,0 1-1 0 0,-1-1 0 0 0,1 1 1 0 0,0 0-1 0 0,-1-1 0 0 0,1 1 1 0 0,-1-1-1 0 0,1 2-34 0 0,0 9 114 0 0,0-1-1 0 0,-1 0 0 0 0,-1 1 1 0 0,0-1-1 0 0,-2 11-113 0 0,-2 35 156 0 0,6-6 127 0 0,1-20 685 0 0,-2 1 1 0 0,-3 17-969 0 0,-4 2 1273 0 0,1-42-959 0 0,6-9-310 0 0,-1 0 0 0 0,1 1 0 0 0,-1-1 0 0 0,1 0 0 0 0,-1 1-1 0 0,1-1 1 0 0,0 1 0 0 0,-1-1 0 0 0,1 0 0 0 0,0 1 0 0 0,-1-1-1 0 0,1 1 1 0 0,0-1 0 0 0,0 1 0 0 0,-1-1 0 0 0,1 1 0 0 0,0-1 0 0 0,0 1-1 0 0,0-1 1 0 0,0 1 0 0 0,-1 0 0 0 0,1-1 0 0 0,0 1 0 0 0,0 0-4 0 0,0-1-60 0 0,0 1 1 0 0,0 0 0 0 0,-1-1 0 0 0,1 1-1 0 0,0 0 1 0 0,-1-1 0 0 0,1 1-1 0 0,-1-1 1 0 0,1 1 0 0 0,-1-1 0 0 0,1 1-1 0 0,-1-1 1 0 0,1 1 0 0 0,-1-1-1 0 0,1 1 1 0 0,-1-1 0 0 0,1 0 0 0 0,-1 1-1 0 0,0-1 1 0 0,1 0 0 0 0,-1 0 0 0 0,0 1-1 0 0,1-1 1 0 0,-2 0 59 0 0,2 0-7617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5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0 149 6224 0 0,'29'-2'353'0'0,"-1"-2"-1"0"0,-1 0 1 0 0,1-2 0 0 0,21-8-353 0 0,3 0 262 0 0,-30 7-178 0 0,-1 0 0 0 0,19-10-84 0 0,-23 9 44 0 0,1 0 0 0 0,0 2-1 0 0,1 0 1 0 0,2 1-44 0 0,22-6 262 0 0,-32 7-215 0 0,1 1 0 0 0,-1 1-1 0 0,1 0 1 0 0,7 0-47 0 0,39-7 42 0 0,-22 3 67 0 0,8 4 105 0 0,-20 3-196 0 0,-23 0-20 0 0,0-1 1 0 0,0 1 0 0 0,1 0-1 0 0,-1 0 1 0 0,0 0 0 0 0,0 0-1 0 0,0 0 1 0 0,0 0 0 0 0,0 0-1 0 0,0 0 1 0 0,-1 0 0 0 0,1 0-1 0 0,0 0 1 0 0,-1 1 0 0 0,1-1-1 0 0,0 0 1 0 0,-1 1 0 0 0,0-1-1 0 0,1 0 1 0 0,-1 1 0 0 0,0-1-1 0 0,1 0 1 0 0,-1 1 0 0 0,0 0 1 0 0,0 2 0 0 0,0 1 0 0 0,0-1 0 0 0,1 1 0 0 0,0-1 0 0 0,-1 0 1 0 0,2 0-1 0 0,-1 1 0 0 0,0-1 0 0 0,1 0 0 0 0,0 1 0 0 0,0 1 0 0 0,0 0-1 0 0,-1 0 0 0 0,0 0 1 0 0,0 0-1 0 0,-1 1 1 0 0,1-1-1 0 0,-2 0 1 0 0,1 0-1 0 0,0 1 1 0 0,1 37 84 0 0,25 54 586 0 0,-18-72-323 0 0,1 14 20 0 0,-8-29-159 0 0,2 0 1 0 0,-1 0-1 0 0,1 0 1 0 0,1-1-1 0 0,2 6-208 0 0,-5-14 67 0 0,0 0 0 0 0,-1 0 0 0 0,0 0 0 0 0,1 0 0 0 0,-1 0 0 0 0,0 0-1 0 0,0 0 1 0 0,0 1 0 0 0,0-1 0 0 0,-1 1-67 0 0,2 14 333 0 0,-1-17-323 0 0,0 1-1 0 0,0-1 0 0 0,0 0 1 0 0,1 1-1 0 0,-1-1 1 0 0,0 1-1 0 0,0-1 0 0 0,1 0 1 0 0,-1 1-1 0 0,0-1 1 0 0,0 0-1 0 0,1 1 0 0 0,-1-1 1 0 0,0 0-1 0 0,1 0 1 0 0,-1 1-1 0 0,1-1 0 0 0,-1 0 1 0 0,0 0-1 0 0,1 0 1 0 0,-1 1-1 0 0,0-1 0 0 0,1 0 1 0 0,-1 0-1 0 0,1 0 1 0 0,-1 0-1 0 0,1 0 0 0 0,-1 0 1 0 0,0 0-1 0 0,1 0 1 0 0,-1 0-1 0 0,1 0-9 0 0,-1 0-27 0 0,0 0-1 0 0,1 0 1 0 0,-1 1 0 0 0,0-1 0 0 0,1 0 0 0 0,-1 0-1 0 0,0 0 1 0 0,1 0 0 0 0,-1 0 0 0 0,1 0-1 0 0,-1 0 1 0 0,0 0 0 0 0,1 0 0 0 0,-1 0 0 0 0,0 0-1 0 0,1 0 1 0 0,-1 0 0 0 0,0-1 0 0 0,1 1-1 0 0,-1 0 1 0 0,0 0 0 0 0,0 0 0 0 0,1 0 0 0 0,-1-1-1 0 0,0 1 1 0 0,1 0 0 0 0,-1 0 0 0 0,0 0-1 0 0,0-1 1 0 0,1 1 0 0 0,-1 0 0 0 0,0 0 0 0 0,0-1-1 0 0,0 1 1 0 0,1 0 0 0 0,-1-1 0 0 0,0 1-1 0 0,0 0 1 0 0,0-1 0 0 0,0 1 0 0 0,0 0 0 0 0,0-1-1 0 0,0 1 1 0 0,0 0 0 0 0,0-1 0 0 0,0 1-1 0 0,0 0 1 0 0,0-1 0 0 0,0 1 0 0 0,0 0 0 0 0,0-1-1 0 0,0 1 1 0 0,0 0 0 0 0,0-1 0 0 0,0 1 27 0 0,0-1-8112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5.5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7232 0 0,'1'0'29'0'0,"0"0"0"0"0,0 1 0 0 0,1-1 0 0 0,-1 0 0 0 0,0 0 0 0 0,0 1 0 0 0,0-1 0 0 0,0 1 0 0 0,0-1 0 0 0,0 1 0 0 0,0 0 0 0 0,0-1 0 0 0,0 1 0 0 0,0 0 0 0 0,0 0 0 0 0,0 0 0 0 0,0-1 0 0 0,-1 1 0 0 0,1 0 0 0 0,0 0 0 0 0,-1 0 0 0 0,1 0 0 0 0,0 1-29 0 0,12 29 1088 0 0,-8-15-803 0 0,-1-5-254 0 0,0 0 1 0 0,-1 0 0 0 0,0 0 0 0 0,0 11-32 0 0,2 4 25 0 0,-2-6 62 0 0,0 0 0 0 0,-1 15-87 0 0,-2-19 70 0 0,2 0 1 0 0,-1 0-1 0 0,2 0 1 0 0,3 10-71 0 0,-5-21 50 0 0,0 0 0 0 0,0 1 0 0 0,0-1 0 0 0,-1 1 0 0 0,0-1 0 0 0,0 2-50 0 0,0-3 72 0 0,0 1 1 0 0,0 0-1 0 0,1 0 0 0 0,0 0 0 0 0,0 0 0 0 0,0 3-72 0 0,1 3 20 0 0,-2-10-20 0 0,0 0-1 0 0,0 0 1 0 0,0-1 0 0 0,0 1-1 0 0,0 0 1 0 0,0 0-1 0 0,1-1 1 0 0,-1 1 0 0 0,0 0-1 0 0,0 0 1 0 0,1-1 0 0 0,-1 1-1 0 0,0 0 1 0 0,1 0 0 0 0,-1-1-1 0 0,1 1 1 0 0,-1 0-1 0 0,1-1 1 0 0,-1 1 0 0 0,1-1-1 0 0,-1 1 1 0 0,1 0 0 0 0,-1-1-23 0 0,0 0 0 0 0,0 0 0 0 0,0 0 0 0 0,0 0 0 0 0,0 0 0 0 0,-1 0 1 0 0,1 0-1 0 0,0 0 0 0 0,0 0 0 0 0,0 0 0 0 0,0 0 0 0 0,0 0 0 0 0,0 0 0 0 0,0 0 0 0 0,0 0 0 0 0,0 0 0 0 0,-1 0 0 0 0,1 0 0 0 0,0 0 0 0 0,0 0 1 0 0,0 0-1 0 0,0 0 0 0 0,0 1 0 0 0,0-1 0 0 0,0 0 0 0 0,0 0 0 0 0,0 0 0 0 0,0 0 0 0 0,0 0 0 0 0,0 0 0 0 0,0 0 0 0 0,0 0 0 0 0,0 0 0 0 0,0 1 1 0 0,0-1-1 0 0,0 0 0 0 0,0 0 0 0 0,0 0 0 0 0,0 0 0 0 0,0 0 0 0 0,0 0 0 0 0,0 0 0 0 0,0 0 0 0 0,0 1 0 0 0,0-1 0 0 0,0 0 0 0 0,0 0 0 0 0,0 0 1 0 0,0 0-1 0 0,0 0 0 0 0,0 0 0 0 0,0 0 0 0 0,0 0 0 0 0,0 0 0 0 0,0 1 0 0 0,0-1 0 0 0,0 0 0 0 0,0 0 0 0 0,1 0 0 0 0,-1 0 0 0 0,0 0 23 0 0,-1 0-6602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5.9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90 5624 0 0,'0'-1'13'0'0,"0"1"0"0"0,0-1 0 0 0,0 1 0 0 0,0-1 0 0 0,0 1 0 0 0,0-1-1 0 0,0 1 1 0 0,-1-1 0 0 0,1 1 0 0 0,0-1 0 0 0,0 1 0 0 0,-1 0 0 0 0,1-1 0 0 0,0 1 0 0 0,0-1 0 0 0,-1 1 0 0 0,1 0 0 0 0,-1-1 0 0 0,1 1 0 0 0,0 0 0 0 0,-1-1 0 0 0,1 1 0 0 0,-1 0 0 0 0,1-1 0 0 0,-1 1-1 0 0,1 0 1 0 0,-1 0 0 0 0,1 0-13 0 0,-3-2 245 0 0,9-2-126 0 0,53-7 12 0 0,-38 4-195 0 0,25-9-307 0 0,0 3-1 0 0,37-6 372 0 0,-50 12-4066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6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1 3504 0 0,'-3'1'58'0'0,"0"-1"0"0"0,0 1 0 0 0,0 0 0 0 0,1 0 0 0 0,-1 1 0 0 0,0-1 0 0 0,1 1 1 0 0,-1-1-1 0 0,1 1 0 0 0,0 0 0 0 0,-1 0 0 0 0,0 0-58 0 0,-21 14 503 0 0,19-14-437 0 0,1 1-1 0 0,-1-1 1 0 0,1 1 0 0 0,-1 0 0 0 0,1 0 0 0 0,-1 1-66 0 0,-22 14 101 0 0,22-16-78 0 0,1 0-1 0 0,-1 1 1 0 0,1 0 0 0 0,0 0 0 0 0,0 0 0 0 0,0 0 0 0 0,0 1-1 0 0,1 0 1 0 0,-1 0 0 0 0,1 0 0 0 0,-1 1-23 0 0,-4 8 125 0 0,0 0 0 0 0,2 0 0 0 0,-2 4-125 0 0,-4 8 204 0 0,9-17-119 0 0,-1 0 0 0 0,2 1 0 0 0,-1-1 0 0 0,1 1 0 0 0,1 0 0 0 0,0 0-1 0 0,0 8-84 0 0,-5 25 508 0 0,4-24-183 0 0,1 0 0 0 0,1 0 0 0 0,0 0 0 0 0,2 9-325 0 0,-1-25 29 0 0,-1-1 0 0 0,0 1 0 0 0,1-1 0 0 0,-1 1-1 0 0,1-1 1 0 0,0 0 0 0 0,-1 1 0 0 0,1-1 0 0 0,0 0 0 0 0,0 1 0 0 0,0-1 0 0 0,0 0 0 0 0,0 0 0 0 0,0 0 0 0 0,0 0 0 0 0,0 0 0 0 0,2 1-29 0 0,25 15 356 0 0,-13-8-175 0 0,-10-7-125 0 0,1 1 0 0 0,-1 0 0 0 0,0-1 0 0 0,1 0 0 0 0,-1 0 0 0 0,1-1 0 0 0,-1 0 0 0 0,1 0 0 0 0,0 0 1 0 0,0-1-1 0 0,-1 1 0 0 0,1-1 0 0 0,0-1 0 0 0,4 0-56 0 0,11 1 39 0 0,-16 0-17 0 0,1-1 0 0 0,-1 0 0 0 0,0 0 0 0 0,0 0 0 0 0,0-1-1 0 0,0 0 1 0 0,0 1 0 0 0,3-3-22 0 0,11-4-1296 0 0,-17 7-5252 0 0</inkml:trace>
  <inkml:trace contextRef="#ctx0" brushRef="#br0" timeOffset="1">23 235 6520 0 0,'-1'0'36'0'0,"0"0"1"0"0,0 0-1 0 0,1 1 1 0 0,-1-1 0 0 0,0 0-1 0 0,0 1 1 0 0,1-1-1 0 0,-1 1 1 0 0,1-1-1 0 0,-1 1 1 0 0,0-1 0 0 0,1 1-1 0 0,-1 0 1 0 0,1-1-1 0 0,-1 1 1 0 0,1-1-1 0 0,0 1 1 0 0,-1 0 0 0 0,1 0-1 0 0,-1-1 1 0 0,1 1-1 0 0,0 0 1 0 0,0 0-1 0 0,0-1 1 0 0,-1 1-1 0 0,1 0 1 0 0,0 0 0 0 0,0 0-1 0 0,0-1 1 0 0,0 1-1 0 0,0 0 1 0 0,0 0-1 0 0,0 0-36 0 0,0-1 380 0 0,0 0-86 0 0,0 0-24 0 0,23 0 268 0 0,28-1-1885 0 0,46-7 1347 0 0,-90 6-5621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6.9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2 4216 0 0,'-15'0'605'0'0,"12"-1"-455"0"0,-1 1-1 0 0,1 0 1 0 0,0 0-1 0 0,-1 0 1 0 0,1 0-1 0 0,-1 0 1 0 0,1 1-1 0 0,0 0 1 0 0,0 0-1 0 0,-1-1 1 0 0,1 2-1 0 0,0-1 1 0 0,0 0-1 0 0,0 1 1 0 0,0-1-1 0 0,0 1 0 0 0,0 0-149 0 0,-4 3 131 0 0,-1 0-1 0 0,1 0 0 0 0,-1-1 1 0 0,0 0-1 0 0,-6 2-130 0 0,6-3 69 0 0,0 0-1 0 0,0 1 1 0 0,1 0-1 0 0,0 1 1 0 0,-1-1-1 0 0,-5 7-68 0 0,3-3 23 0 0,1 1 0 0 0,1 1 1 0 0,-1 0-1 0 0,2 0 0 0 0,-1 0 0 0 0,1 1 0 0 0,1 0 1 0 0,0 0-1 0 0,1 1 0 0 0,0 0 0 0 0,0 0 0 0 0,1 0 0 0 0,-1 11-23 0 0,-1-2 23 0 0,2 1 0 0 0,0 0 0 0 0,1 0 0 0 0,1 0 0 0 0,1 21-23 0 0,2-40 11 0 0,0 1 1 0 0,0-1-1 0 0,0 1 0 0 0,0-1 0 0 0,0 1 1 0 0,0-1-1 0 0,1 1 0 0 0,0-1-11 0 0,8 21 94 0 0,-9-20-70 0 0,1 1 0 0 0,0-1 0 0 0,0 0 0 0 0,0 0-1 0 0,0 0 1 0 0,1 0 0 0 0,0-1 0 0 0,-1 1 0 0 0,2-1 0 0 0,-1 0 0 0 0,0 0-1 0 0,0 0 1 0 0,1 0 0 0 0,0 0 0 0 0,0-1 0 0 0,-1 1 0 0 0,2-1 0 0 0,-1 0-1 0 0,0 0 1 0 0,2 0-24 0 0,11 4 72 0 0,0 0 0 0 0,0-2 0 0 0,1 0 0 0 0,9 1-72 0 0,-23-5-138 0 0,0 1 0 0 0,1-1 0 0 0,-1 0 0 0 0,0 0 0 0 0,1 0 0 0 0,-1-1 0 0 0,0 0 0 0 0,2 0 138 0 0,-1 0-6206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7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0 387 6328 0 0,'8'-7'73'0'0,"-5"4"32"0"0,0 0-1 0 0,0 0 1 0 0,-1 0 0 0 0,1 0 0 0 0,-1 0 0 0 0,1 0 0 0 0,-1-1 0 0 0,0 1 0 0 0,-1-1 0 0 0,1 1 0 0 0,0-1 0 0 0,-1-1-105 0 0,0 4 18 0 0,1-7 109 0 0,1 0-1 0 0,0 0 0 0 0,0 0 0 0 0,1 0 0 0 0,0 1 0 0 0,0 0 0 0 0,3-2-126 0 0,-1-1 75 0 0,0 1-1 0 0,0-1 1 0 0,-1 0 0 0 0,0-1-1 0 0,-1 1 1 0 0,3-10-75 0 0,-1 4 152 0 0,0 0 1 0 0,1 0-1 0 0,2 1-152 0 0,9-24 276 0 0,-15 32-160 0 0,0 0 1 0 0,0 0-1 0 0,1 0 1 0 0,0 0-1 0 0,0 0 0 0 0,0 1 1 0 0,1 0-1 0 0,0 0 1 0 0,1 0-1 0 0,-1 0 0 0 0,4-1-116 0 0,-7 5 85 0 0,0 1 0 0 0,0 0 1 0 0,0 0-1 0 0,1 0 0 0 0,-1 0 0 0 0,0 0 0 0 0,1 0 0 0 0,-1 1 0 0 0,1-1 0 0 0,-1 1 0 0 0,1-1 0 0 0,-1 1 0 0 0,1 0 1 0 0,-1 0-1 0 0,1 0 0 0 0,-1 1 0 0 0,1-1 0 0 0,-1 1 0 0 0,1-1 0 0 0,-1 1 0 0 0,0 0 0 0 0,1 0 0 0 0,-1 0 0 0 0,0 0 0 0 0,0 0 1 0 0,1 0-1 0 0,-1 1 0 0 0,0-1 0 0 0,0 1 0 0 0,1 1-85 0 0,4 3 54 0 0,0 1 0 0 0,0 0 0 0 0,-1 0 0 0 0,0 0 0 0 0,-1 1 0 0 0,1 0 0 0 0,2 7-54 0 0,9 11 40 0 0,-13-21-30 0 0,0 1 1 0 0,0 0-1 0 0,-1 0 1 0 0,0 1-1 0 0,0-1 1 0 0,0 1-11 0 0,1 2 22 0 0,-1 0 0 0 0,2-1 1 0 0,-1 1-1 0 0,4 3-22 0 0,-3-4 35 0 0,-1 0-1 0 0,1 1 1 0 0,-1-1 0 0 0,2 9-35 0 0,3 4 39 0 0,-7-19-34 0 0,-1 1 1 0 0,1 0-1 0 0,-1 0 1 0 0,0 0-1 0 0,0 0 0 0 0,0 0 1 0 0,0 0-1 0 0,-1 0 1 0 0,1 0-1 0 0,-1 1-5 0 0,0-4 7 0 0,1 0-6 0 0,0 0 1 0 0,1 0-1 0 0,-1 0 1 0 0,0 0-1 0 0,0 1 1 0 0,0-1-1 0 0,0 0 1 0 0,1 1-1 0 0,-1-1 1 0 0,0 0-1 0 0,0 1 1 0 0,0-1-1 0 0,0 1 1 0 0,0 0-1 0 0,0-1 1 0 0,0 1-1 0 0,0 0 1 0 0,-1 0-1 0 0,1-1 1 0 0,0 1 0 0 0,0 0-1 0 0,0 1-1 0 0,8 8 7 0 0,-9-10-54 0 0,0 0 1 0 0,0 0 0 0 0,0 0-1 0 0,0 1 1 0 0,1-1 0 0 0,-1 0 0 0 0,0 0-1 0 0,0 0 1 0 0,0 0 0 0 0,1 0-1 0 0,-1 0 1 0 0,0 1 0 0 0,0-1 0 0 0,0 0-1 0 0,1 0 1 0 0,-1 0 0 0 0,0 0-1 0 0,0 0 1 0 0,1 0 0 0 0,-1 0-1 0 0,0 0 1 0 0,0 0 0 0 0,1 0 0 0 0,-1 0-1 0 0,0 0 1 0 0,0 0 0 0 0,1 0-1 0 0,-1 0 1 0 0,0 0 0 0 0,0 0 0 0 0,1 0-1 0 0,-1-1 1 0 0,0 1 0 0 0,0 0-1 0 0,0 0 1 0 0,1 0 0 0 0,-1 0 0 0 0,0 0-1 0 0,0-1 47 0 0,1 1-9026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7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66 7328 0 0,'0'0'20'0'0,"0"0"0"0"0,-1-1 0 0 0,1 1 0 0 0,0 0 0 0 0,-1 0 0 0 0,1 0 0 0 0,0 0 0 0 0,0 0 0 0 0,-1 0 0 0 0,1 0 0 0 0,0 0 0 0 0,-1 0 0 0 0,1 0 0 0 0,0 0 0 0 0,-1 0 0 0 0,1 0 0 0 0,0 0 0 0 0,0 0 0 0 0,-1 1 0 0 0,1-1 0 0 0,0 0 0 0 0,-1 0 0 0 0,1 0 0 0 0,0 0 0 0 0,0 0 0 0 0,-1 1 0 0 0,1-1 0 0 0,0 0 0 0 0,0 0 0 0 0,0 1-20 0 0,-1 2 601 0 0,13-2 135 0 0,1-2-796 0 0,1-1 0 0 0,-1-1-1 0 0,0-1 1 0 0,0 0 0 0 0,-1 0 0 0 0,5-3 60 0 0,-6 3-72 0 0,21-10-79 0 0,24-8-1073 0 0,-28 15-4113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6.4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 3808 0 0,'4'105'542'0'0,"-1"0"-515"0"0,-1-74 123 0 0,1 1-1 0 0,1-1 1 0 0,6 17-150 0 0,6 52 815 0 0,-15-69-508 0 0,-2-26-214 0 0,1-1 1 0 0,0 1 0 0 0,0 0 0 0 0,1-1-1 0 0,-1 1 1 0 0,1 0 0 0 0,0-1 0 0 0,0 1-1 0 0,0-1 1 0 0,1 1 0 0 0,-1-1 0 0 0,1 0-1 0 0,3 4-93 0 0,-3-5 122 0 0,0-1-1 0 0,-1 1 0 0 0,1 0 0 0 0,0-1 0 0 0,-1 1 0 0 0,0 0 1 0 0,1 0-1 0 0,-1 0 0 0 0,0 0 0 0 0,-1 0 0 0 0,1 0 0 0 0,-1 0 1 0 0,1 1-1 0 0,-1-1 0 0 0,0 0 0 0 0,0 1-121 0 0,0-3 184 0 0,0-1-8 0 0,0 0-49 0 0,-1 0 0 0 0,1 0 0 0 0,-1 0 0 0 0,1 0-1 0 0,-1 0 1 0 0,1 0 0 0 0,-1 0 0 0 0,1 0 0 0 0,0 0 0 0 0,-1 0 0 0 0,1 0 0 0 0,-1 0 0 0 0,1 0-1 0 0,-1 0 1 0 0,1 0 0 0 0,-1 0 0 0 0,1 0 0 0 0,0-1 0 0 0,-1 1 0 0 0,1 0 0 0 0,-1 0 0 0 0,1-1-1 0 0,0 1 1 0 0,-1 0-127 0 0,4-51 291 0 0,2 1 0 0 0,10-45-291 0 0,5-38 116 0 0,-18 118-118 0 0,0 0 0 0 0,2 0 0 0 0,0 0 0 0 0,0 1 0 0 0,1-1 0 0 0,7-10 2 0 0,1-15-128 0 0,-11 32 61 0 0,0-1 1 0 0,1 1-1 0 0,0 0 1 0 0,1 0 0 0 0,0-1 66 0 0,0 3-66 0 0,0 1 1 0 0,0-1 0 0 0,1 1 0 0 0,0 0 0 0 0,0 0 0 0 0,0 0 0 0 0,1 0 0 0 0,-1 1 0 0 0,1 0-1 0 0,0 1 1 0 0,0-1 0 0 0,1 1 0 0 0,-1 0 0 0 0,3 0 65 0 0,11-4-216 0 0,0 1-1 0 0,0 1 1 0 0,0 1-1 0 0,4 0 217 0 0,-1 0-295 0 0,-13 2 74 0 0,1 0 0 0 0,0 1 0 0 0,8-1 221 0 0,-3 2-87 0 0,-9 0 31 0 0,1 0 0 0 0,0 0-1 0 0,0 1 1 0 0,-1 0 0 0 0,7 1 56 0 0,-12-1-9 0 0,1 0 0 0 0,-1 0-1 0 0,1 0 1 0 0,-1 0 0 0 0,0 0 0 0 0,1 1 0 0 0,-1-1-1 0 0,0 1 1 0 0,0-1 0 0 0,0 1 0 0 0,0 0 0 0 0,0 0-1 0 0,-1 0 1 0 0,1 0 0 0 0,0 0 0 0 0,-1 0-1 0 0,0 1 1 0 0,1-1 0 0 0,-1 1 9 0 0,11 17-79 0 0,-9-16 40 0 0,0 0-1 0 0,-1 1 1 0 0,0-1 0 0 0,0 0 0 0 0,0 1 0 0 0,0 1 39 0 0,-1-5-4 0 0,-1 1 0 0 0,0 0 0 0 0,0-1 0 0 0,0 1 0 0 0,0 0 0 0 0,0-1 0 0 0,0 1 0 0 0,0 0 0 0 0,0-1 0 0 0,-1 1 0 0 0,1-1 1 0 0,0 1-1 0 0,-1 0 0 0 0,0-1 0 0 0,1 1 0 0 0,-1-1 0 0 0,0 1 0 0 0,0-1 0 0 0,0 0 0 0 0,0 1 4 0 0,-12 16 34 0 0,-1-1 1 0 0,-1 0-1 0 0,0-1 0 0 0,-1-1 1 0 0,-1-1-1 0 0,0 0 1 0 0,-1-1-1 0 0,-1-1 0 0 0,0 0 1 0 0,-4 0-35 0 0,-21 12 502 0 0,29-15-342 0 0,1-2 1 0 0,-2 1-1 0 0,1-2 1 0 0,-2 1-161 0 0,-7 0 234 0 0,15-5-147 0 0,1 0 1 0 0,0 0-1 0 0,0 1 1 0 0,0 1-1 0 0,0-1 1 0 0,0 1-1 0 0,0 0 1 0 0,1 1-1 0 0,-2 1-87 0 0,-12 7 271 0 0,19-12-207 0 0,-1 1 1 0 0,0-1-1 0 0,0 1 1 0 0,1 0 0 0 0,-1 0-1 0 0,0 0 1 0 0,-1 2-65 0 0,3-4 17 0 0,1 1 0 0 0,-1 0 0 0 0,0-1 0 0 0,0 1 0 0 0,1-1 1 0 0,-1 1-1 0 0,0-1 0 0 0,0 1 0 0 0,0-1 0 0 0,0 1 0 0 0,0-1 0 0 0,0 0 1 0 0,0 0-1 0 0,0 1 0 0 0,0-1 0 0 0,0 0 0 0 0,0 0 0 0 0,0 0 0 0 0,0 0 1 0 0,0 0-1 0 0,0 0 0 0 0,0 0-17 0 0,-2 0 79 0 0,3 0 1 0 0,0 0-6 0 0,0 0-20 0 0,0 0-8 0 0,0 0-3 0 0,-1 1-30 0 0,1 0 0 0 0,0 0 0 0 0,0 0 0 0 0,0 0 0 0 0,0 1 0 0 0,0-1 0 0 0,0 0 0 0 0,0 0 0 0 0,1 0-1 0 0,-1 0 1 0 0,0 0 0 0 0,1 0 0 0 0,-1 1 0 0 0,1-1-13 0 0,1 1 4 0 0,0-1-1 0 0,0 0 1 0 0,0 1 0 0 0,1-1-1 0 0,-1 0 1 0 0,0 0 0 0 0,1 0-1 0 0,-1-1 1 0 0,1 1-1 0 0,-1-1 1 0 0,1 1 0 0 0,-1-1-1 0 0,2 0-3 0 0,5 2 5 0 0,174 28 74 0 0,-113-22-38 0 0,-52-8-30 0 0,-1 2 1 0 0,0 0-1 0 0,1 2 1 0 0,5 1-12 0 0,-8-1 4 0 0,1-1 0 0 0,-1 0 0 0 0,1-1-4 0 0,-6-2 4 0 0,-1 2 1 0 0,1-1-1 0 0,0 2 0 0 0,0-1 0 0 0,-1 1 0 0 0,0 0 0 0 0,8 4-4 0 0,26 13 97 0 0,-25-16-64 0 0,-17-4-33 0 0,0 0 0 0 0,0 0 0 0 0,0 0 0 0 0,0 0 0 0 0,0 1 1 0 0,0-1-1 0 0,0 0 0 0 0,0 0 0 0 0,0 0 0 0 0,0 1 0 0 0,0-1 0 0 0,-1 0 0 0 0,1 1 0 0 0,0-1 0 0 0,0 1 0 0 0,0-1 0 0 0,-1 1 1 0 0,1 0-1 0 0,0-1 0 0 0,0 1 0 0 0,-1 0 0 0 0,1-1 0 0 0,0 2 0 0 0,5 2-1796 0 0,-6-4-6661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7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2 5824 0 0,'-19'-1'296'0'0,"13"1"-95"0"0,1-1-1 0 0,-1 1 1 0 0,1 0 0 0 0,-1 1 0 0 0,1-1-1 0 0,-1 1 1 0 0,1 0 0 0 0,-1 0-1 0 0,1 1 1 0 0,0 0 0 0 0,-2 0-201 0 0,-43 21 76 0 0,39-19 21 0 0,0 0 0 0 0,0 1-1 0 0,0 0 1 0 0,1 1 0 0 0,-1 1 0 0 0,-5 5-97 0 0,14-11 5 0 0,0 0 0 0 0,1 0 0 0 0,-1 1 0 0 0,1-1 1 0 0,-1 1-1 0 0,1 0 0 0 0,-1-1 0 0 0,1 1 0 0 0,0 0 0 0 0,0 0 0 0 0,0-1 0 0 0,0 1 0 0 0,0 0 0 0 0,0 0 0 0 0,1 0 1 0 0,-1 0-1 0 0,1 0 0 0 0,-1 1 0 0 0,1-1 0 0 0,0 0 0 0 0,0 0 0 0 0,-1 0 0 0 0,2 0 0 0 0,-1 0 0 0 0,0 1 0 0 0,0-1 1 0 0,1 0-1 0 0,-1 0 0 0 0,1 0 0 0 0,0 0 0 0 0,-1 0 0 0 0,1 0 0 0 0,1 1-5 0 0,5 10 48 0 0,0-2 1 0 0,0 1-1 0 0,1-1 1 0 0,1 0-1 0 0,-1-1 1 0 0,2 1-1 0 0,0-2 0 0 0,1 1-48 0 0,38 43 637 0 0,-38-39-473 0 0,-6-10-92 0 0,-1 1 1 0 0,0 0 0 0 0,0 1 0 0 0,-1-1 0 0 0,0 1-1 0 0,0 0 1 0 0,0-1 0 0 0,0 1 0 0 0,-1 1-73 0 0,3 7 213 0 0,-4-12-152 0 0,0 1 0 0 0,0 0 0 0 0,0 0 0 0 0,0-1 0 0 0,0 1 0 0 0,-1 0 0 0 0,1 0 0 0 0,-1 0 0 0 0,0 0 0 0 0,0 0-1 0 0,0-1 1 0 0,0 1 0 0 0,-1 0 0 0 0,0 3-61 0 0,-1-4 36 0 0,0 0 0 0 0,-1 0 0 0 0,1-1 0 0 0,-1 1 0 0 0,0-1 0 0 0,1 1-1 0 0,-1-1 1 0 0,0 0 0 0 0,0 0 0 0 0,0 0 0 0 0,-3 0-36 0 0,-17 6 132 0 0,18-5-109 0 0,0 0 0 0 0,0-1 0 0 0,-1 0 0 0 0,1 0 0 0 0,0 0 0 0 0,0 0 0 0 0,-1-1 0 0 0,1 0 0 0 0,0 0 0 0 0,-1 0 0 0 0,1-1 0 0 0,-1 0-23 0 0,0 0 25 0 0,6 0-20 0 0,0 1 0 0 0,-1 0 0 0 0,1 0 0 0 0,0-1 0 0 0,-1 1 0 0 0,1 0 0 0 0,0 0 0 0 0,-1 0 0 0 0,1 0 1 0 0,0 0-1 0 0,-1 0 0 0 0,1-1 0 0 0,-1 1 0 0 0,1 0 0 0 0,0 0 0 0 0,-1 0 0 0 0,1 0 0 0 0,-1 0 0 0 0,1 1 0 0 0,0-1 1 0 0,-1 0-1 0 0,1 0 0 0 0,-1 0 0 0 0,1 0 0 0 0,0 0 0 0 0,-1 0 0 0 0,1 1 0 0 0,0-1 0 0 0,-1 0 0 0 0,1 0 0 0 0,0 0 1 0 0,-1 1-1 0 0,1-1 0 0 0,0 0 0 0 0,0 1 0 0 0,-1-1-5 0 0,1 0 4 0 0,0 0 0 0 0,0 1 0 0 0,0-1-1 0 0,0 0 1 0 0,0 0 0 0 0,0 0 0 0 0,0 1 0 0 0,0-1 0 0 0,0 0 0 0 0,0 0-1 0 0,0 0 1 0 0,0 0 0 0 0,0 1 0 0 0,0-1 0 0 0,-1 0 0 0 0,1 0 0 0 0,0 0-1 0 0,0 0 1 0 0,0 0 0 0 0,0 0 0 0 0,0 1 0 0 0,0-1 0 0 0,-1 0 0 0 0,1 0-1 0 0,0 0 1 0 0,0 0 0 0 0,0 0 0 0 0,0 0 0 0 0,-1 0 0 0 0,1 0 0 0 0,0 0-1 0 0,0 0 1 0 0,0 0 0 0 0,0 0 0 0 0,-1 0 0 0 0,1 0 0 0 0,0 0 0 0 0,0 0-1 0 0,0 0 1 0 0,0 0 0 0 0,-1 0 0 0 0,1 0 0 0 0,0 0 0 0 0,0 0 0 0 0,0 0-1 0 0,0 0 1 0 0,-1 0 0 0 0,1 0 0 0 0,0 0 0 0 0,0 0 0 0 0,0 0 0 0 0,0 0-1 0 0,-1-1 1 0 0,1 1 0 0 0,0 0 0 0 0,0 0 0 0 0,0 0 0 0 0,0 0 0 0 0,0 0-1 0 0,0 0 1 0 0,0-1 0 0 0,0 1 0 0 0,-1 0 0 0 0,1 0 0 0 0,0 0-4 0 0,-5-12-1707 0 0,5 12-6590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8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206 1 7328 0 0,'1'0'208'0'0,"-1"0"0"0"0,1 0 0 0 0,0 0-1 0 0,-1 0 1 0 0,1 0 0 0 0,-1 0 0 0 0,1 0 0 0 0,0 0 0 0 0,-1 0 0 0 0,1 0 0 0 0,-1 0 0 0 0,1 0 0 0 0,-1 0-1 0 0,1 1 1 0 0,0-1 0 0 0,-1 0 0 0 0,1 0 0 0 0,-1 1 0 0 0,1-1 0 0 0,-1 0 0 0 0,1 1-208 0 0,-7 6 821 0 0,-19 5-1096 0 0,1-4 370 0 0,6-3 21 0 0,0 1-1 0 0,-11 6-115 0 0,25-9 16 0 0,0 0 0 0 0,0 0 0 0 0,0 0-1 0 0,0 0 1 0 0,0 1 0 0 0,1-1 0 0 0,0 1 0 0 0,0 0 0 0 0,0 0-1 0 0,0 0 1 0 0,0 1 0 0 0,1-1 0 0 0,0 0 0 0 0,-1 2-16 0 0,-5 15 89 0 0,0-1 1 0 0,-3 17-90 0 0,4-10 82 0 0,4-19-63 0 0,0 1 0 0 0,1-1-1 0 0,0 1 1 0 0,0 0 0 0 0,1-1 0 0 0,0 1 0 0 0,1 0-1 0 0,0 0 1 0 0,0 1-19 0 0,0 66 247 0 0,0-27-161 0 0,-1-39-74 0 0,1 0 0 0 0,0 0 1 0 0,0 0-1 0 0,1 0 1 0 0,0 0-1 0 0,2 3-12 0 0,18 30 95 0 0,-21-42-95 0 0,0 0 0 0 0,1 1 0 0 0,-1-1 1 0 0,1 0-1 0 0,0 1 0 0 0,-1-1 1 0 0,1 0-1 0 0,0 0 0 0 0,0 0 0 0 0,0 0 1 0 0,0 0-1 0 0,0 0 0 0 0,0 0 0 0 0,0 0 1 0 0,0 0-1 0 0,0 0 0 0 0,0 0 1 0 0,1 0-1 0 0,-1-1 0 0 0,0 1 0 0 0,0-1 1 0 0,1 1-1 0 0,3 0 2 0 0,0 0 0 0 0,0 0-1 0 0,-1-1 1 0 0,1 1 0 0 0,0-1 0 0 0,0-1-2 0 0,0 1 1 0 0,-1 0 0 0 0,1 1 0 0 0,0-1 0 0 0,-1 1 1 0 0,1-1-1 0 0,2 2-1 0 0,-2-1 18 0 0,0 0 0 0 0,-1 0 0 0 0,1 0-1 0 0,0-1 1 0 0,0 0 0 0 0,0 0 0 0 0,0 0 0 0 0,0-1 0 0 0,0 0 0 0 0,0 0 0 0 0,0 0 0 0 0,-1 0 0 0 0,1-1 0 0 0,0 1 0 0 0,-1-1 0 0 0,0-1 0 0 0,2 0-18 0 0,4-2-320 0 0,-1 0 0 0 0,0-1 0 0 0,0-1 0 0 0,-1 1 0 0 0,0-1 0 0 0,0-1 0 0 0,0 0 320 0 0,-5 4-8449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9.0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9744 0 0,'0'0'0'0'0,"0"0"0"0"0,0-4 0 0 0,3 4 344 0 0,3 4 8 0 0,3 1-16 0 0,-7-3 16 0 0,9-9 168 0 0,-9 7-256 0 0,9-4-8 0 0,7 2-248 0 0,4-2 0 0 0,-5 1 8 0 0,16-12-8 0 0,9 6-64 0 0,-3 3 0 0 0,-4-3-9016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9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 5120 0 0,'-4'30'1537'0'0,"1"-1"23"0"0,2-24-1510 0 0,0 1 0 0 0,0-1 0 0 0,-1 1 0 0 0,1-1-1 0 0,-1 0 1 0 0,-1 0 0 0 0,-2 5-50 0 0,-7 22 14 0 0,4-3-19 0 0,-3 17-65 0 0,-7 15 70 0 0,16-55-18 0 0,1-1 0 0 0,0 0 0 0 0,0 1 0 0 0,1-1 0 0 0,-1 1 1 0 0,1-1-1 0 0,0 1 18 0 0,1-2-13 0 0,-1 0 1 0 0,0 0 0 0 0,-1 0-1 0 0,1 0 1 0 0,-1 0 0 0 0,1 0-1 0 0,-1 0 1 0 0,0 0 0 0 0,-1 0-1 0 0,1 0 1 0 0,-1-1 0 0 0,0 1 12 0 0,2-1-24 0 0,-1 0-1 0 0,0-1 1 0 0,1 1 0 0 0,0 0 0 0 0,-1-1-1 0 0,1 1 1 0 0,0 0 0 0 0,0-1 0 0 0,1 2 24 0 0,-1 0-840 0 0,0-3-4294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49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64 5224 0 0,'47'1'454'0'0,"1"-3"-1"0"0,-1-2 1 0 0,33-7-454 0 0,-48 6 21 0 0,1 0 1 0 0,10 2-22 0 0,-32 2-1 0 0,0-1 1 0 0,-1-1-1 0 0,1 0 1 0 0,0 0-1 0 0,2-3 1 0 0,-1 2-10 0 0,-1 0 0 0 0,1 1-1 0 0,10-2 11 0 0,-12 4-15 0 0,0 1-1 0 0,0 0 0 0 0,0 1 1 0 0,7 1 15 0 0,21 0-27 0 0,-36-2 27 0 0,0 1 0 0 0,0-1 0 0 0,0 1 0 0 0,0-1 0 0 0,0 1 0 0 0,0-1 0 0 0,0 1 0 0 0,0 0-1 0 0,0 0 1 0 0,0 0 0 0 0,-1 0 0 0 0,1 0 0 0 0,0 1 0 0 0,-1-1 0 0 0,1 1 0 0 0,-1-1 0 0 0,1 1 0 0 0,-1-1 0 0 0,1 1 0 0 0,-1 0 0 0 0,0 0 0 0 0,1 1 0 0 0,0 0 0 0 0,0 1 0 0 0,0-1 0 0 0,-1 0 0 0 0,0 1 0 0 0,0-1 1 0 0,0 1-1 0 0,0-1 0 0 0,0 1 0 0 0,0 0 0 0 0,-1 3 0 0 0,0 12 39 0 0,1 0 0 0 0,1 0 0 0 0,3 17-39 0 0,10 45 195 0 0,-13-74-176 0 0,-1 0 0 0 0,-1 0 0 0 0,1 0 0 0 0,-1 1 0 0 0,0-1 0 0 0,-1 1-19 0 0,0-1 35 0 0,1-1-1 0 0,0 1 1 0 0,0 0 0 0 0,1-1 0 0 0,0 1 0 0 0,0-1-1 0 0,0 1 1 0 0,1 1-35 0 0,1 3 171 0 0,0 1 0 0 0,-1 0 0 0 0,0 0 0 0 0,-1 0 0 0 0,-1 0 0 0 0,0 0 0 0 0,0 3-171 0 0,0 2 776 0 0,0-17-777 0 0,0 1 0 0 0,0-1-1 0 0,0 0 1 0 0,0 1 0 0 0,0-1-1 0 0,0 0 1 0 0,0 1-1 0 0,0-1 1 0 0,1 0 0 0 0,-1 0-1 0 0,0 1 1 0 0,0-1 0 0 0,0 0-1 0 0,1 0 1 0 0,-1 1 0 0 0,0-1-1 0 0,0 0 1 0 0,1 0-1 0 0,-1 1 1 0 0,0-1 0 0 0,0 0-1 0 0,1 0 1 0 0,-1 0 0 0 0,0 0-1 0 0,1 1 1 0 0,-1-1 0 0 0,0 0-1 0 0,0 0 1 0 0,1 0-1 0 0,-1 0 1 0 0,0 0 0 0 0,1 0-1 0 0,-1 0 1 0 0,0 0 0 0 0,1 0-1 0 0,-1 0 1 0 0,0 0 0 0 0,1 0-1 0 0,-1 0 1 0 0,0 0-1 0 0,1 0 1 0 0,-1-1 0 0 0,0 1 1 0 0,3 0-695 0 0,-3 0-5334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0.1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331 0 6016 0 0,'0'2'40'0'0,"1"-1"1"0"0,-1 1 0 0 0,0-1 0 0 0,1 1-1 0 0,-1-1 1 0 0,1 0 0 0 0,0 1-1 0 0,-1-1 1 0 0,1 0 0 0 0,0 1-1 0 0,0-1 1 0 0,0 0 0 0 0,0 0-1 0 0,1 1-40 0 0,7 12 405 0 0,-5 2-296 0 0,0 0 0 0 0,-2 0-1 0 0,0 1 1 0 0,0-1 0 0 0,-2 1-1 0 0,0-1 1 0 0,-2 16-109 0 0,1 17 130 0 0,1 220 1986 0 0,-1-267-2257 0 0,0 1 1 0 0,0 0-1 0 0,0-1 0 0 0,0 1 1 0 0,0-1-1 0 0,-1 1 0 0 0,1-1 1 0 0,-1 1 140 0 0,2-3-6344 0 0</inkml:trace>
  <inkml:trace contextRef="#ctx0" brushRef="#br0" timeOffset="1">1 203 6128 0 0,'0'0'0'0'0,"0"0"0"0"0,4 0 0 0 0,3 0 152 0 0,-1 0 0 0 0,-1-4 0 0 0,21 2 0 0 0,9-5-160 0 0,-7 3 8 0 0,-1 4 0 0 0,14-11 0 0 0,1 4-40 0 0,-9 7 0 0 0,-7-2-4952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0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1 3616 0 0,'0'0'265'0'0,"0"0"6"0"0,0 2 0 0 0,-3 70 630 0 0,-2 0 1 0 0,-4 0 0 0 0,-4 4-902 0 0,11-60 376 0 0,1-1 1 0 0,1 1 0 0 0,0-1-1 0 0,1 4-376 0 0,0 19 203 0 0,-1-38-6520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0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6016 0 0,'14'0'203'0'0,"-11"-1"-77"0"0,0 1 1 0 0,0 0-1 0 0,1 0 1 0 0,-1 0-1 0 0,0 0 1 0 0,0 1-1 0 0,1-1 1 0 0,-1 1-1 0 0,0 0 1 0 0,0 0-1 0 0,0 0 1 0 0,0 0-1 0 0,0 0 0 0 0,0 1 1 0 0,0 0-1 0 0,0 0-126 0 0,29 15 385 0 0,-27-15-315 0 0,0 0 1 0 0,1 1 0 0 0,-1 0-1 0 0,0 0 1 0 0,-1 0-1 0 0,1 1 1 0 0,-1-1 0 0 0,4 4-71 0 0,17 20 815 0 0,20 14-815 0 0,-23-21 412 0 0,-1 0 1 0 0,15 20-413 0 0,-30-33 96 0 0,1 0 0 0 0,1 0 0 0 0,-1-1 0 0 0,1 0 0 0 0,5 4-96 0 0,-5-5 76 0 0,-1 0 0 0 0,0 0-1 0 0,0 1 1 0 0,-1 0 0 0 0,0 1-1 0 0,5 5-75 0 0,13 15 272 0 0,-20-23-220 0 0,0 0 1 0 0,0 0-1 0 0,-1 0 0 0 0,1 1 0 0 0,-1 0 0 0 0,0-1 0 0 0,0 1 1 0 0,0 1-53 0 0,13 19 274 0 0,-14-23-352 0 0,0 1-1 0 0,0-1 1 0 0,-1 0-1 0 0,1 0 1 0 0,0 1-1 0 0,-1-1 1 0 0,0 1-1 0 0,0 0 1 0 0,0-1 0 0 0,0 1-1 0 0,0 0 1 0 0,0-1-1 0 0,-1 3 79 0 0,0-5-8374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1.2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7736 0 0,'0'0'160'0'0,"25"0"632"0"0,16-1-1145 0 0,0-1 1 0 0,-1-2-1 0 0,24-7 353 0 0,-47 9-5454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1.6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317 37 5320 0 0,'1'1'35'0'0,"0"-1"1"0"0,0 0-1 0 0,0 0 1 0 0,0 1-1 0 0,0-1 0 0 0,0 1 1 0 0,0-1-1 0 0,0 1 1 0 0,0-1-1 0 0,0 1 1 0 0,0-1-1 0 0,-1 1 1 0 0,1 0-1 0 0,0-1 0 0 0,0 1 1 0 0,-1 0-1 0 0,1 0 1 0 0,0 0-1 0 0,-1-1 1 0 0,1 1-1 0 0,-1 0 1 0 0,1 0-1 0 0,-1 0 0 0 0,0 0 1 0 0,1 0-1 0 0,-1 0 1 0 0,0 0-1 0 0,0 0 1 0 0,0 0-1 0 0,1 0 1 0 0,-1 0-1 0 0,0 0 0 0 0,0 0 1 0 0,-1 0-1 0 0,1 0 1 0 0,0 0-1 0 0,0 1-35 0 0,-7 46 1726 0 0,6-40-1619 0 0,-2 17 83 0 0,1 1 0 0 0,1 0 1 0 0,1 0-1 0 0,2 0-190 0 0,-1 27 593 0 0,-1-50-557 0 0,1-1-1 0 0,-1 1 0 0 0,1 0 1 0 0,0-1-1 0 0,-1 1 0 0 0,1 0 1 0 0,0-1-1 0 0,1 1 0 0 0,-1-1 1 0 0,0 0-1 0 0,1 1 1 0 0,-1-1-36 0 0,1 0 66 0 0,-1 1 1 0 0,1-1 0 0 0,-1 0 0 0 0,0 1-1 0 0,0-1 1 0 0,0 1 0 0 0,0 0 0 0 0,0-1-1 0 0,-1 1 1 0 0,1 0 0 0 0,-1-1 0 0 0,0 1-67 0 0,0 24-1070 0 0,0-27-6064 0 0</inkml:trace>
  <inkml:trace contextRef="#ctx0" brushRef="#br0" timeOffset="1">0 51 8136 0 0,'0'-1'-2'0'0,"0"1"1"0"0,0-1-1 0 0,0 1 1 0 0,1-1-1 0 0,-1 1 1 0 0,0-1-1 0 0,0 1 1 0 0,0-1-1 0 0,1 1 1 0 0,-1-1-1 0 0,0 1 1 0 0,0 0-1 0 0,1-1 1 0 0,-1 1-1 0 0,0 0 1 0 0,1-1-1 0 0,-1 1 1 0 0,0 0-1 0 0,1-1 1 0 0,-1 1-1 0 0,1 0 1 0 0,-1-1 0 0 0,1 1-1 0 0,-1 0 1 0 0,1 0-1 0 0,-1 0 1 0 0,0 0 1 0 0,21-5-97 0 0,30 6-116 0 0,-35-1 169 0 0,247-7 622 0 0,-213-1-316 0 0,12 0 66 0 0,-48 7-532 0 0,0 0 0 0 0,0-1-1 0 0,-1-1 1 0 0,6-2 204 0 0,-12 3-5781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6.8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1 134 4120 0 0,'0'8'273'0'0,"1"-1"1"0"0,0 1-1 0 0,1-1 0 0 0,-1 0 1 0 0,1 0-1 0 0,1 0 0 0 0,0 3-273 0 0,1 0 132 0 0,-1 0 0 0 0,0 0 0 0 0,-1 0 0 0 0,1 4-132 0 0,1 12 95 0 0,1 0-1 0 0,1-1 0 0 0,1 1 1 0 0,1-1-1 0 0,11 22-94 0 0,-14-37 44 0 0,0 1 0 0 0,1-1 0 0 0,-1-1 0 0 0,2 1 0 0 0,0-1 0 0 0,0 0-1 0 0,0 0 1 0 0,1-1 0 0 0,1 0 0 0 0,-1 0 0 0 0,1-1 0 0 0,1 0 0 0 0,-1-1 0 0 0,8 4-44 0 0,-5-4 207 0 0,0 0 1 0 0,0-1-1 0 0,0-1 1 0 0,1 0 0 0 0,0-1-1 0 0,7 1-207 0 0,-14-2 165 0 0,0-2 0 0 0,1 1-1 0 0,-1-1 1 0 0,1 0 0 0 0,-1 0 0 0 0,1-1-1 0 0,-1 0 1 0 0,0 0 0 0 0,1-1 0 0 0,-1 1-1 0 0,0-1 1 0 0,0-1 0 0 0,0 1 0 0 0,0-1-165 0 0,3-2 260 0 0,0 1 71 0 0,-1-1 1 0 0,1-1-1 0 0,-1 1 0 0 0,7-7-331 0 0,-13 9 100 0 0,1 1 1 0 0,-1-1-1 0 0,0 0 1 0 0,0 1-1 0 0,0-1 1 0 0,0 0-1 0 0,0-1 1 0 0,-1 1-1 0 0,0 0 1 0 0,1 0-1 0 0,-1 0 1 0 0,0-1-1 0 0,0 1 1 0 0,-1-1-1 0 0,1 1 1 0 0,-1-1-101 0 0,13-44 767 0 0,-13 10-325 0 0,-1 0 1 0 0,-4-21-443 0 0,-2-47 244 0 0,4 58-184 0 0,2 35-45 0 0,0 1 1 0 0,1 0-1 0 0,0 0 0 0 0,1 0 1 0 0,0 0-1 0 0,2-8-15 0 0,10-31-2031 0 0,-13 49-8275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2.1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5 6824 0 0,'0'-1'16'0'0,"1"1"0"0"0,-1 0 0 0 0,0-1-1 0 0,0 1 1 0 0,1 0 0 0 0,-1 0 0 0 0,0-1 0 0 0,1 1 0 0 0,-1 0 0 0 0,0 0 0 0 0,1 0 0 0 0,-1-1 0 0 0,1 1 0 0 0,-1 0 0 0 0,0 0 0 0 0,1 0-1 0 0,-1 0 1 0 0,1 0 0 0 0,-1 0 0 0 0,0 0 0 0 0,1 0 0 0 0,-1 0 0 0 0,1 0 0 0 0,-1 0 0 0 0,0 0 0 0 0,1 0 0 0 0,-1 0 0 0 0,1 0 0 0 0,-1 0 0 0 0,0 0-1 0 0,1 0 1 0 0,-1 0 0 0 0,1 1 0 0 0,-1-1 0 0 0,0 0 0 0 0,1 0 0 0 0,-1 1 0 0 0,0-1 0 0 0,1 0 0 0 0,-1 0 0 0 0,0 1 0 0 0,1-1 0 0 0,-1 0-1 0 0,0 1 1 0 0,0-1 0 0 0,0 0 0 0 0,1 1 0 0 0,-1-1 0 0 0,0 1 0 0 0,0-1 0 0 0,0 0-16 0 0,1 2 58 0 0,-1-1 1 0 0,1 0-1 0 0,-1 1 1 0 0,1-1-1 0 0,-1 0 1 0 0,1 1-1 0 0,-1-1 1 0 0,0 0-1 0 0,0 1 1 0 0,0-1-1 0 0,0 1 0 0 0,0-1 1 0 0,0 1-1 0 0,0 0-58 0 0,-2 5 81 0 0,1 0 0 0 0,1 0-1 0 0,-1 0 1 0 0,1 1-1 0 0,0-1 1 0 0,2 6-81 0 0,-1 10 103 0 0,-14 179 2457 0 0,13-200-2535 0 0,0 0 32 0 0,0-1-1 0 0,0 1 1 0 0,0-1 0 0 0,0 1-1 0 0,0-1 1 0 0,0 0-1 0 0,0 1 1 0 0,0-1 0 0 0,-1 1-1 0 0,1-1 1 0 0,-1 1-1 0 0,1-1 1 0 0,-1 0 0 0 0,1 1-1 0 0,-1-1 1 0 0,0 0 0 0 0,0 1-1 0 0,1-1 1 0 0,-1 0-1 0 0,0 0 1 0 0,0 0 0 0 0,-1 1-57 0 0,2-2-115 0 0,-1 0 53 0 0,1 1 0 0 0,-1-1 0 0 0,0 0-1 0 0,1 1 1 0 0,-1-1 0 0 0,0 0 0 0 0,1 1 0 0 0,-1-1 0 0 0,0 0-1 0 0,1 0 1 0 0,-1 0 0 0 0,0 1 0 0 0,0-1 0 0 0,1 0 0 0 0,-1 0 0 0 0,0 0-1 0 0,0 0 1 0 0,1 0 62 0 0,0 0-8318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2.5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0 105 6728 0 0,'56'-2'363'0'0,"18"-5"-363"0"0,-19 2 77 0 0,17 1-77 0 0,-63 5 7 0 0,0-1 1 0 0,-1 0-1 0 0,1 0 1 0 0,0-1-1 0 0,-1-1 0 0 0,1 1 1 0 0,0-1-1 0 0,-1-1 1 0 0,0 1-1 0 0,0-2 1 0 0,1 1-1 0 0,4-4-7 0 0,-6 2 22 0 0,-1 1 0 0 0,1 0-1 0 0,0 0 1 0 0,0 0 0 0 0,1 1-1 0 0,-1 0 1 0 0,0 0 0 0 0,1 1-1 0 0,0 0 1 0 0,0 0 0 0 0,1 1-22 0 0,32-6 131 0 0,-28 4-49 0 0,-1 1-1 0 0,1 0 1 0 0,9 0-82 0 0,11-3 160 0 0,-29 4-137 0 0,-1 0 0 0 0,1 0 0 0 0,0 1 0 0 0,-1-1 0 0 0,1 1 0 0 0,0 0 0 0 0,0 0 0 0 0,-1 0 0 0 0,1 0 0 0 0,0 1 0 0 0,0 0 0 0 0,3 0-23 0 0,1 2 6 0 0,0-1 1 0 0,1 0 0 0 0,-1-1 0 0 0,1 0-1 0 0,2 0-6 0 0,12 1 11 0 0,-21-1-9 0 0,0 0 0 0 0,0 1 0 0 0,0-1 0 0 0,0 1 0 0 0,-1-1 0 0 0,1 1 1 0 0,0 0-1 0 0,-1 0 0 0 0,1-1 0 0 0,-1 1 0 0 0,0 0 0 0 0,0 1 0 0 0,0-1 0 0 0,0 0 1 0 0,0 0-1 0 0,0 0 0 0 0,0 1 0 0 0,-1 0-2 0 0,7 12 195 0 0,-2-6-126 0 0,0 2 0 0 0,-1-1 0 0 0,0 0 0 0 0,0 1 0 0 0,-2 0 0 0 0,1 0 0 0 0,-1 0 0 0 0,-1 0 0 0 0,1 7-69 0 0,4 17 17 0 0,0 9-2 0 0,-6 120-5 0 0,6-154 188 0 0,-5-9-181 0 0,-1 0 0 0 0,1-1 0 0 0,0 1 0 0 0,-1-1 1 0 0,1 1-1 0 0,-1 0 0 0 0,1-1 0 0 0,-1 1 0 0 0,0 0 0 0 0,1 0 0 0 0,-1-1 1 0 0,0 1-1 0 0,1 0 0 0 0,-1 0 0 0 0,0-1 0 0 0,0 1 0 0 0,0 0 0 0 0,0 0-17 0 0,0 4-64 0 0,0-5-6858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2.9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6224 0 0,'3'0'87'0'0,"0"0"1"0"0,0 1 0 0 0,0-1-1 0 0,0 1 1 0 0,0 0-1 0 0,-1 0 1 0 0,1 0 0 0 0,0 0-1 0 0,0 0 1 0 0,-1 1-1 0 0,1-1 1 0 0,0 1 0 0 0,1 1-88 0 0,20 10 741 0 0,-24-13-724 0 0,1 1 0 0 0,0-1 0 0 0,-1 1 0 0 0,1 0 0 0 0,-1-1-1 0 0,1 1 1 0 0,-1-1 0 0 0,1 1 0 0 0,-1 0 0 0 0,0 0 0 0 0,1-1 0 0 0,-1 1 0 0 0,0 0 0 0 0,1 0 0 0 0,-1-1 0 0 0,0 1 0 0 0,0 0 0 0 0,0 0 0 0 0,0 0 0 0 0,0 0-17 0 0,2 25 129 0 0,0-4-81 0 0,1 60-44 0 0,-2-79-4 0 0,10 95 104 0 0,-10-85-78 0 0,-1 0 0 0 0,0 1-1 0 0,-1-1 1 0 0,-1 0 0 0 0,0 0-1 0 0,-2 4-25 0 0,3-11 83 0 0,1 1-1 0 0,-1-1 0 0 0,1 0 0 0 0,0 0 0 0 0,1 0 1 0 0,0 6-83 0 0,1 14 126 0 0,-2-20-111 0 0,0-6-14 0 0,-1 1 0 0 0,1-1 1 0 0,0 1-1 0 0,0-1 0 0 0,0 1 0 0 0,0-1 0 0 0,0 1 0 0 0,0-1 0 0 0,0 1 0 0 0,0-1 0 0 0,0 1 0 0 0,0-1 0 0 0,0 1 1 0 0,0-1-1 0 0,0 1 0 0 0,0-1 0 0 0,0 1 0 0 0,0-1 0 0 0,0 0 0 0 0,1 1 0 0 0,-1-1 0 0 0,0 1 0 0 0,0-1 0 0 0,1 1 0 0 0,-1-1 1 0 0,0 0-1 0 0,0 1 0 0 0,1-1 0 0 0,-1 1 0 0 0,0-1 0 0 0,1 0 0 0 0,-1 0 0 0 0,1 1 0 0 0,-1-1 0 0 0,1 0 0 0 0,-1 1 1 0 0,0-1-1 0 0,1 0 0 0 0,-1 0-1 0 0,1 0-1202 0 0,-1 0-4772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3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5520 0 0,'37'1'1112'0'0,"24"6"-1112"0"0,-35-4 5 0 0,0-1 0 0 0,1 0 0 0 0,-1-2 0 0 0,7-2-5 0 0,42-5-6 0 0,26-3-26 0 0,-20 0-865 0 0,-75 9-3188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3.6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1 6424 0 0,'-3'34'198'0'0,"3"-33"-185"0"0,0 1-1 0 0,-1-1 0 0 0,1 1 1 0 0,0-1-1 0 0,-1 0 1 0 0,1 1-1 0 0,-1-1 0 0 0,0 0 1 0 0,1 1-1 0 0,-1-1 1 0 0,0 0-1 0 0,0 0 1 0 0,0 0-1 0 0,0 1 0 0 0,0-1 1 0 0,0 0-1 0 0,0 0 1 0 0,0 0-1 0 0,0-1 0 0 0,-1 2-12 0 0,-7 4 236 0 0,8-5-221 0 0,0 0 0 0 0,0 0 0 0 0,0 0 0 0 0,1-1 1 0 0,-1 1-1 0 0,0 0 0 0 0,0-1 0 0 0,0 1 0 0 0,0-1 0 0 0,0 1 0 0 0,0-1 0 0 0,-1 1 0 0 0,1-1 0 0 0,0 0 0 0 0,0 1-15 0 0,-3-1 4 0 0,1 0 0 0 0,0 1 0 0 0,-1 0 0 0 0,1 0 0 0 0,0 0 0 0 0,0 0 0 0 0,0 0 0 0 0,0 0 1 0 0,0 1-1 0 0,0 0 0 0 0,0-1 0 0 0,0 1 0 0 0,0 0 0 0 0,1 1 0 0 0,-1-1 0 0 0,-1 2-4 0 0,-27 22 154 0 0,24-21-83 0 0,-1 1 0 0 0,1 0-1 0 0,0 1 1 0 0,1-1 0 0 0,-3 5-71 0 0,-20 20 348 0 0,23-26-253 0 0,1 0 0 0 0,-1 1 1 0 0,2 0-1 0 0,-1 0 0 0 0,-2 4-95 0 0,-9 15 350 0 0,12-20-255 0 0,1-1 1 0 0,0 1-1 0 0,0 0 1 0 0,0 1-1 0 0,1-1 0 0 0,-1 0 1 0 0,1 1-1 0 0,1 0 0 0 0,-1-1 1 0 0,1 1-1 0 0,0 0 1 0 0,0 0-1 0 0,0-1 0 0 0,1 4-95 0 0,-1 19 56 0 0,0-17 24 0 0,1 0-1 0 0,0 0 0 0 0,0 0 0 0 0,1 0 0 0 0,1 1-79 0 0,-1-8 16 0 0,0 0 0 0 0,1 0-1 0 0,0 0 1 0 0,0 0 0 0 0,0-1-1 0 0,0 1 1 0 0,0 0-1 0 0,1-1 1 0 0,-1 1 0 0 0,1-1-1 0 0,0 0 1 0 0,0 0 0 0 0,1 0-1 0 0,-1 0 1 0 0,0-1 0 0 0,1 1-1 0 0,0-1 1 0 0,-1 0-1 0 0,1 0 1 0 0,0 0 0 0 0,0-1-1 0 0,0 1 1 0 0,0-1 0 0 0,4 1-16 0 0,7 1 133 0 0,-1-1 0 0 0,1 0 0 0 0,0 0 1 0 0,0-1-1 0 0,0-1 0 0 0,8-2-133 0 0,-13 1 2 0 0,0-1 0 0 0,0 0 1 0 0,0-1-1 0 0,4-2-2 0 0,2 0-1461 0 0,-13 4-6104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3.9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 8432 0 0,'179'-6'3222'0'0,"-170"6"-3429"0"0,-1-1 0 0 0,1 0 0 0 0,0 0-1 0 0,0-1 1 0 0,-1 0 0 0 0,1-1 0 0 0,0 0 207 0 0,-2 1-7292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4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497 1 5520 0 0,'7'5'324'0'0,"-7"-5"-307"0"0,0 0-1 0 0,0 0 1 0 0,0 0-1 0 0,-1 0 1 0 0,1 0 0 0 0,0 0-1 0 0,0 1 1 0 0,0-1-1 0 0,0 0 1 0 0,0 0-1 0 0,0 0 1 0 0,0 0-1 0 0,0 0 1 0 0,-1 0 0 0 0,1 0-1 0 0,0 0 1 0 0,0 0-1 0 0,0 1 1 0 0,0-1-1 0 0,0 0 1 0 0,0 0-1 0 0,0 0 1 0 0,0 0 0 0 0,0 0-1 0 0,0 0 1 0 0,0 0-1 0 0,0 1 1 0 0,0-1-1 0 0,0 0 1 0 0,0 0-1 0 0,0 0 1 0 0,0 0 0 0 0,0 0-1 0 0,0 0 1 0 0,0 1-1 0 0,0-1 1 0 0,0 0-1 0 0,0 0 1 0 0,0 0-1 0 0,0 0 1 0 0,0 0 0 0 0,0 0-1 0 0,0 0 1 0 0,1 1-1 0 0,-1-1 1 0 0,0 0-1 0 0,0 0 1 0 0,0 0-1 0 0,0 0 1 0 0,0 0-1 0 0,0 0 1 0 0,0 0 0 0 0,0 0-1 0 0,0 0 1 0 0,1 0-1 0 0,-1 0 1 0 0,0 1-17 0 0,-40-3 1588 0 0,19 1-1419 0 0,1 1 1 0 0,0 1 0 0 0,0 1 0 0 0,0 1-1 0 0,0 1 1 0 0,0 1 0 0 0,0 0-170 0 0,-31 11 551 0 0,36-12-295 0 0,0 0-1 0 0,0 1 1 0 0,1 1-1 0 0,-3 2-255 0 0,10-4 98 0 0,1 0-1 0 0,0 1 1 0 0,1 0-1 0 0,-1 1 1 0 0,1-1-1 0 0,0 1 1 0 0,-2 3-98 0 0,-10 12 204 0 0,-3-3-15 0 0,16-15-138 0 0,0 1-1 0 0,-1 0 1 0 0,1 0-1 0 0,1 1 1 0 0,-1-1-1 0 0,1 1 1 0 0,-1-1-1 0 0,1 1 1 0 0,0 0-1 0 0,1 1-50 0 0,-21 42 445 0 0,17-36-292 0 0,0 0 0 0 0,1 0 0 0 0,0 1 1 0 0,-1 7-154 0 0,5-15 45 0 0,1-1 0 0 0,0 0 0 0 0,0 1 0 0 0,0-1 0 0 0,1 0 0 0 0,-1 1 0 0 0,1-1 0 0 0,1 3-45 0 0,2 19 98 0 0,-4-21-68 0 0,-1-1-1 0 0,2 1 1 0 0,-1 0-1 0 0,1 0 1 0 0,-1-1-1 0 0,1 1 1 0 0,0 0-1 0 0,1-1 1 0 0,-1 1-1 0 0,1-1 1 0 0,0 0 0 0 0,0 1-1 0 0,1-1 1 0 0,-1 0-1 0 0,1 0 1 0 0,0 0-1 0 0,0-1 1 0 0,0 1-1 0 0,0-1 1 0 0,1 1-1 0 0,2 1-29 0 0,6 7 53 0 0,-9-8-27 0 0,1 1 0 0 0,-1-1 0 0 0,1-1 0 0 0,1 1 0 0 0,-1-1 0 0 0,0 1 0 0 0,1-1 0 0 0,0 0 0 0 0,-1-1 0 0 0,1 1 0 0 0,4 0-26 0 0,3 0-195 0 0,1-2 0 0 0,0 0 0 0 0,0 0 0 0 0,-1-1 0 0 0,1 0 0 0 0,0-1 1 0 0,0-1-1 0 0,-1 0 0 0 0,1-1 0 0 0,-1 0 0 0 0,0-1 195 0 0,-10 3-9337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4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 9344 0 0,'14'-1'833'0'0,"1"0"0"0"0,0-1 0 0 0,14-5-833 0 0,30-3 198 0 0,-20 9-170 0 0,43-5 31 0 0,-60 4-63 0 0,1 1-1 0 0,10 1 5 0 0,19-1 1 0 0,-45 1 24 0 0,1 1 0 0 0,0 0 0 0 0,-1 0 0 0 0,0 0 0 0 0,1 1 0 0 0,-1 0 0 0 0,0 0 0 0 0,1 1-25 0 0,6 1 110 0 0,-12-3-85 0 0,0 0 0 0 0,0-1 1 0 0,-1 1-1 0 0,1 0 0 0 0,0 0 0 0 0,-1 0 0 0 0,1 0 0 0 0,-1 1 0 0 0,1-1 0 0 0,-1 0 0 0 0,0 0 0 0 0,0 1 1 0 0,1-1-1 0 0,-1 1 0 0 0,0-1 0 0 0,0 1 0 0 0,0 0 0 0 0,0-1 0 0 0,-1 1 0 0 0,1 1-25 0 0,1 1 40 0 0,-1 0-1 0 0,0 1 1 0 0,0-1-1 0 0,0 1 1 0 0,-1-1-1 0 0,0 1 1 0 0,1 1-40 0 0,-2 6 41 0 0,0 0-1 0 0,-1 0 1 0 0,-1 0-1 0 0,1 0 1 0 0,-2-1-1 0 0,-3 10-40 0 0,-3 11 65 0 0,7-13-26 0 0,3-17-33 0 0,0-1 0 0 0,0 1 0 0 0,0-1 0 0 0,0 1 0 0 0,0-1 1 0 0,0 1-1 0 0,-1-1 0 0 0,1 1 0 0 0,-1-1 0 0 0,1 1 0 0 0,-1-1 0 0 0,1 0 0 0 0,-1 1 1 0 0,0-1-1 0 0,0 0 0 0 0,0 1 0 0 0,0-1 0 0 0,0 0 0 0 0,0 0 0 0 0,0 0-6 0 0,-6 13-1669 0 0,7-14-6916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5.5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5 6928 0 0,'-6'183'736'0'0,"5"-32"-55"0"0,1-149-650 0 0,0 0 0 0 0,-1 0 1 0 0,1-1-1 0 0,-1 1 0 0 0,1 0 0 0 0,-1-1 0 0 0,0 1 0 0 0,0 0 1 0 0,0-1-1 0 0,0 1 0 0 0,0-1 0 0 0,0 0 0 0 0,0 1 1 0 0,0-1-1 0 0,-1 1-31 0 0,0 0 34 0 0,1-1 0 0 0,-1 1 1 0 0,1 0-1 0 0,-1-1 1 0 0,1 1-1 0 0,0 0 0 0 0,0 0 1 0 0,0 0-1 0 0,0 0 0 0 0,0 0 1 0 0,1 0-1 0 0,-1 2-34 0 0,-6 9 686 0 0,7-13-620 0 0,-1 1 0 0 0,0-1 0 0 0,1 1 0 0 0,-1 0 0 0 0,1-1 0 0 0,0 1 1 0 0,-1 0-1 0 0,1-1 0 0 0,-1 1 0 0 0,1 0 0 0 0,0 0 0 0 0,0 0 0 0 0,-1-1 0 0 0,1 1 0 0 0,0 0 0 0 0,0 0 0 0 0,0 0 0 0 0,0-1 0 0 0,0 1-66 0 0,1-7 80 0 0,1 0-1 0 0,0 0 1 0 0,0 0-1 0 0,0 0 0 0 0,1 1 1 0 0,0-1-1 0 0,0 0 1 0 0,0 1-1 0 0,2-2-79 0 0,5-12 59 0 0,0 1-1 0 0,-2-2 1 0 0,-1 1 0 0 0,1-4-59 0 0,-3 7 35 0 0,1-1 0 0 0,0 1 1 0 0,2 0-1 0 0,0 1 0 0 0,0-1 1 0 0,7-6-36 0 0,-3 6 25 0 0,1 0 1 0 0,1 1 0 0 0,0 1 0 0 0,4-3-26 0 0,-11 11 0 0 0,0 1-1 0 0,0 1 0 0 0,0-1 1 0 0,1 1-1 0 0,-1 0 1 0 0,1 1-1 0 0,0 0 1 0 0,0 0-1 0 0,0 0 1 0 0,1 1-1 0 0,1 0 1 0 0,26-5-1 0 0,-22 4 1 0 0,0 0 0 0 0,0 1 0 0 0,0 1 0 0 0,2 0 0 0 0,9 0-1 0 0,-22 0 3 0 0,1 1-1 0 0,0 0 1 0 0,-1 0-1 0 0,1 0 1 0 0,0 0 0 0 0,-1 0-1 0 0,1 1 1 0 0,0-1-1 0 0,-1 1 1 0 0,1 0 0 0 0,-1 0-1 0 0,1 0 1 0 0,-1 1-1 0 0,0-1 1 0 0,1 1 0 0 0,-1 0-1 0 0,2 1-1 0 0,-4-2-6 0 0,0-1 1 0 0,0 1-1 0 0,0 0 0 0 0,0 0 0 0 0,0 0 0 0 0,1 0 0 0 0,-2 0 0 0 0,1 0 0 0 0,0 0 1 0 0,0 0-1 0 0,0 1 0 0 0,0-1 0 0 0,-1 0 0 0 0,1 0 0 0 0,-1 1 0 0 0,1-1 0 0 0,-1 0 1 0 0,1 2 5 0 0,-1-1-3 0 0,0 0-1 0 0,0 0 1 0 0,-1 0 0 0 0,1-1 0 0 0,-1 1 0 0 0,1 0 0 0 0,-1 0 0 0 0,1 0 0 0 0,-1-1 0 0 0,0 1 0 0 0,0 0 0 0 0,0-1 0 0 0,-1 2 3 0 0,-3 3-8 0 0,0 0 0 0 0,-1 0-1 0 0,0-1 1 0 0,1 1 0 0 0,-2-1 0 0 0,1-1-1 0 0,-1 1 1 0 0,1-1 0 0 0,-1 0 0 0 0,0-1 0 0 0,-1 0-1 0 0,1 0 1 0 0,-6 1 8 0 0,-34 18-14 0 0,33-15 15 0 0,0-1 1 0 0,-1-1 0 0 0,-5 2-2 0 0,8-3 26 0 0,1 0 1 0 0,0 0-1 0 0,0 1 1 0 0,0 0-1 0 0,-8 6-26 0 0,-13 6 191 0 0,28-15-158 0 0,4-2-33 0 0,-1 0 0 0 0,1 0 0 0 0,-1 1 0 0 0,1-1 0 0 0,-1 0 0 0 0,1 0 0 0 0,-1 1 0 0 0,1-1 0 0 0,-1 0 0 0 0,1 0-1 0 0,-1 1 1 0 0,1-1 0 0 0,-1 0 0 0 0,1 1 0 0 0,0-1 0 0 0,-1 1 0 0 0,1-1 0 0 0,0 1 0 0 0,-1-1 0 0 0,1 1 0 0 0,0-1 0 0 0,-1 1 0 0 0,1-1 0 0 0,0 1 0 0 0,0-1 0 0 0,0 1 0 0 0,0-1 0 0 0,-1 1 0 0 0,1 0 0 0 0,0-1-40 0 0,6 15-90 0 0,-4-12 129 0 0,1-1 1 0 0,0 0-1 0 0,0 0 0 0 0,-1 0 0 0 0,1 0 0 0 0,1 0 0 0 0,-1 0 0 0 0,1 0 1 0 0,17 10 1 0 0,-10-4 3 0 0,0-1 1 0 0,0 0 0 0 0,1 0-1 0 0,0-2 1 0 0,1 1 0 0 0,-1-1-1 0 0,1-1 1 0 0,7 1-5 0 0,18 3 71 0 0,1-1-1 0 0,10-1-70 0 0,5 5 94 0 0,-18-1-14 0 0,-2 1 78 0 0,-29-9-308 0 0,0 0 0 0 0,0 0 0 0 0,1 0 0 0 0,-1-1 0 0 0,1 1 0 0 0,-1-1 0 0 0,1-1 0 0 0,-1 1 0 0 0,1-1 0 0 0,0 0 150 0 0,-5 0-8130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5.9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309 0 4616 0 0,'0'7'153'0'0,"-1"0"1"0"0,0 0-1 0 0,0 0 1 0 0,-1 0-1 0 0,0 0 1 0 0,0 0-1 0 0,-1-1 1 0 0,0 1-1 0 0,0-1 1 0 0,0 1 0 0 0,-4 4-154 0 0,5-8 23 0 0,-19 34 153 0 0,-2-1 1 0 0,-2-2 0 0 0,-1 0-1 0 0,-25 25-176 0 0,21-20 61 0 0,25-32-24 0 0,-1 1-1 0 0,0 0 1 0 0,0-1 0 0 0,0 0-1 0 0,-5 3-36 0 0,7-7 64 0 0,0 1 0 0 0,0-1 0 0 0,1 1 0 0 0,-1 0 0 0 0,1 0 0 0 0,0 0 0 0 0,0 1 0 0 0,0-1 0 0 0,1 1 0 0 0,-1-1 0 0 0,1 1 0 0 0,0 0 0 0 0,1 0 0 0 0,-1 0 0 0 0,0 3-64 0 0,2-7 54 0 0,0 0-1 0 0,0 0 0 0 0,-1 0 0 0 0,1 0 1 0 0,-1 0-1 0 0,1 0 0 0 0,-1 0 0 0 0,1 0 1 0 0,-1 0-1 0 0,1 0 0 0 0,-1-1 0 0 0,0 1 1 0 0,0 0-1 0 0,0 0-53 0 0,0 0 50 0 0,0 0 0 0 0,1-1-1 0 0,-1 1 1 0 0,0 0 0 0 0,0 0 0 0 0,1 0 0 0 0,-1 0 0 0 0,1 0-1 0 0,-1 0 1 0 0,1 0 0 0 0,-1 0 0 0 0,1 0 0 0 0,-1 0 0 0 0,1 0 0 0 0,0 0-1 0 0,0 0 1 0 0,0 0 0 0 0,-1 1-50 0 0,1-1 205 0 0,0-1-3 0 0,0 0-13 0 0,0 0-41 0 0,0 0-7 0 0,14-9 131 0 0,-12 8-345 0 0,1 0-1 0 0,-1-1 0 0 0,0 1 1 0 0,0 0-1 0 0,0-1 1 0 0,0 1-1 0 0,0-1 0 0 0,0 0 1 0 0,0 0-1 0 0,0 0 74 0 0,0 0-650 0 0,1-1-6250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7.3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424 11 7024 0 0,'0'0'27'0'0,"0"-1"0"0"0,0 1 0 0 0,0 0 0 0 0,0-1 0 0 0,0 1 0 0 0,-1 0 0 0 0,1-1 0 0 0,0 1 0 0 0,0 0 0 0 0,0-1 0 0 0,1 1 1 0 0,-1 0-1 0 0,0 0 0 0 0,0-1 0 0 0,0 1 0 0 0,0 0 0 0 0,0-1 0 0 0,0 1 0 0 0,0 0 0 0 0,0-1 0 0 0,1 1 0 0 0,-1 0 0 0 0,0 0 0 0 0,0-1 0 0 0,0 1 0 0 0,0 0 1 0 0,1 0-1 0 0,-1-1 0 0 0,0 1 0 0 0,0 0 0 0 0,1 0 0 0 0,-1 0 0 0 0,0 0 0 0 0,1-1 0 0 0,-1 1 0 0 0,0 0 0 0 0,0 0 0 0 0,1 0 0 0 0,-1 0 0 0 0,0 0 0 0 0,1 0 0 0 0,-1 0 1 0 0,0 0-1 0 0,1 0 0 0 0,-1 0 0 0 0,0 0 0 0 0,1 0 0 0 0,-1 0 0 0 0,0 0 0 0 0,1 0 0 0 0,-1 0-27 0 0,0 0 29 0 0,0 0 0 0 0,0 0 0 0 0,-1 0 0 0 0,1 0 0 0 0,0 0 0 0 0,0 0 0 0 0,0 0 0 0 0,0 0-1 0 0,0 0 1 0 0,0 1 0 0 0,0-1 0 0 0,-1 0 0 0 0,1 0 0 0 0,0 0 0 0 0,0 0 0 0 0,0 0 0 0 0,0 0 0 0 0,0 0 0 0 0,0 0 0 0 0,0 0 0 0 0,0 1 0 0 0,0-1-1 0 0,0 0 1 0 0,-1 0 0 0 0,1 0 0 0 0,0 0 0 0 0,0 0 0 0 0,0 0 0 0 0,0 0 0 0 0,0 1 0 0 0,0-1 0 0 0,0 0 0 0 0,0 0 0 0 0,0 0 0 0 0,0 0 0 0 0,0 0 0 0 0,0 1-1 0 0,0-1 1 0 0,0 0 0 0 0,0 0 0 0 0,0 0 0 0 0,0 0 0 0 0,1 0 0 0 0,-1 0 0 0 0,0 1 0 0 0,0-1 0 0 0,0 0 0 0 0,0 0 0 0 0,0 0 0 0 0,0 0 0 0 0,0 0-1 0 0,0 0 1 0 0,0 0 0 0 0,1 0-29 0 0,-2 0 363 0 0,-12 0 421 0 0,-50 3-544 0 0,1 3-1 0 0,0 3 1 0 0,-35 9-240 0 0,94-17 39 0 0,-1-1 1 0 0,1 1-1 0 0,-1 0 1 0 0,0 0 0 0 0,1 0-1 0 0,0 1 1 0 0,-1-1-1 0 0,1 1 1 0 0,0 0-1 0 0,0 0 1 0 0,0 0 0 0 0,0 0-1 0 0,0 1 1 0 0,0-1-1 0 0,1 1 1 0 0,-3 2-40 0 0,3-3 39 0 0,0 1-1 0 0,0-1 1 0 0,0 0-1 0 0,0 0 1 0 0,-1 1 0 0 0,1-2-1 0 0,-1 1 1 0 0,1 0-1 0 0,-3 1-38 0 0,3-2 28 0 0,-1 0 0 0 0,1 1 0 0 0,0-1-1 0 0,0 1 1 0 0,0-1 0 0 0,0 1 0 0 0,0 0-1 0 0,0 0 1 0 0,0 0 0 0 0,1 0 0 0 0,-1 0-1 0 0,1 0 1 0 0,-1 1 0 0 0,1 0-28 0 0,-10 17 154 0 0,10-18-131 0 0,-1 0 0 0 0,1 1 0 0 0,-1-1 0 0 0,1 1 0 0 0,0 0 0 0 0,-1-1 0 0 0,2 1 0 0 0,-1 0 0 0 0,0 0 0 0 0,0 0 0 0 0,1 0 0 0 0,0-1 0 0 0,-1 1-1 0 0,1 0 1 0 0,0 0 0 0 0,0 0 0 0 0,1 0 0 0 0,-1 0 0 0 0,1 0 0 0 0,0 2-23 0 0,17 47 132 0 0,-7-17-93 0 0,2 0 0 0 0,1-1 1 0 0,4 3-40 0 0,-9-19 8 0 0,-1 1 1 0 0,-1 0 0 0 0,2 8-9 0 0,-5-11 6 0 0,2-1 0 0 0,0 1 0 0 0,1-1 0 0 0,0 0 0 0 0,5 5-6 0 0,3 9 0 0 0,-12-22 0 0 0,1 0 0 0 0,-1 0 0 0 0,2 0 0 0 0,-1 0 0 0 0,1-1 0 0 0,1-2 5 0 0,0 1 1 0 0,0-2-1 0 0,0 1 1 0 0,1-1-1 0 0,0 0 1 0 0,6 2-6 0 0,-5-1 5 0 0,-1-2 9 0 0,1-1 0 0 0,-1 0-1 0 0,1 0 1 0 0,-1-1-1 0 0,0 0 1 0 0,1 0 0 0 0,-1-1-1 0 0,2 0-13 0 0,6 0 21 0 0,132-7 396 0 0,-147 8-453 0 0,0 0 0 0 0,1 0 0 0 0,-1 0 0 0 0,1 0 0 0 0,-1 0 0 0 0,0-1 0 0 0,1 1 0 0 0,-1 0-1 0 0,1 0 1 0 0,-1 0 0 0 0,0 0 0 0 0,1 0 0 0 0,-1 0 0 0 0,1-1 0 0 0,-1 1 0 0 0,0 0 0 0 0,1 0 0 0 0,-1-1 0 0 0,0 1 0 0 0,1 0 0 0 0,-1 0 0 0 0,0-1 0 0 0,0 1 0 0 0,1 0 0 0 0,-1-1 0 0 0,0 1 36 0 0,2-2-863 0 0,-2 2-8354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6.3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7328 0 0,'6'0'14'0'0,"-3"-1"33"0"0,1 1 1 0 0,-1 0 0 0 0,1 0-1 0 0,-1 0 1 0 0,1 0 0 0 0,-1 1-1 0 0,1 0 1 0 0,-1-1 0 0 0,0 1-1 0 0,1 0 1 0 0,-1 0 0 0 0,0 1-1 0 0,0-1 1 0 0,0 1 0 0 0,1 0-1 0 0,-2 0 1 0 0,1 0 0 0 0,0 0-48 0 0,-2-1 5 0 0,0 1-1 0 0,0 0 1 0 0,-1-1 0 0 0,1 1 0 0 0,0 0-1 0 0,-1-1 1 0 0,0 1 0 0 0,1 0 0 0 0,-1 0-1 0 0,0-1 1 0 0,0 1 0 0 0,0 0 0 0 0,0 0-1 0 0,0 0-4 0 0,3 21 70 0 0,5 0 25 0 0,-2 1 0 0 0,2 9-95 0 0,-4-13 84 0 0,2 1 1 0 0,0-1 0 0 0,6 14-85 0 0,-5-16 338 0 0,-1 0 0 0 0,0 1 1 0 0,1 15-339 0 0,9 30 606 0 0,-1-9-47 0 0,-10-52-355 0 0,-5-3-192 0 0,0 0 0 0 0,1 0-1 0 0,-1 0 1 0 0,1 0 0 0 0,-1 0-1 0 0,0 0 1 0 0,1 0 0 0 0,-1 0-1 0 0,0 1 1 0 0,1-1 0 0 0,-1 0-1 0 0,1 0 1 0 0,-1 0 0 0 0,0 0-1 0 0,1 1 1 0 0,-1-1 0 0 0,0 0-1 0 0,0 0 1 0 0,1 1 0 0 0,-1-1-1 0 0,0 0 1 0 0,0 1 0 0 0,1-1-1 0 0,-1 0 1 0 0,0 1 0 0 0,0-1-1 0 0,0 0 1 0 0,1 1 0 0 0,-1-1-1 0 0,0 0 1 0 0,0 1 0 0 0,0-1 0 0 0,0 1-1 0 0,0-1 1 0 0,0 0 0 0 0,0 1-1 0 0,0-1 1 0 0,0 1 0 0 0,0-1-1 0 0,0 0 1 0 0,0 1 0 0 0,0-1-1 0 0,0 0 1 0 0,0 1 0 0 0,0-1-1 0 0,-1 1 1 0 0,1-1 0 0 0,0 0-1 0 0,0 1 1 0 0,0-1 0 0 0,-1 0-12 0 0,-2 1-1472 0 0,3-1-5888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6.6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29 7936 0 0,'0'0'169'0'0,"0"0"6"0"0,17-8 321 0 0,229-5-103 0 0,-217 12-898 0 0,0 0-1 0 0,12-3 506 0 0,-35 3-5830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7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0 6128 0 0,'0'0'34'0'0,"0"0"10"0"0,0 0-2 0 0,0 0 2 0 0,0 0 17 0 0,0 0 10 0 0,-15 1 210 0 0,-125 37 407 0 0,139-37-656 0 0,-1-1-1 0 0,0 1 0 0 0,0 0 1 0 0,0 0-1 0 0,1 0 1 0 0,-1 0-1 0 0,0 0 1 0 0,1 0-1 0 0,-1 0 1 0 0,0 1-32 0 0,2-1 39 0 0,-1 0 1 0 0,0-1-1 0 0,0 1 1 0 0,-1 0-1 0 0,1 0 1 0 0,0-1 0 0 0,0 1-1 0 0,0 0 1 0 0,0-1-1 0 0,-1 0 1 0 0,1 1-1 0 0,0-1 1 0 0,0 1 0 0 0,-1-1-1 0 0,1 0-39 0 0,0 0 212 0 0,-3 23 627 0 0,4-15-767 0 0,1-1 0 0 0,0 1-1 0 0,0-1 1 0 0,1 1 0 0 0,0-1 0 0 0,0 0 0 0 0,1 0 0 0 0,0 0 0 0 0,0 0 0 0 0,1 0 0 0 0,0-1 0 0 0,0 1-1 0 0,0-1 1 0 0,3 3-72 0 0,2 4 20 0 0,-7-8-10 0 0,1-1 0 0 0,0 1 0 0 0,0-1 0 0 0,1 0 0 0 0,-1 0 0 0 0,3 1-10 0 0,-3-1 24 0 0,24 21-23 0 0,-26-23 26 0 0,1 0 1 0 0,-1 0-1 0 0,1 0 1 0 0,-1 0-1 0 0,0 0 1 0 0,0 0-1 0 0,0 0 1 0 0,0 0-1 0 0,0 1 1 0 0,-1-1-1 0 0,1 0 1 0 0,0 1-1 0 0,-1-1 1 0 0,0 2-28 0 0,0-2 21 0 0,-1 0 0 0 0,1-1 0 0 0,-1 1 0 0 0,1 0 0 0 0,-1 0 0 0 0,0 0 0 0 0,0 0 0 0 0,0-1 0 0 0,0 1 0 0 0,0 0 0 0 0,0-1 0 0 0,-1 1 0 0 0,1-1 0 0 0,0 1 0 0 0,-1-1 0 0 0,-1 1-21 0 0,1 1 22 0 0,-1-1 1 0 0,0 0-1 0 0,0 0 0 0 0,0 0 1 0 0,0 0-1 0 0,-1 0 0 0 0,1-1 0 0 0,-4 2-22 0 0,-51 10 468 0 0,56-13-465 0 0,-1 1-1 0 0,1-1 1 0 0,0 1-1 0 0,-1-1 1 0 0,1 0-1 0 0,-1 0 1 0 0,1 0-1 0 0,-1 0 1 0 0,1 0-1 0 0,0 0 1 0 0,-1-1-1 0 0,1 1 1 0 0,-1-1-1 0 0,-1-1-2 0 0,-15-2 189 0 0,14 3-247 0 0,5 1 30 0 0,0 1 0 0 0,-1-1 0 0 0,1 0 0 0 0,0 0 0 0 0,-1 0 1 0 0,1 0-1 0 0,-1 0 0 0 0,1 0 0 0 0,0 0 0 0 0,-1-1 0 0 0,1 1 0 0 0,0 0 1 0 0,-1 0-1 0 0,1 0 0 0 0,0 0 0 0 0,-1 0 0 0 0,1 0 0 0 0,0-1 1 0 0,-1 1-1 0 0,1 0 0 0 0,0 0 0 0 0,-1-1 0 0 0,1 1 0 0 0,0 0 0 0 0,0 0 1 0 0,-1-1-1 0 0,1 1 0 0 0,0 0 0 0 0,0-1 0 0 0,0 1 0 0 0,-1 0 0 0 0,1-1 1 0 0,0 1-1 0 0,0 0 0 0 0,0-1 0 0 0,0 1 0 0 0,0 0 0 0 0,0-1 0 0 0,0 1 1 0 0,0 0-1 0 0,0-1 0 0 0,0 1 0 0 0,0-1 0 0 0,0 1 0 0 0,0-1 28 0 0,0 1-7678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7.4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0 5920 0 0,'1'0'31'0'0,"0"0"0"0"0,0 0 0 0 0,0 1 0 0 0,-1-1-1 0 0,1 0 1 0 0,0 0 0 0 0,0 0 0 0 0,0 1 0 0 0,0-1 0 0 0,-1 0 0 0 0,1 1 0 0 0,0-1 0 0 0,0 1 0 0 0,-1-1 0 0 0,1 1 0 0 0,0-1 0 0 0,-1 1 0 0 0,1 0-1 0 0,0-1 1 0 0,-1 1 0 0 0,1 0 0 0 0,-1-1 0 0 0,1 1-31 0 0,-1-1 16 0 0,0 1-1 0 0,0-1 1 0 0,0 0-1 0 0,0 0 1 0 0,0 0-1 0 0,0 1 1 0 0,0-1 0 0 0,0 0-1 0 0,1 0 1 0 0,-1 1-1 0 0,0-1 1 0 0,0 0-1 0 0,0 0 1 0 0,0 1-1 0 0,-1-1 1 0 0,1 0 0 0 0,0 0-1 0 0,0 1 1 0 0,0-1-1 0 0,0 0 1 0 0,0 0-1 0 0,0 0 1 0 0,0 1-1 0 0,0-1 1 0 0,0 0-1 0 0,-1 0 1 0 0,1 1 0 0 0,0-1-1 0 0,0 0 1 0 0,0 0-1 0 0,0 0 1 0 0,-1 0-1 0 0,1 1 1 0 0,0-1-1 0 0,0 0 1 0 0,0 0 0 0 0,-1 0-1 0 0,1 0 1 0 0,0 0-1 0 0,0 0 1 0 0,0 0-1 0 0,-1 0 1 0 0,1 0-1 0 0,0 1 1 0 0,0-1 0 0 0,-1 0-1 0 0,1 0 1 0 0,0 0-1 0 0,0 0 1 0 0,-1 0-1 0 0,1 0 1 0 0,0-1-1 0 0,0 1 1 0 0,-1 0-1 0 0,1 0 1 0 0,0 0 0 0 0,0 0-1 0 0,0 0 1 0 0,-1 0-1 0 0,1 0 1 0 0,0 0-1 0 0,0 0 1 0 0,0-1-1 0 0,-1 1-15 0 0,-2 0 114 0 0,1 0 0 0 0,-1 0 0 0 0,0 0 0 0 0,1 0 0 0 0,-1 0-1 0 0,0 1 1 0 0,0-1 0 0 0,1 1 0 0 0,-1-1 0 0 0,1 1 0 0 0,-1 0-1 0 0,1 0 1 0 0,-2 1-114 0 0,-17 6 183 0 0,-28 5-104 0 0,43-11-79 0 0,0 0 0 0 0,0 0 0 0 0,0 1 0 0 0,0 0 0 0 0,0 0 0 0 0,1 1 0 0 0,-6 3 0 0 0,3-1 0 0 0,5-3 51 0 0,0 1 1 0 0,1 0-1 0 0,-1-1 0 0 0,1 1 1 0 0,-1 0-1 0 0,1 1 1 0 0,1-1-1 0 0,-1 0 0 0 0,0 1 1 0 0,1-1-1 0 0,0 0 1 0 0,0 1-1 0 0,0 1-51 0 0,0 0 302 0 0,0-3-242 0 0,1 0-1 0 0,0 1 0 0 0,-1-1 1 0 0,1 0-1 0 0,1 0 0 0 0,-1 0 1 0 0,0 0-1 0 0,1 0 0 0 0,0 0 1 0 0,0 0-1 0 0,0 0 0 0 0,0 0 1 0 0,0 0-1 0 0,0 0 0 0 0,1-1 1 0 0,-1 1-1 0 0,1 0 0 0 0,0-1 1 0 0,1 1-60 0 0,6 9 70 0 0,1-1 0 0 0,1 0 0 0 0,7 6-70 0 0,0 0 70 0 0,29 22-24 0 0,-33-29-34 0 0,-2 1 1 0 0,1 0 0 0 0,8 10-13 0 0,1-2 14 0 0,-19-16-13 0 0,1-1 1 0 0,-1 1-1 0 0,0 0 1 0 0,0 0-1 0 0,0 0 1 0 0,0 1-1 0 0,1 1-1 0 0,7 7 3 0 0,-10-11-3 0 0,-1-1 1 0 0,1 1-1 0 0,0-1 0 0 0,-1 1 0 0 0,1-1 0 0 0,0 1 0 0 0,-1 0 1 0 0,1-1-1 0 0,-1 1 0 0 0,1 0 0 0 0,-1-1 0 0 0,1 1 0 0 0,-1 0 0 0 0,1 0 1 0 0,-1 0-1 0 0,0-1 0 0 0,1 1 0 0 0,-1 0 0 0 0,0 0 0 0 0,0 0 1 0 0,0 0-1 0 0,0 0 0 0 0,1 0 0 0 0,-1-1 0 0 0,0 1 0 0 0,-1 0 0 0 0,1 0 1 0 0,0 0-1 0 0,0 0 0 0 0,0 0 0 0 0,0 0 0 0 0,-1-1 0 0 0,1 1 1 0 0,0 0-1 0 0,-1 0 0 0 0,1 0 0 0 0,-1-1 0 0 0,1 1 0 0 0,-1 0 0 0 0,1 0 1 0 0,-2 0-1 0 0,-1 3 19 0 0,0 0 0 0 0,0 0 0 0 0,-1 0 0 0 0,1 0 0 0 0,-1-1 0 0 0,0 1 0 0 0,0-1 1 0 0,0 0-1 0 0,-1 0 0 0 0,1-1 0 0 0,-1 1 0 0 0,1-1 0 0 0,-1 0 0 0 0,0 0 0 0 0,0 0 0 0 0,0-1 1 0 0,0 0-1 0 0,-1 0-19 0 0,-38 11 173 0 0,36-9-128 0 0,0 0 0 0 0,0-1 0 0 0,-1 0 1 0 0,1 0-1 0 0,-1-1 0 0 0,0 0 0 0 0,1 0 0 0 0,-1-1 1 0 0,-4-1-46 0 0,-17-1 136 0 0,21 1-81 0 0,1 1 0 0 0,0-1 0 0 0,0-1 0 0 0,-5-1-55 0 0,-11-3 103 0 0,18 5-357 0 0,0-1 1 0 0,0 0-1 0 0,0 0 1 0 0,0 0 0 0 0,0 0-1 0 0,0-2 254 0 0,4 3-8382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7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1 5920 0 0,'0'6'175'0'0,"1"1"0"0"0,0-1-1 0 0,1 0 1 0 0,-1 0 0 0 0,1 0 0 0 0,0 0 0 0 0,1 0 0 0 0,2 5-175 0 0,-3-7 143 0 0,0 0 0 0 0,0 0 0 0 0,0 0 0 0 0,0 1 0 0 0,-1-1 0 0 0,0 0 1 0 0,0 1-1 0 0,0-1 0 0 0,0 1 0 0 0,-1 0 0 0 0,0-1 0 0 0,0 1 0 0 0,0-1 0 0 0,0 1 0 0 0,-1-1 1 0 0,0 1-1 0 0,0 1-143 0 0,-31 125 1766 0 0,31-125-1743 0 0,0 0-1 0 0,0 0 1 0 0,0-1-1 0 0,1 1 1 0 0,0 0 0 0 0,0 5-23 0 0,0 0 235 0 0,0-10-134 0 0,0-1-15 0 0,0 0-48 0 0,0 0-2 0 0,0 0-1 0 0,0 0-1532 0 0,0 0-6143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8.2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0 8744 0 0,'44'0'938'0'0,"-42"0"-630"0"0,-2 0-65 0 0,0 0-12 0 0,-13 1 329 0 0,-10 3-397 0 0,0 1 0 0 0,-17 7-163 0 0,-14 4 232 0 0,52-16-206 0 0,0 0 0 0 0,0 1 0 0 0,0-1 0 0 0,1 1 0 0 0,-1-1-1 0 0,0 1 1 0 0,0 0 0 0 0,1 0 0 0 0,-1 0 0 0 0,1 0 0 0 0,-1 0-1 0 0,1 0 1 0 0,-1 0 0 0 0,1 1 0 0 0,-1-1 0 0 0,1 0 0 0 0,0 1 0 0 0,0-1-1 0 0,-1 2-25 0 0,0 1 55 0 0,1 0 0 0 0,0 0 0 0 0,0-1-1 0 0,1 1 1 0 0,-1 0 0 0 0,1 0 0 0 0,0 0 0 0 0,0 0-1 0 0,0 1-54 0 0,0-2 10 0 0,0-1 0 0 0,1 0 0 0 0,-1 1 0 0 0,1-1-1 0 0,-1 1 1 0 0,1-1 0 0 0,0 0 0 0 0,0 0 0 0 0,0 1 0 0 0,0-1-1 0 0,0 0 1 0 0,1 0 0 0 0,-1 0 0 0 0,0 0 0 0 0,1 0 0 0 0,0 0-1 0 0,-1-1 1 0 0,1 1 0 0 0,0 0 0 0 0,0-1-10 0 0,6 5 18 0 0,1 0-1 0 0,0-1 1 0 0,0 0 0 0 0,3 1-18 0 0,8 4 38 0 0,-4-2-14 0 0,-1 1 1 0 0,0 1-1 0 0,-1 0 0 0 0,0 1 1 0 0,0 1-25 0 0,-9-6 42 0 0,1 0 1 0 0,-1 0-1 0 0,0 0 1 0 0,0 0-1 0 0,-1 1 1 0 0,0-1-1 0 0,0 1 1 0 0,-1 0-1 0 0,1 1 1 0 0,-2-1-1 0 0,1 1 1 0 0,0 4-43 0 0,-2-9 11 0 0,-1-1 1 0 0,0 0 0 0 0,-1 0 0 0 0,1 0 0 0 0,0 0 0 0 0,-1 0 0 0 0,1 0-1 0 0,-1 0 1 0 0,1 0 0 0 0,-1-1 0 0 0,0 1 0 0 0,0 0 0 0 0,0 0 0 0 0,0 0-1 0 0,0-1 1 0 0,0 1 0 0 0,-1-1 0 0 0,1 1 0 0 0,0-1 0 0 0,-1 1 0 0 0,1-1-1 0 0,-1 0 1 0 0,0 1 0 0 0,1-1 0 0 0,-3 1-12 0 0,-7 5 32 0 0,0 0 1 0 0,-1-1-1 0 0,-8 3-32 0 0,10-4-1 0 0,0-1 19 0 0,0-1-1 0 0,0 0 1 0 0,-1-1 0 0 0,1 0 0 0 0,-1 0 0 0 0,1-1 0 0 0,-1 0 0 0 0,0-1 0 0 0,1 0 0 0 0,-1-1 0 0 0,1 0 0 0 0,-1-1 0 0 0,-4-1-18 0 0,-7 0-1 0 0,20 3-134 0 0,-1 0 1 0 0,0 0 0 0 0,1 0-1 0 0,-1 0 1 0 0,1-1 0 0 0,-1 1-1 0 0,0-1 1 0 0,1 0-1 0 0,-1 0 1 0 0,1 0 0 0 0,0 0-1 0 0,-1 0 1 0 0,-1-2 134 0 0,2 2-8845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8.6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9440 0 0,'17'-32'1070'0'0,"-4"27"-926"0"0,-13 5-7758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9.1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465 1 7832 0 0,'-7'0'188'0'0,"-5"0"-38"0"0,0 0-1 0 0,0 1 1 0 0,0 0-1 0 0,0 0 1 0 0,0 2-1 0 0,-3 0-149 0 0,-3 3 24 0 0,0 1-1 0 0,1 0 1 0 0,0 2 0 0 0,-6 3-24 0 0,-87 47 213 0 0,97-50-43 0 0,0 1 0 0 0,1 0-1 0 0,0 1 1 0 0,1 0 0 0 0,0 0-1 0 0,1 1 1 0 0,0 1 0 0 0,-2 4-170 0 0,9-13 31 0 0,-5 9 125 0 0,0 0 0 0 0,1 1-1 0 0,1 0 1 0 0,0 1 0 0 0,-1 4-156 0 0,0 1 165 0 0,5-13-104 0 0,0-1 0 0 0,0 1-1 0 0,0 0 1 0 0,1-1 0 0 0,0 1 0 0 0,0 0-1 0 0,1 0 1 0 0,0 0 0 0 0,0 0-1 0 0,0-1 1 0 0,1 1 0 0 0,0 0 0 0 0,1 0-1 0 0,0 0 1 0 0,0-1 0 0 0,0 1-1 0 0,0-1 1 0 0,1 0 0 0 0,0 0 0 0 0,1 0-1 0 0,-1 0 1 0 0,1 0 0 0 0,0-1-1 0 0,1 1 1 0 0,-1-1 0 0 0,2 0-61 0 0,-1 0 31 0 0,0 0 0 0 0,1 0 0 0 0,0-1-1 0 0,0 0 1 0 0,0 0 0 0 0,1 0 0 0 0,-1-1 0 0 0,1 0 0 0 0,0 0 0 0 0,0-1 0 0 0,2 1-31 0 0,5 1 48 0 0,-3 1-24 0 0,-8-4-11 0 0,1 1-1 0 0,-1-1 0 0 0,1 0 1 0 0,-1 0-1 0 0,1 0 0 0 0,0 0 0 0 0,-1-1 1 0 0,1 1-1 0 0,0-1 0 0 0,0 0 1 0 0,-1 0-1 0 0,1 0-12 0 0,28-7-1689 0 0,-29 7-6895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0:59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7432 0 0,'3'-2'80'0'0,"0"0"0"0"0,0 0 0 0 0,0 0 0 0 0,0 1 0 0 0,1 0 0 0 0,-1 0 0 0 0,1 0 0 0 0,-1 0 0 0 0,1 0 0 0 0,-1 1 0 0 0,4-1-80 0 0,21-5 616 0 0,-25 5-548 0 0,11-5 28 0 0,-1 2 1 0 0,1-1 0 0 0,0 2 0 0 0,0 0-1 0 0,0 1 1 0 0,0 0 0 0 0,6 1-97 0 0,20-1 43 0 0,27 1 15 0 0,-60 1-55 0 0,-1 0 0 0 0,1 1 1 0 0,-1 0-1 0 0,0 1 0 0 0,1-1 0 0 0,-1 1 0 0 0,0 1 1 0 0,5 1-4 0 0,-8-2 11 0 0,0 0-1 0 0,0 1 1 0 0,0-1 0 0 0,0 1 0 0 0,0-1 0 0 0,-1 1 0 0 0,1 0 0 0 0,-1 0-1 0 0,0 0 1 0 0,0 0 0 0 0,0 1 0 0 0,0-1 0 0 0,1 3-11 0 0,16 48 224 0 0,-18-46-203 0 0,1-3 28 0 0,-1 0 0 0 0,-1 1 0 0 0,1-1 0 0 0,-1 0 0 0 0,0 1 0 0 0,0-1 0 0 0,0 1 0 0 0,-1-1 0 0 0,0 0 0 0 0,0 1 0 0 0,0-1 0 0 0,-1 0 0 0 0,-1 4-49 0 0,-5 9 169 0 0,-1-1 1 0 0,0 0-1 0 0,-4 4-169 0 0,-10 18 238 0 0,20-34-202 0 0,0-1 0 0 0,0 0-1 0 0,0 1 1 0 0,-1-1 0 0 0,0 0 0 0 0,0-1 0 0 0,0 1 0 0 0,0-1-1 0 0,-1 1 1 0 0,-3 1-36 0 0,-12 10 145 0 0,12-7-153 0 0,7-7-53 0 0,1 0 0 0 0,-1-1-1 0 0,1 1 1 0 0,-1 0 0 0 0,0-1 0 0 0,1 1 0 0 0,-1-1 0 0 0,0 1 0 0 0,0-1 0 0 0,1 1 0 0 0,-1-1 0 0 0,0 1 0 0 0,0-1 0 0 0,0 0 0 0 0,0 0-1 0 0,1 1 1 0 0,-1-1 0 0 0,0 0 0 0 0,0 0 0 0 0,0 0 0 0 0,0 0 0 0 0,0 0 0 0 0,0 0 0 0 0,0 0 0 0 0,1 0 0 0 0,-2 0 61 0 0,1 0-7492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0.1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1 187 5016 0 0,'4'45'475'0'0,"-4"-36"-278"0"0,1 1 1 0 0,0 0-1 0 0,1-1 1 0 0,0 1-1 0 0,0-1 1 0 0,1 0-1 0 0,1 4-197 0 0,-1-6 133 0 0,-1 0 0 0 0,0 0 1 0 0,0 1-1 0 0,-1-1 0 0 0,0 0 0 0 0,0 1 0 0 0,-1-1 1 0 0,0 1-1 0 0,-1 1-133 0 0,1-3 54 0 0,-6 23 10 0 0,5-18 417 0 0,-1-10 1019 0 0,2-2-1405 0 0,-1 0 0 0 0,1-1 0 0 0,0 1 0 0 0,1-1 0 0 0,-1 1 0 0 0,0-1 0 0 0,0 1 0 0 0,0-1 0 0 0,1 1 0 0 0,-1 0 0 0 0,1-1 0 0 0,-1 1 0 0 0,1-1-95 0 0,8-24 317 0 0,0 1 0 0 0,0-13-317 0 0,7-21 209 0 0,-8 34-126 0 0,-1 3 74 0 0,0 1 1 0 0,8-15-158 0 0,-12 30 37 0 0,0 0 0 0 0,0 1 0 0 0,1-1 0 0 0,0 0 0 0 0,0 1 1 0 0,0 0-1 0 0,1 0 0 0 0,0 0 0 0 0,0 1 0 0 0,0-1 1 0 0,2 1-38 0 0,15-11 92 0 0,0-1 0 0 0,-1 0 0 0 0,1-4-92 0 0,-18 17 13 0 0,0 0 0 0 0,0 0-1 0 0,1 0 1 0 0,-1 0 0 0 0,1 1 0 0 0,-1 0 0 0 0,1 0 0 0 0,0 0 0 0 0,0 0 0 0 0,0 1 0 0 0,0 0 0 0 0,0 0 0 0 0,1 0-13 0 0,12-1 66 0 0,0 1-1 0 0,0 1 1 0 0,4 1-66 0 0,10 0 13 0 0,-30-1-12 0 0,0 0-1 0 0,0 0 0 0 0,0 1 0 0 0,0-1 1 0 0,0 1-1 0 0,0-1 0 0 0,0 1 0 0 0,0 0 1 0 0,0 0-1 0 0,0 0 0 0 0,-1 0 0 0 0,1 0 1 0 0,0 0-1 0 0,-1 0 0 0 0,1 0 0 0 0,-1 1 1 0 0,1-1-1 0 0,-1 1 0 0 0,1-1 0 0 0,-1 1 1 0 0,0-1-1 0 0,1 3 0 0 0,0 0 0 0 0,0-1 1 0 0,0 1-1 0 0,-1 0 0 0 0,1 0 1 0 0,-1-1-1 0 0,0 1 0 0 0,0 0 1 0 0,-1 0-1 0 0,1 0 0 0 0,-1 1 1 0 0,0 0-1 0 0,0-2 0 0 0,-1-1 0 0 0,1 1 0 0 0,-1-1-1 0 0,0 0 1 0 0,0 1 0 0 0,0-1 0 0 0,0 0 0 0 0,0 1 0 0 0,-1-1 0 0 0,1 0 0 0 0,-1 0 0 0 0,1 0 0 0 0,-1 0 0 0 0,0-1 0 0 0,0 2 0 0 0,-2 0 0 0 0,1 0 1 0 0,-1 1-1 0 0,0-2 0 0 0,0 1 0 0 0,0 0 0 0 0,0-1 1 0 0,0 1-1 0 0,-2-1 0 0 0,-10 5 5 0 0,1 1 0 0 0,0 0 0 0 0,-11 8-5 0 0,-24 14 8 0 0,46-28-6 0 0,1 0 0 0 0,0 0 0 0 0,0 0 0 0 0,0 0 0 0 0,0 0 0 0 0,0 1 0 0 0,1-1 0 0 0,-1 1 0 0 0,1 0 0 0 0,-1-1 0 0 0,1 1 0 0 0,0 1 0 0 0,0-1 0 0 0,0 0 0 0 0,1 0-2 0 0,-1 0 0 0 0,1-1 4 0 0,0-1 0 0 0,0 1 0 0 0,1-1-1 0 0,-1 1 1 0 0,1-1 0 0 0,-1 1 0 0 0,1 0 0 0 0,-1-1-1 0 0,1 1 1 0 0,0 0 0 0 0,0-1 0 0 0,0 1 0 0 0,0 1-4 0 0,0-2 8 0 0,0-1 0 0 0,0 1-7 0 0,0 0 0 0 0,0 1 0 0 0,1-1 0 0 0,-1 0 0 0 0,0 0 0 0 0,1 1 0 0 0,0-1 1 0 0,-1 0-1 0 0,1 0 0 0 0,-1 1 0 0 0,1-1 0 0 0,0 0 0 0 0,0 0-1 0 0,13 8 2 0 0,0-1 0 0 0,0 0 0 0 0,1-1 0 0 0,2 0-2 0 0,17 8 2 0 0,-22-10-16 0 0,0-1 0 0 0,0 0 1 0 0,1-1-1 0 0,-1 0 0 0 0,1-1 1 0 0,0-1-1 0 0,0 0 0 0 0,-1 0 1 0 0,5-2 13 0 0,55 7-71 0 0,-65-5-179 0 0,0 0 1 0 0,0-1-1 0 0,0 1 0 0 0,0-1 0 0 0,0-1 0 0 0,0 1 0 0 0,0-1 1 0 0,2-1 249 0 0,8-4-8352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7.6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50 10152 0 0,'12'-4'206'0'0,"-11"4"-190"0"0,-1-1-1 0 0,1 1 1 0 0,-1 0-1 0 0,1-1 1 0 0,0 1-1 0 0,-1 0 1 0 0,1 0-1 0 0,0 0 1 0 0,-1-1-1 0 0,1 1 1 0 0,0 0-1 0 0,0 0 1 0 0,-1 0-1 0 0,1 0 1 0 0,0 0-1 0 0,-1 0 0 0 0,1 1 1 0 0,0-1-1 0 0,-1 0 1 0 0,1 0-1 0 0,0 0 1 0 0,-1 1-1 0 0,1-1-15 0 0,3 1 30 0 0,0 0 0 0 0,-1 0 0 0 0,1-1 0 0 0,0 1 0 0 0,-1-1-1 0 0,1 0 1 0 0,0 0 0 0 0,0-1 0 0 0,-1 1 0 0 0,1-1 0 0 0,0 1-1 0 0,-1-1 1 0 0,1 0 0 0 0,0-1-30 0 0,23-3-3 0 0,122-20-480 0 0,-19 13-1367 0 0,-125 11-4442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0.5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349 0 6424 0 0,'2'0'2'0'0,"13"1"697"0"0,-20 6 317 0 0,-3 0-805 0 0,5-4-183 0 0,-1-1 1 0 0,1 0 0 0 0,-1 0-1 0 0,0-1 1 0 0,0 1 0 0 0,0-1-1 0 0,0 1 1 0 0,-3-1-29 0 0,-5 3 113 0 0,-44 18 24 0 0,37-13-84 0 0,-1-2 1 0 0,-1 0 0 0 0,-7 1-54 0 0,-38 9 378 0 0,60-15-328 0 0,0 1 1 0 0,-1-1 0 0 0,1 1 0 0 0,1 0-1 0 0,-1 0 1 0 0,0 1 0 0 0,1-1 0 0 0,-5 5-51 0 0,8-5 21 0 0,-1-1 6 0 0,1 0 1 0 0,-1 0-1 0 0,1 0 0 0 0,-1 1 0 0 0,1-1 0 0 0,0 1 0 0 0,0 0 0 0 0,0-1 0 0 0,1 1 0 0 0,-1 0 0 0 0,1 0 0 0 0,-1 0 0 0 0,1 1 0 0 0,0-1 0 0 0,0 0 0 0 0,1 0 1 0 0,-1 0-1 0 0,1 1 0 0 0,-1 1-27 0 0,0 15 208 0 0,0-16-143 0 0,1 1 1 0 0,0-1-1 0 0,0 1 0 0 0,0 0 0 0 0,0-1 0 0 0,1 1 0 0 0,1 3-65 0 0,0 0 84 0 0,0 0 1 0 0,1 0-1 0 0,1 0 0 0 0,-1 0 1 0 0,1-1-1 0 0,1 1 1 0 0,-1-1-1 0 0,1 0 1 0 0,6 6-85 0 0,-11-13 7 0 0,5 7 77 0 0,0 0 0 0 0,1-1-1 0 0,0 0 1 0 0,0 0 0 0 0,0-1-1 0 0,0 1 1 0 0,1-1 0 0 0,0-1-1 0 0,0 1 1 0 0,1-1 0 0 0,6 3-84 0 0,10 6 200 0 0,-23-11-182 0 0,1-1 0 0 0,0 1 0 0 0,0-1 0 0 0,0 0 0 0 0,0 1 0 0 0,0-1 1 0 0,1 0-1 0 0,-1 0 0 0 0,0-1 0 0 0,0 1 0 0 0,1 0 0 0 0,-1-1 0 0 0,0 1 0 0 0,1-1 1 0 0,-1 0-1 0 0,1 0 0 0 0,-1 0 0 0 0,0 0 0 0 0,1 0 0 0 0,0 0-18 0 0,14-5-415 0 0,0 2 0 0 0,0 0 0 0 0,0 0 0 0 0,9 2 415 0 0,-7 1-8270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0.8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 7432 0 0,'70'0'614'0'0,"102"-2"-179"0"0,-167 1-6500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1.2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355 0 5224 0 0,'0'3'50'0'0,"0"0"0"0"0,-1 0 0 0 0,1 0-1 0 0,-1-1 1 0 0,0 1 0 0 0,0 0 0 0 0,0-1 0 0 0,0 1 0 0 0,-1-1 0 0 0,1 1 0 0 0,-1-1 0 0 0,1 0-1 0 0,-1 0 1 0 0,0 1 0 0 0,0-1 0 0 0,0 0 0 0 0,0-1 0 0 0,0 1 0 0 0,0 0 0 0 0,-1-1 0 0 0,0 1-50 0 0,-3 2-9 0 0,-1 0 1 0 0,0 0-1 0 0,0-1 0 0 0,0 0 1 0 0,0 0-1 0 0,0-1 1 0 0,-4 1 8 0 0,-13 2 92 0 0,14-3-23 0 0,0-1 1 0 0,0 2-1 0 0,0 0 0 0 0,0 0 1 0 0,1 0-1 0 0,0 1 0 0 0,-1 1 0 0 0,2 0 1 0 0,-5 2-70 0 0,-1 4 102 0 0,0 0 0 0 0,1 1 0 0 0,0 0 0 0 0,1 1 0 0 0,1 0 0 0 0,-10 14-102 0 0,15-19 57 0 0,1 1 1 0 0,0 0 0 0 0,0 0-1 0 0,1 1 1 0 0,1-1-1 0 0,-1 1 1 0 0,1 0 0 0 0,1 0-1 0 0,0 0 1 0 0,1 0 0 0 0,-1 0-1 0 0,2 0 1 0 0,0 0-1 0 0,0 4-57 0 0,0-10 20 0 0,1 0 0 0 0,-1 0 1 0 0,1-1-1 0 0,0 1 0 0 0,1 0 0 0 0,-1 0 0 0 0,0 0 0 0 0,1-1 0 0 0,0 1 0 0 0,0-1 0 0 0,0 1 0 0 0,0-1 0 0 0,1 0 0 0 0,-1 0 0 0 0,1 0 0 0 0,0 0 0 0 0,0 0 0 0 0,1 0-20 0 0,7 6 91 0 0,0-1 0 0 0,1 0 1 0 0,0 0-1 0 0,7 2-91 0 0,-14-8 30 0 0,0 0 0 0 0,0 0-1 0 0,0-1 1 0 0,0 0 0 0 0,0 0 0 0 0,0 0 0 0 0,1-1 0 0 0,-1 0 0 0 0,0 0 0 0 0,5 0-30 0 0,29 2 349 0 0,-25-1-428 0 0,1 0 1 0 0,-1 0-1 0 0,1-2 1 0 0,-1 1-1 0 0,0-2 1 0 0,1 0-1 0 0,-1-1 1 0 0,0 0-1 0 0,2-2 79 0 0,-13 4-6437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1.6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22 8136 0 0,'45'0'2840'0'0,"-44"0"-2499"0"0,-1 0-105 0 0,0 0-21 0 0,13 0 250 0 0,272-6-26 0 0,-195-1-278 0 0,-72 6-1756 0 0,3-6-6435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1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1 362 7632 0 0,'1'-1'106'0'0,"0"0"-1"0"0,1 0 1 0 0,-1 0 0 0 0,0 0 0 0 0,1 1-1 0 0,-1-1 1 0 0,0 0 0 0 0,1 1 0 0 0,-1-1-1 0 0,1 1 1 0 0,-1-1 0 0 0,2 1-106 0 0,-1 0 93 0 0,-1-1 1 0 0,0 1-1 0 0,0 0 1 0 0,0-1-1 0 0,0 1 1 0 0,1-1-1 0 0,-1 1 1 0 0,0-1 0 0 0,0 1-1 0 0,0-1 1 0 0,0 0-1 0 0,0 1 1 0 0,0-1-1 0 0,0 0 1 0 0,0 0-1 0 0,-1 0 1 0 0,1 0-1 0 0,0 0 1 0 0,0 0-1 0 0,-1 0 1 0 0,1 0-1 0 0,0-1-93 0 0,2-7 111 0 0,1-1-1 0 0,-2 0 1 0 0,1 0 0 0 0,-1 0-1 0 0,-1 0 1 0 0,0 0-1 0 0,0 0 1 0 0,-1 0-1 0 0,-1 0 1 0 0,0-4-111 0 0,1-2 146 0 0,-1 1 0 0 0,2 0 0 0 0,0 0 0 0 0,3-8-146 0 0,-1 2 295 0 0,0 1 1 0 0,-1-13-296 0 0,1-5 273 0 0,-3 38-264 0 0,0-1-1 0 0,0 1 1 0 0,0 0 0 0 0,0-1 0 0 0,0 1 0 0 0,0-1 0 0 0,0 1 0 0 0,0-1 0 0 0,1 1 0 0 0,-1-1 0 0 0,0 1 0 0 0,0-1 0 0 0,1 1 0 0 0,-1 0 0 0 0,0-1 0 0 0,1 1-1 0 0,-1 0 1 0 0,0-1 0 0 0,1 1 0 0 0,-1 0 0 0 0,0-1 0 0 0,1 1 0 0 0,-1 0 0 0 0,1-1-9 0 0,-1 1 5 0 0,1 0 1 0 0,-1 0-1 0 0,1-1 0 0 0,-1 1 0 0 0,0 0 0 0 0,1-1 1 0 0,-1 1-1 0 0,1 0 0 0 0,-1-1 0 0 0,0 1 1 0 0,0 0-1 0 0,1-1 0 0 0,-1 1 0 0 0,0-1 1 0 0,0 1-1 0 0,1 0 0 0 0,-1-1 0 0 0,0 1 1 0 0,0-1-1 0 0,0 1 0 0 0,0-1 0 0 0,0 1 1 0 0,0-1-1 0 0,0 1 0 0 0,0-1 0 0 0,0 1 1 0 0,0-1-1 0 0,0 1-5 0 0,0-1 5 0 0,1 1 1 0 0,-1 0-1 0 0,0-1 1 0 0,0 1-1 0 0,1 0 1 0 0,-1-1-1 0 0,0 1 1 0 0,0 0-1 0 0,1-1 0 0 0,-1 1 1 0 0,0 0-1 0 0,1 0 1 0 0,-1-1-1 0 0,1 1 1 0 0,-1 0-1 0 0,0 0 1 0 0,1 0-1 0 0,-1 0 1 0 0,0-1-1 0 0,1 1 0 0 0,-1 0 1 0 0,1 0-1 0 0,-1 0 1 0 0,1 0-1 0 0,-1 0 1 0 0,0 0-1 0 0,1 0 1 0 0,-1 0-1 0 0,1 0 1 0 0,-1 0-1 0 0,0 0 0 0 0,1 1 1 0 0,-1-1-1 0 0,1 0 1 0 0,-1 0-1 0 0,0 0 1 0 0,1 0-1 0 0,-1 1 1 0 0,0-1-1 0 0,1 0 0 0 0,-1 0 1 0 0,0 1-1 0 0,1-1 1 0 0,-1 0-1 0 0,0 1-5 0 0,2-1 11 0 0,0 1 1 0 0,0 0-1 0 0,-1 0 0 0 0,1 0 0 0 0,-1 0 0 0 0,1 0 0 0 0,0 1 0 0 0,-1-1 1 0 0,0 0-1 0 0,1 1 0 0 0,0 0-11 0 0,4 9 34 0 0,1 0 0 0 0,0-1 0 0 0,7 7-34 0 0,-5-6 27 0 0,-1-1-1 0 0,0 2 0 0 0,2 4-26 0 0,15 43 80 0 0,-19-44-40 0 0,0 0 1 0 0,1 0 0 0 0,0-1-1 0 0,1 0 1 0 0,6 8-41 0 0,-9-16 2 0 0,1 1 1 0 0,0-1 0 0 0,0 0-1 0 0,1-1 1 0 0,0 1-1 0 0,0-1 1 0 0,0-1-1 0 0,0 1 1 0 0,1-1-1 0 0,0-1 1 0 0,0 1 0 0 0,6 1-3 0 0,-7-3 0 0 0,1 0 1 0 0,0-1 0 0 0,1 0-1 0 0,-1 0 1 0 0,0 0 0 0 0,0-1-1 0 0,0 0 1 0 0,1-1 0 0 0,-1 0-1 0 0,0 0 1 0 0,0-1 0 0 0,2-1-1 0 0,10-3-2 0 0,-17 6 2 0 0,-1-1 0 0 0,1 1 0 0 0,-1-1-1 0 0,1 0 1 0 0,-1 0 0 0 0,1 0-1 0 0,-1 0 1 0 0,1 0 0 0 0,-1-1-1 0 0,0 1 1 0 0,0-1 0 0 0,0 1-1 0 0,0-1 1 0 0,0 0 0 0 0,0 0-1 0 0,0 0 1 0 0,0 0 0 0 0,-1 0 0 0 0,1 0-1 0 0,-1-1 1 0 0,1 1 0 0 0,-1-1 0 0 0,0 1 0 0 0,6-12 155 0 0,0-1 1 0 0,-1 0-1 0 0,1-3-155 0 0,-6 13 53 0 0,0-1-1 0 0,1 0 1 0 0,-2 1-1 0 0,1-1 1 0 0,-1 0-1 0 0,0 0 1 0 0,0 0-1 0 0,0 1 1 0 0,-1-1 0 0 0,-1-4-53 0 0,1 4 92 0 0,0-1 0 0 0,1 1 1 0 0,0-1-1 0 0,0 0 0 0 0,1-1-92 0 0,-1 2 86 0 0,0-1-1 0 0,0 1 1 0 0,0 0-1 0 0,-1-1 1 0 0,0-3-86 0 0,-2-31-159 0 0,3 32-1742 0 0,0 8-8512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2.3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7936 0 0,'3'1'71'0'0,"0"-1"-1"0"0,0 0 1 0 0,0 1 0 0 0,0-1 0 0 0,0 1-1 0 0,0 0 1 0 0,0 0 0 0 0,0 0 0 0 0,0 1 0 0 0,-1-1-1 0 0,1 1 1 0 0,0-1 0 0 0,-1 1 0 0 0,1 0-1 0 0,-1 0 1 0 0,0 0 0 0 0,0 0 0 0 0,2 2-71 0 0,-1 0 123 0 0,-1-1 1 0 0,1 1-1 0 0,0 0 1 0 0,-1 0-1 0 0,0 0 0 0 0,0 0 1 0 0,0 0-1 0 0,-1 1 1 0 0,1-1-1 0 0,-1 1 1 0 0,0 3-124 0 0,-1-7 12 0 0,0 0 0 0 0,0 1 0 0 0,0-1 0 0 0,0 0 0 0 0,0 0 0 0 0,-1 0 1 0 0,1 0-1 0 0,0 1 0 0 0,-1-1 0 0 0,1 0 0 0 0,-1 0 0 0 0,1 0 0 0 0,-1 0 1 0 0,0 0-1 0 0,1 0 0 0 0,-1 0 0 0 0,0 0 0 0 0,0 0 0 0 0,0-1 0 0 0,0 1 1 0 0,0 0-1 0 0,0 0-12 0 0,0-1 9 0 0,0 1 0 0 0,0 0 0 0 0,0 0 0 0 0,0 0 0 0 0,0 0 1 0 0,1 0-1 0 0,-1 1 0 0 0,0-1 0 0 0,0 0 0 0 0,1 0 0 0 0,-1 0 1 0 0,1 1-1 0 0,-1-1 0 0 0,1 0 0 0 0,-1 1 0 0 0,1-1 0 0 0,0 0 1 0 0,0 1-10 0 0,-11 25-8 0 0,7-20-1367 0 0,3-6-5498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2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6928 0 0,'55'7'517'0'0,"-42"-5"-327"0"0,-1 0 0 0 0,1-1-1 0 0,4 0-189 0 0,-16 0 8 0 0,0-1 0 0 0,0 0 0 0 0,0 1 0 0 0,0-1 0 0 0,-1 1 0 0 0,1-1-1 0 0,0 1 1 0 0,0-1 0 0 0,-1 1 0 0 0,1 0 0 0 0,0-1 0 0 0,0 1 0 0 0,-1 0 0 0 0,1-1-1 0 0,-1 1 1 0 0,1 0 0 0 0,-1 0 0 0 0,1 0 0 0 0,-1 0-8 0 0,12 22 182 0 0,-6-11-128 0 0,17 28 129 0 0,-16-27-33 0 0,0 0 0 0 0,1-1 0 0 0,9 11-150 0 0,-17-22-49 0 0,1 0 0 0 0,0 0 0 0 0,0 0 0 0 0,-1 0 0 0 0,1 1 0 0 0,-1-1 0 0 0,1 0 1 0 0,-1 0-1 0 0,1 1 0 0 0,-1-1 0 0 0,0 0 0 0 0,0 1 0 0 0,1-1 0 0 0,-1 0 0 0 0,0 1 0 0 0,0-1 0 0 0,-1 1 49 0 0,1-1-5865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3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 7736 0 0,'2'0'1'0'0,"-1"0"0"0"0,1-1 0 0 0,-1 1 0 0 0,1 0 1 0 0,0 0-1 0 0,-1 1 0 0 0,1-1 0 0 0,0 0 0 0 0,-1 0 0 0 0,1 1 1 0 0,-1-1-1 0 0,1 1 0 0 0,-1 0 0 0 0,1-1 0 0 0,-1 1 0 0 0,1 0 0 0 0,-1 0 1 0 0,1 0-1 0 0,-1 0 0 0 0,0 0 0 0 0,0 0 0 0 0,1 0 0 0 0,-1 1-1 0 0,1 1 26 0 0,-1 1-1 0 0,0 0 0 0 0,-1-1 0 0 0,1 1 0 0 0,0 0 0 0 0,-1 0 0 0 0,0 0 1 0 0,0-1-1 0 0,-1 5-25 0 0,1-7 5 0 0,1 4 96 0 0,-1 1-1 0 0,0-1 0 0 0,-1 1 0 0 0,1 0 0 0 0,-1-1 1 0 0,0 1-1 0 0,-1-1 0 0 0,1 0 0 0 0,-1 1 0 0 0,0-1 1 0 0,0 0-1 0 0,-1 0 0 0 0,1 0 0 0 0,-1 0 0 0 0,0-1 1 0 0,-1 1-1 0 0,1-1 0 0 0,-1 0 0 0 0,0 0 0 0 0,-2 2-100 0 0,-6 12 633 0 0,11-16-568 0 0,0 0 0 0 0,0 0 0 0 0,0 0 0 0 0,0 0 0 0 0,-1 0 0 0 0,1-1 0 0 0,0 1 0 0 0,-1 0 0 0 0,0 0-65 0 0,-1 1-1246 0 0,2-2-5876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4.3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0 1600 0 0,'0'0'360'0'0,"0"0"0"0"0,0 0 1 0 0,0 0-23 0 0,0 0-117 0 0,0 0-29 0 0,0 0 1 0 0,-5 7-61 0 0,-56 65-848 0 0,57-66 716 0 0,-1 0 0 0 0,1 0 0 0 0,0 1 0 0 0,1-1 0 0 0,-2 5 0 0 0,-9 15 52 0 0,9-16 30 0 0,1 0 0 0 0,0 0 0 0 0,0 0-1 0 0,1 1 1 0 0,0-1 0 0 0,0 1 0 0 0,1 0 0 0 0,1 0-1 0 0,0 1-81 0 0,-4 21 396 0 0,5-28-329 0 0,1 1 0 0 0,-1 0 0 0 0,1-1 0 0 0,0 1 0 0 0,0-1 0 0 0,0 1 0 0 0,1-1 0 0 0,0 1 0 0 0,0-1 0 0 0,1 0 0 0 0,-1 0 0 0 0,1 0 0 0 0,2 3-67 0 0,-2-5 41 0 0,0-1 1 0 0,-1 1-1 0 0,1-1 0 0 0,0 0 1 0 0,1 0-1 0 0,-1 0 1 0 0,0 0-1 0 0,1 0 0 0 0,-1 0 1 0 0,1-1-1 0 0,-1 0 1 0 0,1 0-1 0 0,0 0 0 0 0,-1 0 1 0 0,1-1-1 0 0,0 1 1 0 0,0-1-1 0 0,0 0 0 0 0,-1 0 1 0 0,3 0-42 0 0,2-1 108 0 0,-4 0-46 0 0,-1 1 1 0 0,0 0 0 0 0,1-1 0 0 0,-1 1-1 0 0,0-1 1 0 0,0 0 0 0 0,1 0 0 0 0,-1 0-1 0 0,0-1 1 0 0,0 1 0 0 0,0-1 0 0 0,0 0-1 0 0,-1 0 1 0 0,1 0 0 0 0,0 0 0 0 0,-1 0-1 0 0,1 0 1 0 0,1-3-63 0 0,10-7 232 0 0,-11 10-174 0 0,-1 0 0 0 0,1 0 1 0 0,-1 0-1 0 0,1-1 0 0 0,-1 1 1 0 0,0 0-1 0 0,1-1 0 0 0,-1 0 0 0 0,-1 0 1 0 0,2 0-59 0 0,6-23 376 0 0,2 0 0 0 0,6-10-376 0 0,-15 33 29 0 0,-1-1 0 0 0,0 0 0 0 0,0 0 0 0 0,0 0 1 0 0,-1-1-1 0 0,1 1 0 0 0,-1 0 0 0 0,0 0 0 0 0,0 0 1 0 0,0 0-1 0 0,-1 0 0 0 0,1 0 0 0 0,-2-4-29 0 0,-14-51 501 0 0,15 59-499 0 0,-2-12 153 0 0,0 3 32 0 0,1 1 0 0 0,-1 0 0 0 0,-1 0 1 0 0,0 0-1 0 0,0 0 0 0 0,0 1-187 0 0,-14-18 840 0 0,15 19-2295 0 0,3 6-5890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5.0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9 163 5120 0 0,'-8'-11'1393'0'0,"9"22"-8"0"0,12 210-1358 0 0,-11-19 2609 0 0,-2-202-2475 0 0,0 0-15 0 0,0-28 968 0 0,1 12-986 0 0,1-1-1 0 0,0 1 1 0 0,1 0-1 0 0,5-13-127 0 0,3-17 172 0 0,3-12 153 0 0,4 0 0 0 0,11-22-325 0 0,-19 53 79 0 0,-3 9-24 0 0,1 1-1 0 0,1 1 1 0 0,0-1 0 0 0,2 1-1 0 0,-1 1 1 0 0,2 0 0 0 0,8-9-55 0 0,-16 20 19 0 0,0-1 0 0 0,1 1 0 0 0,-1 0 1 0 0,1 0-1 0 0,-1 0 0 0 0,1 1 1 0 0,0 0-1 0 0,1 0 0 0 0,-1 0 0 0 0,0 0 1 0 0,1 1-1 0 0,-1 0 0 0 0,1 0 1 0 0,0 1-1 0 0,5-2-19 0 0,12 0 53 0 0,-20 2-41 0 0,0 0-1 0 0,0 1 0 0 0,1-1 1 0 0,-1 1-1 0 0,0-1 0 0 0,0 1 1 0 0,1 0-1 0 0,-1 1 0 0 0,0-1 1 0 0,0 0-1 0 0,0 1 0 0 0,0 0 1 0 0,1 0-1 0 0,0 0-11 0 0,13 6 38 0 0,-11-4-16 0 0,0-1-1 0 0,0 1 0 0 0,0 0 1 0 0,0 0-1 0 0,2 3-21 0 0,-5-4 4 0 0,0 0-1 0 0,-1 0 1 0 0,1 1 0 0 0,0-1-1 0 0,-1 1 1 0 0,0 0-1 0 0,1-1 1 0 0,-1 1 0 0 0,0 0-1 0 0,0 1 1 0 0,-1-1-1 0 0,1 0 1 0 0,-1 0 0 0 0,0 1-1 0 0,1-1 1 0 0,-1 1-1 0 0,-1-1 1 0 0,1 1 0 0 0,-1-1-1 0 0,1 1 1 0 0,-1-1-1 0 0,0 1 1 0 0,0 0 0 0 0,0-1-1 0 0,-1 1 1 0 0,0 2-4 0 0,-2 3 8 0 0,0 0 1 0 0,0-1-1 0 0,-1 1 1 0 0,0-1-1 0 0,0 0 0 0 0,-1 0 1 0 0,0-1-1 0 0,-1 1 1 0 0,-6 6-9 0 0,0 1 0 0 0,6-7 0 0 0,-1 0 0 0 0,1-1 1 0 0,-1 0-1 0 0,-1 0 0 0 0,-5 4 0 0 0,7-6-1 0 0,0 0 1 0 0,1 0-1 0 0,0 1 0 0 0,0-1 1 0 0,0 1-1 0 0,-3 5 1 0 0,4-5-1 0 0,0-1 0 0 0,0 0 0 0 0,0 0 0 0 0,-1 0 0 0 0,0 0 1 0 0,0-1-1 0 0,0 1 0 0 0,-1-1 0 0 0,-1 0 1 0 0,5-2-4 0 0,-1 0 1 0 0,1-1 0 0 0,0 1-1 0 0,0 0 1 0 0,0 0-1 0 0,0 0 1 0 0,1 0-1 0 0,-1 0 1 0 0,0 0-1 0 0,1 1 1 0 0,-1-1 3 0 0,1 1-4 0 0,0-1 1 0 0,-1 0-1 0 0,1 0 1 0 0,-1 0-1 0 0,0 0 1 0 0,0 0 0 0 0,0 0-1 0 0,0 0 1 0 0,-2 1 3 0 0,3-2-3 0 0,1 0 0 0 0,-1 1 0 0 0,0-1 1 0 0,1 0-1 0 0,-1 1 0 0 0,1-1 1 0 0,-1 0-1 0 0,1 1 0 0 0,0-1 0 0 0,-1 1 1 0 0,1-1-1 0 0,0 1 0 0 0,0-1 1 0 0,0 0-1 0 0,0 1 0 0 0,0-1 0 0 0,0 1 1 0 0,1-1-1 0 0,-1 1 0 0 0,0-1 1 0 0,1 0-1 0 0,-1 1 0 0 0,1-1 0 0 0,0 0 1 0 0,-1 1-1 0 0,1-1 0 0 0,0 0 1 0 0,0 0-1 0 0,0 0 0 0 0,1 2 3 0 0,16 11-6 0 0,-14-11 6 0 0,-1 0 0 0 0,0-1-1 0 0,1 1 1 0 0,-1-1 0 0 0,1 0 0 0 0,-1 0 0 0 0,1 0-1 0 0,0 0 1 0 0,4 1 0 0 0,9 0-2 0 0,1 0-1 0 0,0-2 1 0 0,-1 0-1 0 0,9-1 3 0 0,41 3-4 0 0,-52-2-24 0 0,1-1 0 0 0,0-1 0 0 0,-1 0 1 0 0,1-1-1 0 0,-1-1 0 0 0,0-1 1 0 0,10-3 27 0 0,-5 2-72 0 0,1 0 1 0 0,-1 1 0 0 0,21 0 71 0 0,11-2-2043 0 0,-48 6-6514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8.1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438 27 8336 0 0,'-4'-3'2'0'0,"0"0"1"0"0,0 0-1 0 0,-1 1 1 0 0,1-1 0 0 0,-1 1-1 0 0,1 0 1 0 0,-1 0-1 0 0,0 1 1 0 0,0-1 0 0 0,0 1-1 0 0,0 0 1 0 0,0 1-1 0 0,0-1 1 0 0,0 1-1 0 0,-3 0-2 0 0,-25 14 580 0 0,22-10-487 0 0,-1 0 0 0 0,2 0-1 0 0,-1 2 1 0 0,0-1 0 0 0,1 1-1 0 0,0 1 1 0 0,-1 1-93 0 0,-9 6 124 0 0,2 2 0 0 0,0 0-1 0 0,-1 2-123 0 0,-5 10 162 0 0,1 2 0 0 0,1 0 0 0 0,2 2 0 0 0,-7 14-162 0 0,7-12 126 0 0,15-26-71 0 0,1 1 0 0 0,1 0 0 0 0,-1-1 1 0 0,1 2-1 0 0,1-1 0 0 0,0 0 1 0 0,0 0-1 0 0,0 1 0 0 0,2-1 0 0 0,-1 1 1 0 0,1 8-56 0 0,0 5 126 0 0,-1-14-55 0 0,1 0 0 0 0,0 0 1 0 0,0 0-1 0 0,1 0 1 0 0,1 5-72 0 0,-1-11 10 0 0,0-1 0 0 0,0 1 1 0 0,0-1-1 0 0,0 1 0 0 0,0-1 1 0 0,0 0-1 0 0,0 0 0 0 0,1 1 1 0 0,-1-1-1 0 0,1 0 0 0 0,0 0 1 0 0,0-1-1 0 0,0 1 0 0 0,0 0 1 0 0,0 0-1 0 0,0-1 0 0 0,0 1 1 0 0,0-1-1 0 0,0 0 0 0 0,1 0 1 0 0,0 1-11 0 0,18 9 136 0 0,-17-9-96 0 0,1 1 0 0 0,-1-1 0 0 0,1 0 0 0 0,-1 0 0 0 0,1 0 0 0 0,-1-1 0 0 0,1 1 0 0 0,0-1 0 0 0,3 0-40 0 0,5 0 53 0 0,1 0 0 0 0,-1-1 0 0 0,0-1 0 0 0,0 0 1 0 0,0-1-1 0 0,0-1 0 0 0,0 1 0 0 0,0-2 1 0 0,-1 0-1 0 0,0-1 0 0 0,7-2-53 0 0,9-6 110 0 0,-11 5-8 0 0,0-1 0 0 0,10-6-102 0 0,-22 11 22 0 0,0 1-1 0 0,-1 0 1 0 0,1-1 0 0 0,-1 0-1 0 0,0 0 1 0 0,0 0-1 0 0,-1-1 1 0 0,1 1 0 0 0,-1-1-1 0 0,0 0 1 0 0,0 0-22 0 0,1-2 46 0 0,0 0 0 0 0,0 0 0 0 0,1 1 0 0 0,-1 0 1 0 0,4-3-47 0 0,-5 3 29 0 0,0 1 0 0 0,0-1 1 0 0,-1 1-1 0 0,0-1 0 0 0,0 0 1 0 0,0 0-1 0 0,-1 0 0 0 0,0 0 1 0 0,0-1-1 0 0,0 1 0 0 0,-1 0 1 0 0,0-6-30 0 0,-2-1 24 0 0,1 1 0 0 0,-2 0 0 0 0,1 0 0 0 0,-2 0 0 0 0,1 1 0 0 0,-2-1 0 0 0,1 1 0 0 0,-2 0 0 0 0,1 0 0 0 0,-2 1 0 0 0,1-1 0 0 0,-1 1 0 0 0,-1 1 0 0 0,0-1 0 0 0,0 1 0 0 0,-1 1 0 0 0,0-1 0 0 0,-9-5-24 0 0,12 7-1840 0 0,6 7-7360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5.7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1 318 6824 0 0,'18'-8'313'0'0,"-6"4"72"0"0,-12 4-373 0 0,0 0-1 0 0,0 0 1 0 0,0 0 0 0 0,0 0-1 0 0,0 0 1 0 0,0 0 0 0 0,0 0-1 0 0,0 0 1 0 0,0 0 0 0 0,0-1-1 0 0,-1 1 1 0 0,1 0 0 0 0,0 0 0 0 0,0 0-1 0 0,0 0 1 0 0,0 0 0 0 0,0 0-1 0 0,0 0 1 0 0,0 0 0 0 0,0 0-1 0 0,0 0 1 0 0,0 0 0 0 0,0 0-1 0 0,0 0 1 0 0,0-1 0 0 0,0 1-1 0 0,0 0 1 0 0,0 0 0 0 0,0 0-1 0 0,0 0 1 0 0,0 0 0 0 0,0 0-1 0 0,0 0 1 0 0,0 0 0 0 0,0 0-1 0 0,0 0 1 0 0,0 0 0 0 0,0 0-1 0 0,0-1 1 0 0,0 1 0 0 0,0 0-1 0 0,0 0 1 0 0,0 0 0 0 0,0 0-1 0 0,1 0 1 0 0,-1 0 0 0 0,0 0-1 0 0,0 0 1 0 0,0 0 0 0 0,0 0-1 0 0,0 0 1 0 0,0 0 0 0 0,0 0-1 0 0,0 0 1 0 0,0 0 0 0 0,0 0-12 0 0,1 0 54 0 0,-1-1-1 0 0,0 1 1 0 0,0 0 0 0 0,1 0 0 0 0,-1 0-1 0 0,0 0 1 0 0,0 0 0 0 0,1-1 0 0 0,-1 1 0 0 0,0 0-1 0 0,0 0 1 0 0,1 0 0 0 0,-1-1 0 0 0,0 1-1 0 0,0 0 1 0 0,0 0 0 0 0,0-1 0 0 0,0 1 0 0 0,1 0-1 0 0,-1 0 1 0 0,0-1 0 0 0,0 1 0 0 0,0 0-1 0 0,0 0 1 0 0,0-1 0 0 0,0 1 0 0 0,0 0 0 0 0,0-1-1 0 0,0 1 1 0 0,0 0 0 0 0,0-1 0 0 0,0 1-1 0 0,0 0 1 0 0,0 0 0 0 0,0-1-54 0 0,0-16 1404 0 0,0 11-1382 0 0,0-177 1455 0 0,0 177-1418 0 0,0 0-1 0 0,1 0 1 0 0,0 0-1 0 0,0 0 1 0 0,1 0 0 0 0,0 0-1 0 0,1-2-58 0 0,-3 6 15 0 0,1 1 0 0 0,-1-1 0 0 0,1 0 0 0 0,0 1 0 0 0,0-1 0 0 0,-1 1 0 0 0,1-1 0 0 0,0 1 0 0 0,0-1 0 0 0,1 1-1 0 0,-1 0 1 0 0,0 0 0 0 0,0 0 0 0 0,1-1 0 0 0,-1 1 0 0 0,0 0 0 0 0,1 0 0 0 0,-1 1 0 0 0,1-1 0 0 0,-1 0 0 0 0,1 0 0 0 0,0 1 0 0 0,-1-1 0 0 0,1 1 0 0 0,0 0 0 0 0,0-1-15 0 0,16-3 261 0 0,-17 3-239 0 0,0 1 1 0 0,0-1-1 0 0,0 1 1 0 0,0-1-1 0 0,0 1 1 0 0,0 0-1 0 0,1-1 1 0 0,-1 1-1 0 0,0 0 1 0 0,0 0-1 0 0,0 0 1 0 0,1 0-1 0 0,-1 0 1 0 0,0 0 0 0 0,0 1-1 0 0,0-1 1 0 0,1 0-23 0 0,5 3 34 0 0,0 0 1 0 0,0 1 0 0 0,-1-1 0 0 0,1 1 0 0 0,-1 1 0 0 0,0-1 0 0 0,-1 1 0 0 0,1 0 0 0 0,-1 0 0 0 0,0 1 0 0 0,0-1 0 0 0,0 1-1 0 0,-1 0 1 0 0,2 3-35 0 0,2 5 61 0 0,0 1-1 0 0,-1-1 1 0 0,-1 1-1 0 0,0 1 1 0 0,-1-1 0 0 0,0 3-61 0 0,1 5 48 0 0,0-1 0 0 0,2 0 0 0 0,0 0 0 0 0,1-1 1 0 0,2 0-1 0 0,7 11-48 0 0,-17-30 7 0 0,-1-1-3 0 0,1 1 0 0 0,-1-1 0 0 0,1 0 1 0 0,0 1-1 0 0,0-1 0 0 0,0 0 0 0 0,0 1 0 0 0,0-1 1 0 0,0 0-1 0 0,0 0 0 0 0,0 0 0 0 0,0 0 1 0 0,0 0-1 0 0,0 0 0 0 0,1 0 0 0 0,-1-1 1 0 0,0 1-1 0 0,1 0 0 0 0,-1-1 0 0 0,0 1 0 0 0,1-1 1 0 0,-1 1-1 0 0,1-1 0 0 0,-1 0 0 0 0,1 1 1 0 0,-1-1-1 0 0,1 0 0 0 0,-1 0 0 0 0,1 0 1 0 0,-1 0-1 0 0,1-1 0 0 0,-1 1 0 0 0,1 0 1 0 0,1-1-5 0 0,17-16 64 0 0,-14 12-65 0 0,-1 0 0 0 0,0 0 0 0 0,-1-1 1 0 0,1 0-1 0 0,-1 0 0 0 0,0 0 0 0 0,-1 0 1 0 0,1-1-1 0 0,-1 0 0 0 0,0 0 1 0 0,3-6 0 0 0,0 0 0 0 0,0 0 1 0 0,-2 0-1 0 0,1-3 0 0 0,-2 5 1 0 0,1 0 1 0 0,0 1-1 0 0,0-1 0 0 0,1 1 1 0 0,3-3-2 0 0,4-10 32 0 0,7-7-33 0 0,-18 28 33 0 0,1 1 0 0 0,-1 0-1 0 0,0 0 1 0 0,1 0 0 0 0,0 0 0 0 0,-1 0-1 0 0,1 0 1 0 0,-1 0 0 0 0,1 1-1 0 0,0-1 1 0 0,0 0 0 0 0,-1 1 0 0 0,1-1-1 0 0,0 1 1 0 0,0 0 0 0 0,0 0-1 0 0,-1 0 1 0 0,2 0-32 0 0,-1 0 18 0 0,0 0 1 0 0,0 0-1 0 0,0 1 0 0 0,-1-1 0 0 0,1 1 0 0 0,0-1 1 0 0,0 1-1 0 0,-1 0 0 0 0,1-1 0 0 0,0 1 0 0 0,-1 0 1 0 0,1 0-1 0 0,-1 0 0 0 0,1 1 0 0 0,-1-1 0 0 0,0 0 0 0 0,1 0 1 0 0,-1 1-1 0 0,0-1 0 0 0,0 1 0 0 0,0-1 0 0 0,0 1 1 0 0,0-1-1 0 0,0 1 0 0 0,0 0-18 0 0,3 8 39 0 0,0 0-1 0 0,-1 0 1 0 0,1 1 0 0 0,-1 2-39 0 0,8 22 115 0 0,-1-13-69 0 0,0 1-1 0 0,-1-1 0 0 0,-1 5-45 0 0,0-10-25 0 0,-7-15-3 0 0,1 0 0 0 0,-1 0 0 0 0,0 0-1 0 0,-1 0 1 0 0,1 0 0 0 0,0 0 0 0 0,0 1 0 0 0,-1-1 0 0 0,0 0 0 0 0,1 0 0 0 0,-1 3 28 0 0,1-1-35 0 0,-1 0-1 0 0,1 0 1 0 0,0 0 0 0 0,1 0 0 0 0,-1 0 0 0 0,1 0 0 0 0,-1 0-1 0 0,1 0 1 0 0,0-1 0 0 0,1 1 0 0 0,-1-1 0 0 0,1 1-1 0 0,0-1 36 0 0,3 8-95 0 0,-6-10 90 0 0,0-1-1 0 0,0 1 1 0 0,0 0 0 0 0,1-1 0 0 0,-1 1-1 0 0,0 0 1 0 0,1-1 0 0 0,-1 1-1 0 0,0 0 1 0 0,1-1 0 0 0,-1 1 0 0 0,1-1-1 0 0,-1 1 1 0 0,1-1 0 0 0,-1 1-1 0 0,1-1 1 0 0,0 1 5 0 0,-1-1-8 0 0,1 1-1 0 0,-1-1 1 0 0,1 0 0 0 0,-1 1-1 0 0,0-1 1 0 0,1 0-1 0 0,-1 1 1 0 0,1-1 0 0 0,-1 1-1 0 0,0-1 1 0 0,0 1-1 0 0,1-1 1 0 0,-1 1 0 0 0,0-1-1 0 0,0 1 1 0 0,1-1-1 0 0,-1 1 1 0 0,0-1 0 0 0,0 1-1 0 0,0 0 9 0 0,0-1-5 0 0,0 0 1 0 0,0 1-1 0 0,0-1 0 0 0,0 1 0 0 0,0-1 0 0 0,1 0 1 0 0,-1 1-1 0 0,0-1 0 0 0,0 0 0 0 0,0 1 0 0 0,1-1 1 0 0,-1 0-1 0 0,0 1 0 0 0,0-1 0 0 0,1 0 0 0 0,-1 1 1 0 0,0-1-1 0 0,1 0 0 0 0,-1 0 0 0 0,0 1 0 0 0,1-1 1 0 0,-1 0-1 0 0,0 0 0 0 0,1 0 0 0 0,-1 1 0 0 0,0-1 1 0 0,1 0-1 0 0,-1 0 0 0 0,1 0 0 0 0,-1 0 0 0 0,0 0 1 0 0,1 0-1 0 0,-1 0 0 0 0,1 0 0 0 0,-1 0 0 0 0,0 0 1 0 0,1 0-1 0 0,-1 0 0 0 0,1 0 0 0 0,-1 0 5 0 0,14 0-2094 0 0,-13 0-7770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6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78 131 7528 0 0,'0'-5'29'0'0,"0"4"119"0"0,-5-17 983 0 0,2 22-1089 0 0,0 0 1 0 0,1 0-1 0 0,0 0 1 0 0,0 0-1 0 0,0 0 1 0 0,0 1-1 0 0,1-1 1 0 0,-1 1-1 0 0,1 3-42 0 0,-3 2 32 0 0,-6 18 24 0 0,0-3-1 0 0,1-1 0 0 0,2 2 0 0 0,-2 12-55 0 0,7-30 20 0 0,1 0 0 0 0,1 0 1 0 0,-1 0-1 0 0,1 0 1 0 0,1 0-1 0 0,-1 0 0 0 0,1 0 1 0 0,1 0-1 0 0,-1 0 1 0 0,1-1-1 0 0,1 1 0 0 0,0-1 1 0 0,2 7-21 0 0,-4-12 7 0 0,0 0 0 0 0,0 0 0 0 0,1 0 0 0 0,-1 0 1 0 0,0-1-1 0 0,1 1 0 0 0,-1 0 0 0 0,1-1 0 0 0,0 1 1 0 0,-1 0-1 0 0,1-1 0 0 0,0 0 0 0 0,0 0 0 0 0,0 1 1 0 0,0-1-1 0 0,0 0 0 0 0,0 0 0 0 0,0-1 0 0 0,1 1 1 0 0,-1 0-1 0 0,0-1 0 0 0,0 1 0 0 0,1-1 0 0 0,-1 0 1 0 0,0 0-1 0 0,1 0 0 0 0,-1 0 0 0 0,0 0 0 0 0,0 0 0 0 0,1-1 1 0 0,-1 1-1 0 0,0-1 0 0 0,2 0-7 0 0,3-1 35 0 0,1-1 1 0 0,-1 0-1 0 0,0-1 0 0 0,1 0 1 0 0,-1 0-1 0 0,-1 0 0 0 0,1-1 1 0 0,5-4-36 0 0,81-72 664 0 0,-70 62-547 0 0,-17 15-76 0 0,-1 0-1 0 0,0 0 0 0 0,0 0 1 0 0,0-1-1 0 0,-1 0 0 0 0,0 0 1 0 0,4-5-41 0 0,41-62 722 0 0,-45 67-626 0 0,-1 0-1 0 0,0 0 1 0 0,0 0 0 0 0,-1 0-1 0 0,1 0 1 0 0,-1-1-1 0 0,-1 1 1 0 0,1-1 0 0 0,0-1-96 0 0,-2 5 20 0 0,1-1 1 0 0,-1 1 0 0 0,0-1 0 0 0,0 1 0 0 0,0 0 0 0 0,0-1 0 0 0,0 1-1 0 0,-1-1 1 0 0,1 1 0 0 0,-1 0 0 0 0,0-1 0 0 0,1 1 0 0 0,-1 0 0 0 0,0 0-1 0 0,0 0 1 0 0,0-1 0 0 0,-1 1 0 0 0,1 0 0 0 0,-1 1 0 0 0,1-1 0 0 0,-1 0-1 0 0,1 0 1 0 0,-1 0-21 0 0,-7-5 74 0 0,0 0-1 0 0,0 0 1 0 0,0 0-1 0 0,-1 1 1 0 0,0 1 0 0 0,0 0-1 0 0,0 0 1 0 0,-1 1-1 0 0,1 0 1 0 0,-1 1-1 0 0,0 0 1 0 0,-6 0-74 0 0,-18-8 174 0 0,28 9-108 0 0,0-1-1 0 0,0 1 0 0 0,-1 0 1 0 0,1 0-1 0 0,-1 1 1 0 0,1 0-66 0 0,6 1 41 0 0,1 0-1869 0 0,0 0-7497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7.2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0 361 6632 0 0,'9'14'460'0'0,"-9"-13"-426"0"0,1 0 1 0 0,-1-1-1 0 0,0 1 1 0 0,0-1-1 0 0,0 1 1 0 0,1-1-1 0 0,-1 1 1 0 0,0-1 0 0 0,0 1-1 0 0,1-1 1 0 0,-1 1-1 0 0,0-1 1 0 0,1 1-1 0 0,-1-1 1 0 0,1 0 0 0 0,-1 1-1 0 0,1-1 1 0 0,-1 0-1 0 0,0 1 1 0 0,1-1-1 0 0,-1 0 1 0 0,1 1 0 0 0,0-1-1 0 0,-1 0-34 0 0,1 1 43 0 0,1-1-1 0 0,-1 1 1 0 0,0 0-1 0 0,0-1 1 0 0,0 1 0 0 0,0 0-1 0 0,0 0 1 0 0,0 0-1 0 0,0 0 1 0 0,0 0 0 0 0,-1 0-1 0 0,1 0 1 0 0,0 0-1 0 0,0 0 1 0 0,-1 0-1 0 0,1 0 1 0 0,-1 1 0 0 0,1-1-1 0 0,-1 0 1 0 0,1 1-43 0 0,9 28 341 0 0,-10-29-331 0 0,9 39 18 0 0,-7-29-54 0 0,1 0 0 0 0,0 0 1 0 0,0 0-1 0 0,3 6 26 0 0,-5-13-34 0 0,1-1 0 0 0,-2 1 0 0 0,1-1 0 0 0,0 1 0 0 0,-1 0 0 0 0,0-1 0 0 0,1 1 0 0 0,-2 0 0 0 0,1 1 34 0 0,0 3-103 0 0,0-8 84 0 0,0 0 150 0 0,0 0 37 0 0,1 0-75 0 0,-1 0 0 0 0,1 0 0 0 0,-1-1 1 0 0,0 1-1 0 0,1-1 0 0 0,-1 1 0 0 0,1 0 1 0 0,-1-1-1 0 0,1 1 0 0 0,-1-1 1 0 0,0 1-1 0 0,0-1 0 0 0,1 1 0 0 0,-1-1 1 0 0,0 1-1 0 0,1-1 0 0 0,-1 1 0 0 0,0-1 1 0 0,0 0-1 0 0,0 1 0 0 0,0-1 0 0 0,0 1 1 0 0,0-1-1 0 0,0 1 0 0 0,0-1 0 0 0,0 0 1 0 0,0 1-1 0 0,0-1 0 0 0,0 0-93 0 0,0-27 204 0 0,0 16 129 0 0,2-19-128 0 0,1 1 1 0 0,2-1-1 0 0,1 1 1 0 0,3-7-206 0 0,7-34 299 0 0,-11 50-145 0 0,0 0 1 0 0,1 0-1 0 0,1 0 0 0 0,1 1 0 0 0,1 0 1 0 0,7-11-155 0 0,-7 19 128 0 0,0 0 0 0 0,0 0 1 0 0,1 1-1 0 0,1 0 1 0 0,0 1-1 0 0,0 0 0 0 0,1 1 1 0 0,1 0-1 0 0,-1 1 1 0 0,1 0-1 0 0,1 1 0 0 0,-1 1 1 0 0,7-2-129 0 0,-9 4 54 0 0,0 2 0 0 0,1 0 0 0 0,-1 0 0 0 0,1 1 0 0 0,-1 0 0 0 0,11 1-54 0 0,-20 1 10 0 0,0-1 1 0 0,0 0-1 0 0,-1 1 1 0 0,1-1-1 0 0,0 1 0 0 0,0 0 1 0 0,-1 0-1 0 0,1 0 1 0 0,-1 0-1 0 0,1 0 1 0 0,0 0-1 0 0,-1 0 1 0 0,0 0-1 0 0,1 0 0 0 0,-1 1 1 0 0,0-1-1 0 0,0 1 1 0 0,1-1-1 0 0,-1 1 1 0 0,0-1-1 0 0,-1 1 0 0 0,1-1 1 0 0,0 1-11 0 0,0 0 20 0 0,0 0 1 0 0,0 0-1 0 0,0 1 1 0 0,0-1-1 0 0,-1 0 0 0 0,1 0 1 0 0,-1 0-1 0 0,1 1 1 0 0,-1-1-1 0 0,0 0 0 0 0,0 1 1 0 0,0-1-1 0 0,0 0 1 0 0,0 0-1 0 0,0 1 1 0 0,-1-1-1 0 0,1 0 0 0 0,-1 0 1 0 0,0 2-21 0 0,-10 19 139 0 0,7-14-113 0 0,1-1 1 0 0,-1 0-1 0 0,-1 0 1 0 0,1-1-1 0 0,-1 1 1 0 0,-1-1-1 0 0,1 0 1 0 0,-1-1-1 0 0,-3 3-26 0 0,0 0 28 0 0,0-1 0 0 0,1 1 0 0 0,1 0-1 0 0,-1 1 1 0 0,1 0 0 0 0,1 0 0 0 0,-5 9-28 0 0,5-9 19 0 0,-2 0 0 0 0,0-1-1 0 0,0 1 1 0 0,-1-1 0 0 0,-1 1-19 0 0,-23 23-288 0 0,31-30 227 0 0,0 0 0 0 0,1 0 0 0 0,-1 0-1 0 0,1 0 1 0 0,0 0 0 0 0,0 0 0 0 0,0 0-1 0 0,0 0 1 0 0,0 1 0 0 0,1-1 0 0 0,0 0-1 0 0,-1 2 62 0 0,3 41-584 0 0,-2-44 567 0 0,1 1 0 0 0,-1 0 0 0 0,1-1 1 0 0,0 1-1 0 0,0 0 0 0 0,0-1 0 0 0,0 1 1 0 0,1-1-1 0 0,-1 0 0 0 0,1 1 0 0 0,-1-1 1 0 0,1 0-1 0 0,0 0 0 0 0,0 0 0 0 0,0 0 1 0 0,0 0-1 0 0,0 0 0 0 0,0-1 1 0 0,2 2 16 0 0,5 2-11 0 0,1 0 0 0 0,0 0 1 0 0,0-1-1 0 0,6 1 11 0 0,19 9 63 0 0,-27-12 4 0 0,0-1 0 0 0,0 1-1 0 0,0-2 1 0 0,0 1 0 0 0,0-1-1 0 0,0 0 1 0 0,0-1 0 0 0,0 0-1 0 0,3-1-66 0 0,-4 1 77 0 0,0 0 0 0 0,1 1 0 0 0,-1 0 0 0 0,0 0 0 0 0,4 1-77 0 0,15 0 210 0 0,47-6 35 0 0,-10 3-2886 0 0,-60 1-7652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7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339 1 8536 0 0,'-3'0'13'0'0,"1"1"1"0"0,-1-1-1 0 0,1 1 1 0 0,-1-1-1 0 0,1 1 1 0 0,-1 0-1 0 0,1 0 1 0 0,0 0-1 0 0,-1 0 1 0 0,1 1-1 0 0,0-1 1 0 0,-1 1-14 0 0,0 0 14 0 0,1 0-1 0 0,-1-1 1 0 0,0 1 0 0 0,0-1 0 0 0,1 0-1 0 0,-1 0 1 0 0,0 0 0 0 0,-2 0-14 0 0,-19 5-37 0 0,1 0-1 0 0,-1 2 1 0 0,2 0 0 0 0,-11 6 37 0 0,-24 9-50 0 0,44-18 60 0 0,0 1 0 0 0,0 1 0 0 0,1 0 0 0 0,-11 7-10 0 0,17-10 29 0 0,6-4-28 0 0,-1 0 0 0 0,1 0 0 0 0,-1 0 0 0 0,1 1 0 0 0,-1-1 0 0 0,1 0 0 0 0,-1 0 0 0 0,1 1 0 0 0,-1-1 0 0 0,1 0 0 0 0,0 1 0 0 0,-1-1 0 0 0,1 1 0 0 0,0-1 0 0 0,-1 0 0 0 0,1 1 0 0 0,0-1 0 0 0,0 1 0 0 0,-1-1 0 0 0,1 1 0 0 0,0-1 0 0 0,0 1 0 0 0,0-1 0 0 0,0 1 0 0 0,-1-1 0 0 0,1 1 0 0 0,0-1 0 0 0,0 1 0 0 0,0-1 0 0 0,0 1 0 0 0,0-1 0 0 0,0 1-1 0 0,-4 12 36 0 0,4-13-35 0 0,-1 1-1 0 0,1 0 1 0 0,-1-1 0 0 0,1 1 0 0 0,0 0 0 0 0,-1-1 0 0 0,1 1-1 0 0,0 0 1 0 0,0 0 0 0 0,0-1 0 0 0,-1 1 0 0 0,1 0 0 0 0,0 0 0 0 0,0-1-1 0 0,0 1 1 0 0,0 0 0 0 0,0 0 0 0 0,0-1 0 0 0,0 1 0 0 0,1 0-1 0 0,-1 0 1 0 0,0-1 0 0 0,0 1 0 0 0,1 0 0 0 0,-1-1 0 0 0,0 1-1 0 0,10 24 32 0 0,-8-17 10 0 0,1-1 0 0 0,0 0 1 0 0,0 0-1 0 0,1 0 1 0 0,-1 0-1 0 0,4 3-42 0 0,38 53 824 0 0,-27-23-406 0 0,1 0 31 0 0,-16-33-420 0 0,-1-1 0 0 0,0 0 0 0 0,1-1 0 0 0,0 1-1 0 0,1-1 1 0 0,-1 1 0 0 0,1-1 0 0 0,0 0 0 0 0,4 4-29 0 0,-5-6 20 0 0,0 0-1 0 0,0-1 1 0 0,0 0 0 0 0,1 1 0 0 0,-1-1-1 0 0,1 0 1 0 0,-1 0 0 0 0,1-1 0 0 0,0 1-1 0 0,0-1 1 0 0,-1 0 0 0 0,1 0 0 0 0,0 0-1 0 0,0 0 1 0 0,0-1 0 0 0,0 0-1 0 0,0 0 1 0 0,0 0 0 0 0,0 0 0 0 0,0 0-20 0 0,6 0 5 0 0,0 0 0 0 0,-1 0 1 0 0,1-1-1 0 0,0 0 0 0 0,-1-1 1 0 0,1 0-1 0 0,-1 0 0 0 0,0-1 1 0 0,8-3-6 0 0,16-6 16 0 0,-29 11-134 0 0,1 0-1 0 0,0-1 1 0 0,-1 1-1 0 0,0-1 1 0 0,1 0-1 0 0,-1 0 1 0 0,0 0-1 0 0,0-1 1 0 0,0 0-1 0 0,0 1 1 0 0,-1-1-1 0 0,4-4 119 0 0,-5 5-7186 0 0</inkml:trace>
  <inkml:trace contextRef="#ctx0" brushRef="#br0" timeOffset="1">219 256 8744 0 0,'0'3'0'0'0,"0"5"0"0"0,6-8 0 0 0,-4 0 368 0 0,3 2 0 0 0,1 3 0 0 0,5-5 0 0 0,2 0-344 0 0,-2 0 0 0 0,-9 0 8 0 0,9-5 0 0 0,-11 5-7784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8.2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335 10 4512 0 0,'-1'0'-6'0'0,"1"-1"0"0"0,0 1 0 0 0,0 0 0 0 0,0 0 0 0 0,0-1 0 0 0,0 1 0 0 0,0 0 0 0 0,-1-1 0 0 0,1 1 0 0 0,0 0 0 0 0,0 0-1 0 0,0-1 1 0 0,-1 1 0 0 0,1 0 0 0 0,0 0 0 0 0,0 0 0 0 0,-1-1 0 0 0,1 1 0 0 0,0 0 0 0 0,-1 0 0 0 0,1 0 0 0 0,0 0 0 0 0,-1 0 0 0 0,1-1 0 0 0,0 1 0 0 0,0 0 0 0 0,-1 0 0 0 0,1 0 0 0 0,0 0 0 0 0,-1 0 0 0 0,1 0 0 0 0,0 0 0 0 0,-1 0 0 0 0,1 0 0 0 0,0 0 0 0 0,-1 1 0 0 0,1-1 0 0 0,0 0 0 0 0,-1 0 0 0 0,1 0 6 0 0,-14-2-64 0 0,14 2 87 0 0,-1-1 0 0 0,0 1 0 0 0,0 0 0 0 0,1-1 1 0 0,-1 1-1 0 0,0 0 0 0 0,0 0 0 0 0,0 0 0 0 0,0 0 1 0 0,1 0-1 0 0,-1 0 0 0 0,0 0 0 0 0,0 0 0 0 0,0 0 1 0 0,0 0-1 0 0,1 0 0 0 0,-1 0 0 0 0,0 0 0 0 0,0 1 1 0 0,0-1-1 0 0,1 0 0 0 0,-1 1 0 0 0,0-1 0 0 0,0 1 1 0 0,1-1-1 0 0,-1 1 0 0 0,0-1-23 0 0,-18 8 192 0 0,-99 16 365 0 0,110-23-447 0 0,1 0 0 0 0,0 1-1 0 0,0 0 1 0 0,0 1 0 0 0,0 0-1 0 0,0 0 1 0 0,0 0 0 0 0,1 1-1 0 0,-1 0 1 0 0,1 0 0 0 0,0 1-1 0 0,0-1 1 0 0,1 1 0 0 0,0 1-1 0 0,-1-1 1 0 0,2 1-1 0 0,-2 2-109 0 0,5-7 17 0 0,-2 2 81 0 0,-1 0-1 0 0,1 1 1 0 0,0-1-1 0 0,1 1 1 0 0,-1 0-1 0 0,1 0 0 0 0,0 0 1 0 0,0 0-1 0 0,0 0 1 0 0,0 0-1 0 0,1 1 1 0 0,-1-1-1 0 0,1 1 0 0 0,0-1 1 0 0,1 1-1 0 0,-1-1 1 0 0,1 1-1 0 0,0 0-97 0 0,-1 2 35 0 0,1-1-1 0 0,0 0 0 0 0,0 0 1 0 0,1 0-1 0 0,0 0 1 0 0,0 0-1 0 0,0 0 1 0 0,1 0-1 0 0,0 0 1 0 0,0 0-1 0 0,0 0 1 0 0,1-1-1 0 0,0 1 0 0 0,0-1 1 0 0,0 0-1 0 0,1 0 1 0 0,-1 0-1 0 0,1 0 1 0 0,3 2-35 0 0,52 53 152 0 0,-2 2 1 0 0,-2 4-153 0 0,-51-61-19 0 0,0 1-1 0 0,-1 0 1 0 0,1 1 0 0 0,-1-1-1 0 0,0 1 1 0 0,-1-1-1 0 0,0 1 1 0 0,0 0 0 0 0,0 0-1 0 0,-1 0 1 0 0,0 0 0 0 0,0 0-1 0 0,-1 0 1 0 0,0 0 0 0 0,0 0-1 0 0,-1 1 1 0 0,0-1-1 0 0,0 0 1 0 0,-1 3 19 0 0,0-6-12 0 0,1 0 1 0 0,-1 0-1 0 0,0 0 1 0 0,0 0-1 0 0,0-1 0 0 0,0 1 1 0 0,-1-1-1 0 0,0 0 1 0 0,1 1-1 0 0,-1-1 0 0 0,0 0 1 0 0,-1-1-1 0 0,1 1 1 0 0,0-1-1 0 0,-1 1 0 0 0,0-1 1 0 0,1 0-1 0 0,-1 0 1 0 0,0 0-1 0 0,-2 0 12 0 0,-17 8 14 0 0,15-6 13 0 0,0 0 0 0 0,0-1 0 0 0,0 0 0 0 0,-1 0 0 0 0,1-1 0 0 0,-1 0 1 0 0,0-1-1 0 0,-1 1-27 0 0,4-2 84 0 0,0 1 1 0 0,1-1 0 0 0,-1 0 0 0 0,0-1 0 0 0,1 1-1 0 0,-1-1 1 0 0,0 0 0 0 0,1-1 0 0 0,-1 1-1 0 0,1-1 1 0 0,0 0 0 0 0,-1-1-85 0 0,4 0 73 0 0,1-1-1 0 0,0 1 1 0 0,1 0-1 0 0,-1-1 1 0 0,1 1-1 0 0,-1-1 1 0 0,1 1-1 0 0,0-1 1 0 0,0 1-1 0 0,1-1 1 0 0,-1 1-1 0 0,1-1-72 0 0,-1 0-6 0 0,3-14-1458 0 0,5-1-5849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8.6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7136 0 0,'0'1'22'0'0,"0"0"0"0"0,0-1-1 0 0,1 1 1 0 0,-1 0 0 0 0,0 0 0 0 0,0-1 0 0 0,0 1 0 0 0,1 0 0 0 0,-1 0 0 0 0,0-1-1 0 0,1 1 1 0 0,-1 0 0 0 0,1-1 0 0 0,-1 1 0 0 0,1-1 0 0 0,-1 1 0 0 0,1-1-1 0 0,-1 1 1 0 0,1-1 0 0 0,-1 1 0 0 0,1-1 0 0 0,0 1 0 0 0,-1-1 0 0 0,1 1 0 0 0,0-1-1 0 0,-1 0 1 0 0,1 0 0 0 0,0 1 0 0 0,0-1 0 0 0,-1 0 0 0 0,1 0 0 0 0,0 0-22 0 0,0 0 21 0 0,0 0 0 0 0,0 1 0 0 0,-1-1 0 0 0,1 0 0 0 0,0 0 0 0 0,-1 0 0 0 0,1 1 1 0 0,0-1-1 0 0,-1 0 0 0 0,1 1 0 0 0,0-1 0 0 0,-1 0 0 0 0,1 1 0 0 0,-1-1 0 0 0,1 1 0 0 0,0-1 0 0 0,-1 1 1 0 0,1-1-1 0 0,-1 1 0 0 0,0 0 0 0 0,1-1 0 0 0,-1 1 0 0 0,1-1 0 0 0,-1 1 0 0 0,0 0 0 0 0,0-1 0 0 0,1 1 1 0 0,-1 0-1 0 0,0 0 0 0 0,0-1 0 0 0,0 1 0 0 0,0 0 0 0 0,0 0 0 0 0,0-1 0 0 0,0 1 0 0 0,0 0 0 0 0,0-1 1 0 0,0 1-1 0 0,0 0 0 0 0,0 0-21 0 0,-1 6 44 0 0,1 0 0 0 0,1-1 1 0 0,-1 1-1 0 0,1 0 0 0 0,1-1 1 0 0,-1 1-1 0 0,1-1 0 0 0,2 6-44 0 0,6 33 243 0 0,-8-3-168 0 0,-1-13 47 0 0,5 25-122 0 0,0-7 185 0 0,-5-34-101 0 0,0 0 0 0 0,1 0 1 0 0,1-1-1 0 0,0 1 0 0 0,1-1 1 0 0,0 1-1 0 0,1 0-84 0 0,-4-10 45 0 0,0 1 0 0 0,0-1 0 0 0,0 0 0 0 0,0 1 0 0 0,-1-1 0 0 0,1 1 0 0 0,-1-1 0 0 0,0 1 0 0 0,0-1 0 0 0,0 1 0 0 0,-1 0-45 0 0,1-2-26 0 0,-1 1 0 0 0,1-1 1 0 0,0 1-1 0 0,0-1 0 0 0,0 1 0 0 0,0-1 0 0 0,0 0 0 0 0,1 1 0 0 0,-1-1 1 0 0,1 1-1 0 0,0-1 0 0 0,-1 0 0 0 0,1 1 0 0 0,0-1 0 0 0,0 0 1 0 0,1 0-1 0 0,-1 0 0 0 0,0 0 0 0 0,2 2 26 0 0,-3-4-7325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9.1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0 359 8240 0 0,'2'-1'58'0'0,"0"1"1"0"0,0-1 0 0 0,0 1-1 0 0,0-1 1 0 0,0 0 0 0 0,0 0-1 0 0,0 0 1 0 0,-1 0 0 0 0,1 0-1 0 0,0-1 1 0 0,-1 1 0 0 0,1-1-1 0 0,0 1 1 0 0,-1-1 0 0 0,1 0-59 0 0,19-24 1280 0 0,-19 24-1182 0 0,1-3 57 0 0,0 1 0 0 0,-1-1 0 0 0,1 0-1 0 0,-1 0 1 0 0,2-5-155 0 0,6-13 297 0 0,3 1-55 0 0,-1 0 0 0 0,-2-1-1 0 0,1-3-241 0 0,12-26 115 0 0,-21 48-64 0 0,-1 1 1 0 0,1-1-1 0 0,0 1 1 0 0,0-1-1 0 0,0 1 1 0 0,1 0-1 0 0,-1 0 1 0 0,1 0-1 0 0,-1 0 1 0 0,1 0-1 0 0,0 0 1 0 0,0 1-1 0 0,2-2-51 0 0,-4 2 102 0 0,-1 2-97 0 0,0 0 0 0 0,0 0-1 0 0,0 0 1 0 0,0 0 0 0 0,0 0 0 0 0,0 0 0 0 0,0 0-1 0 0,0 0 1 0 0,0 0 0 0 0,0-1 0 0 0,0 1 0 0 0,0 0-1 0 0,0 0 1 0 0,0 0 0 0 0,0 0 0 0 0,0 0 0 0 0,0 0 0 0 0,0 0-1 0 0,0 0 1 0 0,0 0 0 0 0,0 0 0 0 0,0-1 0 0 0,0 1-1 0 0,0 0 1 0 0,0 0 0 0 0,0 0 0 0 0,0 0 0 0 0,0 0 0 0 0,0 0-1 0 0,1 0 1 0 0,-1 0 0 0 0,0 0 0 0 0,0 0 0 0 0,0 0-1 0 0,0 0 1 0 0,0 0 0 0 0,0 0 0 0 0,0 0 0 0 0,0 0-1 0 0,0 0 1 0 0,0 0 0 0 0,0 0 0 0 0,1 0 0 0 0,-1 0 0 0 0,0 0-1 0 0,0 0 1 0 0,0 0 0 0 0,0 0 0 0 0,0 0 0 0 0,0 0-1 0 0,0 0 1 0 0,0 0 0 0 0,0 0 0 0 0,0 0 0 0 0,1 0 0 0 0,-1 0-1 0 0,0 0 1 0 0,0 0 0 0 0,0 0 0 0 0,0 0 0 0 0,0 0-1 0 0,0 0 1 0 0,0 0 0 0 0,0 0 0 0 0,0 0 0 0 0,0 0-1 0 0,0 0 1 0 0,0 0 0 0 0,0 1 0 0 0,1-1-5 0 0,2 1 12 0 0,0 1 1 0 0,1 0-1 0 0,-1 0 1 0 0,0 1 0 0 0,0-1-1 0 0,0 1 1 0 0,-1-1-1 0 0,1 1 1 0 0,-1 0-1 0 0,1 0 1 0 0,-1 0-1 0 0,0 0 1 0 0,0 1-1 0 0,0-1 1 0 0,0 0-1 0 0,-1 1 1 0 0,0-1-1 0 0,1 1 1 0 0,-1 1-13 0 0,2 2 26 0 0,0 0 0 0 0,0 0 1 0 0,0-1-1 0 0,1 0 0 0 0,4 6-26 0 0,42 46 131 0 0,-46-53-123 0 0,-1 0 0 0 0,1-1 0 0 0,1 1 0 0 0,-1-1 0 0 0,1 0 0 0 0,-1 0 0 0 0,1 0 0 0 0,0 0 0 0 0,0-1 0 0 0,5 2-8 0 0,-8-5 2 0 0,-1 0 1 0 0,1 0-1 0 0,0 0 1 0 0,0 0-1 0 0,-1-1 1 0 0,1 1-1 0 0,0 0 1 0 0,-1-1-1 0 0,1 0 1 0 0,1 0-3 0 0,14-3 14 0 0,-15 4-12 0 0,0-1 1 0 0,0 1 0 0 0,0 0 0 0 0,0-1 0 0 0,0 1-1 0 0,0-1 1 0 0,0 0 0 0 0,0 0 0 0 0,0 1 0 0 0,-1-1-1 0 0,1 0 1 0 0,0-1 0 0 0,-1 1 0 0 0,1 0 0 0 0,0 0 0 0 0,-1-1-1 0 0,0 1 1 0 0,2-2-3 0 0,22-35 95 0 0,-3 6-40 0 0,9-14 36 0 0,-17 25-69 0 0,-2-5 7 0 0,3-3-3 0 0,-14 28-28 0 0,3-6 30 0 0,2 0-1 0 0,-1 1 1 0 0,1 0-1 0 0,6-5-27 0 0,-10 9 12 0 0,1 0 1 0 0,0 1-1 0 0,-1-1 0 0 0,1 1 0 0 0,0 0 1 0 0,0 0-1 0 0,0 0 0 0 0,0 0 0 0 0,0 0 1 0 0,0 1-1 0 0,0-1 0 0 0,0 1 0 0 0,0 0 1 0 0,3 0-13 0 0,-4 1 7 0 0,0 1 0 0 0,0 0 0 0 0,0 0 0 0 0,0 0 1 0 0,0 0-1 0 0,-1 0 0 0 0,1 0 0 0 0,-1 0 0 0 0,1 1 1 0 0,-1-1-1 0 0,0 1 0 0 0,0-1 0 0 0,0 2-7 0 0,2 0 8 0 0,0 3-2 0 0,0 1 1 0 0,0-1-1 0 0,-1 1 1 0 0,0 0-1 0 0,0-1 1 0 0,-1 1-1 0 0,0 3-6 0 0,0-2 4 0 0,1 1 1 0 0,0-1-1 0 0,0 0 0 0 0,1 0 1 0 0,0 2-5 0 0,0-5 1 0 0,-1 1 0 0 0,0 0 0 0 0,-1 0 1 0 0,0-1-1 0 0,0 1 0 0 0,0 2-1 0 0,0-1 1 0 0,5 8-1 0 0,-5-15 0 0 0,0 0 0 0 0,-1 0 0 0 0,1 0 0 0 0,0 0 0 0 0,-1 0 0 0 0,1 0 0 0 0,-1 0 0 0 0,0 0 0 0 0,1 1 0 0 0,-1-1 0 0 0,0 0 0 0 0,0 0 0 0 0,0 0 0 0 0,1 1 0 0 0,-1-1-3 0 0,0 0 0 0 0,0 0 0 0 0,0 0 1 0 0,0 0-1 0 0,1 0 0 0 0,-1 0 1 0 0,0 0-1 0 0,1 0 0 0 0,-1 0 0 0 0,1 0 1 0 0,-1 0-1 0 0,1 0 0 0 0,0 0 0 0 0,-1 0 1 0 0,2 0 2 0 0,4 12-57 0 0,-6-8-1835 0 0,0-4-7382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09.8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 5224 0 0,'2'0'29'0'0,"-1"0"0"0"0,0 1 0 0 0,0-1 1 0 0,1 0-1 0 0,-1 0 0 0 0,0 1 0 0 0,0-1 0 0 0,0 1 0 0 0,1-1 1 0 0,-1 1-1 0 0,0-1 0 0 0,0 1 0 0 0,0 0 0 0 0,0-1 0 0 0,0 1 1 0 0,0 0-1 0 0,0 0 0 0 0,0 0 0 0 0,-1 0 0 0 0,1 0 0 0 0,0 0 1 0 0,0 0-1 0 0,-1 0 0 0 0,1 0 0 0 0,-1 0 0 0 0,1 1-29 0 0,9 37 538 0 0,-5-18-285 0 0,-2-8-193 0 0,-1 0 1 0 0,0 0-1 0 0,0 0 0 0 0,-2 0 1 0 0,0 0-1 0 0,0 0 0 0 0,-1 3-60 0 0,0 21 38 0 0,-5 92 103 0 0,5-121-86 0 0,2 0 0 0 0,-1 0 0 0 0,1 0 1 0 0,0 0-1 0 0,0 0 0 0 0,2 2-55 0 0,3 37 1287 0 0,-6-13 642 0 0,0-34-1676 0 0,0 0-11 0 0,0 0-36 0 0,0 0-11 0 0,5-24 1140 0 0,-1 16-1322 0 0,-1 1 1 0 0,0-1-1 0 0,-1 1 0 0 0,1-1 1 0 0,-1 0-1 0 0,-1 0 1 0 0,1 0-1 0 0,-1 0 1 0 0,-1 0-1 0 0,0 0 1 0 0,0-6-14 0 0,0 1 26 0 0,1 0 1 0 0,0 0 0 0 0,0 0-1 0 0,4-11-26 0 0,4-6 53 0 0,1 1 0 0 0,1 0 0 0 0,2 0-1 0 0,0 1 1 0 0,14-18-53 0 0,-20 38 18 0 0,0 0 0 0 0,1 1-1 0 0,0 0 1 0 0,0 0 0 0 0,1 1-1 0 0,0 1 1 0 0,0-1 0 0 0,1 1-1 0 0,6-2-17 0 0,-7 2 13 0 0,80-30-31 0 0,-86 34 14 0 0,-1 0 0 0 0,1 1 1 0 0,0-1-1 0 0,-1 1 0 0 0,1-1 1 0 0,-1 1-1 0 0,1 0 0 0 0,0 0 1 0 0,0 0-1 0 0,-1 1 0 0 0,1-1 1 0 0,-1 0-1 0 0,1 1 0 0 0,0 0 1 0 0,-1 0-1 0 0,1-1 1 0 0,-1 2-1 0 0,1-1 0 0 0,-1 0 1 0 0,0 0-1 0 0,1 1 0 0 0,1 1 4 0 0,0 0 0 0 0,0 0 1 0 0,-1 0-1 0 0,1 0 0 0 0,-1 1 0 0 0,0-1 0 0 0,0 1 0 0 0,0 0 0 0 0,0 0 1 0 0,0 0-1 0 0,-1 0 0 0 0,2 5 0 0 0,-4-6 5 0 0,0-1 1 0 0,0 1-1 0 0,-1 0 1 0 0,1 0-1 0 0,-1 0 1 0 0,1-1-1 0 0,-1 1 1 0 0,0 0-1 0 0,0-1 1 0 0,0 1-1 0 0,-1-1 1 0 0,1 1-1 0 0,-1-1 1 0 0,1 0-1 0 0,-1 0 1 0 0,0 1-1 0 0,0-1 1 0 0,-1 1-6 0 0,-14 12 0 0 0,-1-1 1 0 0,0-1 0 0 0,-1-1 0 0 0,0 0 0 0 0,-3-1-1 0 0,9-4-4 0 0,-1-1 0 0 0,-1-1 0 0 0,1 0 0 0 0,-3-1 4 0 0,-35 14-34 0 0,47-17-93 0 0,1 0 1 0 0,0 0-1 0 0,-1 0 0 0 0,1-1 0 0 0,-1 0 1 0 0,1 1-1 0 0,-5-2 127 0 0,4 1-1131 0 0,4 0-7297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0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6424 0 0,'1'0'62'0'0,"0"0"-1"0"0,0 0 1 0 0,1 0 0 0 0,-1 0 0 0 0,0 0-1 0 0,0 0 1 0 0,0 0 0 0 0,1 0 0 0 0,-1 1 0 0 0,0-1-1 0 0,0 0 1 0 0,0 1 0 0 0,1-1 0 0 0,-1 1-1 0 0,0-1 1 0 0,0 1 0 0 0,0 0 0 0 0,0-1 0 0 0,0 1-1 0 0,0 0 1 0 0,0 0 0 0 0,0 0 0 0 0,-1 0-1 0 0,1 0 1 0 0,0-1 0 0 0,0 2 0 0 0,-1-1 0 0 0,1 0-1 0 0,-1 0 1 0 0,1 0 0 0 0,-1 0 0 0 0,1 0-1 0 0,-1 0 1 0 0,0 1 0 0 0,1-1 0 0 0,-1 0-62 0 0,14 29 1393 0 0,12 71-162 0 0,-24-89-1101 0 0,0 1 0 0 0,0-1 0 0 0,-1 0 0 0 0,-1 0 0 0 0,0 1 0 0 0,-2 9-130 0 0,0 15 172 0 0,2 114 1108 0 0,1-149-1247 0 0,-1 0 0 0 0,1 0 1 0 0,-1 0-1 0 0,1 0 1 0 0,0 0-1 0 0,0 0 0 0 0,-1-1 1 0 0,1 1-1 0 0,1 0 1 0 0,-1-1-1 0 0,0 1 1 0 0,0 0-1 0 0,1-1 0 0 0,-1 0 1 0 0,2 2-34 0 0,11 16 187 0 0,-12-17-168 0 0,-1-1 1 0 0,0 0 0 0 0,1 0 0 0 0,-1 1 0 0 0,1-1 0 0 0,-1-1 0 0 0,1 1-1 0 0,-1 0 1 0 0,1 0 0 0 0,0 0 0 0 0,-1-1 0 0 0,1 1 0 0 0,0-1 0 0 0,0 1 0 0 0,0-1-1 0 0,-1 0 1 0 0,1 0 0 0 0,0 0 0 0 0,0 0 0 0 0,0 0 0 0 0,-1 0 0 0 0,1 0-1 0 0,0-1 1 0 0,0 1-20 0 0,48-9 202 0 0,-25 7-137 0 0,-21 2-57 0 0,0 0-1 0 0,0 0 0 0 0,0-1 1 0 0,0 0-1 0 0,0 1 0 0 0,-1-1 0 0 0,1 0 1 0 0,0-1-1 0 0,2 0-7 0 0,22-7-1869 0 0,-26 9-7511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0.5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 7632 0 0,'37'83'2690'0'0,"-33"-70"-2436"0"0,4 10 414 0 0,0 0 0 0 0,4 6-668 0 0,-10-25-13 0 0,1 0 0 0 0,0 0 0 0 0,0 0 0 0 0,1-1 0 0 0,-1 1 0 0 0,1-1 0 0 0,0 0 0 0 0,0 0 0 0 0,0 0 0 0 0,0-1 0 0 0,0 1 0 0 0,0-1 1 0 0,1 0-1 0 0,-1 0 0 0 0,1-1 0 0 0,3 2 13 0 0,-5-2 9 0 0,0 0 1 0 0,0 0-1 0 0,0-1 1 0 0,1 1 0 0 0,-1-1-1 0 0,0 1 1 0 0,0-1-1 0 0,0 0 1 0 0,0 0-1 0 0,0 0 1 0 0,1-1-1 0 0,-1 1 1 0 0,0-1 0 0 0,0 0-1 0 0,0 0 1 0 0,0 0-1 0 0,0 0 1 0 0,0 0-1 0 0,0-1 1 0 0,-1 1-1 0 0,1-1 1 0 0,0 0 0 0 0,-1 0-1 0 0,1 0 1 0 0,0-1-10 0 0,2-2 71 0 0,0 0 1 0 0,0 1 0 0 0,0 0-1 0 0,0 0 1 0 0,1 0 0 0 0,-1 1-1 0 0,1 0 1 0 0,6-3-72 0 0,12-7 323 0 0,-20 10-268 0 0,-1 0 1 0 0,0 0-1 0 0,0-1 1 0 0,0 1 0 0 0,0-1-1 0 0,0 0 1 0 0,-1 0-1 0 0,0 0 1 0 0,0 0-1 0 0,0 0 1 0 0,0-1-56 0 0,12-21 413 0 0,-4 7-58 0 0,-10 17-312 0 0,1 0 1 0 0,-1 0-1 0 0,1 0 1 0 0,0 0-1 0 0,0 1 1 0 0,0-1-1 0 0,0 0 1 0 0,0 1 0 0 0,1-1-1 0 0,-1 1 1 0 0,0-1-1 0 0,1 1 1 0 0,-1-1-1 0 0,1 1 1 0 0,0 0-44 0 0,-1 0 31 0 0,0 0 0 0 0,0-1 0 0 0,0 1 1 0 0,-1 0-1 0 0,1 0 0 0 0,0-1 0 0 0,0 1 1 0 0,-1 0-1 0 0,1-1 0 0 0,-1 1 0 0 0,1-1 1 0 0,-1 1-1 0 0,0-1 0 0 0,1 1 0 0 0,-1-1 1 0 0,0 1-1 0 0,0-1 0 0 0,0 1 0 0 0,0-1 1 0 0,0 1-1 0 0,-1-2-31 0 0,1 1 18 0 0,0 0 0 0 0,0 0 0 0 0,0 1 0 0 0,0-1 0 0 0,0 0 1 0 0,0 0-1 0 0,1 0 0 0 0,-1 1 0 0 0,1-1 0 0 0,-1 0 0 0 0,1 0 0 0 0,-1 1 0 0 0,1-1 0 0 0,0 0 1 0 0,1 0-19 0 0,-1 0 9 0 0,0 0 0 0 0,0 0 0 0 0,-1 0 1 0 0,1 0-1 0 0,0 0 0 0 0,-1 0 1 0 0,0 0-1 0 0,1 0 0 0 0,-1 0 1 0 0,0 0-1 0 0,0 0 0 0 0,0 0 0 0 0,0 0 1 0 0,0 0-1 0 0,0 0 0 0 0,-1-1-9 0 0,1-6-44 0 0,0 9-1991 0 0,0 0-7882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9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68 5720 0 0,'-2'8'3209'0'0,"1"17"-3418"0"0,2-18 529 0 0,-1-6-316 0 0,-1 65 1009 0 0,-6 56-1013 0 0,3-61 406 0 0,4-42-163 0 0,-1 0 1 0 0,-1 0-1 0 0,-2 4-243 0 0,2-9 238 0 0,0 1 1 0 0,1-1-1 0 0,1 1 1 0 0,1 7-239 0 0,-1 5 518 0 0,4-13-224 0 0,-2-8-86 0 0,-1-6 614 0 0,1-50-715 0 0,2 1-1 0 0,3-4-106 0 0,5-56 72 0 0,-3 52-41 0 0,-6 44-19 0 0,-1 0 0 0 0,0 0 0 0 0,-1-8-12 0 0,-1 4 0 0 0,2-33 5 0 0,-1 47-5 0 0,-1 0 0 0 0,1-1 0 0 0,0 1 0 0 0,1-1 0 0 0,-1 1 0 0 0,0 0-1 0 0,1 0 1 0 0,0 0 0 0 0,-1 0 0 0 0,1 0 0 0 0,1 0 0 0 0,0-1 0 0 0,2-2-16 0 0,0 1 1 0 0,1 0-1 0 0,-1 0 1 0 0,1 1-1 0 0,0 0 1 0 0,0 0-1 0 0,0 0 0 0 0,0 1 1 0 0,1-1-1 0 0,0 2 1 0 0,-1-1-1 0 0,5 0 16 0 0,17-5-272 0 0,1 2 0 0 0,0 1 0 0 0,0 2 0 0 0,0 1 0 0 0,0 0 0 0 0,14 3 272 0 0,-36 0-23 0 0,0 0-1 0 0,-1 1 1 0 0,1-1 0 0 0,0 2-1 0 0,-1-1 1 0 0,1 0-1 0 0,-1 1 1 0 0,0 1-1 0 0,0-1 1 0 0,0 1-1 0 0,0 0 1 0 0,-1 0 0 0 0,1 0-1 0 0,-1 1 1 0 0,0 0-1 0 0,0 0 1 0 0,-1 0-1 0 0,0 1 1 0 0,1 0 23 0 0,-4-4 0 0 0,0 0-1 0 0,0 0 1 0 0,0 0 0 0 0,0 1-1 0 0,-1-1 1 0 0,1 0 0 0 0,-1 0-1 0 0,1 0 1 0 0,-1 1 0 0 0,0-1-1 0 0,0 0 1 0 0,0 1 0 0 0,0-1-1 0 0,0 0 1 0 0,0 1 0 0 0,-1-1-1 0 0,1 0 1 0 0,-1 0-1 0 0,0 1 1 0 0,1-1 0 0 0,-1 0-1 0 0,0 0 1 0 0,0 0 0 0 0,0 0-1 0 0,-1 0 1 0 0,1 0 0 0 0,-1 0 0 0 0,-5 8 6 0 0,1-2 1 0 0,-2 1 0 0 0,1-1-1 0 0,-1 0 1 0 0,0 0-7 0 0,-7 5 46 0 0,0 0 1 0 0,-1-1-1 0 0,0-1 1 0 0,-1 0-1 0 0,0-1 1 0 0,-4 0-47 0 0,4-3 53 0 0,11-5-17 0 0,0 0 0 0 0,1 1 0 0 0,-1-1 1 0 0,1 1-1 0 0,-1 0 0 0 0,-3 4-36 0 0,-68 41 426 0 0,75-47-404 0 0,0 1 0 0 0,-1-1 0 0 0,1 1 0 0 0,0 0 1 0 0,0 0-1 0 0,0 0 0 0 0,0 0 0 0 0,1 1 0 0 0,-1-1 0 0 0,1 0 1 0 0,-1 1-1 0 0,1-1 0 0 0,0 1 0 0 0,0-1 0 0 0,0 1 1 0 0,0 0-1 0 0,0 0 0 0 0,0-1 0 0 0,1 1 0 0 0,0 0 1 0 0,-1 0-1 0 0,1 0 0 0 0,0-1 0 0 0,0 1 0 0 0,1 0 0 0 0,-1 0-22 0 0,1 1 11 0 0,0 0-1 0 0,1 1 1 0 0,-1-1-1 0 0,1 0 0 0 0,0-1 1 0 0,0 1-1 0 0,0 0 0 0 0,1 0 1 0 0,-1-1-1 0 0,1 0 0 0 0,0 1 1 0 0,0-1-1 0 0,0 0 1 0 0,1 0-1 0 0,-1-1 0 0 0,4 3-10 0 0,10 6 19 0 0,0-1-1 0 0,1-1 1 0 0,0-1-1 0 0,1-1 1 0 0,16 5-19 0 0,33 6 210 0 0,1-3-210 0 0,-34-7 136 0 0,-19-5-310 0 0,1-1 0 0 0,-1-1 0 0 0,0-1 0 0 0,0 0-1 0 0,1-1 1 0 0,-1-1 0 0 0,2 0 174 0 0,-14 1-9322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0.9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8032 0 0,'0'0'432'0'0,"0"3"-191"0"0,0 0 0 0 0,0-1 0 0 0,1 1 0 0 0,-1 0 0 0 0,1-1 0 0 0,0 1 0 0 0,0-1 0 0 0,0 1-241 0 0,0-2 17 0 0,1 1 1 0 0,0-1 0 0 0,0 1 0 0 0,-1 0-1 0 0,1 0 1 0 0,0 0 0 0 0,-1 0 0 0 0,0 0-1 0 0,0 0 1 0 0,1 0 0 0 0,-1 0 0 0 0,0 0-1 0 0,-1 0 1 0 0,1 1 0 0 0,0-1 0 0 0,-1 0-1 0 0,1 1 1 0 0,-1 0-18 0 0,3 49 156 0 0,-3-46-95 0 0,0 130 868 0 0,1-135-823 0 0,-1 0 1 0 0,0 0-1 0 0,1 0 0 0 0,-1 0 0 0 0,0 0 1 0 0,1 0-1 0 0,-1 0 0 0 0,1 0 0 0 0,0 0 1 0 0,-1 0-1 0 0,1 0 0 0 0,0 0 1 0 0,0 0-1 0 0,-1 0 0 0 0,1-1 0 0 0,0 1 1 0 0,0 0-1 0 0,0-1 0 0 0,0 1 0 0 0,0 0 1 0 0,0-1-1 0 0,0 1 0 0 0,0-1 1 0 0,1 1-107 0 0,0-3-115 0 0,0 1 0 0 0,0 1 0 0 0,0-1 0 0 0,1 0 0 0 0,-1 0 0 0 0,0 1 0 0 0,1 0 0 0 0,-1-1 0 0 0,1 1 0 0 0,1 0 115 0 0,-4 0-9474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1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9744 0 0,'1'-1'100'0'0,"0"0"1"0"0,0 0 0 0 0,0 1 0 0 0,0-1 0 0 0,0 0-1 0 0,0 0 1 0 0,0 1 0 0 0,0-1 0 0 0,0 1 0 0 0,0-1-1 0 0,0 1 1 0 0,1-1 0 0 0,-1 1 0 0 0,0-1 0 0 0,0 1-1 0 0,0 0 1 0 0,1 0 0 0 0,-1 0 0 0 0,0 0 0 0 0,0 0-1 0 0,1 0 1 0 0,-1 0 0 0 0,0 0 0 0 0,0 0 0 0 0,1 1-1 0 0,-1-1 1 0 0,0 0 0 0 0,0 1 0 0 0,0-1 0 0 0,1 1-101 0 0,13 0-822 0 0,-15-1-7716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2.6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91 1 4216 0 0,'0'0'224'0'0,"0"0"0"0"0,0 0 1 0 0,0 0-9 0 0,0 0-56 0 0,0 0-9 0 0,0 0 1 0 0,0 0-23 0 0,0 0-90 0 0,0 0-23 0 0,0 0 0 0 0,0 0 1 0 0,0 0 4 0 0,0 0-3 0 0,0 0-1 0 0,0 0 10 0 0,0 0 18 0 0,-1 7 7 0 0,-4 15 73 0 0,-1 1 1 0 0,-1-1-1 0 0,-1 1-125 0 0,6-17 28 0 0,-1 1 33 0 0,1 0 1 0 0,-1 1-1 0 0,1-1 0 0 0,0 1 1 0 0,1-1-1 0 0,0 1 0 0 0,0 6-61 0 0,0 8 342 0 0,-2 0 0 0 0,-2 11-342 0 0,2-10 511 0 0,0 0 0 0 0,0 12-511 0 0,-10 30 1457 0 0,13-63-1376 0 0,0 1 0 0 0,-1-1 0 0 0,1 0 1 0 0,-1 1-1 0 0,0-1 0 0 0,0 0 0 0 0,1 0 0 0 0,-2 0 0 0 0,1 1-81 0 0,0-1-100 0 0,0 1-1 0 0,-1-1 0 0 0,2 1 0 0 0,-1 0 0 0 0,0-1 0 0 0,0 1 0 0 0,1 0 1 0 0,-1 0-1 0 0,1 1 101 0 0,0-4-6992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3.1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2 3112 0 0,'1'-1'73'0'0,"-1"1"-1"0"0,1 0 1 0 0,-1 0 0 0 0,1 0 0 0 0,0 0-1 0 0,-1 0 1 0 0,1-1 0 0 0,-1 1 0 0 0,1 0-1 0 0,-1 0 1 0 0,1 1 0 0 0,0-1 0 0 0,-1 0-1 0 0,1 0 1 0 0,-1 0 0 0 0,1 0 0 0 0,-1 0-1 0 0,1 1 1 0 0,-1-1 0 0 0,1 0 0 0 0,-1 0-1 0 0,1 1 1 0 0,-1-1 0 0 0,1 0 0 0 0,-1 1-1 0 0,1-1 1 0 0,-1 1 0 0 0,1-1 0 0 0,-1 0-1 0 0,0 1 1 0 0,1-1 0 0 0,-1 1 0 0 0,0-1-1 0 0,0 1 1 0 0,1-1 0 0 0,-1 1 0 0 0,0-1-1 0 0,0 1 1 0 0,0 0 0 0 0,1-1 0 0 0,-1 1-1 0 0,0-1 1 0 0,0 1 0 0 0,0-1 0 0 0,0 1-1 0 0,0 0 1 0 0,0-1 0 0 0,0 1 0 0 0,0-1-1 0 0,-1 1 1 0 0,1-1 0 0 0,0 1 0 0 0,0 0-73 0 0,0 5 209 0 0,0-5-26 0 0,0-1-49 0 0,0 23 177 0 0,0-5-210 0 0,1-15-16 0 0,-1 0 0 0 0,1 0-1 0 0,-1 0 1 0 0,0 1 0 0 0,0-1-1 0 0,0 0 1 0 0,-1 0-1 0 0,1 0 1 0 0,-1 0 0 0 0,1 1-1 0 0,-1-1 1 0 0,0 0 0 0 0,-1 0-1 0 0,1 0 1 0 0,0 0-1 0 0,-1-1 1 0 0,-1 3-85 0 0,-6 0 1061 0 0,8-5-1040 0 0,1 0 0 0 0,-1 0 0 0 0,1 0 0 0 0,-1 0 0 0 0,1 0 1 0 0,-1 1-1 0 0,0-1 0 0 0,1 0 0 0 0,-1 0 0 0 0,1 1 0 0 0,-1-1 0 0 0,1 0 1 0 0,0 1-1 0 0,-1-1 0 0 0,1 1 0 0 0,-1-1 0 0 0,1 0 0 0 0,0 1 0 0 0,-1-1 0 0 0,1 1 1 0 0,0-1-1 0 0,-1 1 0 0 0,1-1 0 0 0,0 1-21 0 0,-1 1-72 0 0,-4 5-900 0 0,4-7-6073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4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3408 0 0,'0'0'179'0'0,"0"0"7"0"0,0 0-4 0 0,0 0-9 0 0,0 0-60 0 0,0 0-11 0 0,0 0-4 0 0,0 0-4 0 0,0 0-37 0 0,0 0-10 0 0,0 27 858 0 0,0-25-847 0 0,0 1-1 0 0,0 0 1 0 0,0-1 0 0 0,0 1 0 0 0,-1 0 0 0 0,1 0-1 0 0,-1-1 1 0 0,0 1 0 0 0,1-1 0 0 0,-1 1 0 0 0,-1 0 0 0 0,1-1-1 0 0,0 0 1 0 0,-2 3-58 0 0,2-2 40 0 0,0 1 1 0 0,0 0-1 0 0,1-1 0 0 0,-1 1 0 0 0,1 0 1 0 0,-1 0-1 0 0,1-1 0 0 0,1 1 1 0 0,-1 0-1 0 0,1 3-40 0 0,0 8-626 0 0,-1-14-3760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5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131 7 4216 0 0,'0'0'7'0'0,"0"0"0"0"0,0 0 0 0 0,0 0 0 0 0,0 0 0 0 0,0 0 0 0 0,0 0 0 0 0,-1 0 0 0 0,1 0 1 0 0,0 0-1 0 0,0 0 0 0 0,0 0 0 0 0,0 0 0 0 0,0 0 0 0 0,0 0 0 0 0,0 0 0 0 0,0 0 0 0 0,-1 0 0 0 0,1 0 0 0 0,0 0 0 0 0,0 0 0 0 0,0 0 1 0 0,0 0-1 0 0,0 0 0 0 0,0 0 0 0 0,0 0 0 0 0,0 0 0 0 0,0 0 0 0 0,0-1 0 0 0,-1 1 0 0 0,1 0 0 0 0,0 0 0 0 0,0 0 0 0 0,0 0 0 0 0,0 0 0 0 0,0 0 1 0 0,0 0-1 0 0,0 0 0 0 0,0-1 0 0 0,0 1 0 0 0,0 0 0 0 0,0 0 0 0 0,0 0 0 0 0,0 0 0 0 0,0 0 0 0 0,0 0 0 0 0,0 0 0 0 0,0-1 0 0 0,0 1 0 0 0,0 0 1 0 0,0 0-1 0 0,0 0 0 0 0,0 0 0 0 0,0 0 0 0 0,0 0 0 0 0,0 0 0 0 0,0 0 0 0 0,1-1 0 0 0,-1 1 0 0 0,0 0 0 0 0,0 0 0 0 0,0 0 0 0 0,0 0 1 0 0,0 0-1 0 0,0 0 0 0 0,0 0 0 0 0,0 0-7 0 0,0 0 11 0 0,0 0 1 0 0,1 0 0 0 0,-1-1 0 0 0,0 1-1 0 0,0 0 1 0 0,0 0 0 0 0,0 0 0 0 0,0 0-1 0 0,0 0 1 0 0,1 0 0 0 0,-1 0-1 0 0,0 0 1 0 0,0 0 0 0 0,0 0 0 0 0,0 0-1 0 0,0 0 1 0 0,0 0 0 0 0,1 0-1 0 0,-1 0 1 0 0,0 0 0 0 0,0 0 0 0 0,0 0-1 0 0,0 0 1 0 0,0 0 0 0 0,0 0 0 0 0,1 0-1 0 0,-1 0 1 0 0,0 0 0 0 0,0 1-1 0 0,0-1 1 0 0,0 0 0 0 0,0 0 0 0 0,0 0-1 0 0,0 0 1 0 0,0 0 0 0 0,1 0-1 0 0,-1 0 1 0 0,0 0 0 0 0,0 0 0 0 0,0 1-1 0 0,0-1 1 0 0,0 0 0 0 0,0 0 0 0 0,0 0-1 0 0,0 0 1 0 0,0 0 0 0 0,0 0-1 0 0,0 1 1 0 0,0-1 0 0 0,0 0 0 0 0,0 0-1 0 0,0 0 1 0 0,0 0 0 0 0,0 0-1 0 0,0 0 1 0 0,0 1 0 0 0,0-1 0 0 0,0 0-1 0 0,0 0 1 0 0,0 0 0 0 0,0 0 0 0 0,0 0-1 0 0,0 0 1 0 0,0 1 0 0 0,0-1-1 0 0,0 0 1 0 0,0 0 0 0 0,0 0-12 0 0,0 0 161 0 0,0 0-113 0 0,0 0 1 0 0,-1-1-1 0 0,1 1 0 0 0,0 0 1 0 0,0 0-1 0 0,0-1 0 0 0,0 1 0 0 0,0 0 1 0 0,0 0-1 0 0,0-1 0 0 0,0 1 1 0 0,0 0-1 0 0,-1 0 0 0 0,1-1 1 0 0,0 1-1 0 0,0 0 0 0 0,0 0 0 0 0,-1-1 1 0 0,1 1-1 0 0,0 0 0 0 0,0 0 1 0 0,-1 0-1 0 0,1 0 0 0 0,0-1 0 0 0,0 1 1 0 0,-1 0-1 0 0,1 0 0 0 0,0 0 1 0 0,0 0-1 0 0,-1 0 0 0 0,1 0 0 0 0,0 0-48 0 0,-1 0 259 0 0,-5 21 1064 0 0,3-16-1133 0 0,1 1 0 0 0,-1 0 0 0 0,1 1 0 0 0,1-1 0 0 0,-2 6-190 0 0,-4 16 352 0 0,-3 3-93 0 0,1 0-1 0 0,1 0 0 0 0,2 1 1 0 0,1 2-259 0 0,-5 18 336 0 0,7-39-215 0 0,0-1 0 0 0,1 1 1 0 0,1 0-1 0 0,0 5-121 0 0,0-11 55 0 0,1 0 1 0 0,-1 0-1 0 0,-1 0 0 0 0,1-1 1 0 0,-2 4-56 0 0,1-3 113 0 0,0 0 0 0 0,1 0-1 0 0,0 0 1 0 0,0 0 0 0 0,0 4-113 0 0,-7 22 227 0 0,8-32-221 0 0,0-1 0 0 0,0 0 0 0 0,0 1 0 0 0,0-1 0 0 0,0 0 0 0 0,0 1 0 0 0,0-1 0 0 0,0 0 0 0 0,0 1 0 0 0,0-1 0 0 0,0 0 0 0 0,0 1 0 0 0,0-1 0 0 0,0 0 0 0 0,0 1 0 0 0,0-1 0 0 0,0 0 0 0 0,0 1 0 0 0,0-1 0 0 0,0 0-1 0 0,-1 1 1 0 0,1-1 0 0 0,0 0 0 0 0,0 1 0 0 0,0-1 0 0 0,0 0 0 0 0,-1 0 0 0 0,1 1 0 0 0,0-1 0 0 0,0 0 0 0 0,-1 0 0 0 0,1 0 0 0 0,0 1 0 0 0,-1-1 0 0 0,1 0 0 0 0,0 0 0 0 0,-1 0 0 0 0,1 0 0 0 0,0 1 0 0 0,-1-1 0 0 0,1 0 0 0 0,0 0 0 0 0,-1 0 0 0 0,1 0 0 0 0,0 0 0 0 0,-1 0 0 0 0,1 0 0 0 0,0 0 0 0 0,-1 0 0 0 0,1 0 0 0 0,0 0 0 0 0,-1 0 0 0 0,1-1 0 0 0,0 1 0 0 0,-1 0 0 0 0,1 0 0 0 0,0 0-6 0 0,-7-1 219 0 0,7-25-1851 0 0,0 26-6889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5.5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0 173 5120 0 0,'0'0'65'0'0,"0"0"5"0"0,0 0-4 0 0,0 0-2 0 0,6-8 63 0 0,19-16-91 0 0,-19 17-38 0 0,0 1 1 0 0,1 0 0 0 0,-1 0-1 0 0,1 1 1 0 0,1-1 0 0 0,-1 1-1 0 0,4-1 2 0 0,9-4-19 0 0,0 1 0 0 0,1 1-1 0 0,0 0 1 0 0,1 2 0 0 0,-1 1 0 0 0,7-1 19 0 0,54-11 25 0 0,-59 11 55 0 0,-1 1 0 0 0,1 2 0 0 0,1 0 0 0 0,12 0-80 0 0,116-1 477 0 0,-150 4-463 0 0,1 0-1 0 0,-1 1 0 0 0,0-1 1 0 0,0 1-1 0 0,0-1 0 0 0,0 1 1 0 0,0 0-1 0 0,0 0 0 0 0,0 0 1 0 0,0 0-1 0 0,0 0 0 0 0,0 0 1 0 0,0 1-1 0 0,-1-1-13 0 0,1 0 22 0 0,0 1 1 0 0,0-1-1 0 0,-1 0 0 0 0,1 0 0 0 0,0 0 1 0 0,0 0-1 0 0,0 0 0 0 0,0-1 0 0 0,0 1 0 0 0,0 0 1 0 0,0-1-1 0 0,0 0 0 0 0,3 1-22 0 0,-4-1 9 0 0,0 0 0 0 0,0 0 0 0 0,0 1 1 0 0,-1-1-1 0 0,1 0 0 0 0,0 1 0 0 0,0-1 0 0 0,0 1 0 0 0,0-1 0 0 0,0 1 0 0 0,0-1 1 0 0,-1 1-1 0 0,1-1 0 0 0,0 1 0 0 0,0 0 0 0 0,-1 0 0 0 0,1-1 0 0 0,-1 1 0 0 0,1 0 1 0 0,0 0-1 0 0,-1 0 0 0 0,0 0 0 0 0,1-1 0 0 0,-1 1 0 0 0,1 0 0 0 0,-1 0 0 0 0,0 0 0 0 0,0 0 1 0 0,1 0-1 0 0,-1 0 0 0 0,0 0 0 0 0,0 0 0 0 0,0 1-9 0 0,0 40 417 0 0,-1-30-360 0 0,-5 52 151 0 0,-3 82 361 0 0,10-116-393 0 0,0-18-66 0 0,-1 0 1 0 0,0-1 0 0 0,-1 1 0 0 0,0 0 0 0 0,0-1 0 0 0,-1 1 0 0 0,-3 8-111 0 0,2-12 77 0 0,2 0 0 0 0,-1 1 0 0 0,1-1 0 0 0,1 1 1 0 0,-1-1-1 0 0,2 6-77 0 0,-1-9-336 0 0,0-5-6352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5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0,'2'0'16'0'0,"0"0"0"0"0,0 1-1 0 0,0-1 1 0 0,-1 1 0 0 0,1-1 0 0 0,0 1 0 0 0,0 0 0 0 0,-1 0 0 0 0,1 0-1 0 0,0 0 1 0 0,-1 0 0 0 0,1 0 0 0 0,-1 0 0 0 0,1 0 0 0 0,-1 0-1 0 0,1 1 1 0 0,-1-1 0 0 0,0 1 0 0 0,0-1 0 0 0,1 1-16 0 0,21 38 541 0 0,-11-17-359 0 0,-11-20-163 0 0,0-1 0 0 0,0 1 0 0 0,0 0 1 0 0,-1-1-1 0 0,1 1 0 0 0,-1 0 0 0 0,0 0 0 0 0,1 0 0 0 0,-2 0 1 0 0,1-1-1 0 0,0 1 0 0 0,-1 2-19 0 0,1 16 106 0 0,7 84 548 0 0,-6-66-278 0 0,0-33-257 0 0,0 1-1 0 0,1 0 1 0 0,-1-1-1 0 0,1 1 1 0 0,1-1-1 0 0,-1 0-118 0 0,1 1 149 0 0,-1 0 1 0 0,1 0-1 0 0,-2 0 0 0 0,1 0 1 0 0,-1 2-150 0 0,6 77 2208 0 0,-12-48-1560 0 0,-8-25-2022 0 0,13-12-6468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6.2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0 125 7632 0 0,'6'3'3'0'0,"-5"-3"-1"0"0,0 0-1 0 0,-1 1 1 0 0,1-1 0 0 0,0 0-1 0 0,0 0 1 0 0,-1 0 0 0 0,1 1-1 0 0,0-1 1 0 0,0 0 0 0 0,0 0-1 0 0,-1 0 1 0 0,1 0 0 0 0,0 0-1 0 0,0 0 1 0 0,0-1-1 0 0,-1 1 1 0 0,1 0 0 0 0,0 0-1 0 0,0-1-1 0 0,152-43 95 0 0,-45 10-1258 0 0,60-8 1163 0 0,-126 35-4718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6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339 1 4720 0 0,'0'0'297'0'0,"-18"1"1228"0"0,10 3-1461 0 0,-1 0-1 0 0,1 0 0 0 0,-1-1 0 0 0,0 0 0 0 0,0 0 1 0 0,0-1-1 0 0,0 0 0 0 0,0-1 0 0 0,0 0 0 0 0,-1 0 0 0 0,-1-1-63 0 0,-17 2 172 0 0,0 5 315 0 0,23-5-270 0 0,-1-1 0 0 0,1 1 1 0 0,0-1-1 0 0,0 0 0 0 0,0-1 1 0 0,-1 1-218 0 0,5-1 24 0 0,1 0-1 0 0,0 0 1 0 0,-1 0 0 0 0,1 0 0 0 0,0 0 0 0 0,-1 0 0 0 0,1 1-1 0 0,0-1 1 0 0,-1 0 0 0 0,1 0 0 0 0,0 0 0 0 0,-1 1 0 0 0,1-1-1 0 0,0 0 1 0 0,-1 0 0 0 0,1 1 0 0 0,0-1 0 0 0,0 0 0 0 0,-1 0 0 0 0,1 1-1 0 0,0-1 1 0 0,0 0 0 0 0,0 1 0 0 0,0-1 0 0 0,-1 1-24 0 0,1-1 15 0 0,0 0 0 0 0,0 1 0 0 0,0-1 0 0 0,-1 1 0 0 0,1-1 0 0 0,0 1 0 0 0,-1-1 0 0 0,1 0 0 0 0,0 1 0 0 0,-1-1 0 0 0,1 0 0 0 0,0 1 0 0 0,-1-1 0 0 0,1 0 0 0 0,-1 0 0 0 0,1 1 0 0 0,-1-1 0 0 0,1 0 0 0 0,0 0 0 0 0,-1 0 0 0 0,1 1 0 0 0,-1-1 0 0 0,1 0 0 0 0,-1 0 0 0 0,1 0 0 0 0,-1 0-15 0 0,-4 2 114 0 0,0 1 1 0 0,1-1-1 0 0,-1 1 0 0 0,1 0 0 0 0,0 1 0 0 0,0-1 0 0 0,0 1-114 0 0,2-2 19 0 0,0 1 0 0 0,0-1 0 0 0,0 1 0 0 0,1-1 0 0 0,-1 1 1 0 0,1 0-1 0 0,0 0 0 0 0,0-1 0 0 0,0 1 0 0 0,0 1-19 0 0,-11 20 150 0 0,11-21-135 0 0,0-1 0 0 0,0 1 0 0 0,-1 0 0 0 0,1-1 0 0 0,1 1 0 0 0,-1 0 0 0 0,0-1 0 0 0,1 2-15 0 0,-5 13 59 0 0,-5 21 8 0 0,7-21-46 0 0,-2 18-35 0 0,1-1 0 0 0,2 1-1 0 0,1 29 15 0 0,4-58-43 0 0,-1 1 0 0 0,1-1 1 0 0,1 0-1 0 0,-1-1 0 0 0,3 4 43 0 0,3 1 7 0 0,0 0 0 0 0,0-1-1 0 0,1 0 1 0 0,0 0 0 0 0,10 5-7 0 0,-18-13 6 0 0,1 0 0 0 0,-1 0-1 0 0,1 0 1 0 0,0 0 0 0 0,0 0 0 0 0,-1-1-1 0 0,1 1 1 0 0,0-1 0 0 0,0 0 0 0 0,0 0-1 0 0,0 0 1 0 0,-1 0 0 0 0,2 0-6 0 0,41-8 229 0 0,-25 4-31 0 0,15-5-633 0 0,-2 0-1 0 0,1-2 1 0 0,21-11 435 0 0,-49 19-7550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5.1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16 2904 0 0,'-1'0'0'0'0,"0"0"0"0"0,0 1 0 0 0,0-1 0 0 0,0 0 0 0 0,0 1 0 0 0,0-1 0 0 0,0 0 0 0 0,0 1 0 0 0,1-1 0 0 0,-1 1 0 0 0,0-1 0 0 0,0 1 0 0 0,0 0 0 0 0,1-1 0 0 0,-1 1 0 0 0,0 0 0 0 0,1 0 0 0 0,-1-1 0 0 0,1 1 0 0 0,-1 0 0 0 0,1 0 0 0 0,-1 0 0 0 0,1 0 0 0 0,0 0 0 0 0,-1 0 0 0 0,1 0 0 0 0,0 0 0 0 0,-1 0 0 0 0,1-1 0 0 0,0 1 0 0 0,-1 0 0 0 0,1-1 0 0 0,0 1 0 0 0,-1 0 0 0 0,1-1 0 0 0,-1 1 0 0 0,1 0 0 0 0,-1-1 0 0 0,1 1 0 0 0,-1-1 0 0 0,1 1 0 0 0,-1-1 0 0 0,0 1 0 0 0,1-1 0 0 0,-1 1 0 0 0,0-1 0 0 0,1 0 0 0 0,-1 1 0 0 0,0-1 0 0 0,0 0 0 0 0,1 0 0 0 0,-1 0 0 0 0,0 1 0 0 0,0-1 0 0 0,0 0 0 0 0,1 0 0 0 0,-1 0 0 0 0,0 0 0 0 0,0 0 0 0 0,0-1 0 0 0,0 1 1 0 0,1 0 0 0 0,-1 0 0 0 0,0 0 0 0 0,0 0 0 0 0,0 0 0 0 0,0 0 0 0 0,0 0-1 0 0,0 0 1 0 0,0 0 0 0 0,0 0 0 0 0,0 0 0 0 0,1 1 0 0 0,-1-1 0 0 0,0 0 0 0 0,0 0 0 0 0,0 1 0 0 0,0-1 0 0 0,1 1 0 0 0,-1-1 0 0 0,0 1 0 0 0,0-1 0 0 0,1 1 0 0 0,-1 0 0 0 0,0-1-1 0 0,1 1 1 0 0,-1 0 0 0 0,1-1 0 0 0,-1 1 0 0 0,1 0 0 0 0,-1 0-1 0 0,-9 28 47 0 0,8-24-39 0 0,-4 24 267 0 0,1 1 1 0 0,1 0-1 0 0,2 6-275 0 0,1-22 87 0 0,2 0 1 0 0,0 1-1 0 0,0-1 0 0 0,1 0 0 0 0,4 13-87 0 0,24 69 368 0 0,-24-84-324 0 0,0 0 1 0 0,2 0-1 0 0,-1 0 0 0 0,1-1 0 0 0,1-1 1 0 0,0 1-1 0 0,0-2 0 0 0,1 1 0 0 0,0-1 1 0 0,1 0-1 0 0,4 1-44 0 0,14 14 160 0 0,-23-19-129 0 0,1 1 0 0 0,0-1 0 0 0,0-1-1 0 0,0 1 1 0 0,0-1 0 0 0,1 0 0 0 0,5 1-31 0 0,-10-4 41 0 0,0-1 1 0 0,0-1-1 0 0,0 1 0 0 0,0 0 1 0 0,0-1-1 0 0,0 0 0 0 0,0 1 1 0 0,0-1-1 0 0,0 0 0 0 0,0-1 1 0 0,-1 1-1 0 0,1 0 0 0 0,0-1 1 0 0,-1 0-1 0 0,1 1 0 0 0,-1-1 1 0 0,2-1-42 0 0,16-9 249 0 0,-15 9-179 0 0,-1 1 1 0 0,0-1-1 0 0,1 0 0 0 0,-1 0 1 0 0,0 0-1 0 0,0-1 0 0 0,-1 1 1 0 0,1-1-1 0 0,-1 0 1 0 0,1 0-1 0 0,-1 0 0 0 0,1-3-70 0 0,4-6 176 0 0,-1-1-1 0 0,-1 0 0 0 0,3-8-175 0 0,-4 10 150 0 0,-1-1 0 0 0,-1 1 0 0 0,0-1 0 0 0,-1 0 0 0 0,0 1 0 0 0,-1-1-1 0 0,0 0 1 0 0,-1 0 0 0 0,-1 0 0 0 0,0 0 0 0 0,-1 0 0 0 0,0 0-1 0 0,-1 0 1 0 0,0 1 0 0 0,-1-1 0 0 0,-1 1 0 0 0,1 0 0 0 0,-2 0 0 0 0,0 1-1 0 0,0 0 1 0 0,-1 0 0 0 0,-1 0 0 0 0,-7-8-150 0 0,-1-2 182 0 0,0 1 0 0 0,-2 1 1 0 0,0 1-1 0 0,-1 0 0 0 0,-1 2 0 0 0,-8-6-182 0 0,20 17 80 0 0,7 4-67 0 0,-1-1 0 0 0,0 1 1 0 0,0 0-1 0 0,1 0 0 0 0,-1 0 1 0 0,0 0-1 0 0,0 0 0 0 0,0 0 0 0 0,-1 1 1 0 0,1-1-1 0 0,0 1 0 0 0,0-1 0 0 0,0 1 1 0 0,-1 0-14 0 0,-29-5-1276 0 0,32 5-6832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19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4720 0 0,'0'0'53'0'0,"0"0"0"0"0,0 0 0 0 0,1 0 0 0 0,-1 0 0 0 0,0 0 0 0 0,0 0 0 0 0,0 0 0 0 0,1 0 0 0 0,-1 0 0 0 0,0 0 0 0 0,0 0-1 0 0,0 0 1 0 0,0 0 0 0 0,1 0 0 0 0,-1 1 0 0 0,0-1 0 0 0,0 0 0 0 0,0 0 0 0 0,0 0 0 0 0,0 0 0 0 0,1 0 0 0 0,-1 1 0 0 0,0-1 0 0 0,0 0 0 0 0,0 0 0 0 0,0 0 0 0 0,0 1 0 0 0,0-1 0 0 0,0 0 0 0 0,0 0 0 0 0,0 0 0 0 0,0 1 0 0 0,1-1 0 0 0,-1 0 0 0 0,0 0 0 0 0,0 0 0 0 0,0 1 0 0 0,0-1 0 0 0,0 0 0 0 0,-1 0 0 0 0,1 0 0 0 0,0 1 0 0 0,0-1-1 0 0,0 0 1 0 0,0 0 0 0 0,0 0 0 0 0,0 0 0 0 0,0 1 0 0 0,0-1 0 0 0,0 0 0 0 0,0 0 0 0 0,-1 0 0 0 0,1 0 0 0 0,0 1 0 0 0,0-1-53 0 0,0 0 26 0 0,0 0 0 0 0,-1 1-1 0 0,1-1 1 0 0,0 0 0 0 0,0 0 0 0 0,0 1-1 0 0,0-1 1 0 0,0 0 0 0 0,0 1 0 0 0,-1-1-1 0 0,1 0 1 0 0,0 1 0 0 0,0-1-1 0 0,0 0 1 0 0,0 0 0 0 0,0 1 0 0 0,0-1-1 0 0,0 0 1 0 0,1 1 0 0 0,-1-1 0 0 0,0 0-1 0 0,0 1 1 0 0,0-1 0 0 0,0 0 0 0 0,0 0-1 0 0,0 1 1 0 0,0-1 0 0 0,1 0 0 0 0,-1 1-1 0 0,0-1 1 0 0,0 0 0 0 0,0 0 0 0 0,1 0-1 0 0,-1 1 1 0 0,0-1 0 0 0,1 0-26 0 0,-1 1 20 0 0,1-1 1 0 0,-1 1 0 0 0,1 0-1 0 0,-1-1 1 0 0,1 1 0 0 0,-1-1-1 0 0,0 1 1 0 0,1 0-1 0 0,-1 0 1 0 0,0-1 0 0 0,1 1-1 0 0,-1 0 1 0 0,0 0 0 0 0,0-1-1 0 0,0 1 1 0 0,0 0-1 0 0,1 0 1 0 0,-1 0 0 0 0,0-1-1 0 0,0 1 1 0 0,-1 0 0 0 0,1 0-1 0 0,0 0 1 0 0,0-1-21 0 0,-4 30 117 0 0,2-15-39 0 0,-5 73 64 0 0,3 55-142 0 0,2-94 70 0 0,0-33 105 0 0,2 0-1 0 0,0 0 1 0 0,0 0 0 0 0,3 11-175 0 0,-1-9 209 0 0,-1 0 0 0 0,-1 1 1 0 0,-1 11-210 0 0,0 5 1121 0 0,1-35-1013 0 0,0 0-9 0 0,0 0-72 0 0,0 0-19 0 0,0 0 0 0 0,0 0-1523 0 0,0 0-6090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6.9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25 7136 0 0,'3'3'160'0'0,"4"3"996"0"0,-7-6-1139 0 0,0 0 1 0 0,0 0-1 0 0,1 0 0 0 0,-1 0 0 0 0,0 0 0 0 0,0 0 0 0 0,0 0 0 0 0,0 0 0 0 0,0 0 0 0 0,1 0 0 0 0,-1 0 1 0 0,0 0-1 0 0,0 0 0 0 0,0 0 0 0 0,0 0 0 0 0,0 0 0 0 0,0 0 0 0 0,1 0 0 0 0,-1-1 0 0 0,0 1 0 0 0,0 0 1 0 0,0 0-1 0 0,0 0 0 0 0,0 0 0 0 0,0 0 0 0 0,0 0 0 0 0,0 0 0 0 0,1 0 0 0 0,-1-1 0 0 0,0 1 0 0 0,0 0 1 0 0,0 0-1 0 0,0 0 0 0 0,0 0 0 0 0,0 0 0 0 0,0-1 0 0 0,0 1 0 0 0,0 0 0 0 0,0 0 0 0 0,0 0 0 0 0,0 0 1 0 0,0 0-1 0 0,0 0 0 0 0,0-1 0 0 0,0 1 0 0 0,0 0 0 0 0,0 0 0 0 0,0 0 0 0 0,0 0 0 0 0,0 0 0 0 0,0-1 1 0 0,0 1-1 0 0,-1 0 0 0 0,1 0-17 0 0,22 0 721 0 0,-4-1-635 0 0,1-1 1 0 0,-1-1-1 0 0,0 0 1 0 0,2-2-87 0 0,19-3 55 0 0,-14 3-1337 0 0,-20 4-5310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7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1 6328 0 0,'-5'1'257'0'0,"0"-1"0"0"0,1 2 1 0 0,-1-1-1 0 0,1 0 0 0 0,-1 1 0 0 0,1 0 1 0 0,0 0-1 0 0,-1 0 0 0 0,0 2-257 0 0,-19 7 939 0 0,1-1-702 0 0,18-7-237 0 0,0-1-1 0 0,0 0 1 0 0,0 0-1 0 0,0 0 1 0 0,-1-1-1 0 0,1 0 1 0 0,-5 1 0 0 0,6-1-20 0 0,1-1 0 0 0,-1 2 0 0 0,0-1 1 0 0,0 0-1 0 0,1 1 0 0 0,-1 0 0 0 0,-1 1 20 0 0,-22 8-76 0 0,24-10 75 0 0,0 0 1 0 0,0 0-1 0 0,0 0 0 0 0,0 0 0 0 0,1 1 0 0 0,-1-1 1 0 0,0 1-1 0 0,1 0 0 0 0,-1 0 0 0 0,1 0 1 0 0,0 0-1 0 0,0 0 0 0 0,0 0 0 0 0,0 1 1 0 0,0-1-1 0 0,-1 3 1 0 0,-4 6 25 0 0,0 1 0 0 0,1 0 1 0 0,-2 6-26 0 0,2-5 55 0 0,2 2 121 0 0,0-1 0 0 0,0 1 0 0 0,1-1 0 0 0,1 1 0 0 0,0 10-176 0 0,-1-1 88 0 0,2-9-20 0 0,1 0-1 0 0,0 0 1 0 0,1-1 0 0 0,1 1 0 0 0,1 6-68 0 0,3 46 171 0 0,-5-61-153 0 0,-1 0-1 0 0,1-1 1 0 0,1 1-1 0 0,-1 0 0 0 0,1-1 1 0 0,0 1-1 0 0,0-1 1 0 0,1 0-1 0 0,0 1 0 0 0,0-1 1 0 0,0 0-1 0 0,1 1-17 0 0,11 20 34 0 0,-12-24-25 0 0,0 0-1 0 0,-1 0 1 0 0,1-1 0 0 0,0 1 0 0 0,0-1-1 0 0,0 0 1 0 0,0 1 0 0 0,0-2 0 0 0,0 1-1 0 0,4 1-8 0 0,12 4 58 0 0,-13-4-25 0 0,0 0 1 0 0,-1-1-1 0 0,1 1 0 0 0,0-1 0 0 0,0 0 0 0 0,0-1 0 0 0,1 0 0 0 0,-1 0 0 0 0,0 0 1 0 0,0-1-1 0 0,0 0 0 0 0,2 0-33 0 0,29-2 41 0 0,-33 3-186 0 0,-1 0-1 0 0,1-1 1 0 0,-1 1-1 0 0,1-1 1 0 0,-1 0-1 0 0,1 0 1 0 0,-1 0-1 0 0,1 0 1 0 0,-1 0-1 0 0,1-1 146 0 0,-1 0-7554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7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 7232 0 0,'12'-2'3098'0'0,"258"-1"-1959"0"0,-264 4-1101 0 0,-1-1 1 0 0,1 2-1 0 0,-1-1 0 0 0,0 1 1 0 0,1-1-1 0 0,-1 1 0 0 0,0 1 1 0 0,0-1-1 0 0,0 1 1 0 0,0 0-1 0 0,0 0 0 0 0,-1 0 1 0 0,1 1-1 0 0,-1 0 0 0 0,0-1 1 0 0,0 2-1 0 0,3 3-38 0 0,8 5 66 0 0,-13-12-56 0 0,0 1 1 0 0,0-1 0 0 0,0 1 0 0 0,0 0-1 0 0,0-1 1 0 0,-1 1 0 0 0,1 0 0 0 0,-1 0-1 0 0,1 0 1 0 0,-1 0 0 0 0,0 0-1 0 0,0 1 1 0 0,0-1 0 0 0,0 0 0 0 0,0 2-11 0 0,12 49 170 0 0,-12-49-155 0 0,-1 0 0 0 0,1 0 0 0 0,-1 0-1 0 0,0 0 1 0 0,-1 0 0 0 0,1 0 0 0 0,-1 0 0 0 0,1 0-1 0 0,-1 0 1 0 0,0-1 0 0 0,-1 1 0 0 0,0 3-15 0 0,-9 19 149 0 0,9-23-107 0 0,0 0-1 0 0,0 0 1 0 0,0 0 0 0 0,1 0 0 0 0,0 0-1 0 0,-1 0 1 0 0,0 3-42 0 0,-1-5-1612 0 0,2-1-6625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8.4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5824 0 0,'1'7'34'0'0,"-1"1"-1"0"0,1-1 1 0 0,0 0 0 0 0,1-1 0 0 0,1 4-34 0 0,-1-2 43 0 0,0-1 0 0 0,-1 1 1 0 0,0 0-1 0 0,0-1 0 0 0,0 5-43 0 0,-2 31 62 0 0,0-3-42 0 0,2-1-1 0 0,4 22-19 0 0,-1 43 224 0 0,-2-79 466 0 0,0 0 0 0 0,-2 1 0 0 0,-1-1-690 0 0,0 14 1501 0 0,1-39-1342 0 0,0 0-7 0 0,0 0 2 0 0,0 0 0 0 0,0 0-45 0 0,0 0-5 0 0,0 0 5 0 0,0 0 1 0 0,0 0 14 0 0,0 0 4 0 0,0-20 238 0 0,2-2-302 0 0,-1 1-1 0 0,2-1 0 0 0,4-10-63 0 0,3-27 70 0 0,-8 41-48 0 0,5-36-32 0 0,11-41 10 0 0,-14 79-97 0 0,0 2 0 0 0,1-1 0 0 0,1 1 1 0 0,0-1-1 0 0,1 1 0 0 0,0 1 0 0 0,1 0 1 0 0,7-9 96 0 0,26-20-642 0 0,-38 39 580 0 0,0 1-1 0 0,0 0 0 0 0,0-1 0 0 0,0 1 0 0 0,0 0 1 0 0,0 0-1 0 0,0 0 0 0 0,1 1 0 0 0,-1-1 0 0 0,1 1 1 0 0,-1 0-1 0 0,3 0 63 0 0,20-10-292 0 0,-17 8 153 0 0,0 0 0 0 0,0 0 0 0 0,0 1 0 0 0,1 0 0 0 0,-1 1 0 0 0,1 0 0 0 0,-1 0 0 0 0,1 1 0 0 0,-1 0 0 0 0,1 1 0 0 0,5 1 139 0 0,-13-2-39 0 0,1 1-1 0 0,0 0 1 0 0,-1 0 0 0 0,1 0 0 0 0,-1 1-1 0 0,0-1 1 0 0,1 1 0 0 0,-1-1 0 0 0,0 1-1 0 0,0 0 1 0 0,0-1 0 0 0,1 3 39 0 0,22 24-392 0 0,-24-25 383 0 0,0 0 0 0 0,0 0 0 0 0,0 0 0 0 0,-1 0 0 0 0,1 0 0 0 0,-1 0 0 0 0,0 0 0 0 0,1 0 0 0 0,-1 0 0 0 0,-1 0 0 0 0,1 1 0 0 0,0-1 0 0 0,-1 0 0 0 0,1 0 0 0 0,-1 0 0 0 0,0 0 0 0 0,0-1 0 0 0,0 1 0 0 0,-1 0 0 0 0,0 2 9 0 0,-5 16-13 0 0,6-17 11 0 0,-1 0 1 0 0,0 0-1 0 0,1-1 1 0 0,-1 1-1 0 0,-1-1 1 0 0,1 1 0 0 0,0-1-1 0 0,-1 0 1 0 0,0 1-1 0 0,0-1 1 0 0,0 0 1 0 0,-14 17 6 0 0,13-15-3 0 0,0 0 0 0 0,-1-1 0 0 0,1 0-1 0 0,-1 0 1 0 0,1-1 0 0 0,-1 1 0 0 0,-1-1-1 0 0,-3 2-2 0 0,2-1 13 0 0,0 1 0 0 0,0 0 0 0 0,0 0 0 0 0,-3 4-13 0 0,9-8 1 0 0,-4 4 11 0 0,0 1-1 0 0,0-1 1 0 0,-1 0 0 0 0,0-1 0 0 0,0 1 0 0 0,0-1-1 0 0,0 0 1 0 0,-1-1 0 0 0,1 0 0 0 0,-1 0-1 0 0,0 0-11 0 0,2-1 36 0 0,-1 1-1 0 0,1 0 0 0 0,0 0 0 0 0,0 0 0 0 0,0 0 0 0 0,1 1 1 0 0,-1-1-1 0 0,1 1 0 0 0,0 0 0 0 0,0 1 0 0 0,0-1 0 0 0,1 1 0 0 0,-1 0 1 0 0,1 0-1 0 0,0 0 0 0 0,1 0 0 0 0,-1 0 0 0 0,1 1 0 0 0,-1 2-35 0 0,3-5 14 0 0,1 0-1 0 0,0-1 1 0 0,0 1-1 0 0,0-1 1 0 0,0 1-1 0 0,0-1 1 0 0,1 0-1 0 0,-1 1 1 0 0,1-1-1 0 0,-1 0 1 0 0,1 0-1 0 0,0 0 1 0 0,0 0-1 0 0,0 0 1 0 0,0-1-1 0 0,0 1 1 0 0,0 0-1 0 0,2 0-13 0 0,12 4 7 0 0,-1 0 1 0 0,1-2-1 0 0,0 0 0 0 0,0 0 0 0 0,0-1 1 0 0,1-1-1 0 0,-1-1-7 0 0,23 4 17 0 0,-1 0 11 0 0,-1-2 0 0 0,6-1-28 0 0,-29-3 106 0 0,-11 1-55 0 0,0-1-1 0 0,0 1 1 0 0,0 0 0 0 0,0 0 0 0 0,-1 1-1 0 0,1-1 1 0 0,0 0 0 0 0,0 1 0 0 0,0 0-1 0 0,-1 0 1 0 0,2 0-51 0 0,1 0-169 0 0,0 0-1 0 0,0 0 1 0 0,0 0 0 0 0,1-1-1 0 0,-1 1 1 0 0,3-1 169 0 0,-7 0-5629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8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1 440 8640 0 0,'0'-1'35'0'0,"0"0"0"0"0,1-1 0 0 0,-1 1 0 0 0,0 0 0 0 0,1-1 0 0 0,-1 1-1 0 0,1 0 1 0 0,-1 0 0 0 0,1-1 0 0 0,0 1 0 0 0,0 0 0 0 0,-1 0 0 0 0,1 0 0 0 0,0 0-35 0 0,0 0 47 0 0,0 0-1 0 0,0-1 1 0 0,0 1-1 0 0,0 0 1 0 0,-1 0-1 0 0,1-1 0 0 0,0 1 1 0 0,-1 0-1 0 0,1-1 1 0 0,-1 1-1 0 0,1-1 1 0 0,-1 1-1 0 0,0-1 1 0 0,0 1-47 0 0,2-14 232 0 0,0 1 0 0 0,0-1 0 0 0,1 1 0 0 0,1 0 0 0 0,1 0 1 0 0,3-7-233 0 0,-8 21 1 0 0,31-109 647 0 0,-21 72-456 0 0,-8 30-142 0 0,0 1 0 0 0,0 0 0 0 0,1 0 0 0 0,0 0 0 0 0,0 0-1 0 0,0 0 1 0 0,1 1 0 0 0,0-1 0 0 0,0 1 0 0 0,4-4-50 0 0,6-17 208 0 0,-14 24-178 0 0,1 0 0 0 0,0-1 1 0 0,0 1-1 0 0,0 0 0 0 0,0 0 0 0 0,0-1 1 0 0,1 1-1 0 0,-1 0 0 0 0,1 0 0 0 0,-1 0 1 0 0,1 1-1 0 0,-1-1 0 0 0,1 0 0 0 0,0 0 1 0 0,0 1-1 0 0,0 0 0 0 0,0-1 0 0 0,0 1 1 0 0,2-1-31 0 0,5-1 52 0 0,-7 3-34 0 0,0-1 0 0 0,0 1 0 0 0,0-1 0 0 0,-1 0 0 0 0,1 1 0 0 0,0-1 0 0 0,0 0 0 0 0,0 0 0 0 0,-1 0 0 0 0,1-1 0 0 0,-1 1 0 0 0,1 0 0 0 0,1-2-18 0 0,0 3 45 0 0,1 0 1 0 0,0 0-1 0 0,0 1 0 0 0,0 0 0 0 0,0-1 0 0 0,-1 1 1 0 0,1 0-1 0 0,0 1 0 0 0,0-1-45 0 0,0 3 22 0 0,0 0 0 0 0,-1 1 1 0 0,0-1-1 0 0,0 0 0 0 0,0 1 1 0 0,0 0-1 0 0,-1-1 0 0 0,0 1 1 0 0,0 0-1 0 0,1 5-22 0 0,9 18 62 0 0,3-1-40 0 0,-10-16-11 0 0,0 0 0 0 0,2-1 1 0 0,-1 1-1 0 0,1-2 0 0 0,5 6-11 0 0,-7-8 3 0 0,0-1 0 0 0,0 1 1 0 0,-1 1-1 0 0,0-1 0 0 0,0 1 1 0 0,-1-1-1 0 0,0 1 1 0 0,0 0-1 0 0,0 5-3 0 0,0-4 6 0 0,1 1 1 0 0,-1 0-1 0 0,2-1 1 0 0,-1 0-1 0 0,3 4-6 0 0,-5-11 1 0 0,-1 0 0 0 0,0 1 0 0 0,0-1 0 0 0,0 1 0 0 0,0 0 0 0 0,-1-1 0 0 0,1 1 0 0 0,-1 0 0 0 0,1-1-1 0 0,-1 1 1 0 0,0-1-1 0 0,0 0 1 0 0,1 0-1 0 0,-1 0 1 0 0,1 0 0 0 0,0 0-1 0 0,-1-1 1 0 0,1 1-1 0 0,0 0 1 0 0,0 0 0 0 0,0 0-1 0 0,1-1 1 0 0,-1 1 0 0 0,0 0-1 0 0,1 1-9 0 0,-1 0 1 0 0,0 0 0 0 0,-1 0 0 0 0,1 0-1 0 0,0 0 1 0 0,-1 0 0 0 0,1 0 0 0 0,-1 0-1 0 0,0 0 1 0 0,0 0 0 0 0,-1 0 0 0 0,1 1-1 0 0,-1 0 9 0 0,1 4-28 0 0,-4-7-1843 0 0,4-1-7010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9.2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76 6224 0 0,'2'-1'69'0'0,"0"-1"-1"0"0,1 1 1 0 0,-1-1 0 0 0,0 1-1 0 0,1 0 1 0 0,-1 0 0 0 0,1 0 0 0 0,0 0-1 0 0,-1 1 1 0 0,1-1 0 0 0,0 1-1 0 0,0-1 1 0 0,-1 1 0 0 0,1 0 0 0 0,1 0-69 0 0,0 0-43 0 0,0 0 0 0 0,-1 0 0 0 0,1-1 0 0 0,0 0 0 0 0,-1 0 0 0 0,1 0-1 0 0,-1 0 1 0 0,3-1 43 0 0,8-5-233 0 0,-1 1 0 0 0,1 0 0 0 0,2 0 233 0 0,31-12-489 0 0,-23 7-410 0 0,-19 9-2564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19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294 21 5224 0 0,'0'0'-3'0'0,"-1"-1"0"0"0,1 0-1 0 0,0 0 1 0 0,-1 1 0 0 0,1-1 0 0 0,0 0 0 0 0,-1 1-1 0 0,1-1 1 0 0,-1 0 0 0 0,1 1 0 0 0,-1-1 0 0 0,1 1 0 0 0,-1-1-1 0 0,0 1 1 0 0,1-1 0 0 0,-1 1 0 0 0,0-1 0 0 0,1 1 0 0 0,-1 0-1 0 0,0-1 1 0 0,1 1 0 0 0,-1 0 0 0 0,0-1 0 0 0,0 1 0 0 0,1 0-1 0 0,-2 0 4 0 0,-25-4 691 0 0,-3 3-367 0 0,22 0-251 0 0,0 0 0 0 0,0 1 0 0 0,0 0 0 0 0,0 0 0 0 0,0 1 0 0 0,0 0 0 0 0,1 1 1 0 0,-1-1-1 0 0,0 1 0 0 0,0 1 0 0 0,1 0 0 0 0,-1 0-73 0 0,-5 4 142 0 0,7-3-46 0 0,0-1-1 0 0,0 1 0 0 0,1 0 0 0 0,-1 0 0 0 0,1 0 0 0 0,0 1 0 0 0,0 0 0 0 0,0 0-95 0 0,-5 2 182 0 0,10-7-176 0 0,0 0 0 0 0,-1 1 0 0 0,1-1 0 0 0,-1 0 0 0 0,1 0 0 0 0,-1 0 0 0 0,1 1 0 0 0,0-1 0 0 0,-1 0 0 0 0,1 1 0 0 0,0-1 0 0 0,-1 0 0 0 0,1 1 0 0 0,0-1 0 0 0,-1 0 0 0 0,1 1 0 0 0,0-1 0 0 0,0 0 0 0 0,0 1 0 0 0,-1-1 0 0 0,1 1 0 0 0,0-1 0 0 0,0 1 0 0 0,0-1 0 0 0,0 1 0 0 0,0-1 0 0 0,0 0 0 0 0,0 1 0 0 0,0-1 0 0 0,0 1 0 0 0,0-1 0 0 0,0 1 0 0 0,0-1 0 0 0,0 1 0 0 0,0-1-6 0 0,-2 11 189 0 0,2-9-181 0 0,0-1-1 0 0,-1 0 1 0 0,1 0 0 0 0,0 1-1 0 0,0-1 1 0 0,0 0-1 0 0,0 1 1 0 0,0-1 0 0 0,0 0-1 0 0,0 1 1 0 0,0-1 0 0 0,1 0-1 0 0,-1 1 1 0 0,0-1-1 0 0,1 0 1 0 0,-1 0 0 0 0,1 1-1 0 0,0 0-7 0 0,7 9 55 0 0,0 0 0 0 0,0 0 0 0 0,1 0 0 0 0,1-1-1 0 0,0 0 1 0 0,1 0-55 0 0,21 22 71 0 0,-25-26-57 0 0,0 0 0 0 0,0 0 0 0 0,1 0 0 0 0,6 3-14 0 0,-9-7 11 0 0,0 1 0 0 0,0 0 0 0 0,0 0 0 0 0,-1 0 0 0 0,1 1 0 0 0,-1 0 0 0 0,0 0 0 0 0,0 0 0 0 0,0 0 0 0 0,-1 1 0 0 0,1-1-1 0 0,-1 1 1 0 0,0 0 0 0 0,-1 0 0 0 0,2 2-11 0 0,2 6 19 0 0,-5-12-15 0 0,-1 0 0 0 0,1 0 0 0 0,0 0 0 0 0,-1 0 0 0 0,1 0 0 0 0,-1 0-1 0 0,1 1 1 0 0,-1-1 0 0 0,0 0 0 0 0,1 0 0 0 0,-1 1 0 0 0,0-1 0 0 0,0 0-1 0 0,0 0 1 0 0,0 1 0 0 0,0-1 0 0 0,0 0 0 0 0,0 0 0 0 0,0 1 0 0 0,0-1-1 0 0,-1 0-3 0 0,0 12 36 0 0,1-12-33 0 0,0-1-1 0 0,0 1 1 0 0,0-1-1 0 0,0 1 1 0 0,1 0-1 0 0,-1-1 1 0 0,0 1-1 0 0,0 0 1 0 0,0-1-1 0 0,-1 1 1 0 0,1-1-1 0 0,0 1 1 0 0,0 0-1 0 0,0-1 1 0 0,0 1-1 0 0,-1 0 1 0 0,1-1-1 0 0,0 1 0 0 0,0-1 1 0 0,-1 1-1 0 0,1-1 1 0 0,0 1-1 0 0,-1-1 1 0 0,1 1-1 0 0,-1-1 1 0 0,1 1-1 0 0,-1-1 1 0 0,1 1-1 0 0,-1-1 1 0 0,1 0-1 0 0,-1 1 1 0 0,1-1-1 0 0,-1 0 1 0 0,1 1-1 0 0,-1-1 1 0 0,0 0-1 0 0,1 0 0 0 0,-1 0 1 0 0,0 1-1 0 0,1-1 1 0 0,-1 0-1 0 0,1 0-2 0 0,-3 0 17 0 0,0 0-1 0 0,0 1 0 0 0,0 0 1 0 0,0-1-1 0 0,0 1 0 0 0,0 0 1 0 0,0 1-1 0 0,0-1 0 0 0,1 0 0 0 0,-3 2-16 0 0,-19 8 129 0 0,-1-5-21 0 0,0-1-1 0 0,0-1 1 0 0,0-2-1 0 0,-1 0 1 0 0,-8-2-108 0 0,34 0 16 0 0,-1 0 1 0 0,0 0-1 0 0,1 0 1 0 0,-1 0-1 0 0,0 0 1 0 0,1 0-1 0 0,-1 0 1 0 0,1 0-1 0 0,-1-1 1 0 0,0 1-1 0 0,1 0 1 0 0,-1 0-1 0 0,1-1 1 0 0,-1 1-1 0 0,1 0 1 0 0,-1-1-1 0 0,1 1 1 0 0,-1 0-1 0 0,1-1 1 0 0,-1 1-17 0 0,-9-5-1372 0 0,10 5-5274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0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563 14 7432 0 0,'16'-2'533'0'0,"-12"-1"-144"0"0,-10-2-165 0 0,-10 3 74 0 0,0 1-1 0 0,0 0 0 0 0,0 2 1 0 0,-14 1-298 0 0,21-1 192 0 0,-1 0-98 0 0,1 0-1 0 0,0 1 1 0 0,0 0 0 0 0,-1 1-94 0 0,-18 4 271 0 0,-3 2 341 0 0,30-8-571 0 0,-1-1 0 0 0,1 1 0 0 0,0 0 0 0 0,0 0 0 0 0,0-1 0 0 0,0 1 0 0 0,-1 0 1 0 0,1 0-1 0 0,0 0 0 0 0,0 0 0 0 0,1 0 0 0 0,-1 0 0 0 0,0 1 0 0 0,0-1 0 0 0,0 0 0 0 0,1 0 0 0 0,-1 1 0 0 0,1-1 1 0 0,-1 0-1 0 0,1 1-41 0 0,-15 19 489 0 0,14-15-438 0 0,0-1 1 0 0,0 0-1 0 0,1 0 0 0 0,0 0 1 0 0,0 0-1 0 0,0 1 0 0 0,1-1 1 0 0,-1 0-1 0 0,1 0 0 0 0,1 0 0 0 0,0 4-51 0 0,2 0 40 0 0,0-1 0 0 0,0 0 0 0 0,1 0-1 0 0,0 0 1 0 0,0-1 0 0 0,4 4-40 0 0,18 24 245 0 0,-2 3 0 0 0,16 29-245 0 0,-11-7 304 0 0,-29-59-297 0 0,-1 0 0 0 0,0-1 0 0 0,1 1 0 0 0,-1 0 0 0 0,0-1 0 0 0,0 1 0 0 0,1 0 0 0 0,-1-1 0 0 0,0 1 0 0 0,0 0 0 0 0,0-1 0 0 0,0 1-1 0 0,0 0 1 0 0,0 0 0 0 0,0-1 0 0 0,0 1 0 0 0,-1 0 0 0 0,1-1 0 0 0,0 1 0 0 0,0 0 0 0 0,0-1 0 0 0,-1 1 0 0 0,1 0 0 0 0,0-1 0 0 0,-1 1 0 0 0,1-1 0 0 0,-1 1 0 0 0,1-1 0 0 0,0 1 0 0 0,-1-1-1 0 0,1 1 1 0 0,-1-1 0 0 0,0 1 0 0 0,1-1 0 0 0,-1 1-7 0 0,-24 14 84 0 0,17-10-40 0 0,1-2-26 0 0,0 0 1 0 0,0 0-1 0 0,0 0 0 0 0,0-1 0 0 0,0 0 1 0 0,-1 0-1 0 0,1 0 0 0 0,-1-1 1 0 0,0-1-1 0 0,1 1 0 0 0,-5-1-18 0 0,-16 2 14 0 0,9 0-10 0 0,0 0 0 0 0,0-1 1 0 0,-1-1-1 0 0,1-1 1 0 0,0-1-1 0 0,0 0 1 0 0,0-1-1 0 0,1-1 1 0 0,-8-4-5 0 0,18 6 1 0 0,1 0 1 0 0,-1 1 0 0 0,0-1 0 0 0,0 2 0 0 0,-6-1-2 0 0,-27-4 7 0 0,17-2-1854 0 0,1 1-7386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0.7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5016 0 0,'-2'54'7099'0'0,"1"-28"-6943"0"0,0-1 0 0 0,2 0 1 0 0,1 1-157 0 0,5 71 16 0 0,-5-64 101 0 0,-2-1 1 0 0,-1 6-118 0 0,0 6 98 0 0,1-43-22 0 0,0-1 0 0 0,0 0-9 0 0,0 0-2 0 0,0 0 6 0 0,0 0-5 0 0,0 0-19 0 0,0 0-1691 0 0,0 0-6761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1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438 14 9144 0 0,'0'0'29'0'0,"0"0"0"0"0,0 0 1 0 0,0 0-1 0 0,0-1 1 0 0,0 1-1 0 0,0 0 0 0 0,0 0 1 0 0,0 0-1 0 0,0-1 0 0 0,0 1 1 0 0,0 0-1 0 0,0 0 0 0 0,0 0 1 0 0,0-1-1 0 0,0 1 1 0 0,0 0-1 0 0,0 0 0 0 0,0 0 1 0 0,0-1-1 0 0,1 1 0 0 0,-1 0 1 0 0,0 0-1 0 0,0 0 0 0 0,0 0 1 0 0,0-1-1 0 0,0 1 1 0 0,0 0-1 0 0,1 0 0 0 0,-1 0 1 0 0,0 0-1 0 0,0 0 0 0 0,0 0 1 0 0,0-1-1 0 0,1 1 0 0 0,-1 0 1 0 0,0 0-1 0 0,0 0 0 0 0,0 0 1 0 0,1 0-1 0 0,-1 0 1 0 0,0 0-1 0 0,0 0 0 0 0,0 0 1 0 0,1 0-1 0 0,-1 0 0 0 0,0 0 1 0 0,0 0-1 0 0,0 0 0 0 0,1 0 1 0 0,-1 0-1 0 0,0 0 1 0 0,0 0-1 0 0,0 0 0 0 0,1 0 1 0 0,-1 0-1 0 0,0 1 0 0 0,0-1 1 0 0,0 0-30 0 0,-1-2 1108 0 0,-2-1-942 0 0,2 2 295 0 0,1 1-134 0 0,-36-1-620 0 0,25 0 240 0 0,-1 1-1 0 0,1 0 0 0 0,0 0 0 0 0,-1 1 1 0 0,1 0-1 0 0,-1 1 0 0 0,1 0 1 0 0,0 1-1 0 0,-2 1 54 0 0,-11 4-21 0 0,-13 7-12 0 0,35-14 32 0 0,1 0 0 0 0,-1 0 1 0 0,1 0-1 0 0,-1 0 0 0 0,1 1 0 0 0,0-1 1 0 0,-1 0-1 0 0,1 1 0 0 0,0-1 0 0 0,0 1 0 0 0,0-1 1 0 0,0 1-1 0 0,0-1 0 0 0,1 1 0 0 0,-1 0 1 0 0,0-1-1 0 0,1 1 0 0 0,-1 0 0 0 0,1 0 1 0 0,0 0 0 0 0,-8 8 38 0 0,8-9-35 0 0,-1-1 0 0 0,0 0 0 0 0,1 1 1 0 0,-1-1-1 0 0,1 1 0 0 0,-1-1 0 0 0,1 1 0 0 0,0-1 0 0 0,-1 1 0 0 0,1-1 0 0 0,-1 1 1 0 0,1-1-1 0 0,0 1 0 0 0,0 0 0 0 0,-1-1 0 0 0,1 1 0 0 0,0-1 0 0 0,0 1 0 0 0,0 0 0 0 0,0-1 1 0 0,-1 1-1 0 0,1 0 0 0 0,0-1 0 0 0,0 1 0 0 0,0 0 0 0 0,0-1 0 0 0,1 1-3 0 0,2 13 48 0 0,-3-11-41 0 0,1-1-1 0 0,0 1 0 0 0,-1 0 1 0 0,1 0-1 0 0,0-1 0 0 0,0 1 1 0 0,1 0-1 0 0,-1-1 0 0 0,1 1 1 0 0,-1-1-1 0 0,1 0 0 0 0,0 1-6 0 0,21 19 101 0 0,0-2-1 0 0,2-1 1 0 0,18 11-101 0 0,36 28 330 0 0,-54-43-171 0 0,-22-13-144 0 0,0-1 0 0 0,0 0 0 0 0,0 1 0 0 0,-1 0 0 0 0,1 0 0 0 0,0-1 1 0 0,-1 2-1 0 0,0-1 0 0 0,1 0 0 0 0,-1 0 0 0 0,0 1 0 0 0,1 1-15 0 0,-2-2 15 0 0,0 0-1 0 0,0 0 0 0 0,0 0 1 0 0,-1 0-1 0 0,1 1 0 0 0,-1-1 1 0 0,1 0-1 0 0,-1 0 1 0 0,0 1-1 0 0,1-1 0 0 0,-1 0 1 0 0,-1 1-1 0 0,1-1 0 0 0,0 0 1 0 0,0 1-1 0 0,-1-1 0 0 0,0 0 1 0 0,1 0-1 0 0,-1 0 1 0 0,0 1-1 0 0,0-1 0 0 0,0 0-14 0 0,-1 0 17 0 0,0 0-1 0 0,-1 0 1 0 0,1 0 0 0 0,0 0-1 0 0,-1-1 1 0 0,0 1 0 0 0,1-1-1 0 0,-1 0 1 0 0,0 1-1 0 0,0-1 1 0 0,1-1 0 0 0,-1 1-1 0 0,-2 0-16 0 0,-62 15 81 0 0,29-6-45 0 0,-1-2 0 0 0,0-2-1 0 0,0-1 1 0 0,-20-1-36 0 0,29-3-120 0 0,19 0-47 0 0,1-1 0 0 0,-1 1-1 0 0,1-2 1 0 0,-1 0 0 0 0,1 0 0 0 0,-1-1-1 0 0,1 0 1 0 0,0-1 0 0 0,-6-2 167 0 0,13 4-8869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0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91 7136 0 0,'13'-1'119'0'0,"1"-1"0"0"0,0-1 0 0 0,-1 0 0 0 0,1-1 0 0 0,-1-1 0 0 0,7-3-119 0 0,-3 1 84 0 0,128-35 166 0 0,-137 40-261 0 0,0 0-1 0 0,1 1 1 0 0,-1 0 0 0 0,5 0 11 0 0,-6 1-257 0 0,-1 0 0 0 0,1-1 1 0 0,0 0-1 0 0,-1-1 0 0 0,1 1 0 0 0,1-2 257 0 0,-6 2-4726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2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19 429 5824 0 0,'13'-4'1109'0'0,"-12"1"-220"0"0,-8 2-222 0 0,7 1 168 0 0,0 0-241 0 0,0 0-64 0 0,0-4-262 0 0,0 1 1 0 0,0 0-1 0 0,0 0 0 0 0,0 0 1 0 0,0 0-1 0 0,0 0 1 0 0,-1 0-1 0 0,0 0 1 0 0,0-2-269 0 0,-4-13 84 0 0,1-1 1 0 0,1 0-1 0 0,1 1 1 0 0,0-1-1 0 0,2-3-84 0 0,-5-40 76 0 0,4 53-45 0 0,0 0 0 0 0,1-1 0 0 0,1 1 0 0 0,-1-1-1 0 0,1 1 1 0 0,1 0 0 0 0,0 0 0 0 0,1-4-31 0 0,-2 6 47 0 0,1 0 1 0 0,-2 0-1 0 0,1 0 0 0 0,-1 0 1 0 0,0-3-48 0 0,-1 1 40 0 0,1 8-34 0 0,1 1-1 0 0,-1-1 0 0 0,0 0 0 0 0,0 1 1 0 0,0-1-1 0 0,0 0 0 0 0,1 1 1 0 0,-1-1-1 0 0,0 0 0 0 0,1 1 1 0 0,-1-1-1 0 0,0 0 0 0 0,1 1 1 0 0,-1-1-1 0 0,1 1 0 0 0,-1-1 0 0 0,1 1 1 0 0,0-1-6 0 0,-1 1 16 0 0,1-1 0 0 0,-1 1 0 0 0,1-1 0 0 0,0 0 0 0 0,-1 1 0 0 0,0-1 0 0 0,1 0 0 0 0,-1 1 0 0 0,1-1 0 0 0,-1 0 0 0 0,0 1 0 0 0,1-1 0 0 0,-1 0 0 0 0,0 0 0 0 0,0 1 0 0 0,0-1 0 0 0,0 0 0 0 0,1 0-16 0 0,22 2 243 0 0,-19 1-239 0 0,0 0-1 0 0,-1 0 1 0 0,1 0-1 0 0,0 1 1 0 0,-1 0 0 0 0,1 0-1 0 0,-1 0 1 0 0,0 0-1 0 0,0 0 1 0 0,0 1 0 0 0,0-1-1 0 0,0 1 1 0 0,1 2-4 0 0,13 16 6 0 0,-2-3-2 0 0,-1 1 0 0 0,-1 0 1 0 0,0 1-1 0 0,7 18-4 0 0,-9-18 1 0 0,-8-16-1 0 0,-1-1 1 0 0,1 1 0 0 0,0-1 0 0 0,0 0 0 0 0,0 0 0 0 0,0 0 0 0 0,1 0-1 0 0,0 0 1 0 0,0-1 0 0 0,0 0 0 0 0,0 0 0 0 0,0 0 0 0 0,1 0 0 0 0,-1-1 0 0 0,1 1-1 0 0,-1-1 1 0 0,2 0-1 0 0,9 6 2 0 0,-13-7-2 0 0,0 0 0 0 0,0 1 0 0 0,0-1 0 0 0,0 0 0 0 0,0 0 0 0 0,0-1 0 0 0,0 1 0 0 0,0 0 0 0 0,0-1 0 0 0,0 1 0 0 0,0-1 0 0 0,0 1 0 0 0,0-1 0 0 0,1 0 0 0 0,-1 0 0 0 0,0 0 0 0 0,0 0 0 0 0,0-1 0 0 0,2 1 0 0 0,16-5 4 0 0,-16 4-2 0 0,-1 1 0 0 0,0-1 0 0 0,0 0 0 0 0,0 0-1 0 0,1 0 1 0 0,-1 0 0 0 0,0-1 0 0 0,0 1-1 0 0,-1-1 1 0 0,2 0-2 0 0,11-6 17 0 0,-14 8-12 0 0,0-1 1 0 0,0 1-1 0 0,0 0 0 0 0,0-1 0 0 0,-1 1 0 0 0,1-1 0 0 0,0 1 1 0 0,0-1-1 0 0,-1 1 0 0 0,1-1 0 0 0,0 1 0 0 0,-1-1 0 0 0,1 0 0 0 0,-1 1 1 0 0,1-1-1 0 0,-1 0 0 0 0,1 1 0 0 0,-1-1 0 0 0,1 0 0 0 0,-1 0 1 0 0,0 0-1 0 0,1 0 0 0 0,-1 1 0 0 0,0-1 0 0 0,0 0 0 0 0,1 0 0 0 0,-1 0 1 0 0,0 0-1 0 0,0 0 0 0 0,0 0 0 0 0,0 1 0 0 0,0-1 0 0 0,0 0 1 0 0,-1 0-1 0 0,1 0 0 0 0,0 0-5 0 0,0-13 169 0 0,0-2 79 0 0,0-1 0 0 0,-2 1-1 0 0,0-4-247 0 0,1 14 57 0 0,0 1-1 0 0,0 0 0 0 0,-1 0 0 0 0,0 1 0 0 0,0-1 0 0 0,0 0 1 0 0,0 0-1 0 0,-1 1 0 0 0,0 0 0 0 0,0-1 0 0 0,0 1 1 0 0,-1-1-57 0 0,-1-1 36 0 0,0 0 0 0 0,1 0 0 0 0,0 0 0 0 0,0 0 0 0 0,0-1 0 0 0,1 1 1 0 0,0-1-1 0 0,-1-3-36 0 0,-7-10 43 0 0,10 18-45 0 0,-1 0-1 0 0,1 0 1 0 0,0 0 0 0 0,0 0 0 0 0,0 0 0 0 0,0-1 0 0 0,0 1 0 0 0,0 0 0 0 0,0 0 0 0 0,1-1 0 0 0,-1 1 0 0 0,1 0 0 0 0,0-1 0 0 0,0 1 0 0 0,0-1 2 0 0,0 2-34 0 0,0 0 0 0 0,-1 1 1 0 0,1-1-1 0 0,0 1 0 0 0,0-1 0 0 0,0 0 0 0 0,1 1 1 0 0,-1-1-1 0 0,0 0 0 0 0,0 1 0 0 0,0-1 1 0 0,0 1-1 0 0,0-1 0 0 0,1 1 0 0 0,-1-1 0 0 0,0 0 1 0 0,1 1-1 0 0,-1-1 0 0 0,0 1 0 0 0,1-1 1 0 0,-1 1-1 0 0,1-1 0 0 0,-1 1 0 0 0,0 0 1 0 0,1-1-1 0 0,-1 1 0 0 0,1-1 0 0 0,-1 1 0 0 0,1 0 1 0 0,0 0-1 0 0,-1-1 0 0 0,1 1 0 0 0,-1 0 1 0 0,1 0-1 0 0,0 0 0 0 0,-1-1 0 0 0,1 1 1 0 0,-1 0-1 0 0,1 0 0 0 0,0 0 0 0 0,-1 0 0 0 0,1 0 1 0 0,-1 0-1 0 0,1 0 0 0 0,0 0 0 0 0,-1 1 1 0 0,1-1-1 0 0,-1 0 0 0 0,1 0 34 0 0,2 0-724 0 0,-1 0-9522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2.5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210 35 4616 0 0,'0'0'80'0'0,"1"-1"0"0"0,0 1 0 0 0,0 0 0 0 0,-1-1 0 0 0,1 1 0 0 0,0 0 0 0 0,0 0 0 0 0,0-1 0 0 0,0 1 0 0 0,0 0 0 0 0,-1 0 0 0 0,1 0 0 0 0,0 0 0 0 0,0 0 0 0 0,0 0 0 0 0,0 0 0 0 0,0 1 0 0 0,-1-1 0 0 0,1 0 0 0 0,1 0-80 0 0,-2 1 43 0 0,0-1 0 0 0,0 0 0 0 0,1 0 0 0 0,-1 0 0 0 0,0 1 0 0 0,1-1 1 0 0,-1 0-1 0 0,0 0 0 0 0,1 0 0 0 0,-1 0 0 0 0,0 0 0 0 0,1 0 0 0 0,-1 0 1 0 0,0 0-1 0 0,1 0 0 0 0,-1 0 0 0 0,0 0 0 0 0,1 0 0 0 0,-1 0 0 0 0,0 0 0 0 0,1 0 1 0 0,-1 0-1 0 0,0 0 0 0 0,1 0 0 0 0,-1 0 0 0 0,0-1 0 0 0,1 1 0 0 0,-1 0 0 0 0,0 0 1 0 0,0 0-1 0 0,1 0 0 0 0,-1-1 0 0 0,0 1 0 0 0,0 0 0 0 0,1 0 0 0 0,-1-1 1 0 0,0 1-1 0 0,0 0 0 0 0,0-1 0 0 0,1 1 0 0 0,-1 0 0 0 0,0 0 0 0 0,0-1 0 0 0,0 1 1 0 0,0 0-1 0 0,0-1-43 0 0,0 1 385 0 0,0 0 4 0 0,0 0-69 0 0,0-7-277 0 0,0 0 585 0 0,-7 14-181 0 0,-47 47 140 0 0,33-33-433 0 0,1 0 0 0 0,0 1 0 0 0,2 2 1 0 0,-10 14-155 0 0,11-11 59 0 0,11-17-44 0 0,-1-1 1 0 0,2 1 0 0 0,-1 0-1 0 0,1 0 1 0 0,1 1 0 0 0,0-1-1 0 0,1 1 1 0 0,0 0 0 0 0,0 2-16 0 0,-2 9-2 0 0,4-20 1 0 0,1 1 1 0 0,-1 0-1 0 0,0 0 1 0 0,1-1-1 0 0,0 1 1 0 0,-1 0-1 0 0,1 0 0 0 0,0 0 1 0 0,1 0-1 0 0,-1-1 1 0 0,0 1-1 0 0,1 0 0 0 0,-1 0 1 0 0,1-1-1 0 0,0 1 1 0 0,0 0-1 0 0,0-1 0 0 0,0 1 1 0 0,1-1-1 0 0,-1 1 1 0 0,1-1-1 0 0,1 3 1 0 0,-1-2-15 0 0,1 0 0 0 0,-1 0 0 0 0,1 0-1 0 0,0-1 1 0 0,0 1 0 0 0,0-1 0 0 0,0 1 0 0 0,0-1 0 0 0,0 0 0 0 0,1 0 0 0 0,-1 0-1 0 0,1-1 1 0 0,-1 1 0 0 0,1-1 0 0 0,3 1 15 0 0,0-1-15 0 0,-1 0 0 0 0,1 0 0 0 0,-1-1 0 0 0,1 0 0 0 0,0 0 1 0 0,-1 0-1 0 0,1-1 0 0 0,-1 0 0 0 0,2-1 15 0 0,9-2 9 0 0,0-2 0 0 0,0 0 1 0 0,-1-1-1 0 0,0 0 0 0 0,0-2 1 0 0,11-7-10 0 0,-20 11 48 0 0,0-1 1 0 0,-1 0-1 0 0,1 0 1 0 0,-1 0-1 0 0,3-5-48 0 0,21-20 471 0 0,-25 25-393 0 0,1 0 0 0 0,-1-1-1 0 0,0 1 1 0 0,-1-1 0 0 0,0 0 0 0 0,0 0 0 0 0,0 0-1 0 0,-1 0 1 0 0,0-1 0 0 0,-1 0 0 0 0,2-4-78 0 0,5-15 205 0 0,-8 23-167 0 0,0 0 0 0 0,0 0 0 0 0,-1 0 0 0 0,1 0 0 0 0,-1 0 0 0 0,0-1 0 0 0,0 1 0 0 0,0 0-1 0 0,-1 0 1 0 0,1 0 0 0 0,-1 0 0 0 0,0 0 0 0 0,0 0 0 0 0,-1 0 0 0 0,1 0 0 0 0,-1 0 0 0 0,0 0 0 0 0,0 0-1 0 0,0 1 1 0 0,0-1 0 0 0,-1 1 0 0 0,0-2-38 0 0,-6-5 80 0 0,0 0 0 0 0,0 1 0 0 0,0 0 0 0 0,-2 0 0 0 0,1 1 0 0 0,-6-4-80 0 0,8 8 57 0 0,0-1 1 0 0,0 1 0 0 0,0 1 0 0 0,-1 0-1 0 0,0 0 1 0 0,0 0 0 0 0,-2 1-58 0 0,-39-14 196 0 0,44 13-568 0 0,0 1 0 0 0,1 0 0 0 0,-1 1 1 0 0,0-1-1 0 0,-5 0 372 0 0,9 2-9525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2.8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 7232 0 0,'0'-1'12'0'0,"0"1"1"0"0,0-1 0 0 0,0 1-1 0 0,0-1 1 0 0,0 1 0 0 0,0-1-1 0 0,0 1 1 0 0,0-1 0 0 0,0 1-1 0 0,0 0 1 0 0,0-1-1 0 0,1 1 1 0 0,-1-1 0 0 0,0 1-1 0 0,0-1 1 0 0,1 1 0 0 0,-1-1-1 0 0,0 1 1 0 0,1 0 0 0 0,-1-1-1 0 0,0 1 1 0 0,1 0 0 0 0,-1-1-1 0 0,0 1 1 0 0,1 0-1 0 0,-1 0 1 0 0,1-1 0 0 0,-1 1-1 0 0,1 0 1 0 0,-1 0 0 0 0,1 0-1 0 0,-1-1 1 0 0,1 1 0 0 0,-1 0-1 0 0,1 0 1 0 0,-1 0-13 0 0,23 2 918 0 0,-21-1-853 0 0,-1-1-1 0 0,1 0 0 0 0,0 1 1 0 0,-1-1-1 0 0,1 0 0 0 0,0 0 1 0 0,-1 0-1 0 0,1 0 0 0 0,0 0 0 0 0,-1 0 1 0 0,1-1-1 0 0,1 1-64 0 0,13 20 1483 0 0,-16 14-1144 0 0,2-1 0 0 0,1 1 0 0 0,3 7-339 0 0,11 77 365 0 0,-16-111-249 0 0,0 0-1 0 0,-1 1 0 0 0,0-1 0 0 0,0 0 1 0 0,-1 0-1 0 0,1 0 0 0 0,-2 0 0 0 0,1 0 1 0 0,-2 5-116 0 0,1-9 50 0 0,1 1 0 0 0,0-1 1 0 0,1 0-1 0 0,-1 1 1 0 0,1-1-1 0 0,-1 0 0 0 0,1 1 1 0 0,0-1-1 0 0,0 1-50 0 0,0-1 68 0 0,-13-2-1571 0 0,13-1-7291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3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7328 0 0,'10'-1'425'0'0,"0"0"0"0"0,0-1 0 0 0,0 0 0 0 0,9-3-425 0 0,26-5 124 0 0,1 7-119 0 0,22 2-5 0 0,-21 1-49 0 0,14-4 49 0 0,79-2 140 0 0,-87 6 383 0 0,0-3 0 0 0,34-7-523 0 0,-73 8 145 0 0,0 1 0 0 0,0 1 1 0 0,0 0-1 0 0,0 1 0 0 0,-1 0 0 0 0,1 1 0 0 0,0 0 0 0 0,-1 2 0 0 0,1-1 0 0 0,-1 2-145 0 0,-6-4-82 0 0,-1 0 0 0 0,0 0-1 0 0,1 0 1 0 0,-1 0 0 0 0,1-1 0 0 0,1-1 82 0 0,-3 1-790 0 0,-3 0-6688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4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1 116 1496 0 0,'0'0'84'0'0,"1"0"0"0"0,0 1 0 0 0,0-1 0 0 0,0 0 0 0 0,0 0 0 0 0,0 0 1 0 0,0 1-1 0 0,0-1 0 0 0,0 0 0 0 0,0 1 0 0 0,-1-1 0 0 0,1 1 0 0 0,0-1 0 0 0,0 1 0 0 0,-1-1 0 0 0,2 2-84 0 0,-1-2 122 0 0,-1 1-1 0 0,1 0 0 0 0,0-1 0 0 0,0 1 0 0 0,0-1 0 0 0,0 1 1 0 0,-1-1-1 0 0,1 1 0 0 0,0-1 0 0 0,0 0 0 0 0,0 1 1 0 0,0-1-1 0 0,0 0 0 0 0,0 0 0 0 0,0 0 0 0 0,0 0 1 0 0,0 0-1 0 0,0 0 0 0 0,0 0 0 0 0,1 0-121 0 0,211-24 1813 0 0,-172 17-1361 0 0,19-6-452 0 0,-29 5 117 0 0,1 2-1 0 0,0 1 1 0 0,11 0-117 0 0,122-9 353 0 0,28-3 316 0 0,-74 11-197 0 0,-50 1 121 0 0,1 3 0 0 0,45 5-593 0 0,-76-1 520 0 0,36-3-520 0 0,-21 0 137 0 0,33-5 108 0 0,-19 1-114 0 0,-41 4-170 0 0,-12 2-297 0 0,0-2 0 0 0,0 0 0 0 0,-1-1 0 0 0,7-1 336 0 0,-17 2-7298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5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366 12 6424 0 0,'-11'-1'121'0'0,"-3"-4"347"0"0,-13 0 184 0 0,13 6-481 0 0,0 1-1 0 0,1 0 1 0 0,-1 1 0 0 0,1 1-1 0 0,-1 0 1 0 0,-6 3-171 0 0,0 0 167 0 0,9-3-17 0 0,0-1 0 0 0,0 2-1 0 0,1-1 1 0 0,0 1 0 0 0,0 1 0 0 0,0 0 0 0 0,-4 3-150 0 0,3-1 139 0 0,5-4-63 0 0,0 1 1 0 0,1-1-1 0 0,-1 1 1 0 0,1 0-1 0 0,0 0 0 0 0,1 0 1 0 0,-1 1-1 0 0,1 0 1 0 0,-2 3-77 0 0,1 0 131 0 0,0 1-1 0 0,1 1 1 0 0,0-1 0 0 0,0 0 0 0 0,1 1 0 0 0,-1 10-131 0 0,-2 1 246 0 0,4-18-186 0 0,1 0-1 0 0,0 1 0 0 0,0-1 0 0 0,0 1 0 0 0,1-1 1 0 0,-1 1-1 0 0,1-1 0 0 0,0 1-59 0 0,1 12 78 0 0,-1-7-25 0 0,0 0 0 0 0,1-1 1 0 0,0 1-1 0 0,0 0 0 0 0,1-1 0 0 0,0 1 1 0 0,1-1-1 0 0,0 1 0 0 0,1-1 1 0 0,0 0-1 0 0,0 0 0 0 0,2 1-53 0 0,10 15 161 0 0,-13-19-151 0 0,1 0-1 0 0,-1 0 0 0 0,1-1 0 0 0,1 1 0 0 0,-1-1 0 0 0,1 0 0 0 0,0-1 0 0 0,0 1 0 0 0,0-1 0 0 0,2 2-9 0 0,-2-4-1 0 0,5 5-2 0 0,0 0-1 0 0,0-1 1 0 0,1 0-1 0 0,0-1 1 0 0,0 0-1 0 0,1 0 0 0 0,-1-2 1 0 0,5 2 3 0 0,4-2-34 0 0,0 0 1 0 0,1-1-1 0 0,-1-1 1 0 0,1-1-1 0 0,13-2 34 0 0,21 0-1660 0 0,-37 1-6449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5.6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28 5320 0 0,'0'0'25'0'0,"0"1"0"0"0,0-1 0 0 0,1 1 0 0 0,-1-1 0 0 0,0 0-1 0 0,0 1 1 0 0,0-1 0 0 0,1 0 0 0 0,-1 0 0 0 0,0 1 0 0 0,0-1 0 0 0,1 0 0 0 0,-1 0 0 0 0,0 1 0 0 0,1-1 0 0 0,-1 0 0 0 0,0 0 0 0 0,1 1 0 0 0,-1-1 0 0 0,0 0-1 0 0,1 0 1 0 0,-1 0 0 0 0,0 0 0 0 0,1 0 0 0 0,-1 0 0 0 0,0 0 0 0 0,1 0 0 0 0,-1 0 0 0 0,1 0 0 0 0,-1 0 0 0 0,0 0 0 0 0,1 0 0 0 0,-1 0 0 0 0,1 0 0 0 0,-1 0 0 0 0,0 0-1 0 0,1 0-24 0 0,21-4 1623 0 0,-11 2-983 0 0,25-6 51 0 0,-16 2-537 0 0,13 1-83 0 0,0 1 0 0 0,0 1 0 0 0,0 2 0 0 0,28 2-71 0 0,-56-1-33 0 0,0 1 0 0 0,0-1-1 0 0,0 1 1 0 0,0 0 0 0 0,-1 0-1 0 0,1 0 1 0 0,0 1 0 0 0,-1-1-1 0 0,1 1 1 0 0,-1 0 0 0 0,4 3 33 0 0,-6-3-25 0 0,1 0 0 0 0,-1 0 0 0 0,0 0 0 0 0,1 1 1 0 0,-1-1-1 0 0,0 1 0 0 0,-1 0 0 0 0,1 0 1 0 0,0-1-1 0 0,-1 1 0 0 0,0 0 0 0 0,1 0 0 0 0,-1 1 1 0 0,0-1-1 0 0,-1 0 0 0 0,1 0 0 0 0,0 2 25 0 0,0 6-43 0 0,1 1-1 0 0,-2 0 0 0 0,0 0 0 0 0,0-1 1 0 0,-1 1-1 0 0,-2 7 44 0 0,2-10-31 0 0,-1-1 1 0 0,1 0 0 0 0,-2 0-1 0 0,1-1 1 0 0,-1 1 0 0 0,-1 0-1 0 0,1-1 1 0 0,-1 0-1 0 0,-5 7 31 0 0,-26 20-56 0 0,31-29 51 0 0,3-4 2 0 0,0 1 1 0 0,0-1-1 0 0,0 0 1 0 0,0 1-1 0 0,0-1 0 0 0,0 1 1 0 0,0 0-1 0 0,1-1 1 0 0,-1 1-1 0 0,0 0 1 0 0,1-1-1 0 0,0 1 0 0 0,-1 0 1 0 0,1 0-1 0 0,0-1 1 0 0,0 2 2 0 0,-4 3-1040 0 0,4-6-4088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6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18 143 4120 0 0,'1'9'210'0'0,"1"0"1"0"0,0 1-1 0 0,0-1 0 0 0,4 8-210 0 0,-2-2 207 0 0,-2-6-132 0 0,-1 1-1 0 0,0-1 1 0 0,-1 1 0 0 0,0-1 0 0 0,0 1 0 0 0,-1-1 0 0 0,0 0-1 0 0,-2 5-74 0 0,-2 37 252 0 0,5 70 1754 0 0,-13-87-472 0 0,13-34-1493 0 0,0 0-1 0 0,0 1 0 0 0,0-1 1 0 0,0 0-1 0 0,0 1 0 0 0,-1-1 1 0 0,1 0-1 0 0,0 1 1 0 0,0-1-1 0 0,-1 0 0 0 0,1 0 1 0 0,0 1-1 0 0,0-1 0 0 0,-1 0 1 0 0,1 0-1 0 0,0 0 0 0 0,0 1 1 0 0,-1-1-1 0 0,1 0 0 0 0,0 0 1 0 0,-1 0-1 0 0,1 0 0 0 0,0 0 1 0 0,-1 1-1 0 0,1-1 0 0 0,0 0 1 0 0,-1 0-1 0 0,1 0 0 0 0,0 0 1 0 0,-1 0-1 0 0,1 0 0 0 0,0 0 1 0 0,-1 0-1 0 0,1-1 1 0 0,-1 1-1 0 0,1 0 0 0 0,0 0 1 0 0,-1 0-1 0 0,1 0 0 0 0,0 0 1 0 0,0 0-1 0 0,-1-1 0 0 0,1 1 1 0 0,0 0-1 0 0,-1 0 0 0 0,1 0 1 0 0,0-1-1 0 0,0 1 0 0 0,-1 0 1 0 0,1 0-1 0 0,0-1 0 0 0,0 1 1 0 0,0 0-1 0 0,-1-1 0 0 0,1 1 1 0 0,0 0-1 0 0,0-1 1 0 0,0 1-1 0 0,0 0 0 0 0,0-1 1 0 0,0 1-1 0 0,0 0 0 0 0,0-1 1 0 0,0 1-1 0 0,0-1-40 0 0,1-22 78 0 0,1 0 1 0 0,2 0-1 0 0,0 0 1 0 0,2 0-1 0 0,0 1 0 0 0,1 0 1 0 0,2 0-79 0 0,11-40 150 0 0,-15 49-111 0 0,1 0-1 0 0,0 0 1 0 0,1 0 0 0 0,1 1 0 0 0,-1 0 0 0 0,9-9-39 0 0,13-20 88 0 0,-22 32-66 0 0,-1 1 1 0 0,1-1-1 0 0,1 2 0 0 0,-1-1 0 0 0,2 1 1 0 0,-1 0-1 0 0,0 1 0 0 0,10-5-22 0 0,3-1 52 0 0,1 0 0 0 0,0 2-1 0 0,8-3-51 0 0,-26 12 14 0 0,0 0 0 0 0,0 0 0 0 0,0 1-1 0 0,0-1 1 0 0,0 1 0 0 0,0 0 0 0 0,1 0 0 0 0,-1 1 0 0 0,0-1-1 0 0,3 2-13 0 0,17 0 33 0 0,-21-2-26 0 0,0 0 0 0 0,-1 1 0 0 0,1-1 0 0 0,-1 0 0 0 0,1 1 0 0 0,-1 0 1 0 0,0 0-1 0 0,1 0 0 0 0,-1 0 0 0 0,0 0 0 0 0,1 0 0 0 0,-1 0 0 0 0,0 1 0 0 0,0-1 0 0 0,0 1 0 0 0,0 0 0 0 0,0-1 1 0 0,-1 1-1 0 0,1 0 0 0 0,0 0 0 0 0,-1 0 0 0 0,1 1-7 0 0,5 6 21 0 0,-6-8-18 0 0,0 0 0 0 0,0 0 0 0 0,0 0 0 0 0,0 0-1 0 0,-1 0 1 0 0,1 0 0 0 0,0 1 0 0 0,-1-1-1 0 0,1 0 1 0 0,0 0 0 0 0,-1 0 0 0 0,1 1 0 0 0,-1-1-1 0 0,0 0 1 0 0,1 1 0 0 0,-1-1 0 0 0,0 0 0 0 0,0 1-1 0 0,0-1 1 0 0,0 1 0 0 0,0-1 0 0 0,0 0 0 0 0,0 1-1 0 0,-1-1 1 0 0,1 0 0 0 0,0 1 0 0 0,-1-1 0 0 0,1 0-1 0 0,-1 0 1 0 0,0 1-3 0 0,-4 10 38 0 0,-16 24 15 0 0,14-28-51 0 0,0-1-1 0 0,-1 0 1 0 0,-1-1 0 0 0,1 0 0 0 0,-1 0-1 0 0,0 0 1 0 0,0-2 0 0 0,0 1 0 0 0,-1-1-2 0 0,-2 1 3 0 0,2 1 1 0 0,-1 0-1 0 0,1 0 1 0 0,0 1 0 0 0,0 0-1 0 0,-4 4-3 0 0,-13 12 17 0 0,21-19-11 0 0,1 0 0 0 0,0 0-1 0 0,0 0 1 0 0,0 1-1 0 0,1 0 1 0 0,-2 1-6 0 0,-7 16 84 0 0,12-21-81 0 0,1 0-1 0 0,0-1 0 0 0,-1 1 0 0 0,1-1 1 0 0,0 1-1 0 0,0-1 0 0 0,-1 1 1 0 0,1 0-1 0 0,0-1 0 0 0,0 1 0 0 0,0-1 1 0 0,0 1-1 0 0,0 0 0 0 0,0-1 1 0 0,0 1-1 0 0,0 0 0 0 0,0-1 0 0 0,0 1 1 0 0,0 0-1 0 0,0-1 0 0 0,1 1 1 0 0,-1-1-1 0 0,0 1 0 0 0,0 0 0 0 0,1-1 1 0 0,-1 1-1 0 0,0-1 0 0 0,1 1 1 0 0,-1-1-1 0 0,0 1 0 0 0,1-1 0 0 0,-1 1 1 0 0,1-1-1 0 0,-1 0 0 0 0,1 1 1 0 0,0-1-3 0 0,9 8 34 0 0,-9-8-34 0 0,0 1-1 0 0,0 0 1 0 0,0 0 0 0 0,0 0 0 0 0,0-1 0 0 0,0 1 0 0 0,1 0 0 0 0,-1-1 0 0 0,0 1 0 0 0,1-1 0 0 0,-1 1 0 0 0,0-1 0 0 0,1 0 0 0 0,-1 0 0 0 0,2 1 1 0 0,0 0 0 0 0,1 0 0 0 0,-1 0 0 0 0,0 1 1 0 0,0-1-1 0 0,0 1 0 0 0,0-1 0 0 0,1 2-1 0 0,0 0 2 0 0,-1-1-1 0 0,1 0 1 0 0,0 0 0 0 0,0 0-1 0 0,0-1 1 0 0,0 1 0 0 0,0-1 0 0 0,3 1-2 0 0,7 0 2 0 0,45 8 18 0 0,56 3-20 0 0,-75-7 11 0 0,-33-4-9 0 0,-1 0 1 0 0,1-1 0 0 0,0 0 0 0 0,1-1-1 0 0,2 0-2 0 0,-5 0 2 0 0,0-1-1 0 0,0 1 1 0 0,1 0 0 0 0,-1 1-1 0 0,0-1 1 0 0,1 1-1 0 0,-1 0 1 0 0,0 0 0 0 0,0 1-1 0 0,2 0-1 0 0,-5-1-107 0 0,1 0 0 0 0,0 0 1 0 0,0 0-1 0 0,0-1 0 0 0,0 1 0 0 0,0-1 0 0 0,0 0 0 0 0,0 0 0 0 0,0 0 0 0 0,0 0 0 0 0,-1-1 0 0 0,1 1 1 0 0,0-1-1 0 0,0 0 0 0 0,0 1 0 0 0,0-1 0 0 0,2-2 107 0 0,-4 3-9021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6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354 0 6520 0 0,'0'0'352'0'0,"0"0"0"0"0,-17 0 606 0 0,13 0-871 0 0,0 0-1 0 0,1 1 0 0 0,-1-1 1 0 0,0 1-1 0 0,0-1 1 0 0,1 1-1 0 0,-1 1 0 0 0,1-1 1 0 0,-1 0-1 0 0,1 1 0 0 0,-1-1 1 0 0,1 1-1 0 0,-1 1-86 0 0,-6 1 50 0 0,1-1 0 0 0,0 0 0 0 0,-1 0 0 0 0,0-1-1 0 0,1 0 1 0 0,-1-1 0 0 0,0 0 0 0 0,-5-1-50 0 0,-20 4 49 0 0,32-4-50 0 0,-68 14 219 0 0,64-13-167 0 0,0 1-1 0 0,0 1 1 0 0,1-1 0 0 0,-1 1 0 0 0,1 1-1 0 0,-1-1 1 0 0,1 1 0 0 0,-3 3-51 0 0,6-5 3 0 0,1 0 1 0 0,0 1 0 0 0,0-1 0 0 0,1 1 0 0 0,-1 0-1 0 0,0 0 1 0 0,1-1 0 0 0,-1 1 0 0 0,1 0 0 0 0,0 0-1 0 0,0 0 1 0 0,0 1 0 0 0,1-1 0 0 0,-1 0-1 0 0,1 0 1 0 0,0 0 0 0 0,0 1 0 0 0,0-1 0 0 0,0 0-1 0 0,0 0 1 0 0,1 0 0 0 0,-1 1 0 0 0,1-1 0 0 0,0 0-1 0 0,0 0 1 0 0,0 0-4 0 0,4 12 52 0 0,0-1 0 0 0,1-1-1 0 0,1 1 1 0 0,7 11-52 0 0,-10-16 107 0 0,0 0 1 0 0,0 0-1 0 0,-1 0 1 0 0,0 0-1 0 0,-1 1-107 0 0,8 24 303 0 0,-2-2 76 0 0,-7-28-322 0 0,-1 1 0 0 0,1-1-1 0 0,0 0 1 0 0,1 0 0 0 0,-1 0-1 0 0,1 0 1 0 0,-1 0 0 0 0,1 0-1 0 0,1 0-56 0 0,24 37 567 0 0,-21-29-469 0 0,-5-12-93 0 0,-1 1-1 0 0,0 0 1 0 0,1 0-1 0 0,-1 0 1 0 0,1-1 0 0 0,-1 1-1 0 0,1 0 1 0 0,-1 0 0 0 0,1-1-1 0 0,-1 1 1 0 0,1 0-1 0 0,0-1 1 0 0,-1 1 0 0 0,1-1-1 0 0,0 1 1 0 0,-1-1 0 0 0,1 1-1 0 0,0-1-4 0 0,30 12 144 0 0,-30-12-141 0 0,0 1-1 0 0,0 0 1 0 0,0-1 0 0 0,0 1-1 0 0,0 0 1 0 0,1 0-1 0 0,-2-1 1 0 0,1 1-1 0 0,0 0 1 0 0,0 0 0 0 0,0 0-1 0 0,0 0 1 0 0,0 1-3 0 0,9 8 8 0 0,-2-8-3 0 0,-1 0 0 0 0,0-1 0 0 0,0 0 0 0 0,0 0 1 0 0,1-1-1 0 0,-1 0 0 0 0,0 0 0 0 0,0-1 1 0 0,1 0-6 0 0,17 0 9 0 0,-6-1-1685 0 0,-18 2-6704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7.0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 7528 0 0,'0'0'177'0'0,"0"0"4"0"0,20-1 306 0 0,-10-3-163 0 0,0 1-1 0 0,0 0 1 0 0,1 1-1 0 0,-1 0 1 0 0,0 0-1 0 0,4 1-323 0 0,26-6 238 0 0,41-16 233 0 0,-55 14-197 0 0,2 1-1 0 0,23-4-273 0 0,-31 9-25 0 0,20-3-596 0 0,0 1-1 0 0,9 2 622 0 0,-44 3-7358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0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 5120 0 0,'0'20'0'0'0,"1"-19"0"0"0,-1-1 0 0 0,0 1 0 0 0,1-1 0 0 0,-1 1 0 0 0,1-1 0 0 0,-1 0 0 0 0,1 1 0 0 0,-1-1 0 0 0,1 0 0 0 0,-1 0 0 0 0,1 1 0 0 0,-1-1 0 0 0,1 0 0 0 0,-1 0 0 0 0,1 0 0 0 0,-1 1 0 0 0,1-1 0 0 0,0 0 0 0 0,-1 0 0 0 0,1 0 0 0 0,-1 0 0 0 0,1 0 0 0 0,-1 0 0 0 0,1 0 0 0 0,0 0 0 0 0,-1-1 0 0 0,1 1 0 0 0,0 0 0 0 0,0 0 0 0 0,21-2 34 0 0,1-1 1 0 0,-1-1-1 0 0,0 0 0 0 0,0-2 1 0 0,17-7-35 0 0,-37 12 3 0 0,44-8 203 0 0,-36 7-324 0 0,0 1 1 0 0,-1-1 0 0 0,1-1 0 0 0,2-1 117 0 0,6-2-3592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7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341 7 7024 0 0,'6'-5'953'0'0,"-6"5"-922"0"0,0 0 0 0 0,0 1 0 0 0,-1-1 0 0 0,1 0-1 0 0,0 0 1 0 0,0 0 0 0 0,-1 0 0 0 0,1 0 0 0 0,0 0 0 0 0,0 0 0 0 0,-1 0-1 0 0,1 0 1 0 0,0 0 0 0 0,-1 0 0 0 0,1 0 0 0 0,0 0 0 0 0,0 0 0 0 0,-1 0-1 0 0,1 0 1 0 0,0 0 0 0 0,0 0 0 0 0,-1 0 0 0 0,1 0 0 0 0,0 0 0 0 0,0-1-1 0 0,0 1 1 0 0,-1 0 0 0 0,1 0 0 0 0,0 0 0 0 0,0 0 0 0 0,-1-1 0 0 0,1 1 0 0 0,0 0-1 0 0,0 0-30 0 0,0 0 19 0 0,0 0 1 0 0,0 1-1 0 0,0-1 0 0 0,-1 1 0 0 0,1-1 0 0 0,0 0 0 0 0,0 1 0 0 0,0-1 0 0 0,0 0 0 0 0,-1 1 0 0 0,1-1 0 0 0,0 0 0 0 0,0 1 1 0 0,-1-1-1 0 0,1 0 0 0 0,0 0 0 0 0,0 1 0 0 0,-1-1 0 0 0,1 0 0 0 0,0 0 0 0 0,-1 0 0 0 0,1 1 0 0 0,0-1 0 0 0,-1 0 0 0 0,1 0 1 0 0,0 0-1 0 0,-1 0 0 0 0,1 0 0 0 0,-1 0 0 0 0,1 1 0 0 0,-1-1-19 0 0,-12 4-10 0 0,9-3 10 0 0,-1 0 1 0 0,1 0 0 0 0,-1 0 0 0 0,1 0 0 0 0,0 1-1 0 0,-1 0 1 0 0,1 0 0 0 0,0 0 0 0 0,0 0 0 0 0,-2 2-1 0 0,-11 5 0 0 0,-151 63 72 0 0,148-65-52 0 0,17-7 13 0 0,1 1 0 0 0,0 0 0 0 0,0-1 0 0 0,-1 1 0 0 0,1 0 0 0 0,0 0 0 0 0,0 0 0 0 0,0 1 0 0 0,0-1 0 0 0,0 0 0 0 0,0 1 0 0 0,0-1 0 0 0,1 1 0 0 0,-1 0 0 0 0,0-1 0 0 0,1 1 0 0 0,0 0 0 0 0,-1 1-33 0 0,-9 10 381 0 0,9-12-337 0 0,1 0 0 0 0,0 0 0 0 0,0 0 0 0 0,0 1 0 0 0,0-1 0 0 0,0 0 0 0 0,1 0 0 0 0,-1 0 0 0 0,0 1 0 0 0,1-1 0 0 0,-1 0 0 0 0,0 1 0 0 0,1-1 0 0 0,0 1 1 0 0,-1-1-1 0 0,1 0 0 0 0,0 1 0 0 0,0-1 0 0 0,-1 1 0 0 0,1 0-44 0 0,0 7 82 0 0,0 1 0 0 0,0-1 0 0 0,1 1 1 0 0,0-1-1 0 0,1 1 0 0 0,0-1 0 0 0,0 1 0 0 0,1-1 1 0 0,4 8-83 0 0,-5-11 27 0 0,2 1-8 0 0,-1 1 1 0 0,1 0-1 0 0,-2 0 1 0 0,1 0-1 0 0,-1 0 1 0 0,0 5-20 0 0,-1-10 11 0 0,0 1 1 0 0,0 0 0 0 0,1 0 0 0 0,-1-1-1 0 0,1 1 1 0 0,0-1 0 0 0,0 0 0 0 0,0 1 0 0 0,0-1-1 0 0,0 0 1 0 0,1 0 0 0 0,2 2-12 0 0,-2-2 22 0 0,0 1-1 0 0,0 0 1 0 0,0 0 0 0 0,0 0 0 0 0,-1 1 0 0 0,2 3-22 0 0,-2-5 22 0 0,-1 0 1 0 0,1-1-1 0 0,0 1 1 0 0,0-1-1 0 0,0 1 1 0 0,0-1-1 0 0,1 0 1 0 0,-1 0-1 0 0,1 0 1 0 0,-1 0-1 0 0,1 0 1 0 0,0-1-1 0 0,1 2-22 0 0,18 13 156 0 0,-20-15-139 0 0,-1 1 1 0 0,1-1-1 0 0,0 0 1 0 0,-1 0-1 0 0,1 0 1 0 0,0-1-1 0 0,0 1 1 0 0,0 0-1 0 0,-1-1 1 0 0,1 1-1 0 0,0-1 1 0 0,0 0-18 0 0,17 7 38 0 0,-15-5-34 0 0,-1-1 1 0 0,1 0 0 0 0,-1-1-1 0 0,1 1 1 0 0,-1-1-1 0 0,1 1 1 0 0,0-1 0 0 0,-1 0-1 0 0,1-1 1 0 0,0 1 0 0 0,1-1-5 0 0,9 0 11 0 0,82 1-65 0 0,-73-10-460 0 0,-19 8-823 0 0,-2 1-6940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7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7136 0 0,'3'0'110'0'0,"-1"0"0"0"0,1 1 0 0 0,0 0 0 0 0,-1-1-1 0 0,1 1 1 0 0,-1 0 0 0 0,1 0 0 0 0,2 2-110 0 0,-2-2 123 0 0,-1 1 0 0 0,1-1 0 0 0,0 0 0 0 0,1 0 0 0 0,-1 0-1 0 0,0 0 1 0 0,0-1 0 0 0,0 1 0 0 0,1-1-123 0 0,26 0 392 0 0,21 1 72 0 0,0-3 0 0 0,6-3-464 0 0,8-1-1117 0 0,-61 5-5543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8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23 407 8336 0 0,'0'0'18'0'0,"0"0"1"0"0,1 0-1 0 0,-1 0 1 0 0,0 0-1 0 0,0 0 1 0 0,1 0-1 0 0,-1 0 1 0 0,0 0-1 0 0,1 0 1 0 0,-1 0-1 0 0,0 0 1 0 0,1 0-1 0 0,-1 0 1 0 0,0 0-1 0 0,1 0 1 0 0,-1 0-1 0 0,0 0 1 0 0,0 0-1 0 0,1-1 1 0 0,-1 1-1 0 0,0 0 1 0 0,1 0-1 0 0,-1 0 1 0 0,0-1-1 0 0,0 1 1 0 0,0 0-1 0 0,1 0 1 0 0,-1-1-1 0 0,0 1 1 0 0,0 0-1 0 0,0 0 1 0 0,1-1-1 0 0,-1 1 1 0 0,0 0-1 0 0,0 0 1 0 0,0-1-1 0 0,0 1 1 0 0,0 0-1 0 0,0-1 1 0 0,0 1-1 0 0,0 0 1 0 0,0-1-1 0 0,0 1 1 0 0,0 0-1 0 0,0-1 1 0 0,0 1-1 0 0,0 0 1 0 0,0-1 0 0 0,0 1-1 0 0,0 0-18 0 0,-9-18 541 0 0,4 9 169 0 0,-6-39 66 0 0,5-161 654 0 0,6 208-1403 0 0,1-1 1 0 0,-1 1-1 0 0,1 0 0 0 0,-1 0 0 0 0,1-1 0 0 0,0 1 0 0 0,0 0 0 0 0,0 0 0 0 0,0 0 1 0 0,0 0-1 0 0,0 0 0 0 0,0 0 0 0 0,0 0 0 0 0,0 0 0 0 0,0 1 0 0 0,0-1 1 0 0,0 0-1 0 0,1 1 0 0 0,-1-1 0 0 0,0 1 0 0 0,1-1 0 0 0,-1 1 0 0 0,1-1-27 0 0,2 0 75 0 0,0-1 0 0 0,1 1 0 0 0,0-1 0 0 0,-1 1 0 0 0,1 1 0 0 0,3-1-75 0 0,1 1 78 0 0,-7-1-72 0 0,0 1 0 0 0,0 0-1 0 0,0 0 1 0 0,-1 0 0 0 0,1 0 0 0 0,0 0 0 0 0,0 0 0 0 0,0 0 0 0 0,-1 1 0 0 0,1-1 0 0 0,0 1 0 0 0,0-1-1 0 0,-1 1 1 0 0,1 0 0 0 0,0-1 0 0 0,-1 1 0 0 0,1 0 0 0 0,-1 0 0 0 0,1 0 0 0 0,-1 0 0 0 0,1 1 0 0 0,0 0-6 0 0,31 29 65 0 0,-25-24-38 0 0,0 0 1 0 0,0 1 0 0 0,5 5-28 0 0,110 144 166 0 0,-101-127-133 0 0,-19-25-31 0 0,-1 0 0 0 0,1 0 1 0 0,1-1-1 0 0,-1 0 0 0 0,1 1 0 0 0,0-1 1 0 0,0-1-1 0 0,0 1 0 0 0,0-1 0 0 0,0 1 1 0 0,1-1-1 0 0,0 0 0 0 0,0-1 0 0 0,-1 1 0 0 0,2-1 1 0 0,-1 0-1 0 0,4 1-2 0 0,28 9 31 0 0,-32-10-22 0 0,1 1 0 0 0,0-1 0 0 0,-1-1 0 0 0,1 1 0 0 0,0-1 0 0 0,0 0 0 0 0,0-1 0 0 0,2 1-9 0 0,5-1 8 0 0,0-1 0 0 0,0 0 1 0 0,-1-1-1 0 0,1 0 1 0 0,-1-1-1 0 0,6-2-8 0 0,-14 2 21 0 0,1-1 0 0 0,-1 1 0 0 0,0-1 0 0 0,1 0 0 0 0,-2 0 0 0 0,1-1-1 0 0,0 1 1 0 0,-1-1 0 0 0,3-4-21 0 0,-5 5 36 0 0,1 0 0 0 0,-1-1 0 0 0,0 1-1 0 0,-1 0 1 0 0,1 0 0 0 0,-1 0 0 0 0,0-1-1 0 0,0 1 1 0 0,0 0 0 0 0,0 0 0 0 0,-1-1-1 0 0,0 1 1 0 0,0 0 0 0 0,0 0 0 0 0,-1-3-36 0 0,-2-13 155 0 0,-2-12 15 0 0,3 18-99 0 0,1 0 0 0 0,1 0 0 0 0,-1-9-71 0 0,2 14 51 0 0,-1-1 1 0 0,-1 0-1 0 0,0 1 0 0 0,0-1-51 0 0,0 2 65 0 0,0 1 0 0 0,1-1 1 0 0,0 0-1 0 0,1 1 0 0 0,-1-1 0 0 0,1-6-65 0 0,0-10 58 0 0,0 22-50 0 0,0 0-1 0 0,-1-1 1 0 0,1 1-1 0 0,0-1 1 0 0,1 1-1 0 0,-1-1 1 0 0,0 1-1 0 0,1-1 1 0 0,-1 1-1 0 0,1 0 1 0 0,0-1-1 0 0,0 1 1 0 0,0 0-1 0 0,0-1 0 0 0,0 0-7 0 0,4-11 221 0 0,-5 8-2684 0 0,0 6 2323 0 0,0 0-9997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8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7432 0 0,'0'0'13'0'0,"1"-1"0"0"0,-1 1 0 0 0,0 0 0 0 0,0-1 0 0 0,1 1 0 0 0,-1 0 0 0 0,0-1 0 0 0,1 1 0 0 0,-1 0 0 0 0,1 0 0 0 0,-1 0 0 0 0,0-1 0 0 0,1 1 0 0 0,-1 0 0 0 0,1 0 0 0 0,-1 0 0 0 0,1 0 0 0 0,-1 0 0 0 0,0 0 0 0 0,1 0 0 0 0,-1 0 0 0 0,1 0 0 0 0,-1 0 0 0 0,1 0 0 0 0,-1 0 0 0 0,1 0 0 0 0,-1 0 0 0 0,0 0 0 0 0,1 0 0 0 0,-1 1 0 0 0,1-1 0 0 0,-1 0 0 0 0,0 0 0 0 0,1 1-13 0 0,10 12 888 0 0,1-2-174 0 0,-12-10-679 0 0,1-1 0 0 0,-1 0 0 0 0,1 1 0 0 0,-1-1 0 0 0,0 1 0 0 0,1-1 0 0 0,-1 1 0 0 0,0-1 0 0 0,1 1 0 0 0,-1-1 0 0 0,0 1 0 0 0,0-1 0 0 0,1 1 0 0 0,-1-1 0 0 0,0 1 1 0 0,0-1-1 0 0,0 1 0 0 0,0 0 0 0 0,0-1 0 0 0,0 1 0 0 0,0-1 0 0 0,0 1 0 0 0,0 0 0 0 0,0 0-35 0 0,0 20 71 0 0,0-15-59 0 0,0-6-12 0 0,-1 2 0 0 0,1 1 0 0 0,0-1 0 0 0,-1 1 0 0 0,1-1 0 0 0,1 0 0 0 0,-1 1 0 0 0,0-1 0 0 0,0 0 0 0 0,1 1 0 0 0,0-1 0 0 0,-1 0 0 0 0,1 0 0 0 0,0 1 0 0 0,0-1 0 0 0,0 0 0 0 0,0 0 0 0 0,1 0 0 0 0,-1 0 0 0 0,0 0 0 0 0,1 0 0 0 0,-1-1 0 0 0,2 2 0 0 0,-2 8 7 0 0,-1-11-5 0 0,0 1 0 0 0,0-1 0 0 0,0 0 0 0 0,-1 1 0 0 0,1-1 0 0 0,0 0-1 0 0,0 1 1 0 0,0-1 0 0 0,0 0 0 0 0,0 1 0 0 0,0-1 0 0 0,0 1 0 0 0,0-1 0 0 0,0 0 0 0 0,0 1 0 0 0,0-1-1 0 0,0 0 1 0 0,1 1 0 0 0,-1-1 0 0 0,0 0 0 0 0,0 1 0 0 0,0-1 0 0 0,0 0 0 0 0,0 1 0 0 0,1-1-1 0 0,-1 0 1 0 0,0 1 0 0 0,0-1 0 0 0,1 0 0 0 0,-1 0 0 0 0,0 1 0 0 0,0-1 0 0 0,1 0 0 0 0,-1 0-1 0 0,0 1 1 0 0,1-1 0 0 0,-1 0 0 0 0,0 0 0 0 0,1 0-2 0 0,-1 0 9 0 0,1 1 0 0 0,-1-1 0 0 0,1 0 0 0 0,0 1 0 0 0,-1-1 0 0 0,1 0 0 0 0,-1 1-1 0 0,0-1 1 0 0,1 1 0 0 0,-1-1 0 0 0,1 1 0 0 0,-1-1 0 0 0,0 1 0 0 0,1-1 0 0 0,-1 1 0 0 0,0 0 0 0 0,1-1 0 0 0,-1 1 0 0 0,0-1 0 0 0,0 1 0 0 0,0 0 0 0 0,0-1-1 0 0,0 1 1 0 0,1-1 0 0 0,-1 1 0 0 0,0 0 0 0 0,0-1-9 0 0,-1 1-19 0 0,1-1 0 0 0,0 0-1 0 0,0 0 1 0 0,0 0 0 0 0,0 0-1 0 0,0 0 1 0 0,0 0 0 0 0,0 0-1 0 0,0 0 1 0 0,0 1 0 0 0,0-1 0 0 0,0 0-1 0 0,0 0 1 0 0,0 0 0 0 0,0 0-1 0 0,0 0 1 0 0,0 0 0 0 0,0 1-1 0 0,0-1 1 0 0,0 0 0 0 0,0 0 0 0 0,0 0-1 0 0,0 0 1 0 0,0 0 0 0 0,0 0-1 0 0,0 0 1 0 0,0 1 0 0 0,0-1-1 0 0,0 0 1 0 0,0 0 0 0 0,0 0 0 0 0,0 0-1 0 0,0 0 1 0 0,0 0 0 0 0,1 0-1 0 0,-1 0 1 0 0,0 0 0 0 0,0 1-1 0 0,0-1 1 0 0,0 0 0 0 0,0 0 0 0 0,0 0-1 0 0,0 0 1 0 0,0 0 0 0 0,0 0-1 0 0,1 0 1 0 0,-1 0 0 0 0,0 0-1 0 0,0 0 1 0 0,0 0 0 0 0,0 0 0 0 0,0 0-1 0 0,0 0 1 0 0,1 0 0 0 0,-1 0-1 0 0,0 0 1 0 0,0 0 0 0 0,0 0-1 0 0,0 0 1 0 0,0 0 0 0 0,0 0 0 0 0,0 0-1 0 0,1 0 1 0 0,-1 0 0 0 0,0 0 19 0 0,1-1-6772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9.1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 7232 0 0,'0'-1'16'0'0,"0"1"1"0"0,1 0 0 0 0,-1-1-1 0 0,0 1 1 0 0,0 0 0 0 0,0 0-1 0 0,0-1 1 0 0,0 1 0 0 0,0 0-1 0 0,1-1 1 0 0,-1 1 0 0 0,0 0-1 0 0,0 0 1 0 0,0-1 0 0 0,1 1-1 0 0,-1 0 1 0 0,0 0 0 0 0,0 0-1 0 0,1-1 1 0 0,-1 1-1 0 0,0 0 1 0 0,0 0 0 0 0,1 0-1 0 0,-1 0 1 0 0,0 0 0 0 0,1 0-1 0 0,-1-1 1 0 0,0 1 0 0 0,1 0-1 0 0,-1 0 1 0 0,0 0 0 0 0,1 0-1 0 0,-1 0 1 0 0,0 0 0 0 0,0 0-1 0 0,1 0 1 0 0,-1 0 0 0 0,0 0-1 0 0,1 1 1 0 0,-1-1 0 0 0,0 0-1 0 0,1 0 1 0 0,-1 0 0 0 0,0 0-1 0 0,0 0 1 0 0,1 1-1 0 0,-1-1 1 0 0,0 0 0 0 0,0 0-1 0 0,1 0 1 0 0,-1 1 0 0 0,0-1-1 0 0,0 0 1 0 0,1 0 0 0 0,-1 1-1 0 0,0-1 1 0 0,0 0-17 0 0,10 5 515 0 0,-9-5-482 0 0,0 1 0 0 0,-1-1 1 0 0,1 1-1 0 0,-1-1 1 0 0,1 1-1 0 0,-1-1 0 0 0,1 1 1 0 0,-1 0-1 0 0,1-1 0 0 0,-1 1 1 0 0,0 0-1 0 0,1-1 0 0 0,-1 1 1 0 0,0 0-1 0 0,0-1 0 0 0,0 1 1 0 0,1 0-1 0 0,-1 0 1 0 0,0-1-1 0 0,0 1 0 0 0,0 0 1 0 0,0 0-1 0 0,0-1 0 0 0,0 1 1 0 0,0 0-1 0 0,0 0-33 0 0,-1 30 819 0 0,1-21-648 0 0,0-5-102 0 0,0 0-1 0 0,1-1 1 0 0,0 1 0 0 0,0 0-1 0 0,0 0 1 0 0,0-1 0 0 0,1 1-1 0 0,1 4-68 0 0,4 27 360 0 0,-7-3-1717 0 0,0-31-5868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51:29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7936 0 0,'2'-1'31'0'0,"0"0"1"0"0,-1-1-1 0 0,1 1 1 0 0,0 0-1 0 0,0 0 1 0 0,-1 0-1 0 0,1 1 1 0 0,0-1-1 0 0,0 0 1 0 0,0 1-1 0 0,0-1 1 0 0,0 1-1 0 0,0 0 1 0 0,0 0-1 0 0,1 0 1 0 0,-1 0 0 0 0,0 0-1 0 0,0 0 1 0 0,0 0-1 0 0,0 1 1 0 0,0-1-1 0 0,1 1-31 0 0,2 0 121 0 0,0 1-1 0 0,0 0 1 0 0,-1 0 0 0 0,1 0-1 0 0,-1 0 1 0 0,0 1 0 0 0,1-1-1 0 0,2 4-120 0 0,1-1 1163 0 0,-9-5 631 0 0,-6 0-2431 0 0,7 0-7869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03.4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250 1 1800 0 0,'0'0'199'0'0,"0"0"-5"0"0,0 0 5 0 0,0 0 10 0 0,0 0 39 0 0,0 0 14 0 0,0 0-2 0 0,0 0-2 0 0,0 0-39 0 0,0 0-11 0 0,0 0 0 0 0,-6 5 17 0 0,-1 3-122 0 0,3-4-19 0 0,1-1 0 0 0,0 1 0 0 0,-1-1 0 0 0,1 0 0 0 0,-1 0 0 0 0,-1 0-84 0 0,-1 2 82 0 0,2 0 0 0 0,-1 0 0 0 0,0 1 0 0 0,1-1 0 0 0,0 1 0 0 0,1 0 0 0 0,-1 0 1 0 0,1 0-1 0 0,0 1 0 0 0,0-1 0 0 0,1 1 0 0 0,0-1 0 0 0,0 1 0 0 0,0 3-82 0 0,-1 0 78 0 0,-1 1 0 0 0,0 0 0 0 0,0-1 0 0 0,-2 0 0 0 0,-2 5-78 0 0,-13 25 291 0 0,-16 36 176 0 0,30-63-288 0 0,-1-1 0 0 0,-1 0-1 0 0,-2 2-178 0 0,-2 3 208 0 0,7-6-131 0 0,6-10-70 0 0,0-1 1 0 0,0 1-1 0 0,0-1 0 0 0,0 1 0 0 0,0-1 1 0 0,0 1-1 0 0,0-1 0 0 0,-1 1 0 0 0,1-1 0 0 0,0 1 1 0 0,0-1-1 0 0,-1 0 0 0 0,1 1 0 0 0,0-1 1 0 0,-1 1-1 0 0,1-1 0 0 0,0 0 0 0 0,-1 1 1 0 0,1-1-1 0 0,0 0 0 0 0,-1 1 0 0 0,1-1 1 0 0,-1 0-1 0 0,1 0 0 0 0,-1 1 0 0 0,1-1 1 0 0,-1 0-1 0 0,1 0 0 0 0,-1 0 0 0 0,1 0 1 0 0,-1 1-1 0 0,1-1 0 0 0,-1 0 0 0 0,1 0 1 0 0,-1 0-1 0 0,1 0 0 0 0,-1 0 0 0 0,1 0 1 0 0,-1-1-1 0 0,1 1 0 0 0,-1 0 0 0 0,1 0-7 0 0,-3 3 26 0 0,3-5-15 0 0,0-4-9 0 0,0 2-41 0 0,1 1-1 0 0,-1-1 1 0 0,1 0-1 0 0,0 0 1 0 0,0 0-1 0 0,0 1 1 0 0,0-1-1 0 0,1 1 1 0 0,0-1 0 0 0,-1 1-1 0 0,1-1 1 0 0,0 1-1 0 0,1 0 1 0 0,1-2 39 0 0,0-1-529 0 0,7-11-4811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03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 0 3616 0 0,'0'6'7'0'0,"-1"28"211"0"0,1-29-174 0 0,0 0-1 0 0,-1 0 1 0 0,0 0-1 0 0,0-1 1 0 0,-1 1-1 0 0,1 0 1 0 0,-1 0-1 0 0,-2 3-43 0 0,1 2 161 0 0,0-1-1 0 0,1 0 1 0 0,0 1-1 0 0,1-1 1 0 0,-1 1-1 0 0,2-1 1 0 0,-1 1-1 0 0,2 0 1 0 0,-1-1-1 0 0,2 8-160 0 0,-1-14 34 0 0,1-1 0 0 0,-1 0-1 0 0,0 1 1 0 0,1-1-1 0 0,0 0 1 0 0,-1 0-1 0 0,1 0 1 0 0,0-1-1 0 0,0 1 1 0 0,2 1-34 0 0,11 13 255 0 0,4 16 194 0 0,-15-22-335 0 0,1-1 1 0 0,1-1-1 0 0,0 1 0 0 0,0-1 0 0 0,1 0 1 0 0,6 6-115 0 0,32 38 615 0 0,-33-37-281 0 0,1 0-1 0 0,9 9-333 0 0,-16-19 97 0 0,-1 0 0 0 0,0 1 0 0 0,-1 0 0 0 0,1 0 0 0 0,-1 0-1 0 0,0 1 1 0 0,-1-1 0 0 0,0 1-97 0 0,14 22 196 0 0,-17-29-195 0 0,0 0 0 0 0,0 0 0 0 0,1 1 0 0 0,-1-1-1 0 0,0 0 1 0 0,0 0 0 0 0,1 1 0 0 0,-1-1 0 0 0,0 0 0 0 0,1 0 0 0 0,-1 0 0 0 0,0 1-1 0 0,1-1 1 0 0,-1 0 0 0 0,0 0 0 0 0,1 0 0 0 0,-1 0 0 0 0,1 0 0 0 0,-1 0 0 0 0,0 0 0 0 0,1 0-1 0 0,-1 0 1 0 0,0 0 0 0 0,1 0 0 0 0,-1 0 0 0 0,0 0-1 0 0,1 0 12 0 0,-1 0 0 0 0,0 0 0 0 0,0 0 1 0 0,0 0-1 0 0,0 0 0 0 0,1 0 0 0 0,-1 0 0 0 0,0 0 0 0 0,0 0 1 0 0,0 0-1 0 0,0 0 0 0 0,1 0 0 0 0,-1 0 0 0 0,0 0 0 0 0,0 0 0 0 0,0 0 1 0 0,0 0-1 0 0,1 0 0 0 0,-1 0 0 0 0,0 0 0 0 0,0 0 0 0 0,0 1 1 0 0,0-1-1 0 0,0 0 0 0 0,0 0 0 0 0,1 0 0 0 0,-1 0 0 0 0,0 0 1 0 0,0 0-1 0 0,0 0 0 0 0,0 1 0 0 0,0-1 0 0 0,0 0 0 0 0,0 0 0 0 0,0 0 1 0 0,0 0-1 0 0,1 0 0 0 0,-1 1 0 0 0,0-1 0 0 0,0 0 0 0 0,0 0 1 0 0,0 0-1 0 0,0 0 0 0 0,0 1 0 0 0,0-1 0 0 0,0 0 0 0 0,0 0 1 0 0,0 0-1 0 0,0 1-12 0 0,0 7 933 0 0,0-16-2120 0 0,0 7-6055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04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3616 0 0,'10'0'24'0'0,"-9"0"96"0"0,-1 0 24 0 0,0 0 0 0 0,0 0-16 0 0,24-2 224 0 0,33-2-72 0 0,-29-2-58 0 0,-24 6-184 0 0,0-1 0 0 0,1 1 0 0 0,-1-1-1 0 0,0 0 1 0 0,0 0 0 0 0,0-1 0 0 0,0 0-38 0 0,-1 1 29 0 0,1 0 0 0 0,-1 0 0 0 0,0 0 1 0 0,1 1-1 0 0,-1-1 0 0 0,1 1 0 0 0,-1-1 1 0 0,1 1-30 0 0,23-5 168 0 0,-18 1-66 0 0,1 1 0 0 0,-1 0-1 0 0,1 0 1 0 0,7 0-102 0 0,16-5-809 0 0,-15 2-2982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04.5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6424 0 0,'0'0'26'0'0,"0"0"10"0"0,0 0-1 0 0,0 0 26 0 0,0 0 94 0 0,0 0 26 0 0,0 24 1197 0 0,0-24-7298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0.8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0 613 5016 0 0,'10'0'137'0'0,"-9"0"130"0"0,2-4-38 0 0,6-1 380 0 0,-8 4-572 0 0,1 1 1 0 0,-1-1 0 0 0,0 1-1 0 0,0-1 1 0 0,0 1 0 0 0,0-1-1 0 0,0 0 1 0 0,0 0 0 0 0,0 1-1 0 0,0-1 1 0 0,0 0 0 0 0,0 0-1 0 0,0 0 1 0 0,0-1-38 0 0,11-19 574 0 0,-1 0-1 0 0,0-1 1 0 0,-2-1-574 0 0,14-27 647 0 0,35-80 937 0 0,-43 97-858 0 0,7-25-726 0 0,12-27 705 0 0,-21 61-347 0 0,1 0 0 0 0,13-15-358 0 0,-25 37 20 0 0,2-4 81 0 0,1 1 0 0 0,0 0 0 0 0,0 0 0 0 0,0 0 0 0 0,5-3-101 0 0,9-9 241 0 0,-17 16-183 0 0,0 0 0 0 0,0 0 0 0 0,0 0 0 0 0,1 0 0 0 0,-1 0 0 0 0,0 0 0 0 0,0 1 0 0 0,0-1 0 0 0,1 1 0 0 0,-1 0 0 0 0,0-1 0 0 0,1 1 0 0 0,-1 0 0 0 0,0 0 0 0 0,0 0-1 0 0,1 1 1 0 0,-1-1 0 0 0,0 1 0 0 0,0-1 0 0 0,1 1 0 0 0,-1 0 0 0 0,0 0 0 0 0,0-1 0 0 0,0 2 0 0 0,0-1 0 0 0,0 0 0 0 0,0 0 0 0 0,1 2-58 0 0,13 6 353 0 0,-15-9-334 0 0,0 1 0 0 0,1-1 0 0 0,-1 1 0 0 0,0-1 0 0 0,0 1 0 0 0,0 0 0 0 0,1 0 0 0 0,-1-1 0 0 0,0 1 0 0 0,0 0 0 0 0,0 0 0 0 0,0 0 0 0 0,-1 0 0 0 0,1 0 0 0 0,0 0 0 0 0,0 0 0 0 0,-1 0 0 0 0,1 1-19 0 0,17 33 266 0 0,-2 2 1 0 0,-2 0-1 0 0,10 39-266 0 0,-20-61 4 0 0,-1 0 5 0 0,1-1-1 0 0,0 0 1 0 0,1 0 0 0 0,1 0-1 0 0,0 0 1 0 0,1-1-1 0 0,2 4-8 0 0,27 42-152 0 0,-21-34-39 0 0,-14-22 164 0 0,1 0-1 0 0,-1 0 1 0 0,1 0 0 0 0,0 0-1 0 0,0-1 1 0 0,0 1 0 0 0,0 0-1 0 0,1-1 1 0 0,0 1 27 0 0,-2-2-12 0 0,0 0 0 0 0,-1 1 0 0 0,1-1 0 0 0,0 0 0 0 0,-1 0 0 0 0,0 0 0 0 0,1 0 0 0 0,-1 0 0 0 0,0 1 0 0 0,1-1 0 0 0,-1 0 0 0 0,0 0 0 0 0,0 0 0 0 0,0 1 0 0 0,0 0 12 0 0,3 13-61 0 0,-2-13 65 0 0,0-1 0 0 0,-1 1 0 0 0,1-1 0 0 0,0 1-1 0 0,-1-1 1 0 0,1 1 0 0 0,0-1 0 0 0,-1 1 0 0 0,0-1 0 0 0,1 1 0 0 0,-1 0-4 0 0,0-1-88 0 0,0 0 1 0 0,0-1-1 0 0,-1 1 1 0 0,1 0-1 0 0,0-1 0 0 0,0 1 1 0 0,0 0-1 0 0,-1-1 1 0 0,1 1-1 0 0,0 0 0 0 0,-1-1 1 0 0,1 1-1 0 0,-1 0 0 0 0,1-1 1 0 0,-1 1-1 0 0,1-1 1 0 0,-1 1-1 0 0,1-1 0 0 0,-1 1 1 0 0,1-1-1 0 0,-1 0 1 0 0,0 1-1 0 0,1-1 0 0 0,-1 1 1 0 0,0-1-1 0 0,1 0 88 0 0,-1 1-9838 0 0</inkml:trace>
  <inkml:trace contextRef="#ctx0" brushRef="#br0" timeOffset="1">74 494 7632 0 0,'5'1'116'0'0,"-1"0"-1"0"0,1-1 1 0 0,0 1 0 0 0,-1-1 0 0 0,1-1 0 0 0,0 1 0 0 0,-1 0 0 0 0,1-1-1 0 0,0 0 1 0 0,-1 0 0 0 0,1-1 0 0 0,-1 1 0 0 0,1-1 0 0 0,-1 0 0 0 0,0 0-1 0 0,0-1 1 0 0,3-1-116 0 0,17-8 399 0 0,6-1-76 0 0,-1-3 1 0 0,18-11-324 0 0,-2 0-31 0 0,-34 21 8 0 0,1 1 0 0 0,-1 1 1 0 0,8-3 22 0 0,-7 3-132 0 0,-1 0 0 0 0,1-1 0 0 0,5-3 132 0 0,21-11-1599 0 0,-34 17-4522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2.6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 1 992 0 0,'0'0'-151'0'0,"0"0"6"0"0,0 0 1 0 0,0 0 33 0 0,0 0 135 0 0,0 0 39 0 0,0 0 0 0 0,0 0 33 0 0,0 0 154 0 0,0 0 45 0 0,0 0 1 0 0,0 6 3 0 0,-2 170 4352 0 0,-9-131-4065 0 0,10 8-168 0 0,2-38-301 0 0,-1 0-1 0 0,0 1 0 0 0,-2 9-116 0 0,0-9 85 0 0,1 0 0 0 0,1-1 0 0 0,1 5-85 0 0,7 16 55 0 0,-6-30-42 0 0,-1 1 0 0 0,1 0-1 0 0,-1 0 1 0 0,0 6-13 0 0,-1-3-1 0 0,0-5 1 0 0,0 0-1 0 0,0 0 0 0 0,0 0 0 0 0,-1 0 0 0 0,1 0 0 0 0,-1 0 0 0 0,-1 0 1 0 0,1 0-1 0 0,-2 4 1 0 0,1-3 151 0 0,1 0-1 0 0,-1 0 1 0 0,1 1 0 0 0,0-1 0 0 0,1 1 0 0 0,-1-1 0 0 0,1 1-151 0 0,0-7 1 0 0,0 0 1 0 0,0-1 0 0 0,0 1-1 0 0,0 0 1 0 0,0 0-1 0 0,0-1 1 0 0,0 1 0 0 0,0 0-1 0 0,0 0 1 0 0,0 0 0 0 0,0-1-1 0 0,0 1 1 0 0,0 0-1 0 0,-1 0 1 0 0,1-1 0 0 0,0 1-1 0 0,0 0 1 0 0,0 0 0 0 0,0 0-1 0 0,-1 0 1 0 0,1 0-1 0 0,0-1 1 0 0,0 1 0 0 0,0 0-1 0 0,-1 0 1 0 0,1 0 0 0 0,0 0-1 0 0,0 0 1 0 0,0 0-1 0 0,-1 0 1 0 0,1 0 0 0 0,0-1-1 0 0,0 1 1 0 0,-1 0-1 0 0,1 0 1 0 0,0 0-2 0 0,0 0 1 0 0,-1 0 0 0 0,1 0 1 0 0,0 0-1 0 0,0 0 0 0 0,-1 0 0 0 0,1 0 0 0 0,0 0 1 0 0,0 0-1 0 0,0 0 0 0 0,-1 0 0 0 0,1 0 0 0 0,0 0 1 0 0,0 0-1 0 0,0 0 0 0 0,-1-1 0 0 0,1 1 0 0 0,0 0 0 0 0,0 0 1 0 0,0 0-1 0 0,0 0 0 0 0,0 0 0 0 0,-1-1 0 0 0,1 1 1 0 0,0 0-1 0 0,0 0 0 0 0,0 0 0 0 0,0-1 0 0 0,0 1 1 0 0,0 0-1 0 0,0 0 0 0 0,0 0 0 0 0,0-1 0 0 0,0 1 1 0 0,0 0-1 0 0,-1 0-1 0 0,1-2 4 0 0,0-22-1195 0 0,0 23-4642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3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3808 0 0,'0'0'0'0'0,"1"-1"0"0"0,-1 1 0 0 0,0 0 1 0 0,1-1-1 0 0,-1 1 0 0 0,1 0 0 0 0,-1-1 1 0 0,0 1-1 0 0,1 0 0 0 0,-1-1 0 0 0,1 1 0 0 0,-1 0 1 0 0,0 0-1 0 0,1 0 0 0 0,-1-1 0 0 0,1 1 0 0 0,-1 0 1 0 0,1 0-1 0 0,-1 0 0 0 0,1 0 0 0 0,-1 0 0 0 0,1 0 1 0 0,-1 0-1 0 0,1 0 0 0 0,-1 0 0 0 0,1 0 0 0 0,-1 0 1 0 0,1 0-1 0 0,-1 0 0 0 0,1 1 0 0 0,-1-1 0 0 0,1 0 1 0 0,-1 0-1 0 0,1 0 0 0 0,-1 1 0 0 0,0-1 0 0 0,1 0 1 0 0,-1 1-1 0 0,1-1 0 0 0,-1 0 1 0 0,0 0-1 0 0,0 1 1 0 0,1-1-1 0 0,-1 0 1 0 0,0 0-1 0 0,1 1 1 0 0,-1-1-1 0 0,0 0 1 0 0,1 0-1 0 0,-1 0 1 0 0,0 0-1 0 0,1 0 1 0 0,-1 0-1 0 0,0 0 1 0 0,1 0 0 0 0,-1 1-1 0 0,0-1 1 0 0,1 0-1 0 0,-1 0 1 0 0,0 0-1 0 0,1-1 1 0 0,-1 1-1 0 0,0 0 1 0 0,1 0-1 0 0,-1 0 1 0 0,0 0-1 0 0,1 0 1 0 0,-1 0-1 0 0,0 0 1 0 0,1-1-1 0 0,-1 1 1 0 0,0 0-1 0 0,0 0 1 0 0,1 0-1 0 0,-1-1 1 0 0,0 1 0 0 0,0 0-1 0 0,1 0 1 0 0,-1-1-1 0 0,0 1 1 0 0,0 0-1 0 0,0-1 1 0 0,1 1-1 0 0,-1 0 1 0 0,0 0-1 0 0,0-1 1 0 0,0 1-1 0 0,0 0 1 0 0,0-1-1 0 0,0 1 1 0 0,0-1-1 0 0,1 1 1 0 0,-1 0-1 0 0,0-1 1 0 0,0 1 0 0 0,-1 0-1 0 0,1-1 1 0 0,0 1-1 0 0,0 0 1 0 0,0-1-1 0 0,0 1 1 0 0,0 0-1 0 0,0-1 0 0 0,0 1 2 0 0,0-1 0 0 0,0 1-1 0 0,0-1 1 0 0,0 1 0 0 0,0-1 0 0 0,0 1-1 0 0,0-1 1 0 0,0 1 0 0 0,0-1 0 0 0,1 1-1 0 0,-1-1 1 0 0,0 1 0 0 0,0 0 0 0 0,1-1-1 0 0,-1 1 1 0 0,0-1 0 0 0,0 1 0 0 0,1 0-1 0 0,-1-1 1 0 0,0 1 0 0 0,1 0-1 0 0,-1-1 1 0 0,1 1 0 0 0,-1 0 0 0 0,0-1-1 0 0,1 1 1 0 0,-1 0 0 0 0,1 0-2 0 0,-1 0 1 0 0,1-1 0 0 0,-1 1 0 0 0,0 0 1 0 0,1 0-1 0 0,-1 0 0 0 0,0-1 0 0 0,1 1 0 0 0,-1 0 0 0 0,0-1 1 0 0,1 1-1 0 0,-1 0 0 0 0,0-1 0 0 0,0 1 0 0 0,1 0 0 0 0,-1-1 0 0 0,0 1 1 0 0,0 0-1 0 0,0-1 0 0 0,0 1 0 0 0,1-1 0 0 0,-1 1 0 0 0,0 0 1 0 0,0-1-1 0 0,0 1 0 0 0,0-1 0 0 0,0 1 0 0 0,0-1-1 0 0,0 0 16 0 0,0 1 6 0 0,0 0 22 0 0,12 1 482 0 0,-9 1-475 0 0,0-1 0 0 0,0 1 0 0 0,1 0 1 0 0,-1 0-1 0 0,-1 1 0 0 0,1-1 0 0 0,0 0 0 0 0,0 1 0 0 0,-1 0 0 0 0,0 0 0 0 0,1 0 0 0 0,-1 0 0 0 0,0 0 0 0 0,0 0 0 0 0,-1 0 1 0 0,1 0-1 0 0,0 3-51 0 0,1-1 80 0 0,-1 0-1 0 0,1 0 1 0 0,0 0 0 0 0,1 0 0 0 0,-1-1 0 0 0,1 1 0 0 0,1-1-80 0 0,6 8 183 0 0,0 0 0 0 0,0 0 0 0 0,-1 1-1 0 0,-1 0 1 0 0,2 4-183 0 0,23 30 495 0 0,-12-15-236 0 0,8 8 42 0 0,-21-32-188 0 0,0 1-1 0 0,-1 0 0 0 0,0 0 0 0 0,-1 1 0 0 0,0 0 1 0 0,0 1-1 0 0,0 2-112 0 0,12 15 608 0 0,-18-27-575 0 0,0 0 1 0 0,-1 0 0 0 0,1 0 0 0 0,0-1 0 0 0,0 1 0 0 0,0 0-1 0 0,0 0 1 0 0,1 0 0 0 0,-1-1 0 0 0,0 1 0 0 0,0-1-1 0 0,0 1 1 0 0,0-1 0 0 0,1 1 0 0 0,-1-1 0 0 0,0 0 0 0 0,1 1-1 0 0,-1-1 1 0 0,0 0 0 0 0,0 0 0 0 0,1 0 0 0 0,0 0-34 0 0,-1 0 90 0 0,0 0 0 0 0,1 0 1 0 0,-1 0-1 0 0,0 0 0 0 0,1 1 0 0 0,-1-1 1 0 0,0 0-1 0 0,0 1 0 0 0,1-1 1 0 0,-1 1-1 0 0,0-1 0 0 0,0 1 0 0 0,0 0 1 0 0,0 0-91 0 0,8-22 1593 0 0,12-36-1474 0 0,-16 39-49 0 0,-1 0 1 0 0,0 0-1 0 0,-2 0 1 0 0,1-4-71 0 0,-2 7 70 0 0,1 0 0 0 0,0-1 0 0 0,1 1 0 0 0,1 1 0 0 0,1-1 0 0 0,2-4-70 0 0,34-61 304 0 0,-35 65-251 0 0,-5 14-49 0 0,0-1 1 0 0,-1 0-1 0 0,1 0 1 0 0,0 0-1 0 0,0 0 1 0 0,0 1-1 0 0,0-1 1 0 0,0 0-1 0 0,0 1 1 0 0,0-1-1 0 0,1 1 1 0 0,0-2-5 0 0,2-8 37 0 0,-4 10-34 0 0,0 1-1 0 0,0 0 0 0 0,0-1 1 0 0,0 1-1 0 0,0 0 0 0 0,0 0 1 0 0,0-1-1 0 0,0 1 0 0 0,0 0 1 0 0,0-1-1 0 0,0 1 0 0 0,0 0 1 0 0,0-1-1 0 0,1 1 0 0 0,-1 0 1 0 0,0-1-1 0 0,0 1 0 0 0,0 0 0 0 0,0 0 1 0 0,0-1-1 0 0,1 1 0 0 0,-1 0 1 0 0,0 0-1 0 0,0-1 0 0 0,1 1 1 0 0,-1 0-1 0 0,0 0 0 0 0,0 0 1 0 0,1 0-1 0 0,-1-1 0 0 0,0 1 1 0 0,0 0-1 0 0,1 0 0 0 0,-1 0 1 0 0,1 0-3 0 0,18-7 81 0 0,-18 8-78 0 0,0 0 1 0 0,1-1-1 0 0,-1 1 1 0 0,0 0-1 0 0,0 0 1 0 0,0 0-1 0 0,0 0 0 0 0,0 0 1 0 0,0 0-1 0 0,0 0 1 0 0,0 0-1 0 0,0 1 1 0 0,0-1-1 0 0,-1 0 0 0 0,1 0 1 0 0,-1 1-1 0 0,1-1 1 0 0,-1 0-1 0 0,1 1 1 0 0,-1-1-1 0 0,1 2-3 0 0,8 33 45 0 0,-9-36-45 0 0,5 34 13 0 0,2 0 0 0 0,2-1-1 0 0,1 1 1 0 0,3 4-13 0 0,-6-20 17 0 0,-2-1 0 0 0,4 16-17 0 0,3 12 11 0 0,-5-22-10 0 0,12 34 16 0 0,-3-9 40 0 0,-15-45-51 0 0,0 0 1 0 0,0 0-1 0 0,0 0 1 0 0,0 0-1 0 0,-1 0 1 0 0,1 0-1 0 0,-1 0 0 0 0,0 1 1 0 0,0-1-1 0 0,0 0 1 0 0,0 1-7 0 0,0 16 22 0 0,7-6 7 0 0,-6-14-26 0 0,-1 1 0 0 0,1 0 0 0 0,-1 0 0 0 0,1-1 1 0 0,-1 1-1 0 0,1 0 0 0 0,-1 0 0 0 0,1 0 0 0 0,-1 0 1 0 0,0 0-1 0 0,1 0 0 0 0,-1 0 0 0 0,0 0 0 0 0,0-1 0 0 0,0 1 1 0 0,0 0-1 0 0,0 1-3 0 0,0 47 69 0 0,15-78-101 0 0,-14-3-1850 0 0,-1 28-7394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3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5016 0 0,'25'4'477'0'0,"-2"-1"-13"0"0,-23-3-461 0 0,0 0-1 0 0,-1 0 1 0 0,1 0-1 0 0,0 1 1 0 0,0-1-1 0 0,0 0 1 0 0,0 0-1 0 0,0 0 0 0 0,0 0 1 0 0,0 0-1 0 0,0 1 1 0 0,-1-1-1 0 0,1 0 1 0 0,0 0-1 0 0,0 0 1 0 0,0 0-1 0 0,0 1 1 0 0,0-1-1 0 0,0 0 1 0 0,0 0-1 0 0,0 0 1 0 0,0 0-1 0 0,0 1 1 0 0,0-1-1 0 0,0 0 1 0 0,0 0-1 0 0,0 0 1 0 0,0 1-1 0 0,0-1 1 0 0,0 0-1 0 0,0 0 0 0 0,1 0 1 0 0,-1 0-1 0 0,0 0 1 0 0,0 1-1 0 0,0-1 1 0 0,0 0-1 0 0,0 0 1 0 0,0 0-1 0 0,0 0 1 0 0,1 0-1 0 0,-1 1 1 0 0,0-1-1 0 0,0 0 1 0 0,0 0-3 0 0,8 13 107 0 0,-2-4-6 0 0,3 16-66 0 0,0-1-24 0 0,1 1 0 0 0,3 3-11 0 0,-9-18 31 0 0,1 1-1 0 0,-2 0 0 0 0,1 0 0 0 0,-1 1 1 0 0,-1 0-31 0 0,0-2 86 0 0,0-1 0 0 0,0-1 1 0 0,1 1-1 0 0,0 0 1 0 0,0-1-1 0 0,1 1 1 0 0,0-1-1 0 0,4 5-86 0 0,10 15 262 0 0,-15-23-63 0 0,0 0 1 0 0,0 0-1 0 0,1 0 0 0 0,0 0 0 0 0,0 0 1 0 0,0-1-1 0 0,0 0 0 0 0,0 0 0 0 0,1 0 1 0 0,5 3-200 0 0,14 2 2058 0 0,-8-5-1611 0 0,-15-4-426 0 0,0 0 0 0 0,0 0 0 0 0,0 0 0 0 0,1 0 0 0 0,-1 0 0 0 0,0 0 0 0 0,0 0-1 0 0,1 0 1 0 0,-1-1 0 0 0,0 1 0 0 0,0 0 0 0 0,0-1 0 0 0,0 1 0 0 0,1-1 0 0 0,-1 1 0 0 0,0-1 0 0 0,0 1 0 0 0,0-1 0 0 0,0 0 0 0 0,0 0 0 0 0,0 0 0 0 0,-1 1 0 0 0,1-1 0 0 0,0 0-1 0 0,0 0 1 0 0,0 0 0 0 0,-1 0 0 0 0,1 0 0 0 0,-1-1 0 0 0,1 1 0 0 0,-1 0 0 0 0,1 0 0 0 0,-1 0-21 0 0,19-46 391 0 0,-18 44-352 0 0,7-29 355 0 0,-1 1-1 0 0,0-9-393 0 0,12-50 643 0 0,-16 53-456 0 0,-3 31-178 0 0,0 0-1 0 0,1 0 1 0 0,-1 1 0 0 0,1-1-1 0 0,0 1 1 0 0,0-1 0 0 0,2-4-9 0 0,18-18 557 0 0,-14 7-2620 0 0,-7 21-7399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4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4616 0 0,'-2'62'2096'0'0,"-9"-12"-1520"0"0,10-42-506 0 0,1-1 0 0 0,-1 1 0 0 0,-1-1 0 0 0,1 0 1 0 0,-3 4-71 0 0,2-3 189 0 0,0-1 1 0 0,0 1-1 0 0,1 0 1 0 0,0-1-1 0 0,0 6-189 0 0,1 153 3206 0 0,1-165-3160 0 0,-1 0 0 0 0,1 0 1 0 0,-1 0-1 0 0,1 0 0 0 0,0 0 1 0 0,0 0-1 0 0,-1 0 0 0 0,1 0 1 0 0,0 0-1 0 0,0-1 0 0 0,0 1 1 0 0,0 0-1 0 0,0-1 0 0 0,0 1 1 0 0,0-1-1 0 0,0 1 1 0 0,0-1-1 0 0,0 1 0 0 0,0-1 1 0 0,0 0-1 0 0,0 1 0 0 0,0-1 1 0 0,1 0-1 0 0,-1 0 0 0 0,0 0-46 0 0,-1 0 98 0 0,0 0-18 0 0,0 0 0 0 0,0 0-4 0 0,0 0-15 0 0,0 0 0 0 0,0 0-93 0 0,0-1-24 0 0,0 1 0 0 0,0-1 0 0 0,0 1 0 0 0,0 0 0 0 0,0-1 0 0 0,0 1 0 0 0,0-1 0 0 0,0 1 0 0 0,0 0 0 0 0,0-1 0 0 0,0 1 0 0 0,0-1 0 0 0,0 1 0 0 0,1 0 0 0 0,-1-1 0 0 0,0 1-1 0 0,0 0 1 0 0,0-1 0 0 0,1 1 0 0 0,-1 0 0 0 0,0-1 0 0 0,0 1 0 0 0,1 0 0 0 0,-1-1 0 0 0,0 1 0 0 0,0 0 0 0 0,1 0 56 0 0,0-1-8477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4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79 0 5016 0 0,'7'48'3088'0'0,"-8"-48"-2500"0"0,0 0-580 0 0,1 0 0 0 0,0 0 0 0 0,0 0 1 0 0,-1 0-1 0 0,1 0 0 0 0,0 0 1 0 0,0 0-1 0 0,-1 0 0 0 0,1 0 0 0 0,0 0 1 0 0,0 0-1 0 0,-1 0 0 0 0,1 0 0 0 0,0 0 1 0 0,0 0-1 0 0,-1 1 0 0 0,1-1 1 0 0,0 0-1 0 0,0 0 0 0 0,0 0 0 0 0,-1 0 1 0 0,1 0-1 0 0,0 0 0 0 0,0 1 1 0 0,0-1-1 0 0,-1 0 0 0 0,1 0 0 0 0,0 0 1 0 0,0 1-1 0 0,0-1 0 0 0,0 0 1 0 0,0 0-1 0 0,-1 0 0 0 0,1 1 0 0 0,0-1 1 0 0,0 0-1 0 0,0 0 0 0 0,0 1 1 0 0,0-1-1 0 0,0 0 0 0 0,0 0 0 0 0,0 1 1 0 0,0-1-9 0 0,-1 27 42 0 0,-2 1-1 0 0,-5 23-41 0 0,3-21 13 0 0,1 1-1 0 0,1 4-12 0 0,1-14 161 0 0,0 0 0 0 0,-6 20-161 0 0,-1 12 356 0 0,2 14 1584 0 0,3 0-1 0 0,3 1-1939 0 0,1-73 22 0 0,-1-1 1 0 0,0 1-1 0 0,0-1 0 0 0,0 0 1 0 0,-1 1-1 0 0,0-1-22 0 0,-7-34 19 0 0,7 0-1732 0 0,1 30-6968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5.0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6632 0 0,'41'-6'411'0'0,"-31"4"-349"0"0,-8 3-57 0 0,1-1 0 0 0,0 1 0 0 0,0 0 0 0 0,-1 0 0 0 0,1 0 0 0 0,-1 0 0 0 0,1 0 0 0 0,-1 1 0 0 0,1-1 0 0 0,0 2-5 0 0,12 5-3 0 0,6 1-72 0 0,0 0 1 0 0,-1 2 0 0 0,0 0-1 0 0,-1 1 1 0 0,14 12 74 0 0,-20-15-38 0 0,2 4 36 0 0,-1 0-1 0 0,0 1 1 0 0,0 0-1 0 0,-2 1 1 0 0,0 1-1 0 0,7 12 3 0 0,-11-18 11 0 0,33 65 531 0 0,-38-69-451 0 0,-1 0 0 0 0,1-1 1 0 0,-1 1-1 0 0,0 0 0 0 0,0 0 1 0 0,0 0-1 0 0,-1 0 0 0 0,0 0 1 0 0,0 1-1 0 0,-1-1 0 0 0,0 0 1 0 0,0 0-1 0 0,0 1 0 0 0,-1-1 1 0 0,0 0-1 0 0,0 0 0 0 0,0 0 1 0 0,-2 4-92 0 0,1-5 60 0 0,0-1 1 0 0,0 0-1 0 0,0 0 1 0 0,0-1-1 0 0,0 1 1 0 0,-1 0-1 0 0,0-1 1 0 0,1 1-1 0 0,-1-1 1 0 0,-1 0-1 0 0,1 0 1 0 0,0 0-1 0 0,-4 2-60 0 0,-39 29 159 0 0,38-27-88 0 0,0-1 0 0 0,-1 0 0 0 0,1 0 0 0 0,-1-1 0 0 0,0 0 0 0 0,0 0 0 0 0,-10 2-71 0 0,-6 0 232 0 0,0-1 0 0 0,-10 0-232 0 0,-35 8 403 0 0,68-14-390 0 0,1 0 0 0 0,-1 0 1 0 0,0 0-1 0 0,1 0 0 0 0,-1 0 0 0 0,0 0 0 0 0,1 0 0 0 0,-1-1 1 0 0,0 1-1 0 0,1 0 0 0 0,-1-1 0 0 0,0 1 0 0 0,1-1 0 0 0,-1 0 1 0 0,1 0-1 0 0,-1 0 0 0 0,0 0-13 0 0,-24-20 0 0 0,16 13 16 0 0,10 7-40 0 0,-1 0 1 0 0,0 0-1 0 0,1 0 0 0 0,-1 0 0 0 0,1 0 1 0 0,-1 0-1 0 0,1 0 0 0 0,0 0 1 0 0,-1 0-1 0 0,1-1 0 0 0,0 1 0 0 0,0 0 1 0 0,0 0-1 0 0,0 0 0 0 0,0-1 1 0 0,0 1-1 0 0,0 0 0 0 0,0-1 24 0 0,1-1-1054 0 0,-1 1-6090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5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19 2808 0 0,'-9'6'65'0'0,"8"-5"-46"0"0,0 0 0 0 0,0-1 0 0 0,1 1 1 0 0,-1 0-1 0 0,0 0 0 0 0,0-1 0 0 0,0 1 1 0 0,0 0-1 0 0,1-1 0 0 0,-1 1 1 0 0,0-1-1 0 0,0 1 0 0 0,0-1 0 0 0,0 0 1 0 0,0 1-1 0 0,-1-1 0 0 0,1 0 0 0 0,0 0 1 0 0,0 0-1 0 0,0 0 0 0 0,0 0 1 0 0,0 0-1 0 0,0 0 0 0 0,0 0 0 0 0,0 0 1 0 0,0 0-1 0 0,0-1 0 0 0,0 1 0 0 0,0 0 1 0 0,0-1-1 0 0,0 1 0 0 0,-1-1-19 0 0,2 1 7 0 0,-1-1 0 0 0,1 1 0 0 0,-1 0 0 0 0,1 0-1 0 0,-1-1 1 0 0,1 1 0 0 0,-1 0 0 0 0,0 0 0 0 0,1-1 0 0 0,-1 1 0 0 0,0 0-1 0 0,1 0 1 0 0,-1 0 0 0 0,1 0 0 0 0,-1 0 0 0 0,0 0 0 0 0,1 0 0 0 0,-1 0-1 0 0,0 0 1 0 0,1 0 0 0 0,-1 1 0 0 0,0-1 0 0 0,1 0 0 0 0,-1 0 0 0 0,1 0-1 0 0,-1 1 1 0 0,1-1 0 0 0,-1 0 0 0 0,0 1 0 0 0,1-1 0 0 0,-1 1 0 0 0,1-1-1 0 0,-1 1-6 0 0,-14 15 432 0 0,8-6-318 0 0,0 0 1 0 0,1 1 0 0 0,1 0-1 0 0,0 1 1 0 0,0-1 0 0 0,1 1-1 0 0,1 0 1 0 0,0 0 0 0 0,-1 7-115 0 0,1 7 260 0 0,1 1 0 0 0,1 0-1 0 0,2 23-259 0 0,-1-39 95 0 0,1 0-1 0 0,1-1 0 0 0,0 1 0 0 0,0 0 0 0 0,1-1 1 0 0,0 1-1 0 0,1-1 0 0 0,0 0 0 0 0,1 0 0 0 0,0 0 0 0 0,1-1 1 0 0,-1 0-1 0 0,2 0 0 0 0,-1 0 0 0 0,2-1 0 0 0,-1 0 0 0 0,1 0 1 0 0,0-1-1 0 0,0 0 0 0 0,1 0 0 0 0,0-1 0 0 0,0 0 1 0 0,1-1-1 0 0,-1 0 0 0 0,1 0 0 0 0,0-1 0 0 0,1 0 0 0 0,-1-1 1 0 0,1 0-1 0 0,5 0-94 0 0,-10-2 53 0 0,0 0 1 0 0,-1-1-1 0 0,1 0 0 0 0,0 0 1 0 0,0-1-1 0 0,-1 0 1 0 0,1 0-1 0 0,0 0 1 0 0,-1 0-1 0 0,1-1 0 0 0,-1 0 1 0 0,0 0-1 0 0,1-1 1 0 0,-1 1-1 0 0,1-1-53 0 0,4-4 58 0 0,0 0 0 0 0,0 0 0 0 0,-1-1 0 0 0,0 0 0 0 0,0 0 0 0 0,6-8-58 0 0,8-13 407 0 0,17-29-407 0 0,-24 34 186 0 0,-10 15-111 0 0,-1 0 0 0 0,-1 0 0 0 0,0 0 0 0 0,0 0-1 0 0,-1-1 1 0 0,0 0 0 0 0,0 1 0 0 0,-1-1 0 0 0,0 0 0 0 0,-1 0-1 0 0,0-1 1 0 0,-1 1 0 0 0,0 0 0 0 0,-1 0 0 0 0,0 0 0 0 0,0 0-1 0 0,-1 0 1 0 0,0 0 0 0 0,-1 0 0 0 0,0 1 0 0 0,0-1 0 0 0,-1 1-1 0 0,-1 0 1 0 0,0 0 0 0 0,0 0 0 0 0,0 1 0 0 0,-1-1 0 0 0,0 1-1 0 0,-1 1 1 0 0,0-1 0 0 0,0 1 0 0 0,-3-1-75 0 0,3 2 54 0 0,-1 1 0 0 0,1 0 0 0 0,-1 1 0 0 0,0-1 0 0 0,-1 2 0 0 0,1-1 0 0 0,-1 1 0 0 0,0 1 0 0 0,1-1 0 0 0,-1 1 0 0 0,0 1 0 0 0,-1 0 0 0 0,1 0 0 0 0,0 1 0 0 0,0 0 0 0 0,0 0 0 0 0,0 1 0 0 0,0 0 0 0 0,0 1 0 0 0,-6 2-54 0 0,-55 14 310 0 0,-21 11-310 0 0,6-1-1929 0 0,74-26-6917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8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335 51 3912 0 0,'0'0'209'0'0,"0"0"3"0"0,0 0-6 0 0,0 0 10 0 0,0 0 16 0 0,0 0 12 0 0,0 0-3 0 0,0 0 37 0 0,0 0 154 0 0,0 0 34 0 0,0 0 0 0 0,0 0-38 0 0,0 0-192 0 0,0 0-38 0 0,0 0 2 0 0,0 0-4 0 0,-1-5-14 0 0,-7-25 186 0 0,8 29-342 0 0,0 1-1 0 0,0-1 0 0 0,-1 0 0 0 0,1 0 0 0 0,0 0 0 0 0,-1 1 0 0 0,1-1 1 0 0,-1 0-1 0 0,1 1 0 0 0,-1-1 0 0 0,1 0 0 0 0,-1 1 0 0 0,0-1 1 0 0,1 0-1 0 0,-1 1 0 0 0,0-1 0 0 0,1 1 0 0 0,-1-1 0 0 0,0 1 1 0 0,1 0-1 0 0,-1-1 0 0 0,0 1 0 0 0,0 0 0 0 0,0 0 0 0 0,0-1 0 0 0,1 1 1 0 0,-1 0-1 0 0,0 0 0 0 0,0 0 0 0 0,-1 0-25 0 0,-26 7 341 0 0,11-2-175 0 0,2-1-82 0 0,0 1-1 0 0,1 0 1 0 0,0 1 0 0 0,0 1 0 0 0,0 0 0 0 0,1 1 0 0 0,0 0 0 0 0,-10 9-84 0 0,-22 13 230 0 0,39-26-223 0 0,1 1-1 0 0,-1-1 1 0 0,1 1-1 0 0,0 1 1 0 0,1-1-1 0 0,-1 1 1 0 0,1 0 0 0 0,0 0-1 0 0,0 0 1 0 0,1 0-1 0 0,0 1 1 0 0,0-1 0 0 0,0 1-1 0 0,1 0 1 0 0,-1 5-7 0 0,-4 10 10 0 0,5-19 9 0 0,1 1 0 0 0,-1-1 0 0 0,1 1 0 0 0,1 0 0 0 0,-1 0-1 0 0,0-1 1 0 0,1 5-19 0 0,0 6 98 0 0,1 0 0 0 0,0 0 0 0 0,1 0-1 0 0,1 0 1 0 0,1 0 0 0 0,-1 0-1 0 0,2-1 1 0 0,0 0 0 0 0,1 0 0 0 0,2 4-98 0 0,-4-10 36 0 0,6 12 98 0 0,0-1 1 0 0,1-1-1 0 0,2 1-134 0 0,-8-12 26 0 0,0 1 0 0 0,1-2 0 0 0,0 1 0 0 0,0-1 1 0 0,0 0-1 0 0,1 0 0 0 0,0 0 0 0 0,0-1 0 0 0,3 1-26 0 0,5 3 16 0 0,-3-2-2 0 0,0 0 0 0 0,0-1 0 0 0,0 0 0 0 0,3 0-14 0 0,-11-4-13 0 0,-1 0 1 0 0,1 0-1 0 0,-1-1 1 0 0,1 1 0 0 0,-1-1-1 0 0,1 0 1 0 0,-1 0-1 0 0,1 0 1 0 0,-1-1 0 0 0,0 1-1 0 0,1-1 1 0 0,-1 0-1 0 0,1 0 1 0 0,-1 0 0 0 0,0 0-1 0 0,0 0 1 0 0,1-1-1 0 0,0 0 13 0 0,23-12-278 0 0,-23 13 255 0 0,-1-1 1 0 0,1 1 0 0 0,-1-1 0 0 0,1 0-1 0 0,-1 0 1 0 0,0 0 0 0 0,1 0-1 0 0,-1 0 1 0 0,0-1 0 0 0,-1 0 0 0 0,1 1-1 0 0,0-1 1 0 0,-1 0 0 0 0,1 0 0 0 0,-1 0-1 0 0,0-1 1 0 0,1-1 22 0 0,3-13-1591 0 0,-5 14-5971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9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5624 0 0,'16'-1'165'0'0,"-12"1"-38"0"0,1-1 0 0 0,-1 1 0 0 0,1 0 0 0 0,-1 1-1 0 0,1-1 1 0 0,0 1 0 0 0,-1 0 0 0 0,1 0 0 0 0,-1 0 0 0 0,0 0 0 0 0,1 1 0 0 0,-1 0-1 0 0,0 0-126 0 0,3 2-8 0 0,0-1 0 0 0,0 0 0 0 0,0-1 0 0 0,0 0 0 0 0,0 0 0 0 0,0 0 0 0 0,1-1 0 0 0,-1 0 0 0 0,1 0 0 0 0,1-1 8 0 0,22 4 119 0 0,-25-2-10 0 0,-1 0 1 0 0,0 0-1 0 0,0 1 0 0 0,0 0 0 0 0,0 0 0 0 0,2 1-109 0 0,3 3 86 0 0,8 14 249 0 0,-17-21-320 0 0,-1 1-1 0 0,1-1 1 0 0,0 0-1 0 0,-1 1 1 0 0,1-1-1 0 0,-1 1 1 0 0,1-1-1 0 0,-1 1 1 0 0,1-1-1 0 0,-1 1 1 0 0,1-1 0 0 0,-1 1-1 0 0,1-1 1 0 0,-1 1-1 0 0,1 0 1 0 0,-1-1-1 0 0,0 1 1 0 0,1 0-1 0 0,-1-1 1 0 0,0 1-1 0 0,0 0 1 0 0,0-1-1 0 0,1 1 1 0 0,-1 0 0 0 0,0 0-1 0 0,0 0-14 0 0,-6 19 334 0 0,1 2-162 0 0,5-15-91 0 0,0 0 1 0 0,-1 1-1 0 0,0-1 0 0 0,0 0 1 0 0,-1 0-1 0 0,0 0 0 0 0,-2 5-81 0 0,2 12-965 0 0,2-23-5492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39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26 6128 0 0,'-2'-1'177'0'0,"1"-1"1"0"0,0 0-1 0 0,0 0 1 0 0,0 0-1 0 0,0 0 1 0 0,0-1-1 0 0,0 1 1 0 0,1 0-1 0 0,-1 0 1 0 0,1-1-178 0 0,-1 0 750 0 0,1 10-437 0 0,-2 24-356 0 0,0 1 0 0 0,-3 4 43 0 0,1-14 12 0 0,2 1 0 0 0,0 0 1 0 0,2 0-1 0 0,1 13-12 0 0,0-25 62 0 0,-1-1-1 0 0,0 0 1 0 0,-1 0-1 0 0,0 0 1 0 0,0 0-1 0 0,-1 0 1 0 0,-2 5-62 0 0,3-8 83 0 0,0 0 1 0 0,1 0-1 0 0,-1 0 1 0 0,2 0-1 0 0,-1 1 1 0 0,1-1 0 0 0,1 6-84 0 0,-1-7 74 0 0,0 1 1 0 0,0-1 0 0 0,-1 0-1 0 0,1 1 1 0 0,-1-1 0 0 0,-1 1 0 0 0,1-1-1 0 0,-1 0 1 0 0,-2 5-75 0 0,2-3 82 0 0,0 0 1 0 0,0-1-1 0 0,1 1 1 0 0,-1 0-1 0 0,2 0 1 0 0,-1 0-1 0 0,1 0-82 0 0,1 18 207 0 0,-2-6-1544 0 0,0-20-5855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1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4816 0 0,'1'0'26'0'0,"0"0"-1"0"0,0 0 1 0 0,0 1 0 0 0,0-1 0 0 0,-1 0-1 0 0,1 1 1 0 0,0-1 0 0 0,0 0-1 0 0,-1 1 1 0 0,1-1 0 0 0,0 1 0 0 0,-1 0-1 0 0,1-1 1 0 0,0 1 0 0 0,-1-1 0 0 0,1 1-1 0 0,-1 0 1 0 0,1-1 0 0 0,-1 1 0 0 0,1 0-1 0 0,-1 0 1 0 0,0-1 0 0 0,1 1-1 0 0,-1 0 1 0 0,0 0 0 0 0,1 0 0 0 0,-1 0-1 0 0,0-1 1 0 0,0 1 0 0 0,0 0 0 0 0,0 0-1 0 0,0 0 1 0 0,0 0-26 0 0,0 37 1279 0 0,-1-26-1071 0 0,1 12-41 0 0,-1 19 153 0 0,2-1 0 0 0,2 1 0 0 0,1-1-1 0 0,9 34-319 0 0,-5-29 505 0 0,-7-37-360 0 0,0-1 0 0 0,0 1 0 0 0,1-1 0 0 0,0 0 0 0 0,1 0 0 0 0,0 0 1 0 0,1 0-1 0 0,2 5-145 0 0,7 14 699 0 0,-12-25-643 0 0,-1-1 0 0 0,1 1 0 0 0,0 0 0 0 0,1-1 0 0 0,-1 1 1 0 0,0-1-1 0 0,1 1 0 0 0,-1-1 0 0 0,1 1 0 0 0,0-1 0 0 0,0 0 0 0 0,0 0 0 0 0,0 0 0 0 0,0 0 1 0 0,0 0-1 0 0,0-1 0 0 0,1 1 0 0 0,-1-1 0 0 0,2 1-56 0 0,67 28 779 0 0,-63-28-724 0 0,0 0 1 0 0,0-1-1 0 0,0-1 1 0 0,0 1-1 0 0,0-1 1 0 0,0-1-1 0 0,0 0 1 0 0,0 0-1 0 0,4-1-55 0 0,33-2 191 0 0,-14 1-110 0 0,-25 2-59 0 0,0 1 1 0 0,0-1-1 0 0,0 1 1 0 0,0 0 0 0 0,-1 0-1 0 0,6 2-22 0 0,-7-2 12 0 0,-1-1 1 0 0,0 1-1 0 0,0 0 0 0 0,0-1 0 0 0,1 0 0 0 0,-1 0 0 0 0,0 0 1 0 0,0 0-1 0 0,0 0 0 0 0,-1 0 0 0 0,2-2-12 0 0,7-1 9 0 0,3-2-1732 0 0,-11 5-6947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0.2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403 50 4416 0 0,'0'4'0'0'0,"-1"-8"375"0"0,-9-31 2306 0 0,9 34-2593 0 0,0 0-1 0 0,0 0 1 0 0,-1 0 0 0 0,1 0-1 0 0,-1 0 1 0 0,1 0 0 0 0,0 0 0 0 0,-1 0-1 0 0,0 0 1 0 0,1 1 0 0 0,-1-1 0 0 0,1 0-1 0 0,-1 1 1 0 0,0 0 0 0 0,0-1-88 0 0,-23 1 574 0 0,12-1-312 0 0,0 1 0 0 0,0 0 1 0 0,-8 2-263 0 0,17-2 53 0 0,1 1 0 0 0,0 0 1 0 0,-1 0-1 0 0,1 0 1 0 0,-1 0-1 0 0,1 0 1 0 0,0 1-1 0 0,0 0 1 0 0,0-1-1 0 0,0 1 1 0 0,0 0-1 0 0,0 0 0 0 0,1 1 1 0 0,-1-1-1 0 0,-1 2-53 0 0,-2 2 151 0 0,5-5-129 0 0,0 0 0 0 0,0-1 1 0 0,0 1-1 0 0,0 0 0 0 0,1 0 1 0 0,-1 0-1 0 0,0 0 0 0 0,0 0 0 0 0,1 0 1 0 0,-1 0-1 0 0,1 0 0 0 0,-1 0 1 0 0,1 0-1 0 0,0 0 0 0 0,-1 0 0 0 0,1 0 1 0 0,0 1-23 0 0,-7 7 141 0 0,7-8-137 0 0,-1-1 1 0 0,1 0 0 0 0,-1 1 0 0 0,1-1 0 0 0,-1 1 0 0 0,1-1 0 0 0,0 0 0 0 0,-1 1 0 0 0,1-1 0 0 0,0 1 0 0 0,-1-1 0 0 0,1 1 0 0 0,0 0 0 0 0,0-1-1 0 0,-1 1 1 0 0,1-1 0 0 0,0 1 0 0 0,0-1 0 0 0,0 1 0 0 0,0 0 0 0 0,0-1 0 0 0,0 1-5 0 0,-7 37 257 0 0,6-35-253 0 0,0 1 0 0 0,0-1 1 0 0,0 1-1 0 0,0-1 1 0 0,1 1-1 0 0,-1 0 1 0 0,1 0-1 0 0,0-1 0 0 0,0 1 1 0 0,1 0-1 0 0,-1-1 1 0 0,1 1-1 0 0,-1 0 1 0 0,1-1-1 0 0,0 1 1 0 0,1-1-1 0 0,0 4-4 0 0,7 8 31 0 0,3 9-20 0 0,2 0 0 0 0,0-1 1 0 0,2-1-1 0 0,14 16-11 0 0,-16-20 6 0 0,13 11 1 0 0,-21-24-16 0 0,1-1 1 0 0,0 1-1 0 0,-1-2 0 0 0,1 1 0 0 0,0-1 0 0 0,1 0 9 0 0,-7-2-16 0 0,0 0 0 0 0,-1 0 0 0 0,1 0 0 0 0,0 0 0 0 0,0 0-1 0 0,-1 0 1 0 0,1 0 0 0 0,-1 0 0 0 0,1 0 0 0 0,-1 1 0 0 0,1-1 0 0 0,-1 0 0 0 0,0 0 0 0 0,1 1 0 0 0,-1-1 0 0 0,0 0 0 0 0,0 0-1 0 0,0 1 1 0 0,0-1 0 0 0,0 0 0 0 0,0 0 0 0 0,-1 1 16 0 0,1 0-28 0 0,0 1 0 0 0,0-1 0 0 0,0 0 0 0 0,-1 0 0 0 0,1 1 0 0 0,-1-1 0 0 0,1 0 0 0 0,-1 0 0 0 0,0 0-1 0 0,0 0 1 0 0,0 0 0 0 0,0 1 28 0 0,-7 9-118 0 0,8-11 113 0 0,0 0 0 0 0,-1 0 0 0 0,1 0 0 0 0,-1 0 0 0 0,1 0 0 0 0,-1 0 1 0 0,1 0-1 0 0,-1-1 0 0 0,0 1 0 0 0,0 0 0 0 0,1 0 0 0 0,-1-1 0 0 0,0 1 0 0 0,0 0 0 0 0,0-1 0 0 0,0 1 1 0 0,1-1-1 0 0,-1 1 5 0 0,-6 2-8 0 0,0 0 0 0 0,0 0 0 0 0,0 0 0 0 0,0-1 0 0 0,0-1 0 0 0,0 1 0 0 0,-1-1 0 0 0,1 0 0 0 0,0 0 0 0 0,-1-1 0 0 0,1 0 0 0 0,-1-1 0 0 0,1 1 0 0 0,0-2 0 0 0,-1 1 0 0 0,-1-1 8 0 0,-58-8 38 0 0,-1-1 108 0 0,46 8-62 0 0,-1-1 0 0 0,-9-3-84 0 0,30 6-136 0 0,0 0 0 0 0,-1 0 0 0 0,1 0 0 0 0,0 0 0 0 0,0 0 0 0 0,0-1 1 0 0,0 1-1 0 0,0-1 0 0 0,0 0 0 0 0,0 0 136 0 0,0 0-7193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0.9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15 6224 0 0,'1'-1'4'0'0,"-1"1"0"0"0,0-1 1 0 0,1 0-1 0 0,-1 1 0 0 0,1-1 0 0 0,-1 1 1 0 0,1-1-1 0 0,-1 1 0 0 0,1-1 0 0 0,-1 1 1 0 0,1-1-1 0 0,-1 1 0 0 0,1 0 0 0 0,-1-1 1 0 0,1 1-1 0 0,0 0 0 0 0,-1-1 1 0 0,1 1-5 0 0,18-5 732 0 0,-21 48-432 0 0,-2 0 0 0 0,-2 4-300 0 0,0-4 397 0 0,2 0-1 0 0,2 4-396 0 0,1-37 164 0 0,0-1 1 0 0,0 0-1 0 0,-1 0 0 0 0,-2 8-164 0 0,2-8 259 0 0,0 0-1 0 0,0 0 1 0 0,1 1 0 0 0,-1 7-259 0 0,2 0 279 0 0,0 0 0 0 0,-1 0 0 0 0,-1 0 0 0 0,-1-1 0 0 0,-1 2-279 0 0,3 10 601 0 0,1-27-509 0 0,0-1-2 0 0,0 0-1 0 0,0 0 8 0 0,0 0 11 0 0,0 0-1 0 0,0 0-6 0 0,-2-15 138 0 0,-5-16-1860 0 0,-1 12-6539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1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4312 0 0,'10'9'22'0'0,"-9"-8"-12"0"0,-1 0 0 0 0,1 0 0 0 0,0-1 0 0 0,-1 1 0 0 0,1 0 1 0 0,0 0-1 0 0,0-1 0 0 0,0 1 0 0 0,-1 0 0 0 0,1-1 0 0 0,0 1 1 0 0,0-1-1 0 0,0 0 0 0 0,0 1 0 0 0,0-1 0 0 0,0 1 0 0 0,0-1 1 0 0,0 0-1 0 0,0 0 0 0 0,0 0 0 0 0,0 0 0 0 0,0 0 0 0 0,0 0 1 0 0,0 0-1 0 0,0 0 0 0 0,0 0 0 0 0,1 0 0 0 0,-1 0 0 0 0,0-1 1 0 0,0 1-1 0 0,0 0 0 0 0,-1-1 0 0 0,1 1 0 0 0,0-1 0 0 0,0 1 1 0 0,0-1-1 0 0,0 1 0 0 0,0-1-10 0 0,14-7 403 0 0,0 1 0 0 0,1 0-1 0 0,0 1 1 0 0,0 1 0 0 0,12-2-403 0 0,25-9 354 0 0,-41 13-319 0 0,0 0 1 0 0,0 1-1 0 0,0 0 1 0 0,0 1-1 0 0,2 0-35 0 0,27-3 1 0 0,-13 1-11 0 0,0 2-1 0 0,5 1 11 0 0,-32 0-4 0 0,2 1-11 0 0,-1 0 0 0 0,1 0 0 0 0,-1 0 0 0 0,1 1 0 0 0,-1-1 0 0 0,0 1 0 0 0,0-1 0 0 0,1 1 0 0 0,-1 0-1 0 0,0 0 1 0 0,-1 0 0 0 0,1 0 0 0 0,1 2 15 0 0,10 9-60 0 0,43 26-61 0 0,-48-38 111 0 0,-6-1 10 0 0,0 0 0 0 0,-1 0 0 0 0,1 1 0 0 0,0-1 0 0 0,-1 0 0 0 0,1 1 0 0 0,0-1 0 0 0,-1 1-1 0 0,1-1 1 0 0,0 1 0 0 0,-1 0 0 0 0,1 0 0 0 0,-1 0 0 0 0,4 6 54 0 0,0 0 0 0 0,-1 0 0 0 0,0 1 0 0 0,-1-1 0 0 0,1 1 0 0 0,-1 0 0 0 0,-1 0-1 0 0,0 0 1 0 0,0 0 0 0 0,0 0 0 0 0,-1 4-54 0 0,2 2 78 0 0,0 1 1 0 0,1-1-1 0 0,2 4-78 0 0,0 0 406 0 0,-1 1 0 0 0,-1-1 0 0 0,0 1 1 0 0,-2 0-1 0 0,1 19-406 0 0,3-12 324 0 0,-4-21-226 0 0,-1-1 1 0 0,1 1-1 0 0,-1 0 0 0 0,-1 0 1 0 0,1 5-99 0 0,-1-8 31 0 0,0 0 0 0 0,1 0 0 0 0,-1-1 0 0 0,0 1 0 0 0,1 0 0 0 0,-1 0 1 0 0,1 0-1 0 0,0 0 0 0 0,-1-1 0 0 0,2 3-31 0 0,-1-3 19 0 0,0 1 1 0 0,0-1-1 0 0,-1 1 0 0 0,1 0 0 0 0,0-1 1 0 0,-1 1-1 0 0,0 0 0 0 0,1-1 0 0 0,-1 1 1 0 0,0 0-1 0 0,0 0 0 0 0,0-1 0 0 0,0 1 1 0 0,0 0-1 0 0,0 0 0 0 0,-1-1 0 0 0,1 3-19 0 0,-3 13-307 0 0,1 0-1 0 0,1 0 1 0 0,0 0-1 0 0,1 1 308 0 0,0-17-151 0 0,0 0-6842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1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4416 0 0,'0'0'18'0'0,"0"0"0"0"0,0 1 0 0 0,0-1 0 0 0,0 0 0 0 0,0 1 1 0 0,0-1-1 0 0,0 0 0 0 0,0 1 0 0 0,0-1 0 0 0,0 0 0 0 0,0 1 0 0 0,1-1 0 0 0,-1 0 1 0 0,0 1-1 0 0,0-1 0 0 0,0 0 0 0 0,0 0 0 0 0,0 1 0 0 0,1-1 0 0 0,-1 0 0 0 0,0 0 1 0 0,0 1-1 0 0,1-1 0 0 0,-1 0 0 0 0,0 0 0 0 0,0 1 0 0 0,1-1 0 0 0,-1 0 0 0 0,0 0 1 0 0,0 0-1 0 0,1 0 0 0 0,-1 1 0 0 0,0-1 0 0 0,1 0 0 0 0,-1 0 0 0 0,0 0 0 0 0,1 0 1 0 0,-1 0-1 0 0,0 0 0 0 0,1 0 0 0 0,-1 0 0 0 0,0 0 0 0 0,1 0 0 0 0,-1 0 0 0 0,0 0 0 0 0,1 0 1 0 0,-1 0-1 0 0,0 0 0 0 0,1-1 0 0 0,-1 1 0 0 0,0 0 0 0 0,0 0 0 0 0,1 0 0 0 0,-1 0 1 0 0,0 0-1 0 0,1-1 0 0 0,-1 1 0 0 0,0 0 0 0 0,0-1-18 0 0,1 1 23 0 0,-1 0 0 0 0,0 0-1 0 0,1-1 1 0 0,-1 1 0 0 0,0 0 0 0 0,1 0-1 0 0,-1 0 1 0 0,1-1 0 0 0,-1 1 0 0 0,0 0-1 0 0,1 0 1 0 0,-1 0 0 0 0,1 0 0 0 0,-1 0-1 0 0,0 0 1 0 0,1 0 0 0 0,-1 0 0 0 0,1 0-1 0 0,-1 0 1 0 0,0 0 0 0 0,1 0 0 0 0,-1 0-1 0 0,1 0 1 0 0,-1 0 0 0 0,0 0 0 0 0,1 0-1 0 0,-1 1 1 0 0,0-1 0 0 0,1 0 0 0 0,-1 0-1 0 0,0 0 1 0 0,1 1 0 0 0,-1-1 0 0 0,0 0-1 0 0,1 1 1 0 0,-1-1 0 0 0,0 0 0 0 0,1 0 0 0 0,-1 1-1 0 0,0-1 1 0 0,0 0 0 0 0,0 1 0 0 0,1-1-1 0 0,-1 1 1 0 0,0-1 0 0 0,0 0 0 0 0,0 1-1 0 0,0-1 1 0 0,0 1 0 0 0,0-1 0 0 0,0 0-1 0 0,0 1 1 0 0,0-1 0 0 0,0 1 0 0 0,0-1-1 0 0,0 0 1 0 0,0 1 0 0 0,0-1 0 0 0,0 1-1 0 0,0-1 1 0 0,0 0-23 0 0,2 54 388 0 0,-1-24-291 0 0,-1 26-97 0 0,0-44 28 0 0,0 0-1 0 0,1 0 0 0 0,0 0 1 0 0,1-1-1 0 0,1 2-27 0 0,0 1 54 0 0,-1 0 0 0 0,-1-1 0 0 0,0 5-54 0 0,-2 13 59 0 0,0-23-19 0 0,1 0 1 0 0,0 0 0 0 0,0 0-1 0 0,0 0 1 0 0,1 0 0 0 0,0 0-1 0 0,1 0 1 0 0,0 0 0 0 0,0 0-1 0 0,1 2-40 0 0,4 7 160 0 0,-1 1-1 0 0,-1-1 1 0 0,0 5-160 0 0,-1-7 223 0 0,2-7-31 0 0,-5-8-188 0 0,-1 0-1 0 0,0 0 1 0 0,1 0-1 0 0,-1 1 1 0 0,1-1-1 0 0,-1 0 1 0 0,0 1-1 0 0,1-1 1 0 0,-1 0-1 0 0,0 1 1 0 0,0-1 0 0 0,1 0-1 0 0,-1 1 1 0 0,0-1-1 0 0,0 0 1 0 0,1 1-1 0 0,-1-1 1 0 0,0 1-1 0 0,0-1 1 0 0,0 1-1 0 0,0-1 1 0 0,0 0 0 0 0,0 1-1 0 0,0-1 1 0 0,0 1-1 0 0,0-1 1 0 0,0 1-4 0 0,1 6-69 0 0,-1-6 51 0 0,0-1 1 0 0,0 1 0 0 0,1-1 0 0 0,-1 1-1 0 0,0-1 1 0 0,0 1 0 0 0,0-1-1 0 0,0 1 1 0 0,0-1 0 0 0,0 1 0 0 0,0-1-1 0 0,0 1 1 0 0,0-1 0 0 0,0 1-1 0 0,0-1 1 0 0,0 0 0 0 0,0 1 0 0 0,0-1-1 0 0,-1 1 1 0 0,1-1 0 0 0,0 1-1 0 0,0-1 1 0 0,0 1 0 0 0,-1-1 0 0 0,1 0-1 0 0,0 1 1 0 0,-1-1 0 0 0,1 1-1 0 0,0-1 1 0 0,-1 0 0 0 0,1 1 0 0 0,0-1-1 0 0,-1 0 1 0 0,1 0 0 0 0,-1 1-1 0 0,1-1 1 0 0,0 0 0 0 0,-1 0 0 0 0,1 0-1 0 0,-1 1 1 0 0,1-1 0 0 0,-1 0 0 0 0,1 0-1 0 0,-1 0 1 0 0,1 0 0 0 0,-1 0-1 0 0,1 0 1 0 0,-1 0 17 0 0,1 0-5877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2.1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4008 0 0,'0'0'0'0'0,"0"0"0"0"0,7 13 0 0 0,2-6 440 0 0,-7-9 0 0 0,4-7 0 0 0,10 13 8 0 0,3 1-448 0 0,3-10 0 0 0,-4-1 0 0 0,12-1 8 0 0,5 1-16 0 0,-8 1 8 0 0,-1 5 0 0 0,0 5 0 0 0,-2-5-104 0 0,-6-5-8 0 0,-1 1-4064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2.6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325 1 2608 0 0,'-15'0'252'0'0,"11"0"-15"0"0,0-1 0 0 0,0 1-1 0 0,0 0 1 0 0,-1 0 0 0 0,1 1 0 0 0,0-1-1 0 0,0 1 1 0 0,0 0 0 0 0,0 0-1 0 0,0 0 1 0 0,1 0 0 0 0,-1 1 0 0 0,0-1-1 0 0,0 1 1 0 0,1 0 0 0 0,-2 1-237 0 0,2 0 76 0 0,-1-1 1 0 0,0-1-1 0 0,0 1 0 0 0,0 0 1 0 0,0-1-1 0 0,-1 0 0 0 0,1 0 1 0 0,0 0-1 0 0,0-1 1 0 0,-1 1-1 0 0,1-1 0 0 0,-1 0-76 0 0,-31 5 573 0 0,11 0-181 0 0,21-4-291 0 0,0-1 0 0 0,0 1 0 0 0,0 0 0 0 0,0 0-1 0 0,0 0 1 0 0,1 1 0 0 0,-1-1 0 0 0,-3 3-101 0 0,-10 1 871 0 0,16-5-843 0 0,1-1-1 0 0,-1 1 1 0 0,0 0-1 0 0,0 0 1 0 0,1 1 0 0 0,-1-1-1 0 0,0 0 1 0 0,0 0 0 0 0,0 0-1 0 0,1 0 1 0 0,-1 1 0 0 0,0-1-1 0 0,1 0 1 0 0,-1 1 0 0 0,0-1-1 0 0,1 1 1 0 0,-1-1-1 0 0,0 1 1 0 0,1-1 0 0 0,-1 1-1 0 0,1-1 1 0 0,-1 1 0 0 0,1-1-1 0 0,-1 1 1 0 0,1 0 0 0 0,-1-1-1 0 0,1 1 1 0 0,-1 0-1 0 0,1-1 1 0 0,0 1 0 0 0,0 0-1 0 0,-1 0 1 0 0,1-1 0 0 0,0 1-1 0 0,0 0-27 0 0,0-1 8 0 0,0 1 0 0 0,0-1 0 0 0,0 0 0 0 0,-1 0 0 0 0,1 1 0 0 0,0-1 0 0 0,0 0-1 0 0,0 0 1 0 0,0 1 0 0 0,0-1 0 0 0,-1 0 0 0 0,1 0 0 0 0,0 0 0 0 0,0 1 0 0 0,0-1 0 0 0,-1 0 0 0 0,1 0-1 0 0,0 0 1 0 0,0 0 0 0 0,-1 0 0 0 0,1 1 0 0 0,0-1 0 0 0,0 0 0 0 0,-1 0 0 0 0,1 0 0 0 0,0 0-1 0 0,0 0 1 0 0,-1 0 0 0 0,1 0 0 0 0,0 0 0 0 0,-1 0 0 0 0,1 0 0 0 0,0 0 0 0 0,0 0 0 0 0,-1 0 0 0 0,1 0-1 0 0,0 0 1 0 0,-1 0-8 0 0,1 0 16 0 0,0-1-1 0 0,0 1 1 0 0,-1 0-1 0 0,1 0 0 0 0,0 0 1 0 0,0 0-1 0 0,-1 0 1 0 0,1 0-1 0 0,0 0 1 0 0,0 0-1 0 0,0 0 0 0 0,-1 0 1 0 0,1 0-1 0 0,0 0 1 0 0,0 0-1 0 0,-1 0 1 0 0,1 1-1 0 0,0-1 0 0 0,0 0 1 0 0,-1 0-1 0 0,1 0 1 0 0,0 0-1 0 0,0 0 0 0 0,0 0 1 0 0,-1 1-1 0 0,1-1 1 0 0,0 0-1 0 0,0 0 1 0 0,0 0-1 0 0,0 0 0 0 0,0 1 1 0 0,-1-1-1 0 0,1 0 1 0 0,0 0-1 0 0,0 0 1 0 0,0 1-1 0 0,0-1-15 0 0,-9 19 244 0 0,7-18-206 0 0,1 1 1 0 0,0-1-1 0 0,0 1 0 0 0,0-1 0 0 0,1 1 0 0 0,-1 0 0 0 0,0-1 0 0 0,1 1 0 0 0,-1 0 0 0 0,1 0 0 0 0,-1 0 0 0 0,1-1 0 0 0,0 1 0 0 0,-1 1-38 0 0,-3 51 347 0 0,0-43-258 0 0,-1 10-83 0 0,4 35-26 0 0,0-14-55 0 0,4 38 75 0 0,-2-76-1 0 0,0-1 0 0 0,0 0 0 0 0,0 1 1 0 0,1-1-1 0 0,-1 0 0 0 0,1 0 0 0 0,0 0 0 0 0,0 0 1 0 0,0 0-1 0 0,3 2 1 0 0,11 20 8 0 0,-14-21-6 0 0,-1 0 0 0 0,1 0 0 0 0,0 0 0 0 0,0-1 0 0 0,1 1 0 0 0,-1-1 0 0 0,1 1 0 0 0,-1-1 0 0 0,1 0-1 0 0,0 0 1 0 0,0 0 0 0 0,1-1 0 0 0,-1 1 0 0 0,0-1 0 0 0,1 1-2 0 0,0 0 3 0 0,0 0-1 0 0,0 0 1 0 0,0 0-1 0 0,-1 1 1 0 0,1 0-1 0 0,1 2-2 0 0,-2-3 10 0 0,0 1 0 0 0,0 0 0 0 0,1 0 0 0 0,0-1 0 0 0,0 0 0 0 0,2 2-10 0 0,9 3 48 0 0,-1 0 0 0 0,1-1 0 0 0,1 0 0 0 0,5 0-48 0 0,-15-5 6 0 0,1 0 0 0 0,0 0-1 0 0,0-1 1 0 0,0 0 0 0 0,0 0-1 0 0,0-1 1 0 0,0 0 0 0 0,0 0-1 0 0,0 0 1 0 0,0-1 0 0 0,4-1-6 0 0,8-8-1700 0 0,-18 10-6760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3.2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 6016 0 0,'23'-1'1420'0'0,"-18"0"-1315"0"0,0 1 0 0 0,1 0 1 0 0,-1 0-1 0 0,0 0 0 0 0,1 1 1 0 0,3 0-106 0 0,-2 0 3 0 0,1 0 0 0 0,0 0 0 0 0,-1-1 0 0 0,1 0 0 0 0,0 0 0 0 0,-1-1 0 0 0,3 0-3 0 0,-1 0 3 0 0,-1 0 0 0 0,1 0 0 0 0,0 1 0 0 0,-1 1 0 0 0,4 0-3 0 0,-9-1-7 0 0,0 0 0 0 0,0 0 0 0 0,1 0 0 0 0,-1 0 1 0 0,0-1-1 0 0,0 1 0 0 0,0-1 0 0 0,3-1 7 0 0,5 0-952 0 0,6-2-4121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4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353 123 7832 0 0,'-2'-3'81'0'0,"1"0"0"0"0,-1-1 0 0 0,1 1 0 0 0,-1-1 0 0 0,1 1 0 0 0,0-1 0 0 0,1 1 0 0 0,-1-2-81 0 0,0 2 49 0 0,1-1 0 0 0,-1 1-1 0 0,0 0 1 0 0,0-1-1 0 0,-1 1 1 0 0,1 0 0 0 0,-1 0-1 0 0,1 0 1 0 0,-1 0-1 0 0,-1-1-48 0 0,0 0 13 0 0,2 2-11 0 0,-1 0 0 0 0,1 0 0 0 0,-1 0 0 0 0,0 0 1 0 0,1 0-1 0 0,-1 0 0 0 0,0 0 0 0 0,0 1 0 0 0,0-1 0 0 0,0 1 0 0 0,-1 0 1 0 0,1-1-1 0 0,0 1 0 0 0,-1 0 0 0 0,1 0 0 0 0,-1 0-2 0 0,-2 0-1 0 0,1 0-1 0 0,0-1 1 0 0,0 0-1 0 0,0 0 1 0 0,0 0-1 0 0,0-1 1 0 0,0 1-1 0 0,1-1 1 0 0,-3-2 1 0 0,-2 5 174 0 0,0 0 1 0 0,1 0 0 0 0,-1 0-1 0 0,0 1 1 0 0,-1 1-175 0 0,5-1 88 0 0,0 1 0 0 0,1 0 1 0 0,-1 1-1 0 0,0-1 0 0 0,1 1 0 0 0,0-1 0 0 0,-1 1 0 0 0,1 0 1 0 0,0 0-1 0 0,0 1 0 0 0,0 0-88 0 0,-12 11 346 0 0,5-6-204 0 0,1 0 0 0 0,0 1 0 0 0,0 0 0 0 0,1 0 0 0 0,1 1 0 0 0,-1 0 0 0 0,2 0 0 0 0,0 0 0 0 0,-2 6-142 0 0,-1 6 140 0 0,1 0-1 0 0,0 1 1 0 0,2 0-1 0 0,-1 11-139 0 0,2-8 74 0 0,1-11 17 0 0,1 0 1 0 0,1 1-1 0 0,0 14-91 0 0,-3 16 80 0 0,4-41-72 0 0,0-1 1 0 0,0 1-1 0 0,0 0 0 0 0,1 0 0 0 0,0 0 1 0 0,0 0-1 0 0,0-1 0 0 0,1 1 0 0 0,-1 0 1 0 0,2 0-1 0 0,-1 0 0 0 0,1-1 0 0 0,-1 1 0 0 0,2-1 1 0 0,-1 1-1 0 0,2 2-8 0 0,-1-3 7 0 0,0 1 0 0 0,1 0 0 0 0,0 0 1 0 0,0 0-1 0 0,0 0 0 0 0,1 0 0 0 0,0-1 0 0 0,0 0 0 0 0,0 0 0 0 0,0-1 0 0 0,1 1 0 0 0,2 0-7 0 0,-5-4 2 0 0,0-1 0 0 0,0 0 0 0 0,0 0 0 0 0,0 0 0 0 0,0-1 0 0 0,0 1-1 0 0,0-1 1 0 0,0 1 0 0 0,0-1 0 0 0,0 0 0 0 0,1-1-2 0 0,10-1 6 0 0,0-1-176 0 0,1 0 0 0 0,-1 0 0 0 0,0-2 0 0 0,0 0 0 0 0,0 0 0 0 0,-1-2 0 0 0,0 1 0 0 0,-1-2 1 0 0,1 1-1 0 0,-2-2 0 0 0,2 0 170 0 0,10-14-8460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4.6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0 5824 0 0,'-1'5'185'0'0,"1"0"0"0"0,-1-1 0 0 0,0 1 0 0 0,0-1 0 0 0,0 1-1 0 0,-1-1 1 0 0,-1 2-185 0 0,-4 18 104 0 0,5-19-95 0 0,-1 7 26 0 0,1 1-1 0 0,0-1 1 0 0,0 1 0 0 0,1-1 0 0 0,1 1 0 0 0,0 6-35 0 0,1 16 40 0 0,-1-12-34 0 0,1 1 0 0 0,2 0 0 0 0,1 4-6 0 0,-3-21 0 0 0,1 0 1 0 0,0 0-1 0 0,0 0 1 0 0,1 0-1 0 0,0-1 1 0 0,0 1-1 0 0,0-1 1 0 0,1 1-1 0 0,0-1 1 0 0,0 0-1 0 0,1-1 1 0 0,3 5-1 0 0,3 0 33 0 0,0-1 0 0 0,0 0 0 0 0,1 0 0 0 0,0-1 1 0 0,1 0-1 0 0,0-1 0 0 0,1 0-33 0 0,-6-3 19 0 0,2-1 1 0 0,-1 1-1 0 0,0-2 1 0 0,1 1-1 0 0,-1-1 1 0 0,1 0-1 0 0,-1-1 1 0 0,1 0-1 0 0,0-1 1 0 0,0 0-1 0 0,0-1-19 0 0,5-1 157 0 0,-1-1 0 0 0,1 0-1 0 0,-1-1 1 0 0,1-1-157 0 0,-5 0 164 0 0,-1 0 1 0 0,0 0-1 0 0,0-1 1 0 0,-1 0-1 0 0,1 0 0 0 0,3-6-164 0 0,-9 10 67 0 0,2-3 52 0 0,0-1-1 0 0,0 0 0 0 0,-1 1 0 0 0,0-1 0 0 0,0-1 0 0 0,-1 1 1 0 0,1-1-1 0 0,-1 1 0 0 0,-1-1 0 0 0,0 0 0 0 0,1 0 0 0 0,-1-2-118 0 0,15-38 950 0 0,-16 44-892 0 0,0 1 0 0 0,-1 0 1 0 0,1-1-1 0 0,-1 1 0 0 0,0 0 0 0 0,0-1 0 0 0,0 1 0 0 0,0 0 0 0 0,0-1 0 0 0,0 1 0 0 0,0-1 0 0 0,-1 1 0 0 0,1 0 0 0 0,-1 0 0 0 0,0-1 1 0 0,0 1-1 0 0,0-2-58 0 0,-2-2 170 0 0,0 0 1 0 0,0 0 0 0 0,-1 0 0 0 0,0 1 0 0 0,-3-5-171 0 0,4 6-150 0 0,1 1 0 0 0,0-1 0 0 0,0 0 0 0 0,0 0 0 0 0,0 0 0 0 0,1 0 0 0 0,-1 0 0 0 0,1 0 0 0 0,0-2 150 0 0,1 5-8922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4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8840 0 0,'42'50'3036'0'0,"-37"-40"-3024"0"0,0 0 0 0 0,0 0 1 0 0,-1 1-1 0 0,-1 0 1 0 0,0 0-1 0 0,0 0 0 0 0,-1 0 1 0 0,-1 0-1 0 0,1 3-12 0 0,-1 22-10 0 0,-1 0 0 0 0,-3 10 10 0 0,0 31-101 0 0,3 174 521 0 0,-3-246-1893 0 0,2-4-6252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1.7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459 21 8840 0 0,'0'0'4'0'0,"0"0"0"0"0,0 1-1 0 0,1-1 1 0 0,-1 0 0 0 0,0 0 0 0 0,0 0 0 0 0,0 1 0 0 0,0-1 0 0 0,0 0 0 0 0,0 0 0 0 0,0 0-1 0 0,0 1 1 0 0,0-1 0 0 0,0 0 0 0 0,0 0 0 0 0,0 1 0 0 0,0-1 0 0 0,-1 0 0 0 0,1 0 0 0 0,0 0-1 0 0,0 1 1 0 0,0-1 0 0 0,0 0 0 0 0,0 0 0 0 0,0 0 0 0 0,0 1 0 0 0,-1-1 0 0 0,1 0 0 0 0,0 0 0 0 0,0 0-1 0 0,0 0 1 0 0,0 0 0 0 0,-1 1 0 0 0,1-1 0 0 0,0 0 0 0 0,0 0 0 0 0,0 0 0 0 0,-1 0 0 0 0,1 0-1 0 0,0 0 1 0 0,0 0 0 0 0,0 0 0 0 0,-1 0 0 0 0,1 0 0 0 0,0 0 0 0 0,0 0 0 0 0,0 0 0 0 0,-1 0-1 0 0,1 0 1 0 0,0 0 0 0 0,0 0-4 0 0,-14-8 1327 0 0,-4-4-171 0 0,7 10-1001 0 0,0 0-1 0 0,0 0 1 0 0,0 1-1 0 0,0 1 1 0 0,0-1-1 0 0,0 2 1 0 0,0 0-1 0 0,0 0 1 0 0,1 1-1 0 0,-2 0-154 0 0,-49 1 17 0 0,52-3-13 0 0,1-1 0 0 0,-1 1 0 0 0,1 1 1 0 0,-1 0-1 0 0,1 0 0 0 0,0 1 0 0 0,-1-1 0 0 0,1 2 1 0 0,0-1-1 0 0,0 1 0 0 0,-3 2-4 0 0,-7 5 10 0 0,11-6 21 0 0,0 0 0 0 0,0 0 0 0 0,0 0 0 0 0,0 1 0 0 0,1 0 0 0 0,-1 1-1 0 0,1-1 1 0 0,-3 5-31 0 0,1 1 28 0 0,7-8-17 0 0,-1 0 1 0 0,0-1-1 0 0,0 1 1 0 0,0-1 0 0 0,0 0-1 0 0,0 1 1 0 0,-1-1-1 0 0,1 0 1 0 0,0 0-1 0 0,-1-1 1 0 0,-1 2-12 0 0,2-2 7 0 0,1 0 1 0 0,0 0-1 0 0,-1 0 1 0 0,1 0-1 0 0,0 0 1 0 0,-1 0-1 0 0,1 1 0 0 0,0-1 1 0 0,0 0-1 0 0,0 1 1 0 0,0-1-1 0 0,0 1 1 0 0,1-1-1 0 0,-1 1 0 0 0,0-1 1 0 0,1 1-1 0 0,-1 0 1 0 0,1-1-1 0 0,-1 1 1 0 0,1 0-1 0 0,0-1 1 0 0,0 1-1 0 0,0 0 0 0 0,0 0 1 0 0,0-1-1 0 0,0 1 1 0 0,0 0-1 0 0,1-1 1 0 0,-1 1-1 0 0,1 0 0 0 0,-1-1 1 0 0,1 1-1 0 0,-1 0 1 0 0,1-1-1 0 0,1 2-7 0 0,1 3 14 0 0,0 0-1 0 0,0-1 0 0 0,0 1 0 0 0,1-1 1 0 0,0 0-1 0 0,0 0 0 0 0,1 0 1 0 0,-1 0-1 0 0,2 0-13 0 0,24 19 45 0 0,12 12-9 0 0,2-3 0 0 0,8 3-36 0 0,-25-19 18 0 0,23 13 82 0 0,-1 3 0 0 0,17 17-100 0 0,-63-47 11 0 0,1 0 1 0 0,-1 0 0 0 0,0-1-1 0 0,0 2 1 0 0,0-1-1 0 0,0 0 1 0 0,-1 1 0 0 0,1-1-1 0 0,-1 1 1 0 0,0 0 0 0 0,0-1-1 0 0,0 1 1 0 0,-1 0 0 0 0,1 0-1 0 0,-1 1 1 0 0,0-1 0 0 0,0 0-1 0 0,-1 0 1 0 0,1 1-12 0 0,-26 0 52 0 0,17-2-49 0 0,-1-1 1 0 0,1 0-1 0 0,-1 0 1 0 0,0-1-1 0 0,0 0 0 0 0,0-1 1 0 0,1 0-1 0 0,-1 0 1 0 0,-6-1-4 0 0,-6 0 1 0 0,-34-2 14 0 0,-11-4-15 0 0,62 7 0 0 0,1 0 1 0 0,-1-1-1 0 0,0 0 1 0 0,1 0-1 0 0,-1 0 1 0 0,1 0-1 0 0,-1-1 1 0 0,1 0-1 0 0,-1 1 1 0 0,1-1-1 0 0,0 0 1 0 0,0 0-1 0 0,0-1 1 0 0,0 1-1 0 0,0-1 1 0 0,-1-1-1 0 0,-9-8-1819 0 0,11 11-7306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5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79 2904 0 0,'0'0'0'0'0,"0"0"0"0"0,14 0 0 0 0,5 0 0 0 0,7 0 0 0 0,1-7 0 0 0,8-3 0 0 0,0-4 0 0 0,-7 4 8 0 0,5 7-8 0 0,2 3 8 0 0,-2-6-8 0 0,-7-3 0 0 0,3 7 0 0 0,1-5 0 0 0,-1 1-88 0 0,-5 1 0 0 0,6 5-1976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5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416 0 5720 0 0,'4'0'-42'0'0,"-2"0"-6"0"0,0 0-1 0 0,-1 0 0 0 0,1 0 1 0 0,-1 0-1 0 0,1 0 1 0 0,0 1-1 0 0,-1-1 0 0 0,1 0 1 0 0,-1 1-1 0 0,1-1 1 0 0,1 1 48 0 0,-2 0 5 0 0,-1 0-1 0 0,1 0 1 0 0,-1 0 0 0 0,1 0 0 0 0,0 0 0 0 0,-1-1 0 0 0,0 1 0 0 0,1 0 0 0 0,-1 0 0 0 0,0 0 0 0 0,1 0 0 0 0,-1 0 0 0 0,0 1 0 0 0,0-1 0 0 0,0 0 0 0 0,0 0 0 0 0,0 0 0 0 0,0 0 0 0 0,0 0 0 0 0,0 0-5 0 0,-28 22 1111 0 0,19-18-927 0 0,1 0-1 0 0,-1-1 1 0 0,0 0-1 0 0,0 0 1 0 0,-1-1-1 0 0,1 0 1 0 0,-1-1-184 0 0,-39 15 986 0 0,-14 3 113 0 0,32-13-608 0 0,26-7-409 0 0,1 1-1 0 0,0-1 1 0 0,0 1-1 0 0,0 0 1 0 0,0 0-1 0 0,0 1 1 0 0,0-1-1 0 0,0 1 1 0 0,0 0-1 0 0,0 0-81 0 0,-30 16 735 0 0,30-16-651 0 0,0-1 1 0 0,0 1 0 0 0,0 0-1 0 0,0 0 1 0 0,0 1 0 0 0,0-1-1 0 0,1 1 1 0 0,-1-1 0 0 0,1 1 0 0 0,0 0-1 0 0,0 1 1 0 0,-2 1-85 0 0,-15 22 218 0 0,10-13-85 0 0,-1 0-1 0 0,-5 13-132 0 0,13-22 26 0 0,0 0 1 0 0,1 1-1 0 0,0-1 0 0 0,0 1 0 0 0,1-1 0 0 0,-1 1 1 0 0,1 0-1 0 0,0 0 0 0 0,1 0 0 0 0,-1 2-26 0 0,1 2 23 0 0,0-1 1 0 0,1 1-1 0 0,0 0 0 0 0,0-1 0 0 0,2 4-23 0 0,-2-9 5 0 0,1 0 1 0 0,-1 0-1 0 0,1 0 1 0 0,0 0-1 0 0,0-1 1 0 0,0 1-1 0 0,1-1 1 0 0,-1 0-1 0 0,1 0 1 0 0,0 1-1 0 0,0-2 0 0 0,0 1 1 0 0,3 2-6 0 0,27 29 47 0 0,-30-30-39 0 0,0 0 1 0 0,1 0-1 0 0,-1 0 1 0 0,1 0-1 0 0,0-1 1 0 0,0 1-1 0 0,0-1 1 0 0,1 0-1 0 0,-1 0 1 0 0,1-1-1 0 0,0 1 1 0 0,-1-1-1 0 0,5 1-8 0 0,-5-1 6 0 0,1 0 0 0 0,0 0 0 0 0,-1 0-1 0 0,1 1 1 0 0,-1 0 0 0 0,3 1-6 0 0,-3-1 5 0 0,-1 0 0 0 0,1 0 0 0 0,1-1 1 0 0,-1 0-1 0 0,0 0 0 0 0,0 0 0 0 0,1-1 0 0 0,1 1-5 0 0,12 3 33 0 0,-14-4-25 0 0,0 0 1 0 0,0 0-1 0 0,0 0 1 0 0,0 0 0 0 0,0-1-1 0 0,0 1 1 0 0,1-1-1 0 0,-1 0 1 0 0,0-1-1 0 0,0 1 1 0 0,0-1 0 0 0,0 1-1 0 0,3-2-8 0 0,-3 0-97 0 0,1 1 0 0 0,-1-1 0 0 0,0 0 0 0 0,0-1 0 0 0,0 1 0 0 0,0-1 0 0 0,2-2 97 0 0,-2 2-975 0 0,-2 2-7909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6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10040 0 0,'0'0'12'0'0,"0"0"0"0"0,-1 0 1 0 0,1 0-1 0 0,0 0 0 0 0,-1 0 0 0 0,1 0 1 0 0,0 0-1 0 0,-1 0 0 0 0,1 0 0 0 0,0 0 1 0 0,0 0-1 0 0,-1 0 0 0 0,1 0 1 0 0,0 0-1 0 0,-1 0 0 0 0,1 0 0 0 0,0 0 1 0 0,-1 0-1 0 0,1 0 0 0 0,0 1 1 0 0,0-1-1 0 0,-1 0 0 0 0,1 0 0 0 0,0 0 1 0 0,0 1-1 0 0,-1-1 0 0 0,1 0 0 0 0,0 0 1 0 0,0 0-1 0 0,0 1 0 0 0,-1-1 1 0 0,1 0-1 0 0,0 1 0 0 0,0-1 0 0 0,0 0 1 0 0,0 0-1 0 0,0 1 0 0 0,0-1 0 0 0,0 0 1 0 0,-1 1-1 0 0,1-1 0 0 0,0 0 1 0 0,0 0-1 0 0,0 1 0 0 0,0-1 0 0 0,0 0 1 0 0,0 1-13 0 0,1-1 23 0 0,-1 1 0 0 0,0-1 0 0 0,1 1 0 0 0,-1-1 0 0 0,0 1 0 0 0,1-1 0 0 0,-1 1 0 0 0,1-1 0 0 0,-1 1 0 0 0,1-1 0 0 0,-1 0 0 0 0,1 1 0 0 0,-1-1 0 0 0,1 0 0 0 0,-1 0 0 0 0,1 1 0 0 0,-1-1 0 0 0,1 0 0 0 0,-1 0 0 0 0,1 0 0 0 0,0 0 1 0 0,-1 0-1 0 0,1 1 0 0 0,-1-1 0 0 0,1 0 0 0 0,0 0-23 0 0,0 0 162 0 0,-1 0-16 0 0,0 0-110 0 0,3 2-50 0 0,0 0 0 0 0,0 1 0 0 0,0-1 1 0 0,1 0-1 0 0,-1 0 0 0 0,4 1 14 0 0,25-2-1516 0 0,-29-1-5605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6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54 4216 0 0,'-3'-1'199'0'0,"0"0"-1"0"0,0 0 1 0 0,-1 0 0 0 0,1 0 0 0 0,0-1-1 0 0,0 1 1 0 0,0-1 0 0 0,-2-1-199 0 0,1 0 47 0 0,-1 0 1 0 0,1 1-1 0 0,-1 0 1 0 0,0 0-1 0 0,0 0 0 0 0,0 0-47 0 0,-35-10 478 0 0,34 10-371 0 0,1 0 0 0 0,-1 0 0 0 0,0 0 0 0 0,0 1 0 0 0,0 0 0 0 0,0 0-1 0 0,0 0 1 0 0,0 1 0 0 0,0 0 0 0 0,0 0 0 0 0,-3 0-107 0 0,-72 5 2362 0 0,79-4-2305 0 0,0 0-1 0 0,1 0 0 0 0,-1 0 1 0 0,1 0-1 0 0,-1 0 0 0 0,1 0 1 0 0,0 0-1 0 0,-1 1 0 0 0,1-1 1 0 0,0 1-1 0 0,0-1 0 0 0,0 1 1 0 0,0 0-57 0 0,-1 0 70 0 0,1 0 0 0 0,-1 0 0 0 0,0 0-1 0 0,0 0 1 0 0,0 0 0 0 0,0 0 0 0 0,0 0 0 0 0,-1 0-70 0 0,-10 4 223 0 0,11-6-188 0 0,1 1 1 0 0,-1-1-1 0 0,1 1 1 0 0,-1 0-1 0 0,1-1 1 0 0,0 1-1 0 0,-1 0 1 0 0,1 0 0 0 0,0 0-1 0 0,-1 0 1 0 0,1 0-1 0 0,0 0 1 0 0,0 0-1 0 0,0 0 1 0 0,0 1-1 0 0,0-1 1 0 0,0 0 0 0 0,0 0-1 0 0,1 1 1 0 0,-1-1-1 0 0,0 1 1 0 0,1-1-1 0 0,-1 2-35 0 0,-4 9 293 0 0,4-11-281 0 0,1-1 1 0 0,-1 1-1 0 0,1 0 1 0 0,-1 0-1 0 0,1 0 0 0 0,0 0 1 0 0,-1 0-1 0 0,1 0 1 0 0,0 0-1 0 0,0 0 1 0 0,0 0-1 0 0,0-1 1 0 0,-1 1-1 0 0,1 0 0 0 0,1 0 1 0 0,-1 0-1 0 0,0 0 1 0 0,0 0-1 0 0,0 0 1 0 0,0 0-1 0 0,1 0 1 0 0,-1 0-1 0 0,0 0 0 0 0,1 0 1 0 0,-1 0-1 0 0,1-1 1 0 0,-1 1-1 0 0,1 0 1 0 0,-1 0-1 0 0,1-1 1 0 0,0 1-1 0 0,0 0-12 0 0,11 13 51 0 0,2-1 1 0 0,-1 0-1 0 0,2-2 1 0 0,-1 1-1 0 0,1-2 1 0 0,16 9-52 0 0,8 6 26 0 0,-7-5-16 0 0,-23-15-8 0 0,0 0 1 0 0,-1 1-1 0 0,0 0 0 0 0,0 0 0 0 0,0 1 1 0 0,3 4-3 0 0,7 1 0 0 0,-16-11 0 0 0,0 0 0 0 0,0 0 0 0 0,0 0 0 0 0,0 1 0 0 0,0-1 0 0 0,0 1 0 0 0,0 0 0 0 0,0-1 0 0 0,-1 1 0 0 0,1 0 0 0 0,0 0 0 0 0,-2 0 1 0 0,1-1 1 0 0,-1 1-1 0 0,1 0 1 0 0,-1-1-1 0 0,0 1 0 0 0,0-1 1 0 0,1 1-1 0 0,-1 0 1 0 0,0-1-1 0 0,-1 1 1 0 0,1 0-1 0 0,0-1 1 0 0,0 1-1 0 0,-1 0 1 0 0,1-1-1 0 0,-1 1 1 0 0,1-1-1 0 0,-1 1 1 0 0,0-1-1 0 0,1 1 1 0 0,-1-1-1 0 0,0 0 1 0 0,0 1-1 0 0,0-1 1 0 0,0 0-1 0 0,0 1 1 0 0,-1-1-1 0 0,1 0 1 0 0,0 0-1 0 0,0 0 0 0 0,-1 0 1 0 0,1 0-1 0 0,-1-1 1 0 0,1 1-1 0 0,-1 0 1 0 0,1-1-1 0 0,-1 1 1 0 0,1-1-1 0 0,-1 1 1 0 0,0-1-1 0 0,1 0 1 0 0,-1 1-2 0 0,-10 1 16 0 0,1 0-1 0 0,-1 0 1 0 0,0-2 0 0 0,0 1 0 0 0,-4-1-16 0 0,10 0 3 0 0,-14 0 21 0 0,4 1 2 0 0,1-1 1 0 0,-1-1-1 0 0,0 0 1 0 0,0-1-1 0 0,1-1 1 0 0,-1 0-1 0 0,1-1 1 0 0,-1-1-27 0 0,3 2 89 0 0,12 4-75 0 0,-1-2 0 0 0,1 1 0 0 0,-1 0 0 0 0,1 0 0 0 0,-1 0 0 0 0,1-1 0 0 0,-1 1-1 0 0,1-1 1 0 0,-1 1 0 0 0,1-1 0 0 0,0 1 0 0 0,-1-1 0 0 0,1 0 0 0 0,0 0 0 0 0,0 0 0 0 0,-1 0 0 0 0,1 0 0 0 0,0 0 0 0 0,0 0 0 0 0,0 0 0 0 0,0 0 0 0 0,0-1-14 0 0,-3-2-1779 0 0,3 4-7146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6.7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 9344 0 0,'11'0'53'0'0,"-7"-1"11"0"0,0 1 0 0 0,-1 0 0 0 0,1 0 0 0 0,0 0 0 0 0,-1 0 1 0 0,1 1-1 0 0,0-1 0 0 0,-1 1 0 0 0,1 0 0 0 0,-1 0 0 0 0,1 1 0 0 0,-1-1 0 0 0,1 1-64 0 0,-2 0 106 0 0,-1-2-82 0 0,0 0 1 0 0,-1 1 0 0 0,1-1 0 0 0,-1 1 0 0 0,1-1 0 0 0,-1 1 0 0 0,1-1 0 0 0,-1 1 0 0 0,1-1 0 0 0,-1 1 0 0 0,1-1-1 0 0,-1 1 1 0 0,1-1 0 0 0,-1 1 0 0 0,0 0 0 0 0,1-1 0 0 0,-1 1 0 0 0,0 0 0 0 0,0-1 0 0 0,0 1 0 0 0,1 0-1 0 0,-1-1 1 0 0,0 1 0 0 0,0 0 0 0 0,0 0 0 0 0,0-1 0 0 0,0 1 0 0 0,0 0 0 0 0,0-1 0 0 0,-1 1 0 0 0,1 0-1 0 0,0 0 1 0 0,0-1 0 0 0,0 1 0 0 0,-1 0 0 0 0,1-1 0 0 0,-1 1-25 0 0,-2 13 47 0 0,1 1 0 0 0,0-1 0 0 0,1 1-1 0 0,0 0 1 0 0,1-1 0 0 0,2 14-47 0 0,0 14 243 0 0,-2 115 1528 0 0,-1-155-1910 0 0,1 0 0 0 0,-1-1 0 0 0,1 1 0 0 0,-1 0 0 0 0,0-1 0 0 0,1 1 0 0 0,-1-1 1 0 0,0 1-1 0 0,0-1 0 0 0,0 1 0 0 0,0-1 0 0 0,-1 1 139 0 0,2-1-8493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7.0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5720 0 0,'9'0'320'0'0,"0"1"0"0"0,-1 1 0 0 0,1 0 0 0 0,0 0 0 0 0,3 2-320 0 0,29 6 416 0 0,6-7 155 0 0,40-2-571 0 0,-39-1-2 0 0,22 3 2 0 0,-43-1-53 0 0,1-2 0 0 0,21-2 53 0 0,14-1-135 0 0,-33 5-931 0 0,-25-1-3940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7.6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5416 0 0,'5'0'30'0'0,"-7"0"50"0"0,1 0 18 0 0,15 19 854 0 0,-13-16-897 0 0,0 0 0 0 0,0 0 0 0 0,0 0 0 0 0,0 1 0 0 0,0-1 0 0 0,-1 0 0 0 0,1 0 0 0 0,-1 1 0 0 0,0-1 0 0 0,0 0 0 0 0,0 2-55 0 0,2 21 213 0 0,10 42 393 0 0,-2 1 0 0 0,0 41-606 0 0,-10 52 1484 0 0,0-135 1202 0 0,0-318-3526 0 0,9 195-2384 0 0,-9 94 3186 0 0,1 1-1 0 0,-1-1 1 0 0,1 0 0 0 0,0 1 0 0 0,0-1 0 0 0,0 1-1 0 0,0-1 1 0 0,0 1 0 0 0,0-1 0 0 0,0 1 0 0 0,0 0-1 0 0,0-1 1 0 0,1 1 0 0 0,-1 0 0 0 0,0 0 0 0 0,1 0-1 0 0,-1 0 1 0 0,1 0 0 0 0,-1 0 0 0 0,1 1 0 0 0,0-1-1 0 0,1 0 39 0 0,43-15 1 0 0,-27 12 11 0 0,-1 0 1 0 0,2 1-1 0 0,17-1-12 0 0,-30 4 59 0 0,1 1 0 0 0,-1-1 0 0 0,1 1 0 0 0,-1 0 0 0 0,0 1 0 0 0,0 0 0 0 0,0 0 0 0 0,0 0 0 0 0,0 1 0 0 0,0 0 0 0 0,-1 0 0 0 0,5 3-59 0 0,12 8 189 0 0,-10-7-43 0 0,0 1-1 0 0,-1 0 1 0 0,0 1 0 0 0,-1 0-1 0 0,1 1 1 0 0,8 10-146 0 0,12 19 301 0 0,-23-31-217 0 0,-1 2 0 0 0,0-1 0 0 0,0 1 0 0 0,-1 0 1 0 0,-1 1-1 0 0,1 0 0 0 0,-2 0 0 0 0,1 0 0 0 0,-2 0 0 0 0,3 8-84 0 0,-7-15 32 0 0,1-1 0 0 0,-1 1-1 0 0,1-1 1 0 0,-1 1 0 0 0,0-1-1 0 0,-1 1 1 0 0,1-1-1 0 0,0 1 1 0 0,-1-1 0 0 0,0 1-1 0 0,0-1 1 0 0,0 0 0 0 0,0 1-1 0 0,-1-1 1 0 0,-1 3-32 0 0,-4 11 120 0 0,3-6-114 0 0,3-7 0 0 0,0-1 1 0 0,0 0 0 0 0,0 0-1 0 0,0 0 1 0 0,-1 0-1 0 0,0 0 1 0 0,1-1 0 0 0,-1 1-1 0 0,0 0 1 0 0,-1-1 0 0 0,-1 3-7 0 0,-2 1 26 0 0,-1 0 0 0 0,0 0 1 0 0,0-1-1 0 0,0 0 0 0 0,-1 0 1 0 0,0-1-1 0 0,0 0 0 0 0,0 0 0 0 0,0-1 1 0 0,-1 0-1 0 0,1 0 0 0 0,-1-1 1 0 0,0 0-1 0 0,0-1 0 0 0,-4 1-26 0 0,-3-2 91 0 0,11 1-56 0 0,1-1 0 0 0,0 1 0 0 0,0-1 0 0 0,0 0 0 0 0,0-1 0 0 0,0 1 0 0 0,0-1-1 0 0,-1 0 1 0 0,1 0 0 0 0,0 0 0 0 0,1 0 0 0 0,-1-1 0 0 0,0 1 0 0 0,0-1 0 0 0,-2-2-35 0 0,-11-7 81 0 0,15 11-76 0 0,0-2 1 0 0,0 1 0 0 0,0 0 0 0 0,0 0-1 0 0,0-1 1 0 0,0 1 0 0 0,0-1 0 0 0,1 1-1 0 0,-1-1 1 0 0,1 0 0 0 0,-1 0-6 0 0,-9-12 12 0 0,9 11-11 0 0,-1 0 1 0 0,1 0 0 0 0,0 0 0 0 0,0 0 0 0 0,0-1-1 0 0,0 1 1 0 0,0-1 0 0 0,1 0 0 0 0,-1 0-2 0 0,-8-28-1589 0 0,7 13-6331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8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98 6824 0 0,'0'0'216'0'0,"-14"0"818"0"0,-92 37-404 0 0,97-34-587 0 0,1-1 1 0 0,0 1-1 0 0,0 0 1 0 0,0 1-1 0 0,0 0 1 0 0,1 0-1 0 0,-1 1 1 0 0,1 0-1 0 0,0 0 1 0 0,0 1-1 0 0,1-1 0 0 0,0 1 1 0 0,0 1-1 0 0,0-1 1 0 0,1 1-1 0 0,0 0 1 0 0,0 1-1 0 0,1-1 1 0 0,0 1-1 0 0,0 0 1 0 0,1 0-1 0 0,0 0 1 0 0,-1 4-44 0 0,2-4 4 0 0,-3 18 57 0 0,0 1 0 0 0,0 23-61 0 0,5-40 10 0 0,0-1 0 0 0,1 1 0 0 0,0 0 0 0 0,1-1 0 0 0,0 1 0 0 0,0-1 0 0 0,1 0 0 0 0,0 0 0 0 0,3 7-10 0 0,-1-6-3 0 0,0 0 0 0 0,0 0 1 0 0,1-1-1 0 0,1 0 0 0 0,-1 0 1 0 0,1-1-1 0 0,1 0 0 0 0,-1 0 1 0 0,4 2 2 0 0,-7-7-2 0 0,0 1 0 0 0,1-1 1 0 0,-1 0-1 0 0,1-1 0 0 0,0 1 1 0 0,0-1-1 0 0,0 0 0 0 0,0 0 1 0 0,0 0-1 0 0,0-1 0 0 0,1 0 0 0 0,-1 0 1 0 0,0 0-1 0 0,1-1 0 0 0,-1 1 1 0 0,1-1-1 0 0,-1-1 0 0 0,1 1 1 0 0,4-2 1 0 0,11-1-24 0 0,-16 3 14 0 0,0-1 0 0 0,0 0 0 0 0,0 0 0 0 0,0 0 0 0 0,0-1 0 0 0,0 1 0 0 0,0-1 0 0 0,-1 0 0 0 0,1 0 0 0 0,-1-1 0 0 0,1 0 0 0 0,1-1 10 0 0,9-8-7 0 0,-1-1 0 0 0,0 0 0 0 0,-1-1 0 0 0,9-12 7 0 0,-16 17 48 0 0,0 0-1 0 0,0 0 1 0 0,-1-1 0 0 0,0 0-1 0 0,-1 0 1 0 0,0-1 0 0 0,0 1-1 0 0,-1-1 1 0 0,-1 0-48 0 0,11-34 292 0 0,-10 34-187 0 0,1 1-1 0 0,-2-1 0 0 0,0 0 0 0 0,0 0 0 0 0,-1 1 0 0 0,1-7-104 0 0,0-19 353 0 0,-1 30-279 0 0,0 0 1 0 0,-1 0 0 0 0,0 0-1 0 0,0 0 1 0 0,0 0 0 0 0,-1 0-1 0 0,1 0 1 0 0,-1 0-1 0 0,-1 0 1 0 0,1 0 0 0 0,-1 0-1 0 0,-1-2-74 0 0,-7-13 221 0 0,8 15-146 0 0,0 0 1 0 0,-1 0-1 0 0,0 0 1 0 0,0 0-1 0 0,0 0 1 0 0,-1 1-1 0 0,0 0 1 0 0,0 0-1 0 0,0 0 1 0 0,-1 0 0 0 0,0 0-1 0 0,0 1 1 0 0,0 0-1 0 0,0 0 1 0 0,-4-2-76 0 0,-59-38 729 0 0,63 42-696 0 0,1 1 0 0 0,0-1 0 0 0,0 1 0 0 0,-1-1 0 0 0,1 1 0 0 0,-1 0 0 0 0,1 1 0 0 0,-1-1 0 0 0,-4 1-33 0 0,-48 1-12 0 0,25 1-1650 0 0,31-2-7626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8.7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472 1 5320 0 0,'-15'0'132'0'0,"-39"1"1619"0"0,45-1-1406 0 0,-1 1 0 0 0,1 0 0 0 0,0 1 0 0 0,-1 0-1 0 0,1 1 1 0 0,0 0 0 0 0,-3 1-345 0 0,-20 11 204 0 0,15-6-44 0 0,0-2 0 0 0,0 0 0 0 0,-1 0 0 0 0,-5-1-160 0 0,19-4 26 0 0,0-1-1 0 0,0 1 1 0 0,0-1-1 0 0,0 1 1 0 0,0 1 0 0 0,1-1-1 0 0,-1 0 1 0 0,1 1 0 0 0,0 0-1 0 0,0-1 1 0 0,0 1-1 0 0,-3 3-25 0 0,-31 45 247 0 0,25-34-149 0 0,-3 6 63 0 0,1 1 0 0 0,1 0-1 0 0,0 0 1 0 0,2 1 0 0 0,-5 19-161 0 0,11-27 89 0 0,0-1-1 0 0,1 1 1 0 0,1 0 0 0 0,1 0 0 0 0,0 0 0 0 0,1 0-1 0 0,2 17-88 0 0,0-28 21 0 0,1 0 0 0 0,0 0-1 0 0,0 0 1 0 0,1 0-1 0 0,0-1 1 0 0,0 1 0 0 0,3 3-21 0 0,10 20 67 0 0,-14-23-54 0 0,1 0 0 0 0,0 0 0 0 0,1 0 0 0 0,-1 0-1 0 0,1-1 1 0 0,0 1 0 0 0,0-1 0 0 0,1 0 0 0 0,0-1 0 0 0,0 1-1 0 0,0-1 1 0 0,0 0 0 0 0,1 0 0 0 0,-1 0 0 0 0,1-1 0 0 0,0 0-1 0 0,0 0 1 0 0,0-1 0 0 0,1 1 0 0 0,-1-1 0 0 0,0-1 0 0 0,1 1-1 0 0,0-1 1 0 0,0 0-13 0 0,26 5 65 0 0,-27-4-56 0 0,-1-1 0 0 0,1 0 1 0 0,0 0-1 0 0,0 0 0 0 0,6-1-9 0 0,16-1 15 0 0,-14 1 27 0 0,-1 0 1 0 0,0-1-1 0 0,0-1 0 0 0,0 0 1 0 0,1-1-43 0 0,40-7 110 0 0,-34 6-85 0 0,-17 3-23 0 0,1 1 1 0 0,-1-1-1 0 0,0 0 0 0 0,1 0 1 0 0,-1 0-1 0 0,0 0 0 0 0,0-1 0 0 0,0 1 1 0 0,1-1-3 0 0,5-4-1695 0 0,-7 5-6778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9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5920 0 0,'0'0'90'0'0,"0"0"-65"0"0,0 0 0 0 0,0 0 0 0 0,0 1-1 0 0,0-1 1 0 0,0 0 0 0 0,0 1-1 0 0,0-1 1 0 0,0 0 0 0 0,0 0 0 0 0,1 1-1 0 0,-1-1 1 0 0,0 0 0 0 0,0 1-1 0 0,0-1 1 0 0,0 0 0 0 0,1 0 0 0 0,-1 0-1 0 0,0 1 1 0 0,0-1 0 0 0,1 0-1 0 0,-1 0 1 0 0,0 0 0 0 0,0 1 0 0 0,1-1-1 0 0,-1 0 1 0 0,0 0 0 0 0,0 0-1 0 0,1 0-24 0 0,30 0 137 0 0,0 0-1 0 0,0 2 0 0 0,0 2 1 0 0,0 1-1 0 0,28 8-136 0 0,-55-11 88 0 0,1 0 1 0 0,0 1 0 0 0,-1-1-1 0 0,0 1 1 0 0,1 0-1 0 0,-1 1 1 0 0,0-1 0 0 0,-1 1-1 0 0,1-1 1 0 0,-1 1 0 0 0,1 0-1 0 0,-1 1 1 0 0,0-1-1 0 0,-1 0 1 0 0,1 2-89 0 0,-2-3 49 0 0,0 0 0 0 0,-1 0 0 0 0,1 0 1 0 0,-1 0-1 0 0,0 0 0 0 0,0 1 0 0 0,0-1 0 0 0,0 0 0 0 0,-1 0 0 0 0,1 0 1 0 0,-1 0-1 0 0,0 0 0 0 0,0 2-49 0 0,-4 23 466 0 0,5-18-317 0 0,-2-1-1 0 0,1 0 1 0 0,-1 1 0 0 0,0-1-1 0 0,-1 0 1 0 0,-3 7-149 0 0,-4 16 328 0 0,7-24-383 0 0,1-1 19 0 0,0 0 0 0 0,1-1 0 0 0,0 1 0 0 0,0 0-1 0 0,0 0 1 0 0,1 2 36 0 0,0-9-7694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2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13 6728 0 0,'0'0'37'0'0,"0"0"-1"0"0,0 0 1 0 0,-1 0 0 0 0,1 0 0 0 0,0 0 0 0 0,0 0 0 0 0,0 0-1 0 0,0 0 1 0 0,-1-1 0 0 0,1 1 0 0 0,0 0 0 0 0,0 0-1 0 0,0 0 1 0 0,0 0 0 0 0,0 0 0 0 0,-1-1 0 0 0,1 1 0 0 0,0 0-1 0 0,0 0 1 0 0,0 0 0 0 0,0 0 0 0 0,0-1 0 0 0,0 1-1 0 0,0 0 1 0 0,0 0 0 0 0,0 0 0 0 0,0-1 0 0 0,0 1 0 0 0,0 0-1 0 0,0 0 1 0 0,0 0 0 0 0,0-1 0 0 0,0 1 0 0 0,0 0-1 0 0,0 0 1 0 0,0-1 0 0 0,0 1 0 0 0,0 0 0 0 0,0 0 0 0 0,0 0-1 0 0,0 0 1 0 0,0-1 0 0 0,0 1 0 0 0,1 0 0 0 0,-1 0-1 0 0,0 0 1 0 0,0 0 0 0 0,0-1 0 0 0,0 1 0 0 0,0 0-1 0 0,1 0 1 0 0,-1 0 0 0 0,0 0 0 0 0,0 0 0 0 0,0 0 0 0 0,0 0-1 0 0,1-1 1 0 0,-1 1 0 0 0,0 0 0 0 0,0 0 0 0 0,0 0-1 0 0,1 0 1 0 0,-1 0 0 0 0,0 0 0 0 0,0 0 0 0 0,1 0-37 0 0,-3-2 604 0 0,-25 2-160 0 0,17-1-336 0 0,-1 1 0 0 0,1 0 0 0 0,-1 0 0 0 0,1 1 0 0 0,0 1 0 0 0,-1 0 0 0 0,1 0 0 0 0,-7 3-108 0 0,-18 6 240 0 0,29-10-164 0 0,1 0 0 0 0,-1 1 1 0 0,0 0-1 0 0,1 0 1 0 0,-1 0-1 0 0,1 0 0 0 0,0 1 1 0 0,0 0-1 0 0,0 0 0 0 0,0 1 1 0 0,0-1-1 0 0,1 1 0 0 0,-1 0-76 0 0,-32 28 334 0 0,30-22-292 0 0,0 1 0 0 0,1-1 0 0 0,0 1 0 0 0,1 1 0 0 0,0-1 0 0 0,1 1 0 0 0,0-1 0 0 0,1 1 0 0 0,0 2-42 0 0,-5 27 21 0 0,2 0-1 0 0,2 2-20 0 0,1-9 33 0 0,3-26-24 0 0,0 0 0 0 0,0 1 0 0 0,1-1 0 0 0,0 0 0 0 0,1 0 0 0 0,1 5-9 0 0,-1-3 30 0 0,0 0 0 0 0,0 0 0 0 0,-1 0 0 0 0,0 2-30 0 0,-1 2 27 0 0,-1-6-9 0 0,1 0 0 0 0,0-1 0 0 0,1 1 1 0 0,0-1-1 0 0,1 2-18 0 0,-2-7 5 0 0,1 0 0 0 0,-1 0 0 0 0,1 0 0 0 0,0 0 0 0 0,0 0 0 0 0,0 0 0 0 0,0 0 0 0 0,0 0 0 0 0,0-1 0 0 0,1 1 0 0 0,-1 0 0 0 0,1-1 0 0 0,-1 1 1 0 0,1-1-1 0 0,-1 0 0 0 0,1 1 0 0 0,0-1 0 0 0,0 0 0 0 0,0 0 0 0 0,1 1-5 0 0,0-1 16 0 0,0 1 0 0 0,0 0-1 0 0,-1 0 1 0 0,1 0 0 0 0,0 1 0 0 0,-1-1 0 0 0,1 0 0 0 0,-1 1-1 0 0,0 0 1 0 0,0 0 0 0 0,1 2-16 0 0,-1-2 8 0 0,0-1 0 0 0,0 1 0 0 0,0 0 0 0 0,0-1 0 0 0,0 1 0 0 0,1-1 0 0 0,-1 0 0 0 0,1 0-1 0 0,0 0 1 0 0,-1 0 0 0 0,1 0 0 0 0,1 0-8 0 0,22 14 37 0 0,-23-13-32 0 0,0-1 1 0 0,0 0 0 0 0,0 0-1 0 0,0 0 1 0 0,1 0 0 0 0,-1-1 0 0 0,0 1-1 0 0,1-1 1 0 0,-1 0 0 0 0,1 0-1 0 0,-1 0 1 0 0,1 0 0 0 0,0-1-1 0 0,2 1-5 0 0,86 5 304 0 0,-78-7-198 0 0,1 0 0 0 0,-1-1 0 0 0,8-2-106 0 0,8-1 158 0 0,-23 3-141 0 0,-1 1 0 0 0,1-1 0 0 0,-1 0 0 0 0,1-1 0 0 0,-1 1 0 0 0,0-1 0 0 0,5-4-17 0 0,-8 1-1825 0 0,-2 5-7419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49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10448 0 0,'0'0'0'0'0,"0"0"0"0"0,4 0 0 0 0,3 0 232 0 0,-5 0 0 0 0,7 0 0 0 0,-7 4 0 0 0,2 3 64 0 0,-1-3 16 0 0,-3-4-8 0 0,0 0 0 0 0,0 0-304 0 0,0 0 0 0 0,0 0 0 0 0,0 0 8 0 0,0 0-32 0 0,0 0-8 0 0,0 0-9384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1.5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 2400 0 0,'0'0'280'0'0,"0"0"0"0"0,0 0 1 0 0,0 0 2 0 0,0 0-14 0 0,0 0 2 0 0,0 0 0 0 0,0 0-14 0 0,0 0-32 0 0,3 6-2 0 0,6 14 211 0 0,-1 1 1 0 0,-1 0 0 0 0,5 21-435 0 0,-6-15 182 0 0,28 148 157 0 0,-26-136-203 0 0,-5-27-97 0 0,-1 0 1 0 0,0 0 0 0 0,-1 0 0 0 0,0 3-40 0 0,0-6 33 0 0,-1-1 1 0 0,2 0-1 0 0,-1 0 1 0 0,1 1-1 0 0,1 0-33 0 0,-1-1 62 0 0,0 0-1 0 0,0 0 0 0 0,-1 0 0 0 0,0 1 0 0 0,0 0-61 0 0,-1-4 47 0 0,0-4 4 0 0,0-1-1 0 0,0 0 1 0 0,0 1 0 0 0,0-1 0 0 0,1 1-1 0 0,-1-1 1 0 0,0 0 0 0 0,0 1 0 0 0,0-1-1 0 0,0 0 1 0 0,0 1 0 0 0,0-1 0 0 0,0 1 0 0 0,0-1-1 0 0,0 0 1 0 0,-1 1 0 0 0,1-1 0 0 0,0 0-1 0 0,0 1 1 0 0,0-1 0 0 0,0 0 0 0 0,0 1 0 0 0,-1-1-1 0 0,1 0 1 0 0,0 1 0 0 0,0-1 0 0 0,0 0-1 0 0,-1 0 1 0 0,1 1 0 0 0,0-1 0 0 0,-1 0 0 0 0,1 0-1 0 0,0 1 1 0 0,-1-1 0 0 0,1 0 0 0 0,0 0-1 0 0,-1 0 1 0 0,1 0 0 0 0,0 1 0 0 0,-1-1-1 0 0,1 0 1 0 0,0 0 0 0 0,-1 0 0 0 0,1 0 0 0 0,0 0-1 0 0,-1 0 1 0 0,1 0 0 0 0,-1 0 0 0 0,1 0-51 0 0,-4 13 743 0 0,4-13-732 0 0,0 0-1 0 0,0 0 1 0 0,0 1 0 0 0,-1-1-1 0 0,1 0 1 0 0,0 0 0 0 0,0 1-1 0 0,0-1 1 0 0,0 0 0 0 0,0 0-1 0 0,0 0 1 0 0,0 1 0 0 0,0-1-1 0 0,0 0 1 0 0,-1 0-1 0 0,1 1 1 0 0,0-1 0 0 0,0 0-1 0 0,0 0 1 0 0,0 0 0 0 0,-1 0-1 0 0,1 1 1 0 0,0-1 0 0 0,0 0-1 0 0,0 0 1 0 0,-1 0 0 0 0,1 0-1 0 0,0 0 1 0 0,0 0 0 0 0,0 0-1 0 0,-1 1 1 0 0,1-1 0 0 0,0 0-1 0 0,0 0 1 0 0,-1 0 0 0 0,1 0-1 0 0,0 0 1 0 0,0 0 0 0 0,-1 0-1 0 0,1 0 1 0 0,0 0 0 0 0,0 0-1 0 0,-1-1 1 0 0,1 1 0 0 0,0 0-1 0 0,0 0 1 0 0,-1 0-1 0 0,1 0 1 0 0,0 0 0 0 0,0 0-1 0 0,0 0 1 0 0,-1 0 0 0 0,1-1-1 0 0,0 1 1 0 0,0 0 0 0 0,0 0-1 0 0,0 0 1 0 0,-1-1 0 0 0,1 1-1 0 0,0 0 1 0 0,0 0-11 0 0,-9-21 256 0 0,1 1 0 0 0,1-2 0 0 0,-2-9-256 0 0,-7-24 175 0 0,4 10-2 0 0,1-1 0 0 0,3-1 0 0 0,0-13-173 0 0,7 48 55 0 0,0 4-27 0 0,1 1-1 0 0,1 0 1 0 0,-1-1-1 0 0,1 1 1 0 0,0 0-1 0 0,1-1 1 0 0,0 1-1 0 0,0 0 1 0 0,1 0-1 0 0,2-4-27 0 0,9-33 72 0 0,-13 41-66 0 0,0 0-1 0 0,0 0 1 0 0,0 1-1 0 0,0-1 1 0 0,1 0 0 0 0,-1 1-1 0 0,1-1 1 0 0,0 1-1 0 0,0-1 1 0 0,0 1 0 0 0,0 0-1 0 0,0 0 1 0 0,0 0-1 0 0,0 0 1 0 0,1 0 0 0 0,-1 0-1 0 0,3 0-5 0 0,-2 0 8 0 0,0 0 0 0 0,-1 0 0 0 0,1-1 0 0 0,0 1 0 0 0,-1 0 0 0 0,1-1 0 0 0,-1 0 0 0 0,0 0 0 0 0,0 0 0 0 0,1-1-8 0 0,-2 3 1 0 0,-1 0 0 0 0,1 0 0 0 0,0 1 1 0 0,-1-1-1 0 0,1 0 0 0 0,0 1 1 0 0,0-1-1 0 0,-1 0 0 0 0,1 1 0 0 0,0-1 1 0 0,0 1-1 0 0,0-1 0 0 0,0 1 1 0 0,0 0-1 0 0,0-1 0 0 0,-1 1 1 0 0,1 0-1 0 0,0 0 0 0 0,0-1 0 0 0,0 1 1 0 0,0 0-1 0 0,0 0 0 0 0,0 0 1 0 0,0 0-1 0 0,0 0 0 0 0,0 1 0 0 0,0-1 1 0 0,0 0-1 0 0,0 0 0 0 0,0 1 1 0 0,1-1-2 0 0,2 2 5 0 0,1-1 0 0 0,-1 1 1 0 0,0 0-1 0 0,0 0 0 0 0,0 0 1 0 0,2 2-6 0 0,2 2 0 0 0,-1 1 0 0 0,0 0 0 0 0,0 0 0 0 0,-1 1 0 0 0,0 0 0 0 0,4 7 0 0 0,17 21 0 0 0,-21-28 11 0 0,0 0 0 0 0,-1 1 0 0 0,-1 0-1 0 0,1 0 1 0 0,-1 0 0 0 0,-1 1 0 0 0,0-1 0 0 0,1 5-11 0 0,2 7 17 0 0,-5-15 5 0 0,0-1 1 0 0,0 1-1 0 0,-1 0 1 0 0,0-1-1 0 0,0 1 1 0 0,0 0-1 0 0,-1-1 1 0 0,0 1-1 0 0,0-1 1 0 0,0 1 0 0 0,-1-1-1 0 0,0 1 1 0 0,0-1-1 0 0,0 0 1 0 0,-3 4-23 0 0,-8 28 47 0 0,1-16 5 0 0,6-15 4 0 0,4-6 36 0 0,2 0-85 0 0,0-5 11 0 0,0 5-17 0 0,0-1-1 0 0,-1 1 1 0 0,1 0-1 0 0,0 0 1 0 0,0 0-1 0 0,0-1 1 0 0,0 1-1 0 0,0 0 1 0 0,0 0-1 0 0,0-1 1 0 0,0 1-1 0 0,-1 0 1 0 0,1-1-1 0 0,0 1 0 0 0,0 0 1 0 0,0 0-1 0 0,0-1 1 0 0,0 1-1 0 0,1 0 1 0 0,-1 0-1 0 0,0-1 1 0 0,0 1-1 0 0,0 0 1 0 0,0 0-1 0 0,0-1 1 0 0,0 1-1 0 0,0 0 1 0 0,0 0-1 0 0,1-1 1 0 0,-1 1-1 0 0,0 0 0 0 0,0 0 1 0 0,0-1-1 0 0,0 1 1 0 0,1 0-1 0 0,-1 0 1 0 0,0 0-1 0 0,0 0 1 0 0,0-1-1 0 0,1 1 1 0 0,-1 0-1 0 0,0 0 1 0 0,0 0-1 0 0,1 0 1 0 0,-1 0-1 0 0,0 0 1 0 0,1 0-1 0 0,-1 0 1 0 0,0 0-1 0 0,0 0 0 0 0,1 0 1 0 0,-1 0-1 0 0,0 0 1 0 0,0 0-1 0 0,1 0 1 0 0,-1 0-1 0 0,0 0 1 0 0,0 0-1 0 0,1 0 0 0 0,56 12 14 0 0,5-2-14 0 0,-5-1 12 0 0,5 4-12 0 0,-51-10 0 0 0,-8-3 0 0 0,-1 0 1 0 0,0 1-1 0 0,0-1 0 0 0,1 1 1 0 0,-1-1-1 0 0,0 1 0 0 0,0 0 1 0 0,0-1-1 0 0,1 1 0 0 0,-1 1 1 0 0,0-1-1 0 0,0 0 0 0 0,-1 0 0 0 0,1 1 1 0 0,0-1-1 0 0,0 1 0 0 0,-1-1 1 0 0,1 1-1 0 0,-1 0 0 0 0,1 0 1 0 0,-1 0-1 0 0,0-1 0 0 0,1 1 1 0 0,0 2-1 0 0,7 19 0 0 0,-7-19 1 0 0,1 1-1 0 0,-1-1 1 0 0,0 1-1 0 0,0 0 0 0 0,-1 0 1 0 0,1 0-1 0 0,-1 0 1 0 0,0 0-1 0 0,-1 0 0 0 0,1 0 1 0 0,-1 0-1 0 0,0 0 1 0 0,0 1-1 0 0,-1-1 0 0 0,1 0 1 0 0,-1 0-1 0 0,-1 0 1 0 0,1 2-1 0 0,-3 3 25 0 0,0 0 1 0 0,-1 0-1 0 0,1 0 1 0 0,-2-1-1 0 0,-2 5-25 0 0,4-10 14 0 0,1 0-1 0 0,0 0 1 0 0,-1 0-1 0 0,1-1 1 0 0,-1 1-1 0 0,0-1 1 0 0,0 0-1 0 0,-1 0 0 0 0,1-1 1 0 0,-1 1-1 0 0,1-1 1 0 0,-5 2-14 0 0,-29 13 75 0 0,30-13-73 0 0,0 0 0 0 0,0 0-1 0 0,0-1 1 0 0,0 0 0 0 0,0-1 0 0 0,-1 0-1 0 0,1 0 1 0 0,-9 0-2 0 0,5-2 5 0 0,-1 0 0 0 0,0-1-1 0 0,1 0 1 0 0,-1-1 0 0 0,-2-1-5 0 0,9 2-1 0 0,0-1 0 0 0,0 1 0 0 0,0-2 0 0 0,1 1-1 0 0,-1 0 1 0 0,1-1 0 0 0,-1 0 0 0 0,1-1 0 0 0,0 1 0 0 0,0-1 0 0 0,-1-1 1 0 0,4 2-59 0 0,0 1-1 0 0,1-1 1 0 0,-1 0 0 0 0,1 0-1 0 0,0 0 1 0 0,0 1 0 0 0,0-1-1 0 0,0 0 1 0 0,1 0-1 0 0,-1 0 1 0 0,1 0 0 0 0,0 0-1 0 0,0-1 1 0 0,0 1-1 0 0,0 0 1 0 0,0-1 59 0 0,0-1-1006 0 0,0 3-8204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1.8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 7936 0 0,'0'78'2616'0'0,"0"-78"-2567"0"0,0 0 1 0 0,-1 0 0 0 0,1 0-1 0 0,0 0 1 0 0,-1 0-1 0 0,1 0 1 0 0,0 0 0 0 0,-1 0-1 0 0,1 0 1 0 0,-1 1-1 0 0,1-1 1 0 0,0 0 0 0 0,-1 0-1 0 0,1 0 1 0 0,0 0-1 0 0,-1 0 1 0 0,1 1 0 0 0,0-1-1 0 0,0 0 1 0 0,-1 0-1 0 0,1 0 1 0 0,0 1 0 0 0,0-1-1 0 0,-1 0 1 0 0,1 1-1 0 0,0-1 1 0 0,0 0 0 0 0,0 0-1 0 0,-1 1-49 0 0,-5 11 346 0 0,-1 2-1768 0 0,7-14-6380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2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7432 0 0,'0'0'193'0'0,"0"0"6"0"0,0 0-1 0 0,0 0-30 0 0,0 0-104 0 0,0 0-29 0 0,0 0 2 0 0,0 0-6 0 0,0 0-14 0 0,0 0-7 0 0,0 0-6 0 0,0 0-18 0 0,-1 7-7 0 0,-2 13 41 0 0,1 1 1 0 0,1 0-1 0 0,1 0 0 0 0,1 0 0 0 0,1 0 1 0 0,1 3-21 0 0,3 14 238 0 0,3-1 1 0 0,0 0-1 0 0,4 3-238 0 0,28 102 992 0 0,-8-53-237 0 0,-25-72-549 0 0,-5-9 17 0 0,-4-8 339 0 0,1 0-560 0 0,0 0 1 0 0,-1 0 0 0 0,1 0 0 0 0,0 0 0 0 0,0 0 0 0 0,0 0-1 0 0,0 0 1 0 0,0 0 0 0 0,-1 0 0 0 0,1-1 0 0 0,0 1 0 0 0,0 0-1 0 0,0 0 1 0 0,0 0 0 0 0,0 0 0 0 0,0 1 0 0 0,-1-1 0 0 0,1 0-1 0 0,0 0 1 0 0,0 0 0 0 0,0 0 0 0 0,0 0 0 0 0,0 0-1 0 0,0 0 1 0 0,-1 0 0 0 0,1 0 0 0 0,0 0 0 0 0,0 0 0 0 0,0 0-1 0 0,0 0 1 0 0,0 0 0 0 0,0 0 0 0 0,0 1 0 0 0,0-1 0 0 0,-1 0-1 0 0,1 0 1 0 0,0 0 0 0 0,0 0 0 0 0,0 0 0 0 0,0 0 0 0 0,0 1-1 0 0,0-1 1 0 0,0 0 0 0 0,0 0 0 0 0,0 0 0 0 0,0 0-1 0 0,0 0 1 0 0,0 0 0 0 0,0 1-3 0 0,-1 0 46 0 0,1-10 27 0 0,-7-14 17 0 0,3 14-1621 0 0,4 6-6149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3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1 258 4416 0 0,'10'-13'1000'0'0,"-7"8"-555"0"0,-3 4-441 0 0,0 1 1 0 0,0 0 0 0 0,1-1 0 0 0,-1 1 0 0 0,0 0 0 0 0,0-1-1 0 0,0 1 1 0 0,0 0 0 0 0,0-1 0 0 0,0 1 0 0 0,0 0 0 0 0,1 0 0 0 0,-1-1-1 0 0,0 1 1 0 0,0 0 0 0 0,0-1 0 0 0,1 1 0 0 0,-1 0 0 0 0,0 0-1 0 0,0 0 1 0 0,1-1 0 0 0,-1 1 0 0 0,0 0 0 0 0,1 0 0 0 0,-1 0-1 0 0,0-1-4 0 0,9-2 34 0 0,-6 2-27 0 0,-1 0 1 0 0,1 0-1 0 0,-1 0 1 0 0,1 0-1 0 0,-1 0 1 0 0,0-1-1 0 0,1 1 1 0 0,-1-1-1 0 0,0 0 1 0 0,0 1-1 0 0,2-3-7 0 0,4-4 80 0 0,1 0-1 0 0,0 1 0 0 0,0 0 1 0 0,0 0-1 0 0,1 1 0 0 0,0 1 0 0 0,8-4-79 0 0,20-12 249 0 0,7-5 572 0 0,1 3-1 0 0,38-14-820 0 0,-70 31 157 0 0,77-25 900 0 0,-84 29-966 0 0,-1 0 0 0 0,0 1-1 0 0,1 0 1 0 0,0 0 0 0 0,-1 0 0 0 0,1 1 0 0 0,0-1-91 0 0,10 0 219 0 0,29 4 364 0 0,-9 0-88 0 0,-36-3-483 0 0,0 0-1 0 0,1 0 0 0 0,-1 0 1 0 0,0 0-1 0 0,0 0 1 0 0,0 0-1 0 0,0 0 0 0 0,0 1 1 0 0,0-1-1 0 0,0 0 0 0 0,0 0 1 0 0,0 1-1 0 0,0-1 1 0 0,0 1-1 0 0,0-1 0 0 0,0 1 1 0 0,0-1-1 0 0,-1 1 0 0 0,1-1 1 0 0,0 1-1 0 0,0 0 1 0 0,0 0-1 0 0,-1-1 0 0 0,1 1 1 0 0,0 0-1 0 0,-1 0 0 0 0,1 0 1 0 0,-1 0-1 0 0,1 0-11 0 0,0 1 8 0 0,0-1 0 0 0,0 1 0 0 0,0-1 1 0 0,0 0-1 0 0,0 1 0 0 0,0-1 0 0 0,0 0 0 0 0,0 0 0 0 0,1 0 0 0 0,-1 0 0 0 0,2 1-8 0 0,7-1-1399 0 0,-9-1-6259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3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5824 0 0,'11'39'728'0'0,"-8"30"-662"0"0,4-1 1 0 0,2 0 0 0 0,3 0-1 0 0,5 5-66 0 0,-10-47 148 0 0,1 1-1 0 0,3 2-147 0 0,-9-20 240 0 0,-1-1 0 0 0,0 1 0 0 0,0 0 0 0 0,0-1 0 0 0,-1 1 1 0 0,-1 6-241 0 0,0-8 1047 0 0,1-6-799 0 0,0-13-751 0 0,0 11-6171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4.0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5520 0 0,'2'2'26'0'0,"0"0"0"0"0,0 0 0 0 0,-1-1 0 0 0,1 1 0 0 0,-1 1 0 0 0,0-1 0 0 0,0 0 0 0 0,1 0 0 0 0,-1 0 1 0 0,-1 1-1 0 0,1-1 0 0 0,0 0 0 0 0,0 2-26 0 0,-1-1 31 0 0,1-1-1 0 0,-1 0 1 0 0,1 0 0 0 0,0 0 0 0 0,0 1 0 0 0,0-1 0 0 0,0 0-1 0 0,0 0 1 0 0,1 0 0 0 0,-1-1 0 0 0,0 1 0 0 0,1 0 0 0 0,-1 0-1 0 0,3 1-30 0 0,-3-2 45 0 0,0 1 0 0 0,-1 0 0 0 0,1 0-1 0 0,0 0 1 0 0,-1 0 0 0 0,1-1-1 0 0,-1 1 1 0 0,0 0 0 0 0,1 0-1 0 0,-1 0 1 0 0,0 0 0 0 0,0 0 0 0 0,-1 2-45 0 0,3 16 128 0 0,4-3 27 0 0,-2-5-90 0 0,0 0 1 0 0,0 1-1 0 0,-1 0 1 0 0,-1-1-1 0 0,0 2-65 0 0,2 20 101 0 0,2-1 0 0 0,3 8-101 0 0,-7-30 71 0 0,-1 0 1 0 0,-1-1 0 0 0,1 1 0 0 0,-2 8-72 0 0,0-12 31 0 0,0 0-1 0 0,1 0 1 0 0,0 1 0 0 0,1-1 0 0 0,0 0 0 0 0,0 0 0 0 0,0 0 0 0 0,1 1 0 0 0,0-1 0 0 0,0-1-1 0 0,2 3-30 0 0,-2-4 143 0 0,1 0 0 0 0,-1 1-1 0 0,0-1 1 0 0,-1 1 0 0 0,1 0-1 0 0,-1-1 1 0 0,0 1 0 0 0,-1 0-1 0 0,1 0 1 0 0,-1-1 0 0 0,0 1-1 0 0,-1 2-142 0 0,1-7 172 0 0,0-1 4 0 0,0 0-17 0 0,0 0 0 0 0,0 0 1 0 0,0 0-8 0 0,0-10-1155 0 0,0 9-6138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4.3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0 106 7432 0 0,'1'0'13'0'0,"0"1"0"0"0,0-1 1 0 0,0 1-1 0 0,0-1 0 0 0,0 0 1 0 0,0 1-1 0 0,0-1 0 0 0,0 0 0 0 0,0 1 1 0 0,1-1-1 0 0,-1 0 0 0 0,0 0 1 0 0,0 0-1 0 0,0 0 0 0 0,0 0 0 0 0,0 0 1 0 0,0-1-1 0 0,0 1 0 0 0,0 0 1 0 0,0 0-1 0 0,1-1 0 0 0,-1 1 0 0 0,0-1 1 0 0,0 1-1 0 0,-1-1 0 0 0,2 0-13 0 0,14-4 167 0 0,29-8 26 0 0,-31 9-217 0 0,1-1 0 0 0,0 2 0 0 0,15-2 24 0 0,1-1-14 0 0,-1 0 0 0 0,0-2-1 0 0,24-10 15 0 0,4-5-1009 0 0,-33 15-4004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4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277 0 5320 0 0,'0'0'384'0'0,"0"0"1"0"0,-9 20 2378 0 0,4-16-2698 0 0,0 0 0 0 0,0 0 0 0 0,0-1 1 0 0,-1 1-1 0 0,1-1 0 0 0,-1 0 1 0 0,0-1-1 0 0,0 1 0 0 0,-5 0-65 0 0,4 0 59 0 0,-1-1 1 0 0,1 1-1 0 0,1 1 0 0 0,-1-1 1 0 0,-5 4-60 0 0,-1 3 251 0 0,0-2 0 0 0,0 0 0 0 0,-1 0 0 0 0,-1-1-251 0 0,-15 8 362 0 0,6 0-249 0 0,22-14-97 0 0,1 0 1 0 0,-1 0 0 0 0,1 0-1 0 0,0 0 1 0 0,0 0-1 0 0,0 0 1 0 0,-1 0 0 0 0,1 0-1 0 0,0 0 1 0 0,0 1-1 0 0,0-1 1 0 0,1 0-1 0 0,-1 1 1 0 0,0-1 0 0 0,0 1-17 0 0,-9 3 213 0 0,3 22-73 0 0,6-22-117 0 0,0 1 0 0 0,0-1 0 0 0,1 0-1 0 0,0 1 1 0 0,0-1 0 0 0,0 1 0 0 0,0-1 0 0 0,1 3-23 0 0,1 16 24 0 0,-3 1 32 0 0,0-17-11 0 0,1-1 0 0 0,-1 1 0 0 0,1 0 0 0 0,1-1 0 0 0,0 1 1 0 0,0 0-1 0 0,0-1 0 0 0,1 1 0 0 0,0-1 0 0 0,1 0 0 0 0,0 3-45 0 0,0-5 21 0 0,2 2 17 0 0,-2 0 1 0 0,1 0-1 0 0,-1 1 0 0 0,0-1 0 0 0,-1 1 1 0 0,0-1-1 0 0,1 7-38 0 0,-2-12 11 0 0,-1 0 1 0 0,1 0-1 0 0,0-1 0 0 0,-1 1 1 0 0,1-1-1 0 0,0 1 0 0 0,0 0 1 0 0,0-1-1 0 0,0 0 0 0 0,0 1 1 0 0,0-1-1 0 0,0 1 0 0 0,1-1 1 0 0,-1 0-1 0 0,0 0-11 0 0,11 12 103 0 0,8 12 69 0 0,-18-23-159 0 0,0 1-1 0 0,0-1 0 0 0,-1 0 0 0 0,1 0 1 0 0,0 0-1 0 0,1 0 0 0 0,-1 0 0 0 0,0-1 1 0 0,1 1-1 0 0,-1-1 0 0 0,0 1 1 0 0,4 0-13 0 0,1 2 31 0 0,-6-3-20 0 0,1-1-1 0 0,-1 1 1 0 0,1-1-1 0 0,-1 0 1 0 0,1 0 0 0 0,-1 1-1 0 0,1-1 1 0 0,-1 0 0 0 0,0 0-1 0 0,1-1 1 0 0,-1 1-1 0 0,1 0 1 0 0,-1 0 0 0 0,1-1-1 0 0,-1 1 1 0 0,1-1-1 0 0,-1 1 1 0 0,0-1 0 0 0,1 0-1 0 0,-1 1-10 0 0,8-3 28 0 0,9-1 27 0 0,-6 1-29 0 0,0 0 0 0 0,0 2 0 0 0,0 0 0 0 0,2 0-26 0 0,-7 1-151 0 0,0-1 0 0 0,0 0 0 0 0,0 0 0 0 0,-1 0 1 0 0,1-1-1 0 0,0 0 0 0 0,-1 0 0 0 0,1-1 1 0 0,-1 1-1 0 0,0-2 0 0 0,0 1 0 0 0,3-3 151 0 0,-8 5-8638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5.1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0 171 6424 0 0,'15'-3'286'0'0,"0"-8"769"0"0,-13 9-903 0 0,0-1 1 0 0,1 1-1 0 0,0 0 0 0 0,0 0 1 0 0,0 0-1 0 0,0 0 1 0 0,3-1-153 0 0,76-37 392 0 0,-55 25-405 0 0,1 1 0 0 0,0 2 0 0 0,1 1 1 0 0,0 1-1 0 0,15-2 13 0 0,18-5-1090 0 0,-37 9-4676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22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59 7328 0 0,'0'0'12'0'0,"0"0"-1"0"0,0 0 1 0 0,0 0 0 0 0,-1 0-1 0 0,1 0 1 0 0,0 0 0 0 0,0 0 0 0 0,0 0-1 0 0,-1 1 1 0 0,1-1 0 0 0,0 0 0 0 0,0 0-1 0 0,0 0 1 0 0,0 0 0 0 0,-1 0 0 0 0,1 0-1 0 0,0 1 1 0 0,0-1 0 0 0,0 0-1 0 0,0 0 1 0 0,0 0 0 0 0,0 0 0 0 0,0 1-1 0 0,-1-1 1 0 0,1 0 0 0 0,0 0 0 0 0,0 0-1 0 0,0 0 1 0 0,0 1 0 0 0,0-1 0 0 0,0 0-1 0 0,0 0 1 0 0,0 1 0 0 0,0-1-1 0 0,0 0 1 0 0,0 0 0 0 0,0 0 0 0 0,0 1-1 0 0,0-1 1 0 0,0 0 0 0 0,0 0 0 0 0,0 0-1 0 0,0 0 1 0 0,1 1 0 0 0,-1-1-1 0 0,0 0 1 0 0,0 0 0 0 0,0 0 0 0 0,0 1-1 0 0,0-1 1 0 0,0 0 0 0 0,0 0 0 0 0,1 0-1 0 0,-1 0 1 0 0,0 0 0 0 0,0 0 0 0 0,0 1-1 0 0,0-1 1 0 0,1 0 0 0 0,-1 0-1 0 0,0 0 1 0 0,0 0 0 0 0,0 0-12 0 0,1 1 29 0 0,-1-1-1 0 0,1 0 1 0 0,-1 1 0 0 0,1-1 0 0 0,0 0 0 0 0,-1 1-1 0 0,1-1 1 0 0,-1 0 0 0 0,1 0 0 0 0,0 0-1 0 0,-1 1 1 0 0,1-1 0 0 0,-1 0 0 0 0,1 0 0 0 0,0 0-1 0 0,-1 0 1 0 0,1 0 0 0 0,0 0 0 0 0,-1 0-1 0 0,1 0 1 0 0,-1 0 0 0 0,1-1 0 0 0,0 1 0 0 0,-1 0-1 0 0,1 0 1 0 0,-1 0 0 0 0,1-1 0 0 0,0 1-1 0 0,-1 0 1 0 0,1-1 0 0 0,-1 1 0 0 0,1-1-29 0 0,2 0 8 0 0,-1 0 0 0 0,1 0 0 0 0,-1 1 0 0 0,1-1 0 0 0,-1 1 0 0 0,1-1 0 0 0,0 1 0 0 0,-1 0 0 0 0,2 0-8 0 0,12-1 54 0 0,26-7 362 0 0,15-4 187 0 0,1 3 0 0 0,24 1-603 0 0,-60 7-217 0 0,0-2 0 0 0,0 0-1 0 0,0-1 1 0 0,-1-1 0 0 0,3-2 217 0 0,-22 6-6898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5.4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6328 0 0,'6'4'31'0'0,"-1"0"88"0"0,-3-9 92 0 0,0 5 575 0 0,-6 6-204 0 0,4-6-297 0 0,0 10 254 0 0,0 39-75 0 0,2 0 0 0 0,6 30-464 0 0,7 81 501 0 0,-12-124-372 0 0,-2-22-78 0 0,0 0 0 0 0,1 0 0 0 0,0 0-1 0 0,1 1-50 0 0,5 10 85 0 0,-4-12-19 0 0,-1-1 0 0 0,0 1 1 0 0,0 0-1 0 0,-2 0 0 0 0,1 12-66 0 0,-2-24 12 0 0,0-1 0 0 0,0 1-1 0 0,0 0 1 0 0,0 0 0 0 0,0 0 0 0 0,1 0-1 0 0,-1-1 1 0 0,0 1 0 0 0,0 0 0 0 0,0 0-1 0 0,1-1 1 0 0,-1 1 0 0 0,0 0-1 0 0,1 0 1 0 0,-1-1 0 0 0,1 1 0 0 0,-1 0-1 0 0,1-1 1 0 0,-1 1 0 0 0,1-1 0 0 0,-1 1-1 0 0,1 0 1 0 0,0-1 0 0 0,-1 1-1 0 0,1-1 1 0 0,0 0-12 0 0,6 6 53 0 0,-6-28-98 0 0,-1 15-1228 0 0,0 5-5945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5.8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6128 0 0,'23'1'119'0'0,"1"1"1"0"0,-1 1 0 0 0,-1 1-1 0 0,1 2-119 0 0,11 1 139 0 0,-6-2-17 0 0,-19-4-68 0 0,0 0 1 0 0,0 1-1 0 0,0 0 1 0 0,0 0-1 0 0,0 1 1 0 0,0 0-1 0 0,-1 1 1 0 0,0 0-1 0 0,0 0 1 0 0,0 1 0 0 0,0 0-1 0 0,3 2-54 0 0,34 29 441 0 0,-32-28-323 0 0,-1 2-1 0 0,0 0 1 0 0,0 0-1 0 0,-1 1 1 0 0,-1 0-1 0 0,0 1 1 0 0,1 1-118 0 0,-1 2 160 0 0,0 0 0 0 0,-1 0 0 0 0,-1 1 0 0 0,6 15-160 0 0,-12-24 34 0 0,0-1-1 0 0,0 1 1 0 0,0 0 0 0 0,-1 0 0 0 0,0 0-1 0 0,-1 1 1 0 0,0-1 0 0 0,0 0 0 0 0,0 0-1 0 0,-1 0 1 0 0,0 0 0 0 0,0 0 0 0 0,-2 5-34 0 0,1-6 14 0 0,0-1 1 0 0,0 1-1 0 0,-1-1 1 0 0,0 0-1 0 0,1 0 1 0 0,-2 0-1 0 0,1-1 1 0 0,-1 1-1 0 0,1-1 1 0 0,-1 0-1 0 0,0 0 1 0 0,-1 0-1 0 0,1 0 1 0 0,-1-1-1 0 0,1 1 1 0 0,-3 0-15 0 0,-11 5 83 0 0,0 0 0 0 0,-1-1 0 0 0,1-1 0 0 0,-3 0-83 0 0,-18 7 156 0 0,30-10-101 0 0,0-2-1 0 0,1 1 1 0 0,-1-1 0 0 0,0 0 0 0 0,0-1 0 0 0,0 0 0 0 0,-1-1 0 0 0,1 0-1 0 0,0 0 1 0 0,0-1 0 0 0,0 0 0 0 0,0 0 0 0 0,0-1 0 0 0,-1-1-55 0 0,7 2-59 0 0,0 0 1 0 0,1 0 0 0 0,-1 0 0 0 0,1-1 0 0 0,-1 0-1 0 0,1 1 1 0 0,-1-1 0 0 0,1 0 0 0 0,0 0 0 0 0,0 0-1 0 0,0 0 1 0 0,0-1 0 0 0,0 1 0 0 0,1 0 0 0 0,-1-1-1 0 0,0 1 1 0 0,1-1 0 0 0,0 0 0 0 0,0 1 0 0 0,0-2 58 0 0,1 2-7284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6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86 7528 0 0,'-4'-1'39'0'0,"1"1"1"0"0,-1 1 0 0 0,0-1-1 0 0,0 1 1 0 0,1-1 0 0 0,-1 1-1 0 0,1 0 1 0 0,-1 0 0 0 0,0 1-1 0 0,1-1 1 0 0,0 1 0 0 0,-2 0-40 0 0,-10 36-19 0 0,-5-7-336 0 0,-13 30 355 0 0,27-49-55 0 0,0 2-1 0 0,1-1 1 0 0,1 1-1 0 0,0-1 1 0 0,1 1-1 0 0,-1 9 56 0 0,-1 11-17 0 0,1-3 8 0 0,1 0 0 0 0,1 1 0 0 0,1 2 9 0 0,2-26 2 0 0,-1 1 0 0 0,1-1 0 0 0,0 0 0 0 0,1 0 0 0 0,0 0 0 0 0,0 0 0 0 0,1 0 0 0 0,0 0 0 0 0,0 0 0 0 0,1-1 0 0 0,0 1-1 0 0,0-1 1 0 0,5 5-2 0 0,-6-7 2 0 0,1-1 0 0 0,-1 0 0 0 0,1 0 1 0 0,0-1-1 0 0,0 1 0 0 0,4 1-2 0 0,-6-3 3 0 0,0-1 0 0 0,0 0 0 0 0,0-1 0 0 0,0 1 1 0 0,0 0-1 0 0,0-1 0 0 0,0 1 0 0 0,1-1 0 0 0,-1 1 1 0 0,0-1-1 0 0,0 0 0 0 0,0 0 0 0 0,1 0 0 0 0,-1 0 1 0 0,0-1-1 0 0,0 1 0 0 0,1-1-3 0 0,4 0 64 0 0,0 0-1 0 0,-1 0 0 0 0,1-1 1 0 0,-1 0-1 0 0,1 0 1 0 0,-1-1-1 0 0,0 0 1 0 0,1 0-1 0 0,-2 0 1 0 0,1-1-1 0 0,0 0 0 0 0,-1 0 1 0 0,1 0-1 0 0,-1-1 1 0 0,0 1-1 0 0,-1-1 1 0 0,3-4-64 0 0,21-28 172 0 0,-18 24-51 0 0,0 0-1 0 0,-1 0 1 0 0,0 0-1 0 0,-1-1 0 0 0,-1-1 1 0 0,0 1-1 0 0,-1-1 1 0 0,4-15-121 0 0,0-17 662 0 0,-3 0 1 0 0,0-22-663 0 0,-7 59 101 0 0,0 1-1 0 0,0-1 1 0 0,-1 1 0 0 0,-1-1-1 0 0,0 1 1 0 0,0-1 0 0 0,0 1-1 0 0,-3-5-100 0 0,-7-14 766 0 0,-13-25-766 0 0,24 51 17 0 0,-1-2 30 0 0,0 0 1 0 0,0 0-1 0 0,-1 0 0 0 0,0 1 0 0 0,1-1 1 0 0,-1 1-1 0 0,-1-1 0 0 0,1 1 1 0 0,0 0-1 0 0,-1 1 0 0 0,1-1 0 0 0,-1 0 1 0 0,0 1-1 0 0,0 0 0 0 0,-1-1-47 0 0,-7-1-314 0 0,1 1-1 0 0,0 0 0 0 0,-1 0 1 0 0,-10-1 314 0 0,19 4-198 0 0,0-1-8184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6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44 6328 0 0,'-5'3'124'0'0,"0"-1"1"0"0,0 1 0 0 0,0 0-1 0 0,0 1 1 0 0,0-1-1 0 0,1 1 1 0 0,-1 0 0 0 0,-2 3-125 0 0,-10 9 299 0 0,12-12-277 0 0,1 0 0 0 0,1 1 0 0 0,-1 0 0 0 0,1-1 0 0 0,-1 1 0 0 0,1 0 0 0 0,1 1 0 0 0,-2 2-22 0 0,-17 46 30 0 0,11-17 147 0 0,1 1-1 0 0,2 0 0 0 0,2 0 1 0 0,0 38-177 0 0,4-62 44 0 0,1-1 1 0 0,1 1-1 0 0,0-1 0 0 0,2 11-44 0 0,-1-17 37 0 0,-1 0 0 0 0,1-1 0 0 0,0 1-1 0 0,0-1 1 0 0,1 1 0 0 0,0-1 0 0 0,0 0 0 0 0,1 0-1 0 0,-1 0 1 0 0,3 2-37 0 0,5 5 51 0 0,0-1 1 0 0,0 0-1 0 0,1-1 0 0 0,1 0 0 0 0,-1-1 1 0 0,3 0-52 0 0,-12-8 21 0 0,1 1 0 0 0,-1-1 1 0 0,1-1-1 0 0,-1 1 0 0 0,1-1 0 0 0,0 1 0 0 0,0-1 1 0 0,0 0-1 0 0,0 0 0 0 0,0-1 0 0 0,0 1 1 0 0,0-1-1 0 0,0 0 0 0 0,0 0 0 0 0,0 0 1 0 0,0-1-1 0 0,0 1 0 0 0,0-1 0 0 0,0 0 1 0 0,0 0-1 0 0,0-1 0 0 0,0 1 0 0 0,0-1 1 0 0,-1 0-1 0 0,1 0 0 0 0,-1 0 0 0 0,2-1-21 0 0,9-7 116 0 0,-1-1-1 0 0,0 0 0 0 0,-1-1 0 0 0,-1 0 1 0 0,0-1-1 0 0,0 0 0 0 0,-1-1 0 0 0,-1 0 1 0 0,0 0-1 0 0,-1-1 0 0 0,-1 0 0 0 0,1-3-115 0 0,-3 5 103 0 0,0-1 0 0 0,-1 1-1 0 0,-1-1 1 0 0,0 0 0 0 0,-1 0 0 0 0,0 0-1 0 0,-1 0 1 0 0,0 0 0 0 0,-1 0 0 0 0,-1 0-1 0 0,-1 0 1 0 0,0 0 0 0 0,0 0 0 0 0,-4-9-103 0 0,6 22 18 0 0,-14-43 1218 0 0,-12-26-1236 0 0,20 57 196 0 0,0 1 0 0 0,-1 0 0 0 0,0 0-1 0 0,-1 0 1 0 0,0 1 0 0 0,-1 0 0 0 0,-5-5-196 0 0,8 10 186 0 0,-1 0-1 0 0,1 0 1 0 0,-1 1 0 0 0,-7-5-186 0 0,13 9 57 0 0,1-2-4 0 0,0 3-74 0 0,0-1-1 0 0,0 1 1 0 0,0 0 0 0 0,0-1-1 0 0,0 1 1 0 0,0 0 0 0 0,0 0-1 0 0,0-1 1 0 0,0 1 0 0 0,0 0-1 0 0,0-1 1 0 0,-1 1 0 0 0,1 0-1 0 0,0 0 1 0 0,0-1 0 0 0,0 1-1 0 0,0 0 1 0 0,0 0 0 0 0,-1-1-1 0 0,1 1 1 0 0,0 0 0 0 0,0 0-1 0 0,0 0 1 0 0,-1-1-1 0 0,1 1 1 0 0,0 0 0 0 0,0 0-1 0 0,0 0 1 0 0,-1 0 0 0 0,1 0-1 0 0,0 0 1 0 0,-1-1 0 0 0,1 1-1 0 0,0 0 1 0 0,0 0 0 0 0,-1 0-1 0 0,1 0 1 0 0,0 0 0 0 0,0 0-1 0 0,-1 0 1 0 0,1 0 0 0 0,0 0-1 0 0,-1 0 1 0 0,1 0 0 0 0,0 0-1 0 0,0 0 1 0 0,-1 0 21 0 0,0 1-1105 0 0,0-1-9017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7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1 262 9440 0 0,'0'0'225'0'0,"1"6"239"0"0,5 5-407 0 0,0-1 0 0 0,-1 1 0 0 0,-1 1 0 0 0,0-1 0 0 0,0 1 0 0 0,-1-1 0 0 0,-1 1 0 0 0,0 0 0 0 0,0 4-57 0 0,12 68 8 0 0,-8-61 177 0 0,-2-1 0 0 0,-1 1 0 0 0,-1 1 0 0 0,0 0-185 0 0,-2 45 1875 0 0,0-70-1867 0 0,1 1 1 0 0,-1-1-1 0 0,0 1 1 0 0,1-1-1 0 0,-1 1 1 0 0,1 0-1 0 0,-1-1 1 0 0,1 1-1 0 0,-1 0 1 0 0,1-1-1 0 0,-1 1 0 0 0,1 0 1 0 0,-1-1-1 0 0,1 1 1 0 0,-1 0-1 0 0,1 0 1 0 0,-1 0-1 0 0,1 0 1 0 0,0 0-1 0 0,-1 0-8 0 0,1 0 4 0 0,-1 0 0 0 0,0 0 0 0 0,0 0 1 0 0,1 0-1 0 0,-1 0 0 0 0,0 0 0 0 0,0 0 0 0 0,1-1 0 0 0,-1 1 0 0 0,0 0 0 0 0,0 0 0 0 0,1 0 0 0 0,-1 0 1 0 0,0 0-1 0 0,0 0 0 0 0,1 0 0 0 0,-1 0 0 0 0,0-1 0 0 0,0 1 0 0 0,0 0 0 0 0,1 0 0 0 0,-1 0 0 0 0,0 0 1 0 0,0-1-1 0 0,0 1 0 0 0,0 0 0 0 0,0 0 0 0 0,1-1 0 0 0,-1 1 0 0 0,0 0 0 0 0,0 0 0 0 0,0 0 1 0 0,0-1-1 0 0,0 1 0 0 0,0 0 0 0 0,0 0 0 0 0,0-1 0 0 0,0 1 0 0 0,0 0 0 0 0,0 0 0 0 0,0-1 0 0 0,0 1 1 0 0,0 0-1 0 0,0 0 0 0 0,0-1 0 0 0,0 1 0 0 0,0 0 0 0 0,0 0 0 0 0,0-1 0 0 0,0 1 0 0 0,-1 0 0 0 0,1 0 1 0 0,0-1-1 0 0,0 1 0 0 0,0 0 0 0 0,0 0 0 0 0,-1 0 0 0 0,1 0 0 0 0,0-1 0 0 0,0 1 0 0 0,0 0 1 0 0,-1 0-1 0 0,1 0 0 0 0,0 0 0 0 0,0 0 0 0 0,0-1-4 0 0,-1 0 9 0 0,0-1-1 0 0,1 0 1 0 0,0 0-1 0 0,-1 1 1 0 0,1-1 0 0 0,0 0-1 0 0,0 0 1 0 0,0 0-1 0 0,0 1 1 0 0,1-1 0 0 0,-1 0-9 0 0,0-9 21 0 0,-19-155 134 0 0,15 106-314 0 0,3-1 0 0 0,2-3 159 0 0,1 51-111 0 0,0 1 0 0 0,0 0 0 0 0,1 0 0 0 0,0 0 0 0 0,1 0-1 0 0,1 0 1 0 0,0 1 0 0 0,0-1 0 0 0,1 1 0 0 0,1 1 0 0 0,1-3 111 0 0,-5 9-58 0 0,-1 1 1 0 0,1-1 0 0 0,0 1 0 0 0,0 0 0 0 0,0 0 0 0 0,0 0 0 0 0,1 1 0 0 0,-1-1 0 0 0,1 1-1 0 0,-1 0 1 0 0,1 0 0 0 0,0 0 0 0 0,0 0 0 0 0,0 1 0 0 0,0-1 0 0 0,0 1 0 0 0,0 0-1 0 0,0 0 1 0 0,2 1 57 0 0,-1-2-34 0 0,0 0-1 0 0,0 0 0 0 0,0 0 1 0 0,0 0-1 0 0,0-1 0 0 0,-1 0 1 0 0,1 0-1 0 0,-1 0 0 0 0,0-1 35 0 0,0 1-18 0 0,1 0 0 0 0,-1 0 0 0 0,1 0 0 0 0,-1 0 0 0 0,1 1-1 0 0,0 0 1 0 0,0 0 0 0 0,0 0 0 0 0,0 0 0 0 0,0 1 18 0 0,23-6-96 0 0,-23 5 79 0 0,-1 0 0 0 0,1 1 1 0 0,-1 0-1 0 0,1 0 0 0 0,0 1 0 0 0,-1-1 0 0 0,1 1 1 0 0,0 0-1 0 0,-1 0 0 0 0,5 1 17 0 0,12 1-32 0 0,-16-2 24 0 0,-1 1 0 0 0,1-1-1 0 0,0 1 1 0 0,-1 0 0 0 0,1 0 0 0 0,-1 1 0 0 0,5 1 8 0 0,5 3-41 0 0,-12-6 32 0 0,0 1 0 0 0,0-1-1 0 0,0 1 1 0 0,-1 0 0 0 0,1 0 0 0 0,0 0-1 0 0,0 0 1 0 0,0 0 0 0 0,-1 0 0 0 0,1 0-1 0 0,-1 1 1 0 0,1-1 0 0 0,-1 1 0 0 0,1-1 0 0 0,-1 1-1 0 0,0-1 1 0 0,0 1 0 0 0,0 0 0 0 0,0 0-1 0 0,0-1 1 0 0,1 2 9 0 0,29 109-292 0 0,-30-108 290 0 0,0-1 1 0 0,-1 1-1 0 0,0 0 1 0 0,0 0-1 0 0,0 0 1 0 0,0 0-1 0 0,-1 0 0 0 0,1-1 1 0 0,-1 1-1 0 0,0 0 1 0 0,0 0-1 0 0,-2 2 2 0 0,0 3 17 0 0,0 0-1 0 0,-1-1 0 0 0,0 1 1 0 0,-4 4-17 0 0,2-6 33 0 0,1 0 1 0 0,-1-1 0 0 0,-1 1 0 0 0,0-1 0 0 0,1 0-1 0 0,-2-1 1 0 0,1 0 0 0 0,-1 0 0 0 0,1-1-1 0 0,-1 0 1 0 0,-2 1-34 0 0,-34 20 229 0 0,33-19-179 0 0,0 0 1 0 0,0-1-1 0 0,0 0 0 0 0,0-1 1 0 0,-1 0-1 0 0,-9 1-50 0 0,-16 6 131 0 0,12-9-78 0 0,24-3-40 0 0,0 1-1 0 0,0 0 1 0 0,0 0 0 0 0,0-1 0 0 0,0 1-1 0 0,0 0 1 0 0,0 0 0 0 0,0 0-1 0 0,0 0 1 0 0,1 0 0 0 0,-1 0 0 0 0,0 0-1 0 0,0 1 1 0 0,0-1 0 0 0,0 0 0 0 0,0 0-1 0 0,0 1 1 0 0,0-1 0 0 0,0 1-1 0 0,0-1 1 0 0,1 1 0 0 0,-1-1 0 0 0,0 1-1 0 0,0-1 1 0 0,1 1 0 0 0,-1 0 0 0 0,0-1-1 0 0,1 1 1 0 0,-1 0 0 0 0,0 0-1 0 0,1-1 1 0 0,-1 1 0 0 0,1 0 0 0 0,0 0-1 0 0,-1 0 1 0 0,1 0 0 0 0,0 0 0 0 0,-1-1-1 0 0,1 1 1 0 0,0 0 0 0 0,0 0-1 0 0,0 0 1 0 0,0 0 0 0 0,0 0 0 0 0,0 0-1 0 0,0 0 1 0 0,0 0 0 0 0,0 0 0 0 0,0 0-1 0 0,0 0-12 0 0,0 3 22 0 0,1-1 0 0 0,-1 1 0 0 0,1 0 0 0 0,-1-1 0 0 0,1 1 0 0 0,0 0 0 0 0,0-1 0 0 0,1 1 0 0 0,-1-1 0 0 0,1 0 0 0 0,-1 1 0 0 0,1-1 0 0 0,0 0 0 0 0,1 0 0 0 0,-1 0 0 0 0,0 0 0 0 0,1-1 0 0 0,0 1 0 0 0,1 1-22 0 0,6 4 76 0 0,1-1 1 0 0,0 0-1 0 0,1 0 1 0 0,10 4-77 0 0,-17-9 58 0 0,37 13 229 0 0,-3-3-96 0 0,-31-9-158 0 0,1-1 0 0 0,0 0 0 0 0,0 0 0 0 0,0-1 0 0 0,0-1 0 0 0,0 1 0 0 0,0-2 0 0 0,0 1-1 0 0,5-2-32 0 0,19 1 238 0 0,-30 0-261 0 0,0 1 1 0 0,-1-1 0 0 0,1 0 0 0 0,0 0 0 0 0,0 0-1 0 0,-1 0 1 0 0,1 0 0 0 0,0-1 22 0 0,2-1-1452 0 0,-2 2-7058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8.9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5624 0 0,'0'0'448'0'0,"0"0"0"0"0,0 0 2 0 0,0 0-40 0 0,0 0-205 0 0,0 0-46 0 0,0 0 1 0 0,0 0-15 0 0,0 0-57 0 0,0 0-11 0 0,0 4 89 0 0,0-1-128 0 0,1 0 1 0 0,-1 0-1 0 0,1 0 0 0 0,0 0 1 0 0,0 0-1 0 0,0 0 0 0 0,2 2-38 0 0,7 25 201 0 0,17 187 1100 0 0,-25-186-675 0 0,0 0 0 0 0,-2-1 0 0 0,-2 4-626 0 0,1 23 797 0 0,-4-41-2332 0 0,5-16-6539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0:59.5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386 51 6928 0 0,'-3'-4'331'0'0,"0"1"1"0"0,1 0-1 0 0,-1 0 0 0 0,0 0 1 0 0,0 0-1 0 0,0 1 1 0 0,-1-1-1 0 0,1 1 1 0 0,-1 0-1 0 0,0 0 0 0 0,1 0 1 0 0,-1 0-1 0 0,0 1 1 0 0,-2-1-332 0 0,-37-5 423 0 0,36 5-374 0 0,0 1-1 0 0,-1 0 0 0 0,1 0 0 0 0,-1 0 1 0 0,1 1-1 0 0,-2 0-48 0 0,3 2 111 0 0,0 0-1 0 0,0 0 1 0 0,0 0 0 0 0,1 1-1 0 0,-1 0 1 0 0,-3 3-111 0 0,8-5 10 0 0,1 0 0 0 0,-1-1 0 0 0,0 1 0 0 0,1 0 0 0 0,-1 0 0 0 0,0 0 0 0 0,1 0 0 0 0,0 0 0 0 0,-1 0 0 0 0,1 1-1 0 0,-1-1 1 0 0,1 0 0 0 0,0 0 0 0 0,0 0 0 0 0,0 0 0 0 0,0 0 0 0 0,0 0 0 0 0,0 1 0 0 0,0-1 0 0 0,0 0 0 0 0,0 0 0 0 0,0 0 0 0 0,1 0 0 0 0,-1 0 0 0 0,0 0 0 0 0,1 0 0 0 0,-1 0 0 0 0,1 0 0 0 0,-1 0 0 0 0,1 0 0 0 0,0 0 0 0 0,-1 0-10 0 0,5 14 114 0 0,-5-13-110 0 0,1-1-1 0 0,-1 1 0 0 0,0-1 0 0 0,1 1 1 0 0,-1-1-1 0 0,1 1 0 0 0,0-1 0 0 0,0 0 0 0 0,-1 1 1 0 0,1-1-1 0 0,0 0 0 0 0,1 2-3 0 0,38 46 70 0 0,-26-30-37 0 0,1-1 0 0 0,7 6-33 0 0,15 15-13 0 0,-1 1 1 0 0,8 15 12 0 0,-9 2-163 0 0,-28-46 138 0 0,0 0-1 0 0,-1 0 1 0 0,0 0 0 0 0,-1 1-1 0 0,2 5 26 0 0,-7-14-1 0 0,1 0 0 0 0,0 0 0 0 0,-1 0 0 0 0,1 1 0 0 0,-1-1 0 0 0,0 0 0 0 0,0 0-1 0 0,-1 0 1 0 0,1 0 0 0 0,-1 1 0 0 0,1-1 0 0 0,-1 0 0 0 0,0 0 0 0 0,0 0 0 0 0,0 0 0 0 0,-1 0-1 0 0,1 0 1 0 0,-1 0 0 0 0,1-1 0 0 0,-1 1 0 0 0,-1 0 1 0 0,-7 16 22 0 0,8-16-15 0 0,0-1 0 0 0,1 0 0 0 0,-1 1 0 0 0,-1-1 0 0 0,1 0 0 0 0,0 0 0 0 0,0 0 0 0 0,-1-1 1 0 0,1 1-1 0 0,-1 0 0 0 0,0-1 0 0 0,1 0 0 0 0,-1 0 0 0 0,0 1 0 0 0,0-1-7 0 0,-47 12 153 0 0,43-11-135 0 0,-11 1 61 0 0,-1 0 0 0 0,1-1 0 0 0,-1-1 0 0 0,0-1 0 0 0,1-1 0 0 0,-7-1-79 0 0,-33-6 99 0 0,-18-6-99 0 0,70 13 2 0 0,-7-2 5 0 0,-1-1 1 0 0,1 0-1 0 0,0-1 0 0 0,-9-5-7 0 0,21 9-104 0 0,0 1 1 0 0,-1-1-1 0 0,1 1 0 0 0,0-1 0 0 0,0 0 1 0 0,0 0-1 0 0,0 1 0 0 0,1-1 0 0 0,-1 0 1 0 0,0 0-1 0 0,0 0 0 0 0,0 0 0 0 0,1 0 1 0 0,-1 0-1 0 0,0 0 0 0 0,1 0 0 0 0,-1-1 104 0 0,0 0-8826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0.6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1 517 5920 0 0,'-1'-106'1619'0'0,"2"-115"3307"0"0,13 149-4743 0 0,-1 20 306 0 0,-10 46-444 0 0,0 1 1 0 0,0 0-1 0 0,0 1 0 0 0,1-1 1 0 0,0 0-1 0 0,0 1 0 0 0,4-4-45 0 0,12-12 259 0 0,-19 19-255 0 0,1 1 1 0 0,-1-1 0 0 0,1 1-1 0 0,-1-1 1 0 0,1 1-1 0 0,-1 0 1 0 0,1-1 0 0 0,-1 1-1 0 0,1 0 1 0 0,-1 0-1 0 0,1 0 1 0 0,-1 0-1 0 0,1 1 1 0 0,-1-1 0 0 0,1 0-1 0 0,-1 0 1 0 0,1 1-1 0 0,-1-1 1 0 0,2 1-5 0 0,29 15 24 0 0,-27-11-23 0 0,0-1 1 0 0,0 1-1 0 0,-1 0 1 0 0,0 0-1 0 0,0 1 1 0 0,0-1 0 0 0,0 1-1 0 0,-1-1 1 0 0,2 6-2 0 0,9 12 3 0 0,8 8 37 0 0,1-1 1 0 0,9 7-41 0 0,-6-7 51 0 0,-2 0 1 0 0,10 18-52 0 0,-21-27 32 0 0,2-1-1 0 0,0 0 1 0 0,0-2 0 0 0,2 1 0 0 0,11 8-32 0 0,-21-21 15 0 0,-5-4-2 0 0,1 0-1 0 0,-1 0 1 0 0,1 0 0 0 0,0 0 0 0 0,-1 0 0 0 0,1-1 0 0 0,0 1-1 0 0,0-1 1 0 0,2 1-13 0 0,9 4 53 0 0,-11-5-44 0 0,-1 0 1 0 0,0 0 0 0 0,1 0 0 0 0,-1 0 0 0 0,1-1 0 0 0,-1 1-1 0 0,1-1 1 0 0,-1 1 0 0 0,1-1 0 0 0,0 0-10 0 0,2 0 10 0 0,23-3 25 0 0,-27 3-32 0 0,0-1-1 0 0,1 0 1 0 0,-1 0-1 0 0,0 0 0 0 0,0 1 1 0 0,1-1-1 0 0,-1 0 0 0 0,0 0 1 0 0,0-1-1 0 0,0 1 0 0 0,0 0 1 0 0,0 0-1 0 0,-1 0 0 0 0,1-1 1 0 0,0 1-1 0 0,0 0 1 0 0,-1-1-1 0 0,1 0-2 0 0,2-7 23 0 0,1 0 1 0 0,-2 0-1 0 0,1 0 1 0 0,-1 0-1 0 0,0-1 1 0 0,-1 1 0 0 0,-1-1-1 0 0,1-8-23 0 0,-3-7 250 0 0,0 0 0 0 0,-5-17-250 0 0,3 21 147 0 0,-1-31 231 0 0,4 38-141 0 0,0 0 1 0 0,-1 0-1 0 0,-1 0 0 0 0,-2-9-237 0 0,4 20 46 0 0,0 1 0 0 0,1-1-1 0 0,-1 0 1 0 0,1 1-1 0 0,0-1 1 0 0,0 1 0 0 0,0-1-1 0 0,0 0 1 0 0,0 1-1 0 0,0-1 1 0 0,1 1 0 0 0,0-1-1 0 0,-1 0 1 0 0,1 1-1 0 0,0-1 1 0 0,0 1-46 0 0,0 0-234 0 0,0 0 0 0 0,0 0 1 0 0,0 0-1 0 0,0 1 0 0 0,1-1 1 0 0,-1 0-1 0 0,0 1 0 0 0,1-1 1 0 0,-1 1-1 0 0,1 0 0 0 0,1-1 234 0 0,-1 0-10634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1.1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351 11 6224 0 0,'0'0'256'0'0,"-9"11"508"0"0,6-9-680 0 0,-1 0 1 0 0,1 0-1 0 0,0-1 1 0 0,-1 1-1 0 0,0-1 1 0 0,1 0-1 0 0,-1 0 1 0 0,-1 0-85 0 0,-18 6 41 0 0,-84 40-68 0 0,72-36 78 0 0,32-10-18 0 0,0-1 1 0 0,-1 1 0 0 0,1 0 0 0 0,0 0 0 0 0,0 0 0 0 0,-1 0 0 0 0,1 0-1 0 0,0 1 1 0 0,0-1 0 0 0,0 1 0 0 0,0 0 0 0 0,1 0 0 0 0,-1 0 0 0 0,0 0 0 0 0,1 1-1 0 0,-1 0-33 0 0,-7 13 189 0 0,-19 27 294 0 0,22-32-354 0 0,0 1 0 0 0,1-1 0 0 0,0 1 0 0 0,1 0 0 0 0,0 0 0 0 0,1 1 0 0 0,0-1-1 0 0,1 1 1 0 0,-2 11-129 0 0,4-8 144 0 0,0 1-1 0 0,1-1 0 0 0,1 1 1 0 0,1-1-1 0 0,0 0 1 0 0,1 1-1 0 0,1-1 0 0 0,3 9-143 0 0,-7-23 8 0 0,2 3 23 0 0,0 0 1 0 0,1 0-1 0 0,-1 0 0 0 0,1-1 0 0 0,0 1 1 0 0,0-1-1 0 0,1 1 0 0 0,-1-1 1 0 0,1 0-1 0 0,0-1 0 0 0,0 1 0 0 0,0-1 1 0 0,0 1-1 0 0,1-1 0 0 0,0 0 1 0 0,-1-1-1 0 0,1 1 0 0 0,0-1 0 0 0,0 0 1 0 0,0 0-1 0 0,3 0-31 0 0,-2 0 24 0 0,0 0 0 0 0,0 0 0 0 0,0-1-1 0 0,0 0 1 0 0,0 0 0 0 0,1-1 0 0 0,-1 1 0 0 0,0-1 0 0 0,0-1 0 0 0,0 1 0 0 0,0-1-1 0 0,1 0 1 0 0,-1-1 0 0 0,0 1 0 0 0,-1-1 0 0 0,1 0 0 0 0,0-1 0 0 0,4-1-24 0 0,19-15 143 0 0,-15 11-55 0 0,-1 0 0 0 0,0-2 0 0 0,-1 1 1 0 0,0-2-1 0 0,4-3-88 0 0,-11 7 58 0 0,0 0 0 0 0,0-1 0 0 0,0 1 0 0 0,-1-1 0 0 0,0 0-1 0 0,0 0 1 0 0,-1 0 0 0 0,0-1 0 0 0,-1 1 0 0 0,0-1 0 0 0,0 1 0 0 0,-1-1 0 0 0,0 0 0 0 0,0-4-58 0 0,-1 0 144 0 0,0 0 1 0 0,0 0-1 0 0,-1 0 0 0 0,-1 1 0 0 0,0-1 0 0 0,-1 0 1 0 0,0 0-1 0 0,-1 1 0 0 0,-3-8-144 0 0,1 8 116 0 0,-31-65 662 0 0,32 68-679 0 0,0 1 0 0 0,-1 0 1 0 0,0 0-1 0 0,0 1 0 0 0,-1 0 1 0 0,0 0-1 0 0,-5-4-99 0 0,10 9 49 0 0,-1-1-1 0 0,1 1 1 0 0,-1 0 0 0 0,1-1-1 0 0,0 0 1 0 0,0 0 0 0 0,0 1-1 0 0,1-1 1 0 0,-1 0 0 0 0,0-2-49 0 0,1 2 53 0 0,-24-14 138 0 0,21 15-2386 0 0,4 2-8831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1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 9944 0 0,'0'-1'47'0'0,"0"1"0"0"0,0 0 0 0 0,0-1 0 0 0,0 1 0 0 0,0-1 0 0 0,0 1 0 0 0,0 0 0 0 0,0-1-1 0 0,0 1 1 0 0,0 0 0 0 0,0-1 0 0 0,1 1 0 0 0,-1-1 0 0 0,0 1 0 0 0,0 0 0 0 0,1 0 0 0 0,-1-1 0 0 0,0 1 0 0 0,0 0 0 0 0,1-1 0 0 0,-1 1 0 0 0,0 0 0 0 0,0 0 0 0 0,1-1 0 0 0,-1 1 0 0 0,0 0 0 0 0,1 0 0 0 0,-1 0 0 0 0,1 0 0 0 0,-1-1 0 0 0,0 1 0 0 0,1 0 0 0 0,-1 0 0 0 0,0 0 0 0 0,1 0 0 0 0,-1 0 0 0 0,1 0 0 0 0,-1 0 0 0 0,0 0 0 0 0,1 0 0 0 0,-1 0 0 0 0,1 0 0 0 0,-1 0 0 0 0,0 0 0 0 0,1 1 0 0 0,-1-1-47 0 0,4 0 173 0 0,-3 25 331 0 0,-1 28 26 0 0,2 0-1 0 0,7 34-529 0 0,25 151 624 0 0,-32-230-590 0 0,-2 0 0 0 0,1 0 1 0 0,-1 0-1 0 0,0 0 0 0 0,-1 0 0 0 0,0 0 0 0 0,0 0 1 0 0,-1-1-1 0 0,-1 5-34 0 0,2 6 47 0 0,2-12-1903 0 0,-1-6-7412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34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12960 0 0,'0'0'0'0'0,"0"0"0"0"0,0 0 0 0 0,0 0 616 0 0,0 0 8 0 0,36 9-8 0 0,-18 6 8 0 0,-5-8-32 0 0,3-5 7 0 0,-7 5 1 0 0,2 2 0 0 0,-5-7-640 0 0,-1 3 0 0 0,-3-3 8 0 0,7 2-8 0 0,-2-1-424 0 0,-5 1 0 0 0,-2-4-12111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1.8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93 5416 0 0,'0'0'12'0'0,"0"1"-1"0"0,0-1 1 0 0,0 1 0 0 0,0-1 0 0 0,0 1-1 0 0,0-1 1 0 0,0 0 0 0 0,0 1 0 0 0,0-1-1 0 0,0 1 1 0 0,0-1 0 0 0,0 1-1 0 0,0-1 1 0 0,1 0 0 0 0,-1 1 0 0 0,0-1-1 0 0,0 0 1 0 0,0 1 0 0 0,1-1 0 0 0,-1 0-1 0 0,0 1 1 0 0,1-1 0 0 0,-1 0 0 0 0,0 1-1 0 0,1-1 1 0 0,-1 0 0 0 0,0 0 0 0 0,1 1-1 0 0,-1-1 1 0 0,0 0 0 0 0,1 0 0 0 0,-1 0-1 0 0,1 0 1 0 0,-1 1 0 0 0,1-1-12 0 0,17-2 853 0 0,3-1-108 0 0,-5 4-486 0 0,1-1 0 0 0,-1 0 0 0 0,1-1 0 0 0,-1-1 0 0 0,3-1-259 0 0,23-3 216 0 0,-24 3-88 0 0,-1 0 0 0 0,0-1 1 0 0,11-5-129 0 0,-11 4 66 0 0,1 0 0 0 0,-1 1 1 0 0,11-1-67 0 0,108-19 326 0 0,-81 14-160 0 0,-43 7-38 0 0,0 0 0 0 0,1 1 1 0 0,-1 1-1 0 0,1 0 0 0 0,9 0-128 0 0,-5 2 297 0 0,-1-1 1 0 0,16-3-298 0 0,17 0 489 0 0,-43 3-365 0 0,1 1 1 0 0,-1 0-1 0 0,1 0 0 0 0,-1 0 1 0 0,1 1-1 0 0,-1 0 0 0 0,0 1 1 0 0,0-1-1 0 0,0 1 0 0 0,0 0 1 0 0,0 1-1 0 0,-1-1-124 0 0,10 3-1439 0 0,-13-5-6983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5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42 3808 0 0,'0'0'280'0'0,"0"0"0"0"0,0 0 71 0 0,0 0 237 0 0,0 0-111 0 0,0 0-45 0 0,0 0 4 0 0,0 0 18 0 0,0 0 14 0 0,0 0-2 0 0,0 0-74 0 0,0 0-290 0 0,0 0-76 0 0,0 0 0 0 0,0 0 14 0 0,0 0 15 0 0,0 0 5 0 0,0 0-7 0 0,0 0 17 0 0,0 0 32 0 0,0 0 5 0 0,-1 6 4 0 0,1-4-101 0 0,0 0-1 0 0,-1 0 1 0 0,1 0 0 0 0,-1 0 0 0 0,0 0 0 0 0,1 0 0 0 0,-1 0-1 0 0,0 0 1 0 0,0-1 0 0 0,0 1 0 0 0,-1 0 0 0 0,1 0 0 0 0,0-1 0 0 0,-1 1-1 0 0,1-1 1 0 0,-1 1 0 0 0,1-1 0 0 0,-1 1 0 0 0,0-1 0 0 0,1 0-1 0 0,-1 0 1 0 0,0 0 0 0 0,0 0 0 0 0,0 0 0 0 0,0 0 0 0 0,-2 0-10 0 0,-26 12 175 0 0,1 1 1 0 0,-19 12-176 0 0,2 0 185 0 0,37-21-107 0 0,0 1 0 0 0,0 1 1 0 0,1-1-1 0 0,0 2 0 0 0,0-1 1 0 0,0 1-1 0 0,1 0 1 0 0,-2 4-79 0 0,-10 13 406 0 0,2 1 1 0 0,-3 8-407 0 0,16-28 46 0 0,0 0 0 0 0,1 0 0 0 0,0 0 0 0 0,0 0 0 0 0,0 1 0 0 0,1 0 0 0 0,-1-1 0 0 0,2 1 0 0 0,-1 0 0 0 0,1 0 1 0 0,0 0-1 0 0,1 0 0 0 0,-1 0 0 0 0,1 0 0 0 0,1 0 0 0 0,0 7-46 0 0,0-9 21 0 0,2 10 65 0 0,1-1-1 0 0,0 1 1 0 0,2 3-86 0 0,-3-12 9 0 0,0 1 0 0 0,1-1 0 0 0,-1 0 0 0 0,1 0 0 0 0,1-1 0 0 0,-1 1 1 0 0,1-1-1 0 0,2 2-9 0 0,2 2 0 0 0,0-1 1 0 0,1 1 0 0 0,0-2 0 0 0,1 0 0 0 0,-1 0 0 0 0,9 3-1 0 0,-16-8 1 0 0,0-1 1 0 0,0 1-1 0 0,0-1 1 0 0,0 0 0 0 0,0 0-1 0 0,1 0 1 0 0,-1 0-1 0 0,0 0 1 0 0,0-1-1 0 0,1 0 1 0 0,-1 1 0 0 0,0-1-1 0 0,1-1 1 0 0,-1 1-1 0 0,0 0 1 0 0,1-1 0 0 0,-1 0-1 0 0,0 1 1 0 0,1-1-1 0 0,-1-1 1 0 0,0 1-1 0 0,0 0 1 0 0,0-1 0 0 0,0 1-1 0 0,0-1 1 0 0,-1 0-1 0 0,1 0 1 0 0,1-2-2 0 0,10-9 47 0 0,0-1 0 0 0,-1-1 0 0 0,-1 0 0 0 0,0-1 0 0 0,-1 0 0 0 0,-1-1-1 0 0,0 0 1 0 0,-1-1 0 0 0,-1 0 0 0 0,3-12-47 0 0,5-13 143 0 0,-12 34-115 0 0,0-1 0 0 0,-1 0 0 0 0,0 1 0 0 0,0-1 0 0 0,-1-1 0 0 0,0 1 0 0 0,-1 0 0 0 0,0 0 0 0 0,-1-6-28 0 0,-2-13 197 0 0,-1 0 1 0 0,-1 0-1 0 0,-2 1 0 0 0,-1-1 1 0 0,-1 2-1 0 0,-11-26-197 0 0,18 51 18 0 0,0-1-1 0 0,-1 1 1 0 0,1 0 0 0 0,0 0 0 0 0,-1 0 0 0 0,1 0-1 0 0,-1 0 1 0 0,0 0 0 0 0,0 0 0 0 0,0 0-1 0 0,0 1 1 0 0,0-1 0 0 0,0 1 0 0 0,0-1-1 0 0,0 1 1 0 0,-1 0-18 0 0,3 0 3 0 0,-9-7 78 0 0,8 7-76 0 0,1 1 0 0 0,-1-1 0 0 0,1 0 0 0 0,-1 1 0 0 0,1-1 0 0 0,-1 1 0 0 0,0-1 1 0 0,1 1-1 0 0,-1-1 0 0 0,0 1 0 0 0,1-1 0 0 0,-1 1 0 0 0,0 0 0 0 0,0-1 0 0 0,1 1 0 0 0,-1 0 0 0 0,0 0 0 0 0,0 0 0 0 0,1-1 0 0 0,-1 1 0 0 0,0 0 0 0 0,0 0-5 0 0,0 0 15 0 0,1 1 1 0 0,0-1 0 0 0,-1 0 0 0 0,1 0-1 0 0,0 1 1 0 0,-1-1 0 0 0,1 0 0 0 0,0 1 0 0 0,-1-1-1 0 0,1 0 1 0 0,0 1 0 0 0,0-1 0 0 0,0 1-1 0 0,-1-1 1 0 0,1 0 0 0 0,0 1 0 0 0,0-1 0 0 0,0 1-1 0 0,0-1 1 0 0,0 1 0 0 0,0-1 0 0 0,-1 0-1 0 0,1 1 1 0 0,0-1 0 0 0,1 1 0 0 0,-1-1 0 0 0,0 1-1 0 0,0-1 1 0 0,0 1-16 0 0,0 10-2368 0 0,0-10-7041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6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25 7024 0 0,'1'21'620'0'0,"-1"-18"-469"0"0,1 0 1 0 0,-1 0-1 0 0,1 0 1 0 0,0-1-1 0 0,0 1 0 0 0,0 0 1 0 0,0-1-1 0 0,1 1 0 0 0,0 0-151 0 0,4 12 179 0 0,-1 0 0 0 0,0 0 0 0 0,-1 1 0 0 0,-1 0 0 0 0,0-1 0 0 0,-1 1 0 0 0,0 10-179 0 0,-2-24-3 0 0,17 160-103 0 0,-16-142 70 0 0,-1 0-1 0 0,-2 13 37 0 0,0 14-28 0 0,3-7 39 0 0,0-24 261 0 0,-1 1 1 0 0,0 0 0 0 0,-3 14-273 0 0,0-21 239 0 0,1-7 73 0 0,1-6 853 0 0,-10-30-821 0 0,5 1-332 0 0,2-1-1 0 0,1 1 0 0 0,2-1 0 0 0,1 0 0 0 0,2 0 1 0 0,1 0-1 0 0,6-24-11 0 0,-5 10-71 0 0,-4 37 1 0 0,0 1 0 0 0,1-1 1 0 0,0 1-1 0 0,1-1 0 0 0,0 1 1 0 0,0 0-1 0 0,4-9 70 0 0,5-8-385 0 0,-2-1 0 0 0,-1 0 385 0 0,-6 22-117 0 0,0 1 0 0 0,0 0 1 0 0,0 0-1 0 0,0 0 1 0 0,1 0-1 0 0,1-2 117 0 0,8-13-620 0 0,-11 16 501 0 0,1 1 1 0 0,0-1 0 0 0,0 1-1 0 0,0-1 1 0 0,0 1 0 0 0,0 0-1 0 0,0 0 1 0 0,1 0 0 0 0,-1 0 0 0 0,0 0-1 0 0,1 1 1 0 0,0-1 0 0 0,-1 1-1 0 0,1 0 1 0 0,0-1 0 0 0,0 1-1 0 0,0 1 1 0 0,0-1 0 0 0,2 0 118 0 0,26-3-986 0 0,-26 3 919 0 0,0 0 1 0 0,-1 0-1 0 0,1 1 0 0 0,0-1 1 0 0,0 1-1 0 0,0 0 1 0 0,0 1-1 0 0,1 0 67 0 0,18 3-73 0 0,-16-3 51 0 0,1 1 0 0 0,0 0 0 0 0,-1 0 0 0 0,8 4 22 0 0,-12-4-1 0 0,0 0 1 0 0,0 0 0 0 0,0 0-1 0 0,-1 1 1 0 0,1-1 0 0 0,-1 1-1 0 0,1 0 1 0 0,-1 0 0 0 0,0 0-1 0 0,0 0 1 0 0,0 1 0 0 0,-1-1-1 0 0,1 1 1 0 0,-1 0 0 0 0,0-1-1 0 0,0 1 1 0 0,0 0 0 0 0,-1 0-1 0 0,1 1 1 0 0,-1-1 0 0 0,0 0-1 0 0,0 0 1 0 0,0 1 0 0 0,-1-1-1 0 0,0 0 1 0 0,0 1-1 0 0,0 2 1 0 0,0 1 51 0 0,0-1-1 0 0,0 0 1 0 0,-1 0-1 0 0,0 1 0 0 0,0-1 1 0 0,-1 0-1 0 0,0 0 0 0 0,0 0 1 0 0,-1-1-1 0 0,0 1 0 0 0,0 0 1 0 0,0-1-1 0 0,-1 0 0 0 0,0 0 1 0 0,0 0-1 0 0,-1 0 0 0 0,1-1 1 0 0,-1 1-1 0 0,-1-1 0 0 0,1-1 1 0 0,-1 1-1 0 0,1-1 0 0 0,-1 0 1 0 0,-1 0-1 0 0,-2 1-50 0 0,-15 8 257 0 0,0-2 1 0 0,0-1-1 0 0,-1-1 0 0 0,-1-1 1 0 0,1-1-1 0 0,-9 0-257 0 0,30-6 47 0 0,1-1 0 0 0,-1 0-1 0 0,0 0 1 0 0,0 0 0 0 0,1 0 0 0 0,-1-1-1 0 0,0 0 1 0 0,-2 0-47 0 0,-21-3-1353 0 0,26 4-4549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7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231 0 5016 0 0,'7'9'887'0'0,"-6"-8"-807"0"0,-1 0-1 0 0,1 0 1 0 0,0 0 0 0 0,-1 0-1 0 0,1 0 1 0 0,0 0 0 0 0,0 0-1 0 0,0 0 1 0 0,0 0-1 0 0,0-1 1 0 0,0 1 0 0 0,0 0-1 0 0,0-1 1 0 0,0 1 0 0 0,0-1-1 0 0,1 1 1 0 0,-1-1 0 0 0,0 1-1 0 0,0-1 1 0 0,1 0-80 0 0,-2 1 29 0 0,1-1 1 0 0,0 1-1 0 0,-1-1 1 0 0,1 1-1 0 0,-1-1 0 0 0,1 1 1 0 0,-1-1-1 0 0,1 1 1 0 0,-1-1-1 0 0,0 1 1 0 0,1 0-1 0 0,-1-1 0 0 0,0 1 1 0 0,1 0-1 0 0,-1-1 1 0 0,0 1-1 0 0,0 0 1 0 0,1-1-1 0 0,-1 1 0 0 0,0 0 1 0 0,0 0-1 0 0,0-1 1 0 0,0 1-1 0 0,0 0 1 0 0,0 0-1 0 0,0-1-29 0 0,-2 14 669 0 0,2-14-667 0 0,0 0-1 0 0,0-1 1 0 0,-1 1-1 0 0,1 0 0 0 0,0 0 1 0 0,0-1-1 0 0,0 1 1 0 0,-1 0-1 0 0,1 0 1 0 0,0 0-1 0 0,0-1 0 0 0,-1 1 1 0 0,1 0-1 0 0,0 0 1 0 0,0 0-1 0 0,-1 0 0 0 0,1-1 1 0 0,0 1-1 0 0,0 0 1 0 0,-1 0-1 0 0,1 0 0 0 0,0 0 1 0 0,-1 0-1 0 0,1 0 1 0 0,0 0-1 0 0,-1 0 1 0 0,1 0-1 0 0,0 0 0 0 0,0 0 1 0 0,-1 0-1 0 0,1 0 1 0 0,0 0-1 0 0,-1 0 0 0 0,1 0 1 0 0,0 0-1 0 0,0 1 1 0 0,-1-1-1 0 0,1 0 1 0 0,0 0-1 0 0,-1 0 0 0 0,1 0 1 0 0,0 1-1 0 0,0-1-1 0 0,-11 13 129 0 0,2-3-19 0 0,-26 10 661 0 0,6-10-280 0 0,25-9-419 0 0,1-1 0 0 0,0 1 0 0 0,0 0 0 0 0,0 0 0 0 0,0 0 0 0 0,0 0 0 0 0,0 1 0 0 0,0-1 0 0 0,1 1 0 0 0,-1 0 0 0 0,0-1 0 0 0,1 1 0 0 0,0 0 0 0 0,-1 1-72 0 0,-25 25 742 0 0,23-18-565 0 0,4-8-128 0 0,0 0 1 0 0,0 0 0 0 0,0 0-1 0 0,-1 0 1 0 0,1 0-1 0 0,0 0 1 0 0,-1 0-1 0 0,1 0 1 0 0,-1-1-1 0 0,0 1 1 0 0,1-1 0 0 0,-1 1-1 0 0,0-1 1 0 0,0 0-1 0 0,-1 1-49 0 0,-12 29 372 0 0,8-19-281 0 0,2 0 1 0 0,0 1-1 0 0,0 0 0 0 0,1 0 0 0 0,0 0 0 0 0,1 3-91 0 0,-6 16 280 0 0,5-13-28 0 0,1 0 1 0 0,1 0 0 0 0,0 0-1 0 0,1 0 1 0 0,1 1-1 0 0,1-1 1 0 0,1 7-253 0 0,-1-23 22 0 0,0 0 0 0 0,0 0 1 0 0,0 0-1 0 0,1 0 0 0 0,-1-1 0 0 0,1 1 1 0 0,-1 0-1 0 0,1-1 0 0 0,1 2-22 0 0,9 15 101 0 0,-10-15-74 0 0,0 0 0 0 0,0-1 0 0 0,1 0 0 0 0,-1 1 0 0 0,1-1 0 0 0,0 0 0 0 0,0 0 0 0 0,0 0 0 0 0,0-1 0 0 0,1 1 0 0 0,-1-1 0 0 0,1 0 0 0 0,-1 0 0 0 0,4 1-27 0 0,20 15 81 0 0,-24-15-74 0 0,1-1 0 0 0,0 0 0 0 0,0 0 0 0 0,0-1 0 0 0,0 1 0 0 0,0-1 1 0 0,1 0-1 0 0,-1 0 0 0 0,0 0 0 0 0,0 0 0 0 0,1-1 0 0 0,-1 0 0 0 0,1 0 0 0 0,-1 0 0 0 0,0-1 1 0 0,2 1-8 0 0,3-1-29 0 0,-1 1 1 0 0,0 0-1 0 0,1 1 1 0 0,6 1 28 0 0,-4 0-77 0 0,0-1 1 0 0,0-1 0 0 0,1 0 0 0 0,-1 0-1 0 0,5-2 77 0 0,22 1-2590 0 0,-37 1-7359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7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0 114 9344 0 0,'12'-13'2096'0'0,"-1"12"-1315"0"0,-10 1-765 0 0,0 1 0 0 0,0-1 0 0 0,0 0-1 0 0,0 0 1 0 0,-1 0 0 0 0,1 0-1 0 0,0-1 1 0 0,0 1 0 0 0,0 0-1 0 0,0 0 1 0 0,-1 0 0 0 0,1-1-1 0 0,0 1 1 0 0,0 0 0 0 0,-1-1 0 0 0,1 1-1 0 0,0-1 1 0 0,-1 1 0 0 0,1-1-16 0 0,9-4 75 0 0,-1-1 0 0 0,1 2 1 0 0,0-1-1 0 0,0 1 0 0 0,1 1 1 0 0,-1-1-1 0 0,4 1-75 0 0,16-6 15 0 0,2 0 79 0 0,0 2 0 0 0,21-2-94 0 0,-27 5-558 0 0,1-1-1 0 0,-1-1 0 0 0,9-4 559 0 0,-29 7-8278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7.9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0 423 6016 0 0,'1'0'57'0'0,"-1"0"1"0"0,1 0-1 0 0,0 0 1 0 0,-1 0-1 0 0,1 0 1 0 0,-1 0-1 0 0,1 0 0 0 0,-1 0 1 0 0,1 0-1 0 0,-1 0 1 0 0,1 0-1 0 0,-1-1 1 0 0,1 1-1 0 0,-1 0 1 0 0,1 0-1 0 0,-1-1 0 0 0,1 1 1 0 0,-1 0-1 0 0,0 0 1 0 0,1-1-1 0 0,-1 1 1 0 0,1-1-1 0 0,-1 1 1 0 0,0 0-1 0 0,1-1 1 0 0,-1 1-1 0 0,0-1 0 0 0,1 1 1 0 0,-1 0-1 0 0,0-1 1 0 0,0 1-1 0 0,0-1 1 0 0,1 1-1 0 0,-1-1 1 0 0,0 1-1 0 0,0-1 0 0 0,0 0 1 0 0,0 1-1 0 0,0-1 1 0 0,0 1-1 0 0,0-1 1 0 0,0 1-1 0 0,0-1 1 0 0,0 1-1 0 0,0-1 1 0 0,0 1-1 0 0,0-1 0 0 0,-1 1 1 0 0,1-1-1 0 0,0 0-57 0 0,0-6 302 0 0,-2-75 916 0 0,1 9 391 0 0,4-31-1609 0 0,-2 95 106 0 0,-1-1 1 0 0,2 1 0 0 0,-1-1-1 0 0,1 1 1 0 0,0 0-1 0 0,1 0 1 0 0,0 0-1 0 0,1 0 1 0 0,3-6-107 0 0,1-1 194 0 0,-8 15-172 0 0,0 0 1 0 0,0-1 0 0 0,1 1-1 0 0,-1 0 1 0 0,1 0-1 0 0,-1 0 1 0 0,1 0-1 0 0,0 0 1 0 0,-1 0-1 0 0,1 0 1 0 0,0 0-1 0 0,0 0 1 0 0,0 0-1 0 0,0 0 1 0 0,0 0-1 0 0,0 0 1 0 0,0 0-23 0 0,1 0 36 0 0,-1 1 1 0 0,0-1-1 0 0,1 0 1 0 0,-1 1 0 0 0,1-1-1 0 0,-1 1 1 0 0,1-1-1 0 0,-1 1 1 0 0,1 0-1 0 0,0 0 1 0 0,-1 0-1 0 0,1 0 1 0 0,-1 0-1 0 0,1 0 1 0 0,0 0-1 0 0,-1 0 1 0 0,1 1-1 0 0,-1-1 1 0 0,1 1-1 0 0,-1-1 1 0 0,1 1-1 0 0,-1-1 1 0 0,1 1 0 0 0,-1 0-1 0 0,0 0 1 0 0,2 1-37 0 0,3 2 28 0 0,0 2 1 0 0,0-1 0 0 0,-1 1 0 0 0,1 0 0 0 0,0 1-29 0 0,6 7 55 0 0,19 23 4 0 0,-2 1 1 0 0,21 37-60 0 0,4 3 25 0 0,-27-37-15 0 0,13 17 0 0 0,-19-35 25 0 0,-11-14 43 0 0,-2 1 0 0 0,1 0-1 0 0,5 9-77 0 0,-12-16 25 0 0,-1-1-1 0 0,2 0 1 0 0,-1 1 0 0 0,0-1-1 0 0,0 0 1 0 0,1 0 0 0 0,-1-1-1 0 0,1 1 1 0 0,-1 0 0 0 0,1-1-1 0 0,0 0 1 0 0,0 1 0 0 0,0-1-1 0 0,-1 0 1 0 0,1 0 0 0 0,1-1-25 0 0,2 2 26 0 0,-1-1 1 0 0,0 0 0 0 0,1-1-1 0 0,0 1 1 0 0,-1-1 0 0 0,1 0-1 0 0,-1-1 1 0 0,1 1 0 0 0,-1-1-27 0 0,0-1 50 0 0,-1 1-1 0 0,0-1 1 0 0,1 0-1 0 0,-1 0 1 0 0,0-1 0 0 0,0 1-1 0 0,-1-1 1 0 0,1 0 0 0 0,0 0-1 0 0,-1 0 1 0 0,0-1 0 0 0,1 1-1 0 0,-1-1 1 0 0,-1 0 0 0 0,3-3-50 0 0,6-6 236 0 0,-10 9-204 0 0,1 0-1 0 0,-1 0 1 0 0,1 0-1 0 0,-1 0 1 0 0,0 0-1 0 0,-1 0 1 0 0,1 0-1 0 0,-1-1 1 0 0,0 1-1 0 0,0 0 1 0 0,0 0-1 0 0,0 0 1 0 0,-2-4-32 0 0,2-9 95 0 0,-1-4 45 0 0,0 1-1 0 0,-1 0 0 0 0,-1 0 0 0 0,-1 0 0 0 0,-2-3-139 0 0,4 13 69 0 0,0 1 0 0 0,1-1 0 0 0,0 0 0 0 0,1-2-69 0 0,-1 3 50 0 0,1 0 0 0 0,-1 1 0 0 0,-1-1 0 0 0,1 0 0 0 0,-2 0-50 0 0,2 2 83 0 0,-1 0 0 0 0,2 0 1 0 0,-1 0-1 0 0,1 0 0 0 0,0-2-83 0 0,-2-22 209 0 0,1 30-167 0 0,1 0 1 0 0,0 1-1 0 0,0-1 0 0 0,0 0 0 0 0,-1 0 1 0 0,1 0-1 0 0,0 0 0 0 0,0 0 0 0 0,0 0 1 0 0,0 0-1 0 0,1 0 0 0 0,-1 0 0 0 0,0 0 1 0 0,0 0-1 0 0,1 0 0 0 0,-1 0 0 0 0,0 0 0 0 0,1 0-42 0 0,14-2-2579 0 0,-15 3 2543 0 0,1 0-12283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8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9744 0 0,'0'0'800'0'0,"0"0"0"0"0,-4 13 2486 0 0,-1-13-1837 0 0,4 0-3282 0 0,0 0-8341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09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357 163 4616 0 0,'0'0'752'0'0,"0"0"-2"0"0,0 0-3 0 0,0 0-60 0 0,0 0-254 0 0,0 0-60 0 0,0 0-1 0 0,0 0-45 0 0,0 0-214 0 0,0-6-43 0 0,0-18 2 0 0,-7-16 838 0 0,6 36-817 0 0,1 0-1 0 0,-1 1 1 0 0,0-1-1 0 0,-1 0 1 0 0,1 1-1 0 0,-1-1 1 0 0,0 1-1 0 0,1 0 0 0 0,-1-1 1 0 0,-1 1-1 0 0,1 0 1 0 0,0 0-1 0 0,-1 1 1 0 0,0-1-1 0 0,1 0 1 0 0,-1 1-1 0 0,0-1 1 0 0,0 1-1 0 0,-1 0 1 0 0,1 0-1 0 0,0 0 0 0 0,-1 1 1 0 0,1-1-1 0 0,-1 1 1 0 0,1 0-1 0 0,-3-1-92 0 0,-31-7 663 0 0,33 7-565 0 0,0 0 0 0 0,0 1 0 0 0,0 0-1 0 0,0 0 1 0 0,0 0 0 0 0,0 0 0 0 0,0 0-1 0 0,0 1 1 0 0,0 0 0 0 0,0 0 0 0 0,-1 0-1 0 0,1 0 1 0 0,0 1 0 0 0,0-1 0 0 0,0 1-1 0 0,0 0 1 0 0,0 0 0 0 0,-2 2-98 0 0,-18 11 507 0 0,1 1 1 0 0,-15 13-508 0 0,4-2 72 0 0,31-24-67 0 0,1 1 1 0 0,-1 0 0 0 0,0 0 0 0 0,1 0 0 0 0,-1 0 0 0 0,1 0 0 0 0,0 1 0 0 0,0-1 0 0 0,1 1 0 0 0,-1-1 0 0 0,0 4-6 0 0,-13 44 13 0 0,12-39-11 0 0,2-4-3 0 0,0-1 0 0 0,1 1 1 0 0,0-1-1 0 0,0 1 1 0 0,0-1-1 0 0,3 8 1 0 0,-1 19-6 0 0,-1-23 4 0 0,0 0 0 0 0,0 1-1 0 0,1-1 1 0 0,0 0 0 0 0,1-1 0 0 0,1 1-1 0 0,-1 0 1 0 0,2-1 0 0 0,-1 1 2 0 0,12 19-14 0 0,1-1 0 0 0,7 8 14 0 0,-20-30-4 0 0,4 7 1 0 0,-7-12 3 0 0,0 0 0 0 0,0 0-1 0 0,0 0 1 0 0,0-1 0 0 0,1 1-1 0 0,-1 0 1 0 0,0-1-1 0 0,1 1 1 0 0,-1-1 0 0 0,1 1-1 0 0,-1-1 1 0 0,1 1 0 0 0,0-1-1 0 0,0 0 1 0 0,0 0 0 0 0,-1 0-1 0 0,1 0 1 0 0,1 0 0 0 0,16 7-3 0 0,-14-6 2 0 0,0 0 0 0 0,0 0 0 0 0,0 0 0 0 0,0-1 0 0 0,0 1 0 0 0,1-1 0 0 0,-1-1 0 0 0,0 1 0 0 0,2-1 1 0 0,18-2-368 0 0,0-2-1 0 0,-1-1 1 0 0,0-1 0 0 0,0-1 0 0 0,0-1 0 0 0,6-4 368 0 0,-27 11-9948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10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7936 0 0,'1'1'282'0'0,"0"0"0"0"0,-1 0 0 0 0,1 0 0 0 0,0-1 0 0 0,0 1 0 0 0,0 0-1 0 0,0 0 1 0 0,0 0 0 0 0,0-1 0 0 0,0 1 0 0 0,0 0 0 0 0,0-1 0 0 0,0 1 0 0 0,0-1 0 0 0,0 0 0 0 0,0 1 0 0 0,0-1 0 0 0,0 0 0 0 0,1 1 0 0 0,-1-1 0 0 0,0 0-282 0 0,-1 30-972 0 0,0-30-8233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6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0 2608 0 0,'0'0'191'0'0,"0"0"-5"0"0,0 0 4 0 0,0 0 11 0 0,0 0 63 0 0,0 0 16 0 0,0 0 1 0 0,0 0 35 0 0,0 0 119 0 0,0 0 30 0 0,0 0 6 0 0,0 0-22 0 0,0 0-90 0 0,0 0-23 0 0,0 0 0 0 0,0 0-51 0 0,0 0-204 0 0,0 0-54 0 0,0 0 2 0 0,0 0 19 0 0,0 0 90 0 0,0 0 23 0 0,0 0 4 0 0,0 0-19 0 0,0 0-65 0 0,0 0-13 0 0,0 0-7 0 0,-4 7 22 0 0,3-4-67 0 0,-4 7 95 0 0,1 0 0 0 0,0 0 0 0 0,1 0 0 0 0,-2 7-111 0 0,-12 35 318 0 0,12-38-196 0 0,0 0 0 0 0,1 0 0 0 0,-1 6-122 0 0,-16 62 796 0 0,17-68-653 0 0,0 0 1 0 0,0-1-1 0 0,-2 0 0 0 0,-5 10-143 0 0,-11 24 397 0 0,8-17 144 0 0,-16 26-541 0 0,23-45 68 0 0,-4 7 94 0 0,5-8-51 0 0,5-9-119 0 0,1 0-1 0 0,-1-1 0 0 0,1 1 1 0 0,-1 0-1 0 0,1 0 0 0 0,-1-1 0 0 0,1 1 1 0 0,-1 0-1 0 0,1 0 0 0 0,0 0 0 0 0,-1 0 1 0 0,1 0-1 0 0,0-1 0 0 0,0 1 1 0 0,0 0-1 0 0,0 0 0 0 0,0 0 0 0 0,0 0 1 0 0,0 0 8 0 0,0 0-96 0 0,0 0 1 0 0,0 0 0 0 0,0 0 0 0 0,0 0 0 0 0,0 0 0 0 0,-1 0 0 0 0,1 0-1 0 0,0 0 1 0 0,0 0 0 0 0,-1 0 0 0 0,1 0 0 0 0,0 0 0 0 0,-1 0-1 0 0,1 0 1 0 0,-1-1 0 0 0,1 1 0 0 0,-1 0 0 0 0,0 0 0 0 0,1 0-1 0 0,-1-1 1 0 0,0 1 0 0 0,0 0 0 0 0,1-1 0 0 0,-1 1 0 0 0,0-1 0 0 0,0 1-1 0 0,0 0 96 0 0,1-1-7006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1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15 5416 0 0,'0'0'361'0'0,"0"0"6"0"0,0 0 1 0 0,0 0-31 0 0,0 0-122 0 0,0 0-30 0 0,0 0 4 0 0,0 0 29 0 0,0 0 127 0 0,0 0 36 0 0,0 0-2 0 0,0 0-12 0 0,0 0-63 0 0,0 0-16 0 0,0 0 0 0 0,0 0-47 0 0,-7-1-186 0 0,-28-4-13 0 0,1 2 0 0 0,-7 1-42 0 0,32 1 21 0 0,5 1 3 0 0,1 0-1 0 0,0 0 0 0 0,-1 0 0 0 0,1 1 0 0 0,0-1 0 0 0,-1 1 0 0 0,-1 0-23 0 0,4 0 8 0 0,0-1 0 0 0,0 1 0 0 0,0-1 0 0 0,0 1-1 0 0,0 0 1 0 0,0 0 0 0 0,0 0 0 0 0,0 0 0 0 0,0 0 0 0 0,0 0-1 0 0,0 0 1 0 0,0 0 0 0 0,0 0 0 0 0,1 0 0 0 0,-1 0 0 0 0,1 0-1 0 0,-1 1 1 0 0,1-1 0 0 0,-1 0 0 0 0,1 0 0 0 0,-1 1-8 0 0,-18 41 259 0 0,15-36-227 0 0,0 1 1 0 0,0-1-1 0 0,1 1 1 0 0,0 0 0 0 0,1 0-1 0 0,-1 3-32 0 0,-10 32 142 0 0,10-35-83 0 0,0 1 1 0 0,0-1-1 0 0,1 1 1 0 0,0 0-1 0 0,1 0 1 0 0,-1 8-60 0 0,-2 125 569 0 0,4-139-559 0 0,0 1 0 0 0,1-1 0 0 0,0 1 0 0 0,0-1 1 0 0,0 0-1 0 0,0 1 0 0 0,0-1 0 0 0,0 0 0 0 0,1 0 0 0 0,0 0 0 0 0,-1 0 0 0 0,1 0 0 0 0,0 0 0 0 0,1 0 0 0 0,-1-1 0 0 0,0 1 0 0 0,1-1 0 0 0,0 1 0 0 0,-1-1 0 0 0,1 0 0 0 0,0 0 0 0 0,0 0 0 0 0,0-1 0 0 0,0 1 0 0 0,1-1 1 0 0,-1 0-1 0 0,0 1 0 0 0,1-1-10 0 0,15-12-139 0 0,-8 7 115 0 0,0 0 1 0 0,0-1-1 0 0,-1-1 1 0 0,1 0-1 0 0,-1 0 1 0 0,0-1-1 0 0,-1 0 1 0 0,0-1-1 0 0,3-3 24 0 0,-4 5-5 0 0,-1-1 6 0 0,0-1 1 0 0,0 1-1 0 0,-1-1 1 0 0,0 0 0 0 0,-1 0-1 0 0,0-1 1 0 0,0 0-1 0 0,-1 0 1 0 0,0 0-1 0 0,0 0 1 0 0,0-4-2 0 0,11-34 16 0 0,-9 31 17 0 0,-1-1-1 0 0,0 0 0 0 0,0-6-32 0 0,-3-4 247 0 0,0 1 0 0 0,-2-26-247 0 0,0 21 270 0 0,-6 21 39 0 0,6 10-302 0 0,0 0 0 0 0,0-1 0 0 0,0 1 0 0 0,0 0 0 0 0,0 0 1 0 0,0 0-1 0 0,0 0 0 0 0,0 0 0 0 0,0-1 0 0 0,0 1 0 0 0,0 0 1 0 0,0 0-1 0 0,0 0 0 0 0,0 0 0 0 0,0-1 0 0 0,0 1 0 0 0,0 0 0 0 0,-1 0 1 0 0,1 0-1 0 0,0 0 0 0 0,0 0 0 0 0,0 0 0 0 0,0-1 0 0 0,0 1 0 0 0,0 0 1 0 0,0 0-1 0 0,-1 0 0 0 0,1 0 0 0 0,0 0 0 0 0,0 0 0 0 0,0 0 0 0 0,0 0 1 0 0,0 0-1 0 0,-1 0 0 0 0,1 0 0 0 0,0 0 0 0 0,0-1 0 0 0,0 1 0 0 0,0 0 1 0 0,-1 0-1 0 0,1 0 0 0 0,0 0 0 0 0,0 0 0 0 0,0 1 0 0 0,0-1 0 0 0,-1 0 1 0 0,1 0-1 0 0,0 0 0 0 0,0 0 0 0 0,0 0 0 0 0,0 0 0 0 0,-1 0-7 0 0,2 13 53 0 0,1 0-1 0 0,0 0 1 0 0,1 0-1 0 0,0 0 1 0 0,1-1-1 0 0,0 1 1 0 0,2 2-53 0 0,0 2 0 0 0,0 0 0 0 0,-1 1 0 0 0,0 6 0 0 0,-3-13 1 0 0,1 13 2 0 0,2-1 1 0 0,0 0-1 0 0,1 0 0 0 0,2-1 1 0 0,1 4-4 0 0,-2-5 2 0 0,-7-19-1 0 0,1 1-1 0 0,0 0 1 0 0,0 0-1 0 0,0-1 1 0 0,0 1-1 0 0,0-1 1 0 0,1 1-1 0 0,-1-1 1 0 0,1 1-1 0 0,-1-1 1 0 0,2 2-1 0 0,-2-4 18 0 0,-1 1 0 0 0,0-1 0 0 0,1 1 0 0 0,-1-1 0 0 0,0 1 0 0 0,1-1 0 0 0,-1 1 0 0 0,0 0 0 0 0,0-1 0 0 0,0 1 0 0 0,1-1 0 0 0,-1 1 0 0 0,0 0 0 0 0,0-1 0 0 0,0 1 0 0 0,0 0 0 0 0,0-1 0 0 0,0 1 1 0 0,0 0-1 0 0,-1-1 0 0 0,1 1-18 0 0,1 9-218 0 0,0-10 115 0 0,-1 1 0 0 0,1-1 0 0 0,0 0 0 0 0,-1 1 0 0 0,1-1 0 0 0,0 0 0 0 0,-1 1 0 0 0,1-1 0 0 0,0 0 0 0 0,0 0 0 0 0,-1 1 0 0 0,1-1 0 0 0,0 0 0 0 0,0 0 0 0 0,-1 0 0 0 0,1 0 0 0 0,0 0 0 0 0,0 0 0 0 0,0 0 103 0 0,-1 0-8828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7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5720 0 0,'0'0'432'0'0,"0"2"-302"0"0,0-1 1 0 0,0 0-1 0 0,0 1 1 0 0,1-1 0 0 0,-1 1-1 0 0,0-1 1 0 0,1 0-1 0 0,-1 0 1 0 0,1 1-1 0 0,-1-1 1 0 0,1 0-1 0 0,0 1-130 0 0,0-2 5 0 0,-1 0 0 0 0,1 0 0 0 0,0 0-1 0 0,-1 0 1 0 0,1 0 0 0 0,0 0 0 0 0,-1 0-1 0 0,1 0 1 0 0,0 0 0 0 0,-1 0 0 0 0,1 1-1 0 0,0-1 1 0 0,-1 0 0 0 0,1 0 0 0 0,0 1-1 0 0,-1-1 1 0 0,1 0 0 0 0,-1 1-1 0 0,1-1 1 0 0,-1 1 0 0 0,1-1 0 0 0,-1 1-1 0 0,1-1 1 0 0,-1 1 0 0 0,1-1 0 0 0,-1 1-1 0 0,1 0-4 0 0,1 21 901 0 0,-2-21-872 0 0,1 0 27 0 0,0 0 0 0 0,-1 0 0 0 0,1 0 0 0 0,0 0 0 0 0,0 1 0 0 0,0-1 0 0 0,0-1 1 0 0,0 1-1 0 0,0 0 0 0 0,0 0 0 0 0,0 0 0 0 0,0 0 0 0 0,0-1 0 0 0,1 1 0 0 0,-1 0-56 0 0,12 8 415 0 0,19 22 191 0 0,-25-24-487 0 0,1 0 0 0 0,-1 0 0 0 0,0 1 0 0 0,0 0 1 0 0,-1 0-1 0 0,0 0 0 0 0,-1 2-119 0 0,28 46 294 0 0,-20-35-229 0 0,0 0 0 0 0,-2 1 0 0 0,7 20-65 0 0,4 1 101 0 0,-16-33-36 0 0,-1 1 0 0 0,0-1 0 0 0,-1 1 0 0 0,2 5-65 0 0,0 18 255 0 0,9-16-6 0 0,-13 2-123 0 0,2 4 50 0 0,-4-15-66 0 0,-3 5-68 0 0,3-12-1697 0 0,0-2-6650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7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64 5720 0 0,'0'0'462'0'0,"0"0"-4"0"0,13 3 975 0 0,-13-4-1169 0 0,0 1-37 0 0,15-3-167 0 0,12-6-62 0 0,-14 4-2 0 0,0 0 0 0 0,1 1 0 0 0,0 1 0 0 0,0 0 0 0 0,0 0 0 0 0,12 1 4 0 0,49-11-22 0 0,-69 12 1 0 0,0 0-1 0 0,1 0 1 0 0,-1 0 0 0 0,0-1 0 0 0,0 0 0 0 0,4-1 21 0 0,0-1-832 0 0,-8 4-4609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7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5120 0 0,'1'0'71'0'0,"0"0"1"0"0,0 1-1 0 0,-1-1 1 0 0,1 0-1 0 0,0 1 0 0 0,0-1 1 0 0,0 1-1 0 0,-1-1 1 0 0,1 1-1 0 0,0 0 1 0 0,-1-1-1 0 0,1 1 0 0 0,0 0 1 0 0,-1-1-1 0 0,1 1 1 0 0,-1 0-1 0 0,1 0 1 0 0,-1 0-1 0 0,0-1 0 0 0,1 1 1 0 0,-1 0-1 0 0,0 0 1 0 0,1 0-1 0 0,-1 0 1 0 0,0 0-1 0 0,0 0 0 0 0,0-1 1 0 0,0 1-1 0 0,0 0 1 0 0,0 0-1 0 0,0 0 0 0 0,0 0 1 0 0,0 0-1 0 0,0 0 1 0 0,0 0-1 0 0,-1 0 1 0 0,1 0-1 0 0,0-1 0 0 0,-1 1 1 0 0,1 0-1 0 0,-1 0 1 0 0,1 0-72 0 0,6 29 833 0 0,43 202-236 0 0,-47-200-158 0 0,-2-28-366 0 0,0 0-1 0 0,0 0 1 0 0,0 0-1 0 0,0 0 0 0 0,1 0 1 0 0,-1 0-1 0 0,1 0 1 0 0,0 0-1 0 0,2 4-72 0 0,0 1 186 0 0,-1 1 0 0 0,1 0-1 0 0,-2 0 1 0 0,1 0 0 0 0,-1 0 0 0 0,-1 0 0 0 0,0 0-1 0 0,-1 9-185 0 0,0 6 391 0 0,-4-12-164 0 0,5-12-207 0 0,-1 0 0 0 0,0 0 0 0 0,1 0 0 0 0,-1 0 0 0 0,1 0 0 0 0,-1 0 0 0 0,1 0 0 0 0,-1 0 0 0 0,1 0 0 0 0,0 1 0 0 0,0-1 0 0 0,0 0 0 0 0,-1 0 0 0 0,1 1-20 0 0,0-1-83 0 0,0-1-18 0 0,0 0 4 0 0,0 0-9 0 0,0 0-35 0 0,0 0-6 0 0,0-15-153 0 0,-3-24-734 0 0,1-1-1 0 0,3-5 1035 0 0,-1 37-7141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8.3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5120 0 0,'19'-1'101'0'0,"7"-6"95"0"0,-25 7-191 0 0,0 0-1 0 0,1-1 1 0 0,-1 1 0 0 0,0 0-1 0 0,0 0 1 0 0,0 1 0 0 0,0-1-1 0 0,0 0 1 0 0,1 0 0 0 0,-1 0-1 0 0,0 1 1 0 0,0-1-1 0 0,0 1 1 0 0,1-1-5 0 0,-1 1 6 0 0,0 0 0 0 0,1-1 1 0 0,-1 1-1 0 0,1-1 0 0 0,-1 0 0 0 0,1 1 0 0 0,-1-1 1 0 0,1 0-1 0 0,-1 0 0 0 0,0 0 0 0 0,1 0 0 0 0,-1 0 0 0 0,1-1-6 0 0,8 0 25 0 0,0 0-1 0 0,-1 1 0 0 0,1 0 1 0 0,-1 1-1 0 0,1-1 0 0 0,0 2 1 0 0,-1-1-1 0 0,0 1 0 0 0,1 1 1 0 0,8 3-25 0 0,26 6 124 0 0,-38-11-75 0 0,0 1-1 0 0,-1 0 0 0 0,1 1 1 0 0,-1-1-1 0 0,1 1 0 0 0,-1 0 1 0 0,0 1-1 0 0,0-1 0 0 0,-1 1 1 0 0,1 0-1 0 0,-1 0 0 0 0,0 0 0 0 0,1 2-48 0 0,-4-5 24 0 0,0 1-1 0 0,-1 0 0 0 0,1-1 0 0 0,-1 1 0 0 0,1 0 0 0 0,-1 0 0 0 0,0-1 0 0 0,0 1 0 0 0,0 0 0 0 0,0 0 0 0 0,0-1 0 0 0,0 1 0 0 0,0 0 0 0 0,0 0 0 0 0,-1 0 0 0 0,1-1 1 0 0,-1 1-1 0 0,1 0 0 0 0,-1 0-23 0 0,-1 3 44 0 0,0 1 1 0 0,-1-1 0 0 0,1 0 0 0 0,-1 0-1 0 0,0-1 1 0 0,0 1-45 0 0,-1 0 58 0 0,0 0-1 0 0,-1 0 1 0 0,0-1 0 0 0,1 0-1 0 0,-2 0 1 0 0,1 0 0 0 0,0 0-1 0 0,-1-1 1 0 0,1 0 0 0 0,-3 1-58 0 0,-10 3 243 0 0,-1 0 1 0 0,-12 3-244 0 0,-32 11 415 0 0,36-12-172 0 0,23-9-193 0 0,1 1-1 0 0,-1 0 1 0 0,1 0-1 0 0,0 0 1 0 0,-1 0-1 0 0,1 0 1 0 0,0 0 0 0 0,0 1-1 0 0,0 0 1 0 0,0 0-1 0 0,0-1 1 0 0,0 2-1 0 0,0-1 1 0 0,1 0-1 0 0,-3 3-49 0 0,5-5 52 0 0,0 0-47 0 0,0 0 0 0 0,0 0 0 0 0,0 0 0 0 0,0 0 0 0 0,0 0-1 0 0,1 0 1 0 0,-1 1 0 0 0,0-1 0 0 0,0 0 0 0 0,0 0 0 0 0,0 0-1 0 0,0 0 1 0 0,0 0 0 0 0,0 0 0 0 0,0 0 0 0 0,0 0 0 0 0,0 0-1 0 0,0 0 1 0 0,0 0 0 0 0,0 0 0 0 0,0 0 0 0 0,0 0 0 0 0,0 0-1 0 0,0 0 1 0 0,0 1 0 0 0,0-1 0 0 0,0 0 0 0 0,0 0 0 0 0,0 0-1 0 0,0 0 1 0 0,0 0 0 0 0,0 0 0 0 0,0 0 0 0 0,0 0 0 0 0,0 0-1 0 0,0 0 1 0 0,0 0 0 0 0,0 0 0 0 0,0 1 0 0 0,0-1 0 0 0,0 0-1 0 0,0 0 1 0 0,0 0 0 0 0,0 0 0 0 0,0 0 0 0 0,0 0 0 0 0,0 0-1 0 0,0 0 1 0 0,0 0 0 0 0,0 0 0 0 0,0 0 0 0 0,0 0 0 0 0,0 0 0 0 0,0 0-1 0 0,0 0 1 0 0,0 0 0 0 0,0 1 0 0 0,-1-1 0 0 0,1 0-5 0 0,7 6 4 0 0,0-1 0 0 0,1 1 1 0 0,-1-1-1 0 0,1-1 0 0 0,0 1 1 0 0,0-1-1 0 0,0-1 0 0 0,3 2-4 0 0,71 20 113 0 0,-77-24-96 0 0,8 3 44 0 0,0 2 0 0 0,-1-1 0 0 0,0 2 0 0 0,0 0 0 0 0,0 0 0 0 0,8 7-61 0 0,12 8 251 0 0,-23-16-67 0 0,-1 0-1 0 0,0 1 1 0 0,-1 0 0 0 0,4 3-184 0 0,-11-10 1 0 0,9 11 100 0 0,-9-9-63 0 0,1-1-1 0 0,0 0 1 0 0,0 0-1 0 0,0 1 0 0 0,0-1 1 0 0,0 0-1 0 0,0 0 1 0 0,0 0-1 0 0,0 0 1 0 0,0 0-1 0 0,1-1 1 0 0,-1 1-38 0 0,0 0-20 0 0,-1-1 0 0 0,1 1 0 0 0,-1-1 1 0 0,0 1-1 0 0,1-1 0 0 0,-1 1 0 0 0,0-1 0 0 0,1 1 1 0 0,-1-1-1 0 0,0 1 0 0 0,0-1 0 0 0,0 1 1 0 0,1-1-1 0 0,-1 1 0 0 0,0 0 0 0 0,0-1 1 0 0,0 1-1 0 0,0 0 0 0 0,0-1 0 0 0,0 1 0 0 0,0-1 1 0 0,0 1-1 0 0,0 0 20 0 0,0 1-945 0 0,0-1-6735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9.0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433 1 5320 0 0,'-16'0'790'0'0,"-1"1"1"0"0,1 0-1 0 0,-1 1 0 0 0,1 1 1 0 0,-16 5-791 0 0,-4 1 240 0 0,0-1 0 0 0,0-1 0 0 0,-1-3 0 0 0,0-1 0 0 0,-30-1-240 0 0,65-2 46 0 0,0 0 1 0 0,-1 1-1 0 0,1-1 1 0 0,0 1-1 0 0,0 0 1 0 0,-1-1-1 0 0,1 1 1 0 0,0 0-1 0 0,-2 1-46 0 0,2 0 57 0 0,0-1 0 0 0,0 0 1 0 0,-1 0-1 0 0,1-1 0 0 0,-1 1 0 0 0,1 0 1 0 0,-1-1-1 0 0,1 1 0 0 0,-1-1 0 0 0,1 0-57 0 0,0 2 55 0 0,0-1 0 0 0,1 1 0 0 0,-1-1 0 0 0,1 1 0 0 0,-1 0 0 0 0,1 0 0 0 0,0-1 0 0 0,0 1 0 0 0,0 0 0 0 0,0 0 0 0 0,0 0 0 0 0,0 0-1 0 0,0 2-54 0 0,0-1 112 0 0,10 11 137 0 0,3 19 28 0 0,1 4-75 0 0,25 51 102 0 0,-21-57-171 0 0,-13-24-101 0 0,1 1 1 0 0,-1 0-1 0 0,-1 0 0 0 0,1 1 0 0 0,1 6-32 0 0,-4-10 10 0 0,1 0 0 0 0,-1-1 0 0 0,1 0 0 0 0,1 1 0 0 0,-1-1-1 0 0,1 1-9 0 0,0-1 8 0 0,-1 0 0 0 0,0 0 0 0 0,0 1 0 0 0,0-1 0 0 0,0 1 0 0 0,-1-1 0 0 0,1 4-8 0 0,1-1 13 0 0,0 0 1 0 0,0 0-1 0 0,1 0 1 0 0,0 0-1 0 0,0-1 0 0 0,4 4-13 0 0,2 6 37 0 0,-8-14-31 0 0,-1-1 0 0 0,0 0-1 0 0,1 0 1 0 0,-1 0 0 0 0,1 0-1 0 0,-1 0 1 0 0,1 0 0 0 0,-1 0-1 0 0,1 0 1 0 0,0-1 0 0 0,-1 1-1 0 0,1-1 1 0 0,0 1 0 0 0,-1-1 0 0 0,1 0-1 0 0,0 1 1 0 0,0-1 0 0 0,0 0-1 0 0,0 0-5 0 0,42-1 99 0 0,-27 0-88 0 0,-16 1-40 0 0,7-1-159 0 0,0 1 1 0 0,0 0-1 0 0,-1 1 1 0 0,1 0-1 0 0,0 0 1 0 0,0 1 0 0 0,-1-1-1 0 0,1 2 1 0 0,5 1 187 0 0,-12-3-8820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29.4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8 136 8432 0 0,'-5'-2'455'0'0,"3"0"685"0"0,10-4-478 0 0,25-16-588 0 0,1 1-1 0 0,27-10-73 0 0,-43 23 3 0 0,1 1 1 0 0,1 0-1 0 0,-1 1 0 0 0,1 2 0 0 0,0 0 1 0 0,7 0-4 0 0,52-7-1331 0 0,-58 11-5474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0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5520 0 0,'-1'18'352'0'0,"1"-14"-176"0"0,-1 0 0 0 0,1-1 1 0 0,0 1-1 0 0,0 0 0 0 0,0 0 1 0 0,1 0-1 0 0,-1 0 1 0 0,1 0-1 0 0,0-1 0 0 0,0 1 1 0 0,0 0-1 0 0,1-1 0 0 0,-1 1 1 0 0,1-1-1 0 0,1 2-176 0 0,0 1-43 0 0,1 1-1 0 0,-1-1 1 0 0,0 1-1 0 0,0 0 1 0 0,-1-1-1 0 0,2 8 44 0 0,10 26-144 0 0,-2-14 212 0 0,-10-18-21 0 0,1-1 1 0 0,0 0-1 0 0,1 0 1 0 0,-1 0 0 0 0,1-1-1 0 0,1 1 1 0 0,0-1-1 0 0,-1 0 1 0 0,2 0 0 0 0,3 3-48 0 0,-8-8 26 0 0,0 1 0 0 0,1-1 1 0 0,-1 0-1 0 0,0 1 0 0 0,0-1 0 0 0,0 0 1 0 0,0 1-1 0 0,0 0 0 0 0,0-1 1 0 0,-1 1-1 0 0,1-1 0 0 0,0 1 1 0 0,-1 0-1 0 0,1 0-26 0 0,-1-1 28 0 0,0 1 0 0 0,1-1 0 0 0,-1 0 0 0 0,1 1 0 0 0,-1-1 0 0 0,1 0 0 0 0,0 1 0 0 0,-1-1 0 0 0,1 0 1 0 0,0 0-1 0 0,0 0 0 0 0,0 0 0 0 0,0 0 0 0 0,0 0 0 0 0,0 0 0 0 0,0 0 0 0 0,0 0 0 0 0,1 0-28 0 0,0 0 46 0 0,-1-1 0 0 0,1 1 0 0 0,-1-1 0 0 0,1 1 0 0 0,-1 0 0 0 0,0-1 0 0 0,1 1 0 0 0,-1 0 0 0 0,0 0 0 0 0,1 0 0 0 0,-1 0 0 0 0,0 0-1 0 0,0 1 1 0 0,0-1 0 0 0,0 0 0 0 0,0 0 0 0 0,0 1 0 0 0,0-1 0 0 0,-1 1 0 0 0,1-1 0 0 0,0 1 0 0 0,-1-1 0 0 0,1 1 0 0 0,-1-1 0 0 0,0 1 0 0 0,1-1 0 0 0,-1 1 0 0 0,0-1 0 0 0,0 1 0 0 0,0 0 0 0 0,0-1 0 0 0,0 1-46 0 0,0-2 30 0 0,0 0 1 0 0,1-1-1 0 0,-1 1 1 0 0,0 0-1 0 0,0-1 1 0 0,1 1-1 0 0,-1 0 1 0 0,0 0-1 0 0,1-1 1 0 0,-1 1-1 0 0,0 0 1 0 0,1 0-1 0 0,-1 0 1 0 0,0 0-1 0 0,1-1 1 0 0,-1 1-1 0 0,0 0 1 0 0,1 0-1 0 0,-1 0 1 0 0,1 0-1 0 0,-1 0 1 0 0,0 0-1 0 0,1 0 1 0 0,-1 0-1 0 0,0 0 0 0 0,1 0 1 0 0,-1 0-1 0 0,1 0 1 0 0,-1 0-1 0 0,0 0-30 0 0,1 1 18 0 0,0-1-1 0 0,-1 0 0 0 0,1 0 0 0 0,0 0 0 0 0,-1 0 0 0 0,1 0 1 0 0,0 0-1 0 0,0 0 0 0 0,-1 0 0 0 0,1 0 0 0 0,0 0 0 0 0,-1 0 0 0 0,1-1 1 0 0,0 1-1 0 0,-1 0 0 0 0,1 0 0 0 0,-1-1 0 0 0,1 1 0 0 0,0 0 1 0 0,-1-1-1 0 0,1 1 0 0 0,-1-1 0 0 0,1 1 0 0 0,-1-1 0 0 0,1 1 0 0 0,-1-1 1 0 0,1 1-1 0 0,-1-1 0 0 0,0 1 0 0 0,1-1 0 0 0,-1 0 0 0 0,0 1 1 0 0,1-1-1 0 0,-1 1 0 0 0,0-1 0 0 0,0 0 0 0 0,0 1 0 0 0,1-1-17 0 0,-1-4 40 0 0,1 0-1 0 0,0 0 1 0 0,1 0-1 0 0,-1 0 0 0 0,1 1 1 0 0,0-1-1 0 0,0 1 1 0 0,0-1-1 0 0,1 0-39 0 0,8-19 101 0 0,-3-6 42 0 0,-7 25-128 0 0,0-1 0 0 0,1 1 0 0 0,-1 0 0 0 0,1 0 0 0 0,0 0 0 0 0,0 0 0 0 0,1 0 0 0 0,-1 0 0 0 0,1 0 1 0 0,0 0-1 0 0,0 1 0 0 0,1 0 0 0 0,-1 0 0 0 0,2-1-15 0 0,2-2 35 0 0,-5 6-16 0 0,0-1 0 0 0,0 0-1 0 0,0 1 1 0 0,0-1 0 0 0,0 1-1 0 0,0 0 1 0 0,0-1 0 0 0,3 0-19 0 0,3-1 29 0 0,-7 2-24 0 0,1 0-1 0 0,-1 1 0 0 0,1-1 0 0 0,-1 1 0 0 0,1-1 1 0 0,0 1-1 0 0,-1 0 0 0 0,1 0 0 0 0,-1-1 0 0 0,1 1 1 0 0,0 0-1 0 0,0 0-4 0 0,3 0 2 0 0,0 0 0 0 0,-1 0 0 0 0,1 1 0 0 0,0-1 0 0 0,0 1 0 0 0,-1 0 0 0 0,1 0-1 0 0,0 1 1 0 0,-1-1 0 0 0,1 1 0 0 0,-1 0 0 0 0,0 0 0 0 0,1 1 0 0 0,-1-1 0 0 0,0 1 0 0 0,-1 0 0 0 0,1 0 0 0 0,0 0 0 0 0,-1 1 0 0 0,0-1 0 0 0,1 1 0 0 0,-1-1 0 0 0,-1 1 0 0 0,2 2-2 0 0,19 33-1 0 0,10 14 3 0 0,35 38 13 0 0,-60-80-14 0 0,3 7 4 0 0,-9-12-3 0 0,1-1-1 0 0,-1 0 0 0 0,2 0 1 0 0,-1-1-1 0 0,0 1 0 0 0,1-1 1 0 0,0 0-1 0 0,0 0 0 0 0,0 0 1 0 0,1 0-1 0 0,-1-1 0 0 0,1 1 1 0 0,3 1-2 0 0,0 1 75 0 0,-6-5 46 0 0,-2-5 5 0 0,-1-7-40 0 0,2 0 58 0 0,0 0 1 0 0,1 0-1 0 0,2-7-144 0 0,-1 6 56 0 0,-1 1-1 0 0,-1 0 1 0 0,1-10-56 0 0,11-92 374 0 0,0 59 413 0 0,-12 51-739 0 0,-1 1 1 0 0,1-1-1 0 0,0 1 1 0 0,0-1-1 0 0,0 1 1 0 0,0-1-1 0 0,0 1 0 0 0,1 0 1 0 0,-1 0-1 0 0,1-1 1 0 0,-1 1-1 0 0,1 0 1 0 0,0 1-1 0 0,0-1 0 0 0,1-1-48 0 0,18-3-32 0 0,0-3-2175 0 0,-19 8-8081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0.8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302 29 7432 0 0,'0'0'320'0'0,"26"-7"1662"0"0,-26 6-1927 0 0,1 0-1 0 0,-1 0 0 0 0,0 0 1 0 0,0 0-1 0 0,0 1 1 0 0,0-1-1 0 0,0 0 0 0 0,0 0 1 0 0,0 0-1 0 0,0 0 0 0 0,-1 0 1 0 0,1 0-1 0 0,0 0 0 0 0,0 1 1 0 0,-1-1-1 0 0,1 0 0 0 0,-1 0 1 0 0,1 0-1 0 0,-1 1 1 0 0,1-1-1 0 0,-1 0 0 0 0,1 0 1 0 0,-1 1-1 0 0,0-1-54 0 0,0 1 66 0 0,0 0 0 0 0,-1 0 0 0 0,1 0 0 0 0,0 1 0 0 0,-1-1 0 0 0,1 0-1 0 0,0 1 1 0 0,0-1 0 0 0,-1 1 0 0 0,1-1 0 0 0,0 1 0 0 0,0 0 0 0 0,-1 0-66 0 0,-12 6-56 0 0,-2 0 165 0 0,-3 2-12 0 0,0-1 0 0 0,-1-1 0 0 0,-10 2-97 0 0,26-8 2 0 0,-2 0 17 0 0,1 0 0 0 0,0 0-1 0 0,-1 1 1 0 0,1 0 0 0 0,0 0 0 0 0,0 0 0 0 0,0 0-1 0 0,0 1 1 0 0,0 0 0 0 0,1 0 0 0 0,-2 1-19 0 0,3-1 36 0 0,1-1-1 0 0,-1 1 1 0 0,0-1 0 0 0,0 0-1 0 0,0 0 1 0 0,0 0 0 0 0,-1 0-36 0 0,1 0 34 0 0,-1 0 1 0 0,1 0-1 0 0,0 0 1 0 0,1 0-1 0 0,-1 0 1 0 0,0 0-1 0 0,1 1 0 0 0,-1-1 1 0 0,-1 4-35 0 0,-13 16 108 0 0,13-17-86 0 0,0 0 1 0 0,1 0-1 0 0,-1 0 1 0 0,1 0-1 0 0,0 1 1 0 0,0-1 0 0 0,1 1-1 0 0,0 0 1 0 0,-2 5-23 0 0,0 7 102 0 0,1-4-33 0 0,0 0 0 0 0,1 0-1 0 0,0 0 1 0 0,1 8-69 0 0,0 1 36 0 0,1-17-23 0 0,-1-1 1 0 0,1 1 0 0 0,0 0-1 0 0,0 0 1 0 0,1 0-1 0 0,0 0 1 0 0,0-1 0 0 0,0 1-1 0 0,1 0 1 0 0,1 3-14 0 0,25 63 59 0 0,-17-46-32 0 0,-10-22-22 0 0,0-1 0 0 0,1 1 1 0 0,-1-1-1 0 0,1 1 0 0 0,-1-1 1 0 0,1 0-1 0 0,0 0 0 0 0,0 0 0 0 0,0 0 1 0 0,1 0-1 0 0,-1 0 0 0 0,1 0 1 0 0,-1-1-1 0 0,1 1 0 0 0,0-1 1 0 0,0 0-1 0 0,3 2-5 0 0,-3-3 2 0 0,0 1-1 0 0,-1-1 1 0 0,1 1 0 0 0,-1 0-1 0 0,1 0 1 0 0,-1 0 0 0 0,1 0-1 0 0,-1 0 1 0 0,2 3-2 0 0,-3-4 1 0 0,0 1-1 0 0,1 0 1 0 0,-1-1 0 0 0,1 1-1 0 0,-1-1 1 0 0,1 0 0 0 0,0 1-1 0 0,0-1 1 0 0,-1 0 0 0 0,1 0-1 0 0,0 0 1 0 0,0 0-1 0 0,0 0 1 0 0,0-1 0 0 0,0 1-1 0 0,1-1 1 0 0,-1 1 0 0 0,1-1-1 0 0,18 2-2 0 0,1-2 0 0 0,-1-1 0 0 0,1 0 0 0 0,-1-2 0 0 0,13-2 2 0 0,-28 3 2 0 0,-1 0 0 0 0,1 0 0 0 0,0-1 0 0 0,-1 0 0 0 0,1 0-1 0 0,-1 0 1 0 0,0 0 0 0 0,0-1 0 0 0,0-1-2 0 0,17-10-1842 0 0,-20 14-6907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1.2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88 7432 0 0,'0'0'0'0'0,"0"0"0"0"0,6 0 0 0 0,-1 0 448 0 0,-1 0 0 0 0,-4 2 0 0 0,9-2 0 0 0,8-11-304 0 0,-1 5 8 0 0,-8 6 0 0 0,32-14 0 0 0,8-7-312 0 0,-7 5 0 0 0,-6 1 0 0 0,-4 8 0 0 0,-31 7-6736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1.6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 1 6016 0 0,'0'0'302'0'0,"0"0"-4"0"0,0 0-1 0 0,0 0-38 0 0,0 0-173 0 0,0 0-34 0 0,0 0-2 0 0,0 0 22 0 0,0 0 96 0 0,0 0 22 0 0,-5 14 189 0 0,1 37 517 0 0,2 1-1 0 0,4 26-895 0 0,0 4 1225 0 0,-2 61 110 0 0,0-141-1330 0 0,0 0 1 0 0,-1 0 0 0 0,1-1-1 0 0,0 1 1 0 0,-1 0-1 0 0,0-1 1 0 0,1 1 0 0 0,-1 0-1 0 0,0-1 1 0 0,0 1 0 0 0,0-1-1 0 0,0 1-5 0 0,0 0 1 0 0,0-1 1 0 0,0 0-1 0 0,1 1 0 0 0,-1-1 0 0 0,0 1 1 0 0,1 0-1 0 0,-1-1 0 0 0,1 1 1 0 0,-1-1-1 0 0,1 1 0 0 0,0 0 0 0 0,0 0-1 0 0,-2 4-1628 0 0,1-6-6218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7:45.6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6016 0 0,'7'35'1918'0'0,"-7"-27"-1906"0"0,1-1-1 0 0,0 0 1 0 0,1 0-1 0 0,0 0 1 0 0,0 0-1 0 0,1 1-11 0 0,0 1 0 0 0,-1 0 0 0 0,0 1 0 0 0,0-1-1 0 0,0 2 1 0 0,18 220 343 0 0,-20-191-116 0 0,-1-32-167 0 0,1 1 1 0 0,0 0 0 0 0,0 0-1 0 0,2 2-60 0 0,18 73 1030 0 0,-12-57-194 0 0,-7-22-718 0 0,1 4 157 0 0,1-1 0 0 0,-1 1 0 0 0,1-1 0 0 0,1 0 0 0 0,-1 0 0 0 0,1-1 0 0 0,1 1 0 0 0,0 0-275 0 0,5 14 887 0 0,-9-20-136 0 0,-1-11-428 0 0,0 3-394 0 0,0-15-1797 0 0,0-3-7440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1.8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20 8240 0 0,'0'0'18'0'0,"0"1"-1"0"0,-1-1 1 0 0,1 0 0 0 0,0 1 0 0 0,0-1-1 0 0,0 0 1 0 0,0 1 0 0 0,0-1 0 0 0,0 0-1 0 0,0 1 1 0 0,0-1 0 0 0,0 0 0 0 0,0 1-1 0 0,0-1 1 0 0,0 0 0 0 0,0 1 0 0 0,0-1-1 0 0,0 0 1 0 0,1 1 0 0 0,-1-1 0 0 0,0 0-1 0 0,0 1 1 0 0,0-1 0 0 0,0 0 0 0 0,1 0-1 0 0,-1 1 1 0 0,0-1 0 0 0,0 0 0 0 0,0 0-1 0 0,1 1 1 0 0,-1-1 0 0 0,0 0 0 0 0,0 0-1 0 0,1 0 1 0 0,-1 1 0 0 0,0-1 0 0 0,1 0-1 0 0,-1 0 1 0 0,0 0 0 0 0,1 0 0 0 0,-1 0-1 0 0,0 0 1 0 0,1 0 0 0 0,-1 0 0 0 0,0 0-1 0 0,1 0-16 0 0,11-7 1433 0 0,-7 3-892 0 0,-4 4-485 0 0,-1 0 0 0 0,0 0 1 0 0,1 0-1 0 0,-1-1 0 0 0,0 1 0 0 0,0 0 0 0 0,1 0 1 0 0,-1 0-1 0 0,0 0 0 0 0,0-1 0 0 0,1 1 0 0 0,-1 0 1 0 0,0 0-1 0 0,0-1 0 0 0,0 1 0 0 0,1 0 1 0 0,-1 0-1 0 0,0-1 0 0 0,0 1 0 0 0,0 0 0 0 0,0-1 1 0 0,0 1-1 0 0,0 0 0 0 0,0-1 0 0 0,0 1 0 0 0,0 0 1 0 0,1-1-1 0 0,-1 1 0 0 0,0 0 0 0 0,0 0 0 0 0,-1-1 1 0 0,1 1-58 0 0,0-4 562 0 0,0 7-531 0 0,0-14-1526 0 0,0 11-7051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2.0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1 204 6928 0 0,'0'-1'40'0'0,"1"0"1"0"0,0 0-1 0 0,-1 1 1 0 0,1-1-1 0 0,0 0 1 0 0,-1 1-1 0 0,1-1 1 0 0,0 0-1 0 0,0 1 1 0 0,0-1-1 0 0,0 1 1 0 0,0-1-1 0 0,0 1 1 0 0,0 0-1 0 0,0-1 1 0 0,0 1-1 0 0,0 0 1 0 0,0 0-41 0 0,7-4 295 0 0,-6 3-254 0 0,1 0 0 0 0,0 0-1 0 0,-1 0 1 0 0,1 0 0 0 0,0 1 0 0 0,-1-1 0 0 0,1 1 0 0 0,0 0 0 0 0,0-1 0 0 0,1 1-41 0 0,19-3 24 0 0,21-7 131 0 0,1 3-1 0 0,1 1-154 0 0,9-2 378 0 0,4-3-378 0 0,-52 9 59 0 0,0-1 0 0 0,0 1 1 0 0,0-1-1 0 0,0-1 0 0 0,-1 0 1 0 0,0 1-1 0 0,1-2-59 0 0,0 0 53 0 0,0 1 0 0 0,0 0 0 0 0,0 0 0 0 0,1 1 0 0 0,0 0-53 0 0,50-19 361 0 0,-35 13-260 0 0,1 1-1 0 0,14-3-100 0 0,24-9 222 0 0,-30 12-58 0 0,-21 5-127 0 0,1 1-1 0 0,-1 0 0 0 0,1 0 0 0 0,-1 1 0 0 0,5 1-36 0 0,-15 0-15 0 0,-1 0 0 0 0,1 0-1 0 0,-1 0 1 0 0,0 0 0 0 0,1 1 0 0 0,-1-1 0 0 0,1 0-1 0 0,-1 0 1 0 0,1 0 0 0 0,-1 1 0 0 0,1-1-1 0 0,-1 0 1 0 0,0 1 0 0 0,1-1 0 0 0,-1 0 0 0 0,0 1-1 0 0,1-1 1 0 0,-1 0 0 0 0,0 1 0 0 0,1-1 0 0 0,-1 1-1 0 0,0-1 1 0 0,0 0 0 0 0,0 1 0 0 0,1-1 0 0 0,-1 1-1 0 0,0-1 16 0 0,4 22-199 0 0,-4 31 84 0 0,-1-36 37 0 0,6 94 25 0 0,-3-96 133 0 0,0 1 1 0 0,1-1-1 0 0,1 3-80 0 0,0-6 41 0 0,-2 0 0 0 0,1 0 0 0 0,-2 1 1 0 0,1-1-1 0 0,-2 0 0 0 0,0 12-41 0 0,-3 0 5 0 0,-1 15-29 0 0,1 26 24 0 0,-4-23-3 0 0,5-34 94 0 0,1 1 1 0 0,-1 0-1 0 0,1 0 1 0 0,1 2-92 0 0,0 44-593 0 0,0-54-6743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2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5520 0 0,'0'0'96'0'0,"0"1"0"0"0,0 0 1 0 0,0-1-1 0 0,0 1 0 0 0,1-1 1 0 0,-1 1-1 0 0,0 0 0 0 0,1-1 0 0 0,-1 1 1 0 0,0-1-1 0 0,1 1 0 0 0,-1-1 1 0 0,1 1-1 0 0,-1-1 0 0 0,1 1 0 0 0,-1-1 1 0 0,1 0-1 0 0,-1 1 0 0 0,1-1 1 0 0,0 1-97 0 0,0-1 126 0 0,-1 1 0 0 0,1-1 1 0 0,0 1-1 0 0,0-1 0 0 0,-1 1 0 0 0,1 0 1 0 0,-1-1-1 0 0,1 1 0 0 0,0 0 1 0 0,-1 0-1 0 0,1-1 0 0 0,-1 1 0 0 0,0 0 1 0 0,1 0-1 0 0,-1 0 0 0 0,0 0-126 0 0,1-1 24 0 0,-1 1 0 0 0,1 0-1 0 0,-1 0 1 0 0,1-1 0 0 0,-1 1-1 0 0,1 0 1 0 0,-1-1 0 0 0,1 1-1 0 0,-1-1 1 0 0,1 1 0 0 0,0 0-1 0 0,-1-1 1 0 0,1 1 0 0 0,0-1-1 0 0,0 0 1 0 0,-1 1 0 0 0,1-1-1 0 0,0 0 1 0 0,0 1-24 0 0,13 9 170 0 0,49 120 38 0 0,-59-121-191 0 0,-1 0 0 0 0,0 1 0 0 0,-1-1 0 0 0,2 5-17 0 0,4 19 47 0 0,0 0 88 0 0,0 1-1 0 0,-1 13-134 0 0,-5-29 90 0 0,-1 0-1 0 0,-1 0 1 0 0,-1 4-90 0 0,0 13 54 0 0,1-35-134 0 0,0 1 0 0 0,0 0 0 0 0,0 0 0 0 0,0 0 0 0 0,0 0 0 0 0,-1 0 1 0 0,1 0-1 0 0,0 0 0 0 0,0 0 0 0 0,-1 0 0 0 0,1-1 0 0 0,-1 1 0 0 0,1 0 0 0 0,-1 0 0 0 0,1 0 0 0 0,-1-1 0 0 0,1 1 0 0 0,-1 0 80 0 0,0 0-6834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2.7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0 114 6328 0 0,'43'-5'1674'0'0,"-36"5"-1649"0"0,0-1 0 0 0,0-1 0 0 0,-1 1 0 0 0,1-1 0 0 0,-1 0 0 0 0,1-1 0 0 0,-1 1 0 0 0,0-1 0 0 0,2-1-25 0 0,29-12 6 0 0,16-3 5 0 0,1 3-1 0 0,27-4-10 0 0,-18 8-1030 0 0,-39 7-4130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3.1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372 0 5320 0 0,'0'0'609'0'0,"0"0"4"0"0,-2 16 1719 0 0,-15-15-2287 0 0,0 1 0 0 0,1 1 0 0 0,-1 0 0 0 0,1 1 0 0 0,-4 3-45 0 0,-46 9 69 0 0,21-7-40 0 0,32-5-6 0 0,0-2 0 0 0,-1 1 0 0 0,0-2 0 0 0,-5 0-23 0 0,6 7 313 0 0,4-2-4 0 0,9-6-301 0 0,0 0-1 0 0,0 0 0 0 0,0 0 0 0 0,0 1 0 0 0,0-1 0 0 0,0 0 0 0 0,-1 0 0 0 0,1 0 0 0 0,0 0 1 0 0,0 0-1 0 0,0 0 0 0 0,0 0 0 0 0,0 0 0 0 0,0 0 0 0 0,0 0 0 0 0,0 0 0 0 0,0 0 1 0 0,-1 0-1 0 0,1 0 0 0 0,0 0 0 0 0,0 0 0 0 0,0 0 0 0 0,0 0 0 0 0,0 0 0 0 0,0 0 0 0 0,0 0 1 0 0,0 0-1 0 0,-1 0 0 0 0,1 0 0 0 0,0 0 0 0 0,0 0 0 0 0,0 0 0 0 0,0-1 0 0 0,0 1 0 0 0,0 0 1 0 0,0 0-1 0 0,0 0 0 0 0,0 0 0 0 0,0 0 0 0 0,0 0 0 0 0,0 0 0 0 0,0 0 0 0 0,-1 0 0 0 0,1 0 1 0 0,0 0-1 0 0,0-1 0 0 0,0 1 0 0 0,0 0 0 0 0,0 0 0 0 0,0 0 0 0 0,0 0 0 0 0,0 0 1 0 0,0 0-1 0 0,0 0 0 0 0,0 0 0 0 0,0-1 0 0 0,0 1 0 0 0,0 0 0 0 0,0 0 0 0 0,0 0-7 0 0,-30 0 1302 0 0,23 19-1088 0 0,4-15-184 0 0,1 1-1 0 0,-1-1 0 0 0,1 0 0 0 0,0 1 0 0 0,0-1 1 0 0,0 1-1 0 0,-1 3-29 0 0,3-5 17 0 0,0-1 1 0 0,-1 1 0 0 0,1-1 0 0 0,0 1-1 0 0,0-1 1 0 0,1 1 0 0 0,-1-1-1 0 0,0 1 1 0 0,1-1 0 0 0,0 0 0 0 0,-1 1-1 0 0,1-1 1 0 0,0 1 0 0 0,0-1 0 0 0,0 0-1 0 0,1 0-17 0 0,0 3 26 0 0,0 0 0 0 0,0 0-1 0 0,-1 0 1 0 0,1 0 0 0 0,-1 1-1 0 0,0-1 1 0 0,-1 0 0 0 0,1 4-26 0 0,5 29-3 0 0,0-18 65 0 0,0 1-1 0 0,-2 0 1 0 0,0 1 0 0 0,0 17-62 0 0,-3-34 37 0 0,0 0 1 0 0,0-1-1 0 0,0 0 1 0 0,1 1 0 0 0,0-1-1 0 0,-1 0 1 0 0,2 0 0 0 0,-1 0-1 0 0,0 0 1 0 0,1 0-1 0 0,0 0 1 0 0,0-1 0 0 0,0 1-1 0 0,1 0-37 0 0,1 1 64 0 0,7 10 69 0 0,-8-9-91 0 0,0-1 0 0 0,0 0 0 0 0,1 0 0 0 0,0 0 0 0 0,0 0 0 0 0,3 1-42 0 0,-6-5 8 0 0,0 1 0 0 0,1-1 0 0 0,-1 0 0 0 0,1 0 0 0 0,-1 0 0 0 0,1-1 1 0 0,-1 1-1 0 0,1 0 0 0 0,-1-1 0 0 0,1 0 0 0 0,0 0 0 0 0,-1 0 0 0 0,1 0 0 0 0,0 0 0 0 0,-1 0 1 0 0,1 0-1 0 0,0-1 0 0 0,-1 0 0 0 0,1 1-8 0 0,6-2 2 0 0,0-1 0 0 0,0 0 0 0 0,0 0 0 0 0,0 0 0 0 0,-1-1-1 0 0,0-1 1 0 0,1 0 0 0 0,-1 0 0 0 0,3-3-2 0 0,1-2-1773 0 0,-10 9-6920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3.5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80 9848 0 0,'2'-2'78'0'0,"-1"1"1"0"0,1 0 0 0 0,-1 0 0 0 0,1-1 0 0 0,0 1-1 0 0,0 1 1 0 0,0-1 0 0 0,-1 0 0 0 0,1 0-1 0 0,0 1 1 0 0,0-1 0 0 0,2 1-79 0 0,11-6 513 0 0,0-7-47 0 0,13 2-696 0 0,1 1 1 0 0,0 2 0 0 0,0 1-1 0 0,0 1 1 0 0,8 0 229 0 0,-30 6-7593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4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37 194 5920 0 0,'0'0'314'0'0,"0"0"9"0"0,0 0-7 0 0,0 0 9 0 0,0 0 29 0 0,0 0 6 0 0,0 13 529 0 0,-3 61-58 0 0,-4 9-831 0 0,-1 21 304 0 0,3-77-99 0 0,4-23-169 0 0,0-1 0 0 0,0 0-1 0 0,1 1 1 0 0,-1-1 0 0 0,1 1 0 0 0,0 0 0 0 0,0-1-1 0 0,0 1 1 0 0,1-1 0 0 0,-1 1 0 0 0,1-1-1 0 0,0 1-35 0 0,3 22 258 0 0,-4-25-248 0 0,0 0 0 0 0,0-1 0 0 0,0 1-1 0 0,0 0 1 0 0,0-1 0 0 0,0 1 0 0 0,-1 0 0 0 0,1-1 0 0 0,0 1-1 0 0,0-1 1 0 0,0 1 0 0 0,-1 0 0 0 0,1-1 0 0 0,0 1-1 0 0,0-1 1 0 0,-1 1 0 0 0,1-1 0 0 0,-1 1 0 0 0,1 0 0 0 0,0-1-1 0 0,-1 0 1 0 0,1 1 0 0 0,-1-1 0 0 0,1 1 0 0 0,-1-1 0 0 0,1 0-1 0 0,-1 1 1 0 0,0-1 0 0 0,1 0 0 0 0,-1 1 0 0 0,1-1 0 0 0,-1 0-1 0 0,0 0 1 0 0,1 0 0 0 0,-1 0 0 0 0,0 1 0 0 0,0-1-10 0 0,1 0 60 0 0,0 18 629 0 0,0-16-411 0 0,0-12-75 0 0,-1-20-91 0 0,1 1 1 0 0,2 0-1 0 0,1-1 0 0 0,1 1 0 0 0,1 0 0 0 0,2 1 1 0 0,5-13-113 0 0,-6 25 44 0 0,1 0 1 0 0,1 1 0 0 0,1-1-1 0 0,0 2 1 0 0,0-1 0 0 0,8-7-45 0 0,18-26 91 0 0,-25 34-50 0 0,0-1 0 0 0,1 2 1 0 0,0 0-1 0 0,1 0 0 0 0,1 1 0 0 0,0 0 1 0 0,0 1-1 0 0,10-5-41 0 0,-4 3 43 0 0,-4 3-35 0 0,0 0 0 0 0,1 1 0 0 0,0 1 0 0 0,6-1-8 0 0,-18 7-9 0 0,1 0 0 0 0,0 1-1 0 0,0 0 1 0 0,0 0 0 0 0,0 0 0 0 0,0 0 0 0 0,0 1 0 0 0,0 0 0 0 0,0 0 0 0 0,0 0 0 0 0,0 1-1 0 0,0-1 1 0 0,0 1 0 0 0,0 1 0 0 0,0-1 0 0 0,0 1 0 0 0,3 1 9 0 0,1 1-89 0 0,-1 0 0 0 0,1 1 0 0 0,-1 0-1 0 0,0 1 1 0 0,5 4 89 0 0,-10-7-31 0 0,0 0 0 0 0,0 0 0 0 0,0 0 0 0 0,0 1 0 0 0,-1-1 0 0 0,0 1-1 0 0,1 0 1 0 0,-1-1 0 0 0,0 1 0 0 0,-1 0 0 0 0,1 0 0 0 0,-1 0 0 0 0,0 0 0 0 0,1 2 31 0 0,-2 1-11 0 0,0 1 1 0 0,0-1 0 0 0,-1 1 0 0 0,0-1-1 0 0,0 0 1 0 0,0 1 0 0 0,-1-1 0 0 0,-1 0-1 0 0,1 0 1 0 0,-1 0 0 0 0,0 0 0 0 0,0-1 0 0 0,-1 1 10 0 0,-2 5-13 0 0,3-7 10 0 0,0 0 1 0 0,0 0-1 0 0,0 0 0 0 0,-1 0 0 0 0,0-1 0 0 0,0 0 1 0 0,0 0-1 0 0,-1 0 0 0 0,1 0 0 0 0,-1-1 0 0 0,0 1 0 0 0,0-1 3 0 0,-4 2 3 0 0,1 0-1 0 0,-1-1 0 0 0,0 0 1 0 0,-1-1-1 0 0,1 0 0 0 0,-9 2-2 0 0,11-3 6 0 0,-1 0 1 0 0,1 1-1 0 0,0 0 0 0 0,0 0 0 0 0,0 1 0 0 0,1 0 0 0 0,-1 0 0 0 0,1 0 0 0 0,0 1 1 0 0,-1 1-7 0 0,-14 4 39 0 0,19-9-29 0 0,-1-1 0 0 0,1 1-1 0 0,0 0 1 0 0,-1 0 0 0 0,1 1 0 0 0,0-1 0 0 0,0 0 0 0 0,-2 2-10 0 0,-13 6 69 0 0,16-8-55 0 0,-1-1 0 0 0,0 0-1 0 0,1 1 1 0 0,-1 0 0 0 0,1-1-1 0 0,-1 1 1 0 0,1 0 0 0 0,-1 0-1 0 0,1 0 1 0 0,-1 0 0 0 0,1 0-1 0 0,0 0 1 0 0,0 1 0 0 0,0-1-1 0 0,-1 0 1 0 0,1 0 0 0 0,0 1-1 0 0,0-1 1 0 0,1 1 0 0 0,-1-1-1 0 0,0 1 1 0 0,0 0 0 0 0,1-1-1 0 0,-1 1 1 0 0,1-1-14 0 0,-4 37 237 0 0,3-36-230 0 0,1 1-1 0 0,0-1 0 0 0,0 0 1 0 0,0 0-1 0 0,0 1 0 0 0,1-1 0 0 0,-1 0 1 0 0,1 1-1 0 0,-1-1 0 0 0,1 0 1 0 0,0 0-1 0 0,0 0 0 0 0,0 0 1 0 0,0 0-1 0 0,0 0 0 0 0,0 0 1 0 0,1 0-1 0 0,-1 0 0 0 0,1 0 1 0 0,-1-1-1 0 0,1 1 0 0 0,0-1 1 0 0,-1 1-1 0 0,1-1 0 0 0,0 1 1 0 0,0-1-1 0 0,2 1-6 0 0,8 5 16 0 0,1 0 1 0 0,0 0 0 0 0,0-1-1 0 0,0-1 1 0 0,1 0-1 0 0,0-1 1 0 0,0-1-1 0 0,0 0 1 0 0,0-1-1 0 0,0 0 1 0 0,1-1-1 0 0,-1 0 1 0 0,0-2-1 0 0,1 0 1 0 0,10-2-17 0 0,11 4 78 0 0,-30 0-66 0 0,-1-1 0 0 0,1 0 0 0 0,-1 0 0 0 0,1 0-1 0 0,-1-1 1 0 0,0 1 0 0 0,1-1 0 0 0,1-1-12 0 0,0 0-150 0 0,0 0 0 0 0,0 1 0 0 0,0 0 0 0 0,0 0-1 0 0,0 1 1 0 0,0 0 0 0 0,0 0 0 0 0,0 1 0 0 0,0 0-1 0 0,0 0 1 0 0,4 2 150 0 0,-9-3-8962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4.8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369 16 7832 0 0,'8'-4'643'0'0,"-8"4"-641"0"0,0 0 1 0 0,0-1-1 0 0,0 1 0 0 0,0 0 1 0 0,0 0-1 0 0,0-1 0 0 0,0 1 0 0 0,0 0 1 0 0,0 0-1 0 0,-1 0 0 0 0,1-1 1 0 0,0 1-1 0 0,0 0 0 0 0,0 0 0 0 0,0 0 1 0 0,0-1-1 0 0,-1 1 0 0 0,1 0 1 0 0,0 0-1 0 0,0 0 0 0 0,0 0 0 0 0,-1 0 1 0 0,1 0-1 0 0,0-1 0 0 0,0 1 1 0 0,0 0-1 0 0,-1 0 0 0 0,1 0 0 0 0,0 0 1 0 0,0 0-1 0 0,-1 0 0 0 0,1 0 1 0 0,0 0-1 0 0,0 0 0 0 0,-1 0 0 0 0,1 0 1 0 0,0 0-1 0 0,0 0 0 0 0,-1 0 1 0 0,1 0-1 0 0,0 0 0 0 0,0 0 0 0 0,0 1 1 0 0,-1-1-3 0 0,-22-4-3 0 0,21 3 2 0 0,0 1-1 0 0,-1-1 1 0 0,1 1-1 0 0,0-1 1 0 0,0 1-1 0 0,-1 0 0 0 0,1 0 1 0 0,0 0-1 0 0,-1 0 1 0 0,1 0-1 0 0,0 1 1 0 0,-1-1-1 0 0,1 1 1 0 0,-1 0 1 0 0,-9 2-2 0 0,1 0 1 0 0,-1-1-1 0 0,0 0 1 0 0,0-1-1 0 0,0 0 1 0 0,0-1 1 0 0,1 0 76 0 0,1 0 0 0 0,-1 1 0 0 0,0 1 0 0 0,1 0-1 0 0,-1 0 1 0 0,1 1 0 0 0,-7 2-76 0 0,-56 22 1463 0 0,64-23-1102 0 0,0 1-1 0 0,0 0 1 0 0,1 0-1 0 0,0 1 1 0 0,-5 4-361 0 0,12-9 42 0 0,1 0 1 0 0,-1 0 0 0 0,0 1 0 0 0,0-1-1 0 0,0 0 1 0 0,1 1 0 0 0,-1-1 0 0 0,1 1-1 0 0,-1-1 1 0 0,1 1 0 0 0,0-1 0 0 0,-1 1-1 0 0,1-1 1 0 0,0 1 0 0 0,0-1 0 0 0,0 1-43 0 0,1 32 255 0 0,0-19-157 0 0,-1-11-91 0 0,0 1 0 0 0,1-1 0 0 0,0 0-1 0 0,-1 1 1 0 0,2-1 0 0 0,-1 0 0 0 0,1 0 0 0 0,-1 0 0 0 0,1 0 0 0 0,0 0 0 0 0,0 0 0 0 0,1-1-1 0 0,-1 1 1 0 0,3 2-7 0 0,0 2 17 0 0,9 24 66 0 0,-3-3-8 0 0,-2-10 26 0 0,0 0 0 0 0,2 13-101 0 0,-4-15 23 0 0,-5-12 17 0 0,1 0 0 0 0,0-1-1 0 0,0 1 1 0 0,1 0 0 0 0,0-1 0 0 0,-1 0 0 0 0,2 1-40 0 0,5-2 36 0 0,-9-3-35 0 0,-1 0 0 0 0,0 0 0 0 0,1 0-1 0 0,-1 0 1 0 0,1 0 0 0 0,-1 1-1 0 0,1-1 1 0 0,-1 0 0 0 0,1 0-1 0 0,-1 0 1 0 0,1 1 0 0 0,-1-1-1 0 0,0 0 1 0 0,1 1 0 0 0,-1-1-1 0 0,1 0 1 0 0,-1 1 0 0 0,0-1-1 0 0,1 0 1 0 0,-1 1 0 0 0,0-1-1 0 0,0 0 1 0 0,1 1 0 0 0,-1-1 0 0 0,0 1-1 0 0,0-1 1 0 0,1 1 0 0 0,-1-1-1 0 0,1 2 4 0 0,0 0 0 0 0,1-1 1 0 0,-1 1-1 0 0,0-1 1 0 0,1 0-1 0 0,-1 1 1 0 0,1-1-1 0 0,0 0 0 0 0,-1 0 1 0 0,1 0-1 0 0,0 0 1 0 0,0 0-1 0 0,0-1 1 0 0,0 1-1 0 0,1 0-4 0 0,36 8 133 0 0,-25-6-91 0 0,-6-2-16 0 0,0 0 1 0 0,0-1-1 0 0,0 1 1 0 0,0-2-1 0 0,1 1 0 0 0,-1-1 1 0 0,3-1-27 0 0,31-1 78 0 0,-41 3-78 0 0,4-1-307 0 0,0 1 0 0 0,0 1 0 0 0,0-1 0 0 0,0 1 0 0 0,0 0 0 0 0,1 0 307 0 0,-4 0-9206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5.1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 7136 0 0,'0'0'42'0'0,"1"1"-1"0"0,-1 0 1 0 0,0 0 0 0 0,1 0 0 0 0,-1 0-1 0 0,0 0 1 0 0,1 0 0 0 0,-1-1 0 0 0,1 1-1 0 0,0 0 1 0 0,-1 0 0 0 0,1-1 0 0 0,0 1-1 0 0,-1 0 1 0 0,1-1 0 0 0,0 1 0 0 0,0-1-1 0 0,-1 1 1 0 0,1-1 0 0 0,0 1 0 0 0,0-1-1 0 0,0 1 1 0 0,0-1 0 0 0,0 0 0 0 0,0 0-1 0 0,0 1 1 0 0,0-1 0 0 0,-1 0 0 0 0,1 0-1 0 0,0 0 1 0 0,0 0 0 0 0,0 0 0 0 0,0 0-42 0 0,42 0 248 0 0,-39 0-289 0 0,78-9 524 0 0,45-12-483 0 0,-89 14 116 0 0,26-9-1062 0 0,-59 14-5036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5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77 5416 0 0,'-13'0'862'0'0,"20"0"28"0"0,-7 0-834 0 0,0 2 0 0 0,2 3-48 0 0,0 0 1 0 0,0-1-1 0 0,0 1 1 0 0,0 0-1 0 0,1-1 1 0 0,0 1-1 0 0,0-1 1 0 0,0 0-9 0 0,14 22 12 0 0,41 89 37 0 0,-52-106 47 0 0,0-1-1 0 0,1 1 1 0 0,0-1-1 0 0,0 0 1 0 0,1-1-1 0 0,0 0 1 0 0,0 0-1 0 0,9 4-95 0 0,20 19 83 0 0,-34-28-32 0 0,0 0 1 0 0,0 0-1 0 0,0 0 1 0 0,0 0-1 0 0,0 0 1 0 0,0-1-1 0 0,0 0 1 0 0,0 0-1 0 0,1 0 1 0 0,-1 0-1 0 0,0 0 1 0 0,1 0-1 0 0,-1-1 1 0 0,1 0-1 0 0,-1 0 1 0 0,1 0-1 0 0,-1 0 1 0 0,1 0-1 0 0,0-1-51 0 0,7 0 209 0 0,8-5 164 0 0,-1-3-28 0 0,-11 6-195 0 0,0-1 0 0 0,1 0 0 0 0,-2-1 1 0 0,1 0-1 0 0,3-3-150 0 0,-4 2 149 0 0,0-1 1 0 0,0 0-1 0 0,0 0 1 0 0,-1-1 0 0 0,0 0-1 0 0,-1 0 1 0 0,2-4-150 0 0,23-60 953 0 0,-22 46-571 0 0,7-16 374 0 0,-10 33-667 0 0,-1 1-1 0 0,-1-1 1 0 0,0 0 0 0 0,0 0-1 0 0,-1-1 1 0 0,0 1-1 0 0,0 0 1 0 0,-1 0 0 0 0,0 0-1 0 0,-2-5-88 0 0,2-17-1286 0 0,0 31-8468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6.0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6328 0 0,'1'52'1193'0'0,"0"-17"2496"0"0,-4 35-3689 0 0,-3-16 859 0 0,0-28-515 0 0,-1 3 257 0 0,7-11-1899 0 0,0-18-7074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2.9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5 896 0 0,'0'0'110'0'0,"0"0"0"0"0,0 0 0 0 0,0-1 1 0 0,0 1-1 0 0,0 0 0 0 0,0 0 0 0 0,0 0 0 0 0,0 0 0 0 0,0 0 0 0 0,0-1 1 0 0,0 1-1 0 0,0 0 0 0 0,0 0 0 0 0,0 0 0 0 0,0 0 0 0 0,0 0 1 0 0,0 0-1 0 0,-1-1 0 0 0,1 1 0 0 0,0 0 0 0 0,0 0 0 0 0,0 0 0 0 0,0 0 1 0 0,0 0-1 0 0,0 0 0 0 0,0 0 0 0 0,0-1 0 0 0,-1 1 0 0 0,1 0 1 0 0,0 0-1 0 0,0 0 0 0 0,0 0 0 0 0,0 0 0 0 0,0 0 0 0 0,0 0 0 0 0,-1 0 1 0 0,1 0-1 0 0,0 0 0 0 0,0 0 0 0 0,0 0 0 0 0,0 0 0 0 0,0 0 0 0 0,-1 0 1 0 0,1 0-1 0 0,0 0 0 0 0,0 0 0 0 0,0 0 0 0 0,0 0 0 0 0,0 0 1 0 0,-1 0-1 0 0,1 0 0 0 0,0 0 0 0 0,0 0 0 0 0,0 0 0 0 0,0 0 0 0 0,0 0 1 0 0,0 0-1 0 0,-1 1 0 0 0,1-1 0 0 0,0 0-110 0 0,-2 13 1928 0 0,1 26-2631 0 0,1-34 1197 0 0,0 19-460 0 0,-1 20 249 0 0,3-1 0 0 0,5 36-283 0 0,-2-39 23 0 0,-2 0 1 0 0,-2 12-24 0 0,1 11 35 0 0,-1-16 196 0 0,-4 15-231 0 0,1-13 105 0 0,-4 238 1382 0 0,6-280-1387 0 0,0-5-44 0 0,0 0-1 0 0,0 0 1 0 0,0 1 0 0 0,0-1 0 0 0,0 0-1 0 0,0 0 1 0 0,-1 0 0 0 0,1 0-1 0 0,-1 1 1 0 0,0-1 0 0 0,1 0-1 0 0,-1 0 1 0 0,-1 1-56 0 0,0 4 1077 0 0,2-7-1049 0 0,1-1 0 0 0,-1 0 1 0 0,0 1-1 0 0,0-1 1 0 0,0 0-1 0 0,1 0 1 0 0,-1 1-1 0 0,0-1 1 0 0,0 0-1 0 0,0 1 1 0 0,0-1-1 0 0,0 0 0 0 0,0 0 1 0 0,0 1-1 0 0,0-1 1 0 0,-1 0-1 0 0,1 1 1 0 0,0-1-1 0 0,0 0-28 0 0,-2-4-1706 0 0,2 4-7198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6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0 7832 0 0,'5'0'601'0'0,"-7"0"584"0"0,1 0-645 0 0,1 0-258 0 0,0 0-68 0 0,0 0-3 0 0,0 0-23 0 0,0 0-104 0 0,0 0-21 0 0,-7 6 55 0 0,1-1-110 0 0,-1 0 0 0 0,1-1 0 0 0,-1 0 0 0 0,0 0 0 0 0,0-1 0 0 0,0 1 0 0 0,-1-2 1 0 0,1 1-1 0 0,-1-1 0 0 0,0 0 0 0 0,1 0 0 0 0,-1-1 0 0 0,-3 0-8 0 0,-25 6 97 0 0,-2 6 177 0 0,28-10-155 0 0,0 1 0 0 0,0-2 1 0 0,-9 3-120 0 0,-4 2 378 0 0,23-7-361 0 0,-1 1 0 0 0,0-1 0 0 0,0 1-1 0 0,0-1 1 0 0,1 1 0 0 0,-1 0 0 0 0,0-1 0 0 0,1 1 0 0 0,-1 0 0 0 0,0-1-1 0 0,1 1 1 0 0,-1 0 0 0 0,1 0 0 0 0,-1 0 0 0 0,1-1 0 0 0,-1 1-1 0 0,1 0 1 0 0,0 0 0 0 0,-1 0 0 0 0,1 0 0 0 0,0 0 0 0 0,0 0-1 0 0,0 0 1 0 0,0 0-17 0 0,-1 2 27 0 0,-1 0 0 0 0,1 0 1 0 0,-1 0-1 0 0,1 0 0 0 0,-1-1 0 0 0,0 1 0 0 0,0 0 0 0 0,0-1 0 0 0,0 1 0 0 0,0-1 0 0 0,-3 2-27 0 0,-7 10 146 0 0,4-4-85 0 0,1 1 0 0 0,0 0 0 0 0,0 1 0 0 0,1-1-1 0 0,1 1 1 0 0,0 0 0 0 0,0 1 0 0 0,1 2-61 0 0,-19 49 157 0 0,15-43-69 0 0,7-18-72 0 0,-1-1 1 0 0,1 1-1 0 0,0 0 1 0 0,0 0-1 0 0,1-1 1 0 0,-1 1-1 0 0,0 0 1 0 0,1 0-1 0 0,0 3-16 0 0,0 4 34 0 0,0 0-1 0 0,-1 0 0 0 0,0 0 1 0 0,-1 0-1 0 0,-1 5-33 0 0,2-9 7 0 0,0 0 0 0 0,0 1-1 0 0,1-1 1 0 0,0 1 0 0 0,0-1 0 0 0,0 1 0 0 0,1-1-1 0 0,0 0 1 0 0,1 3-7 0 0,1 29 31 0 0,-2-35-29 0 0,-1 0 1 0 0,1 0-1 0 0,0-1 1 0 0,0 1-1 0 0,0 0 1 0 0,0-1-1 0 0,1 1 1 0 0,-1 0-1 0 0,0-1 1 0 0,1 0-1 0 0,0 1 1 0 0,0-1-1 0 0,0 0 1 0 0,0 1-3 0 0,15 21 16 0 0,-16-22-15 0 0,-1 0 0 0 0,1-1 0 0 0,0 1 0 0 0,0 0 0 0 0,0-1 0 0 0,0 1 0 0 0,0-1 0 0 0,0 1 0 0 0,0-1 0 0 0,1 0 0 0 0,-1 1 0 0 0,0-1 0 0 0,1 0 0 0 0,-1 0 0 0 0,1 0 0 0 0,-1 0 0 0 0,1 0-1 0 0,26 18 35 0 0,-21-13-10 0 0,0-2 1 0 0,0 1 0 0 0,0-1 0 0 0,6 2-26 0 0,-10-4 5 0 0,0-1-1 0 0,0 0 1 0 0,1 0 0 0 0,-1-1-1 0 0,0 1 1 0 0,1-1 0 0 0,-1 0-1 0 0,0 1 1 0 0,1-2 0 0 0,-1 1-1 0 0,1 0 1 0 0,-1-1 0 0 0,3 0-5 0 0,10-2-636 0 0,-1-2 0 0 0,1 0 0 0 0,10-5 636 0 0,-23 9-9212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7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11 129 9536 0 0,'0'0'41'0'0,"-1"1"0"0"0,1-1-1 0 0,0 0 1 0 0,-1 1 0 0 0,1-1 0 0 0,-1 0 0 0 0,1 1 0 0 0,0-1 0 0 0,-1 0 0 0 0,1 0 0 0 0,-1 1 0 0 0,1-1 0 0 0,-1 0-1 0 0,1 0 1 0 0,-1 0 0 0 0,1 1 0 0 0,-1-1 0 0 0,1 0 0 0 0,-1 0 0 0 0,1 0 0 0 0,-1 0 0 0 0,1 0-41 0 0,10-3 1052 0 0,5 2-827 0 0,0-1 0 0 0,0-1 1 0 0,0 0-1 0 0,0-1 0 0 0,-1-1 1 0 0,3-1-226 0 0,-6 2 94 0 0,187-57 506 0 0,-62 21-2120 0 0,-130 38-7070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7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0 6824 0 0,'0'0'694'0'0,"0"0"-3"0"0,0 0 4 0 0,0 0-51 0 0,0 0-207 0 0,0 0-48 0 0,0 16 627 0 0,7 132 243 0 0,-8-110-983 0 0,-1 1 0 0 0,-6 32-276 0 0,4-51 95 0 0,0 0 1 0 0,-1 0 0 0 0,-3 5-96 0 0,7-21 25 0 0,0 1 1 0 0,1-1 0 0 0,-1 1-1 0 0,1-1 1 0 0,0 1 0 0 0,0-1-1 0 0,1 1 1 0 0,-1-1 0 0 0,1 0 0 0 0,0 1-26 0 0,2 23 200 0 0,-3-23-298 0 0,1-5 53 0 0,-1 0 1 0 0,0 1 0 0 0,0-1-1 0 0,0 1 1 0 0,0-1 0 0 0,0 0-1 0 0,0 1 1 0 0,0-1 0 0 0,0 1 0 0 0,0-1-1 0 0,0 1 1 0 0,0-1 0 0 0,0 1-1 0 0,0-1 1 0 0,0 0 0 0 0,0 1-1 0 0,0-1 1 0 0,0 1 0 0 0,0-1 0 0 0,-1 0-1 0 0,1 1 1 0 0,0-1 0 0 0,0 1-1 0 0,-1-1 1 0 0,1 0 0 0 0,0 1-1 0 0,0-1 1 0 0,-1 0 0 0 0,1 1 0 0 0,0-1-1 0 0,-1 0 1 0 0,1 1 44 0 0,-1-1-8885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7.7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6824 0 0,'3'-2'117'0'0,"1"1"0"0"0,-1-1-1 0 0,1 1 1 0 0,0 0 0 0 0,-1 0 0 0 0,1 0 0 0 0,0 1 0 0 0,0-1 0 0 0,0 1 0 0 0,1 0-117 0 0,0 0 85 0 0,-1 0 0 0 0,1-1 1 0 0,-1 1-1 0 0,0-1 1 0 0,1 0-1 0 0,1-2-85 0 0,14-4 230 0 0,0 0 0 0 0,1 0 0 0 0,6 1-230 0 0,31-10 163 0 0,-26 7-54 0 0,1 1 0 0 0,28-2-109 0 0,5-1 34 0 0,-12 4-71 0 0,0 2-1 0 0,1 2 1 0 0,24 3 37 0 0,-51 0-686 0 0,-22 0-5614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8.1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0 140 9240 0 0,'1'-2'9'0'0,"-1"1"1"0"0,0-1 0 0 0,0 0-1 0 0,1 0 1 0 0,-1 1 0 0 0,1-1-1 0 0,0 0 1 0 0,-1 1 0 0 0,1-1-1 0 0,0 1 1 0 0,0-1 0 0 0,0 1-1 0 0,0-1 1 0 0,0 1 0 0 0,0 0-1 0 0,0-1 1 0 0,1 1 0 0 0,-1 0-1 0 0,0 0 1 0 0,1 0 0 0 0,-1 0-1 0 0,1 0 1 0 0,0 0-10 0 0,6-4 97 0 0,0 1 1 0 0,0 1-1 0 0,1-1 0 0 0,2 1-97 0 0,16-7 149 0 0,10-9 147 0 0,0 1 0 0 0,1 3 0 0 0,4 0-296 0 0,-36 12 74 0 0,1 2 1 0 0,-1-1-1 0 0,1 1 1 0 0,-1 0-1 0 0,1 0 0 0 0,0 0 1 0 0,-1 1-1 0 0,1 0 1 0 0,0 1-1 0 0,-1 0 1 0 0,1 0-1 0 0,-1 0 1 0 0,1 1-1 0 0,-1-1 1 0 0,1 2-1 0 0,-1-1 1 0 0,0 1-1 0 0,0 0 0 0 0,0 0 1 0 0,3 2-75 0 0,6 5 260 0 0,-13-10-226 0 0,0 1-1 0 0,0 0 1 0 0,-1 0-1 0 0,1 0 1 0 0,0 0-1 0 0,-1 1 1 0 0,1-1-1 0 0,-1 0 0 0 0,1 1 1 0 0,-1-1-1 0 0,0 1 1 0 0,0-1-1 0 0,1 1 1 0 0,-1-1-1 0 0,0 1 1 0 0,-1 0-1 0 0,1 0 1 0 0,1 1-34 0 0,-1 0 38 0 0,-1-1 1 0 0,1 1-1 0 0,0-1 1 0 0,-1 1 0 0 0,0 0-1 0 0,1-1 1 0 0,-1 1-1 0 0,0 0 1 0 0,0-1 0 0 0,-1 1-1 0 0,1 0 1 0 0,0-1-1 0 0,-1 1 1 0 0,0 0 0 0 0,1-1-1 0 0,-2 2-38 0 0,-2 4 62 0 0,1-1 0 0 0,-2 0 0 0 0,1 0 0 0 0,-4 4-62 0 0,-12 19 85 0 0,17-24-69 0 0,0-1 0 0 0,0 0 0 0 0,-1 0 0 0 0,0 0 0 0 0,0-1 0 0 0,0 1 0 0 0,-1-1 0 0 0,0 0 0 0 0,1 0 0 0 0,-6 3-16 0 0,-34 33 144 0 0,39-36-298 0 0,0 0 0 0 0,1 0-1 0 0,0 1 1 0 0,-1-1 0 0 0,1 1-1 0 0,1 0 1 0 0,-1 0 0 0 0,1 0 0 0 0,0 0-1 0 0,0 1 1 0 0,0 0 154 0 0,2-5-9149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4:01:38.5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 10448 0 0,'0'0'31'0'0,"0"0"0"0"0,0 1 0 0 0,0-1 0 0 0,0 0 0 0 0,0 0 0 0 0,0 1 0 0 0,1-1 0 0 0,-1 0 1 0 0,0 1-1 0 0,0-1 0 0 0,0 0 0 0 0,0 0 0 0 0,0 1 0 0 0,0-1 0 0 0,1 0 0 0 0,-1 0 0 0 0,0 1 0 0 0,0-1 1 0 0,0 0-1 0 0,1 0 0 0 0,-1 1 0 0 0,0-1 0 0 0,0 0 0 0 0,1 0 0 0 0,-1 0 0 0 0,0 0 0 0 0,1 0 0 0 0,-1 1 0 0 0,0-1 1 0 0,0 0-1 0 0,1 0 0 0 0,-1 0 0 0 0,0 0-31 0 0,1 0 57 0 0,-1 0 0 0 0,1 0 0 0 0,-1 0 0 0 0,0 0 0 0 0,1 0 1 0 0,-1 0-1 0 0,0 0 0 0 0,1 0 0 0 0,-1 0 0 0 0,1 0 0 0 0,-1 0 0 0 0,0 0 0 0 0,1 0 1 0 0,-1 0-1 0 0,1 0 0 0 0,-1-1 0 0 0,0 1 0 0 0,1 0 0 0 0,-1 0 0 0 0,0 0 1 0 0,1-1-1 0 0,-1 1 0 0 0,0 0 0 0 0,0 0 0 0 0,1-1 0 0 0,-1 1 0 0 0,0 0 0 0 0,0-1 1 0 0,1 1-1 0 0,-1 0 0 0 0,0-1 0 0 0,0 1 0 0 0,0 0 0 0 0,0-1 0 0 0,1 1 0 0 0,-1-1 1 0 0,0 1-58 0 0,0 0 452 0 0,0 0 18 0 0,0-4 520 0 0,0 4-963 0 0,0 0-1 0 0,-1 0 1 0 0,1-1-1 0 0,0 1 1 0 0,0 0-1 0 0,0-1 0 0 0,0 1 1 0 0,0 0-1 0 0,0-1 1 0 0,0 1-1 0 0,0 0 1 0 0,0-1-1 0 0,0 1 1 0 0,0 0-1 0 0,0-1 0 0 0,0 1 1 0 0,0 0-1 0 0,0-1 1 0 0,1 1-1 0 0,-1 0 1 0 0,0-1-1 0 0,0 1 0 0 0,0 0 1 0 0,0 0-1 0 0,1-1 1 0 0,-1 1-1 0 0,0 0 1 0 0,0 0-1 0 0,0-1 1 0 0,1 1-1 0 0,-1 0 0 0 0,0 0 1 0 0,1 0-27 0 0,19 0-1439 0 0,-19 0-9223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2.0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1 6424 0 0,'0'0'217'0'0,"0"0"4"0"0,0 0-2 0 0,0 0 20 0 0,0 0 67 0 0,0 0 25 0 0,0 0-6 0 0,0 0 27 0 0,0 0 78 0 0,0 0 18 0 0,0 0 1 0 0,0 0-24 0 0,0 0-115 0 0,0 0-30 0 0,0 0 1 0 0,0 0-18 0 0,0 0-94 0 0,0 0-20 0 0,0 0-2 0 0,0 0-7 0 0,0 0-41 0 0,0 0-11 0 0,0 0 1 0 0,0 0 15 0 0,0 0 40 0 0,0 0 13 0 0,1 5-2 0 0,2 1-100 0 0,-2-4-26 0 0,0 0-1 0 0,-1 0 1 0 0,1 0 0 0 0,0 0-1 0 0,-1 0 1 0 0,1 1-1 0 0,-1-1 1 0 0,0 0 0 0 0,1 0-1 0 0,-1 1-28 0 0,0-2 178 0 0,0-1 0 0 0,0 0 8 0 0,0 12 347 0 0,11 85 376 0 0,-11-50-636 0 0,-3 0-1 0 0,-1-1 1 0 0,-9 37-273 0 0,9-61 17 0 0,2 0 1 0 0,-1 19-18 0 0,-1 24 42 0 0,-4-2 139 0 0,2 0-1 0 0,4 8-180 0 0,0-51 2 0 0,2-18 7 0 0,0 0 0 0 0,-1 1 0 0 0,1-1 0 0 0,0 0 0 0 0,0 0 0 0 0,0 1 0 0 0,1-1 0 0 0,-1 0 0 0 0,0 1 0 0 0,1-1-1 0 0,0 0 1 0 0,-1 0 0 0 0,1 0 0 0 0,0 1 0 0 0,0-1-9 0 0,0-1 18 0 0,-1 1 1 0 0,0-1-1 0 0,0 1 0 0 0,0-1 0 0 0,0 1 1 0 0,0-1-1 0 0,0 1 0 0 0,0-1 0 0 0,0 1 0 0 0,0-1 1 0 0,-1 1-1 0 0,1-1 0 0 0,0 1 0 0 0,-1-1 1 0 0,0 1-1 0 0,1-1 0 0 0,-1 0 0 0 0,0 1-18 0 0,-4 17 416 0 0,5-18-237 0 0,0 7 813 0 0,0-8-936 0 0,0-6-2179 0 0,0 6-9683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2.7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10 141 5520 0 0,'-10'-1'641'0'0,"12"-3"472"0"0,1-2-715 0 0,-2 5-136 0 0,-1 1-3 0 0,0 0-15 0 0,0 0-73 0 0,0 0-19 0 0,0-1 114 0 0,0 1 0 0 0,0-1 0 0 0,0 0 0 0 0,0 0 0 0 0,0 1 0 0 0,0-1 1 0 0,0 0-1 0 0,1 0 0 0 0,-1 1 0 0 0,0-1 0 0 0,1 0 0 0 0,-1 1 0 0 0,1-1 0 0 0,-1 0 1 0 0,1 0-267 0 0,7 1 90 0 0,12 1 19 0 0,0-1 1 0 0,-1-2-1 0 0,1 0 1 0 0,-1 0-1 0 0,10-4-109 0 0,-20 4 38 0 0,0 0-1 0 0,1 1 1 0 0,-1 0 0 0 0,9 0-38 0 0,23-2 58 0 0,56-22 77 0 0,-53 13-41 0 0,1 2 0 0 0,10 1-94 0 0,-45 7 23 0 0,-1 0 1 0 0,1-1-1 0 0,-1 0 0 0 0,8-3-23 0 0,-9 2 36 0 0,1 1 0 0 0,-1 1-1 0 0,1-1 1 0 0,0 1 0 0 0,8 0-36 0 0,11-2 64 0 0,-17 3-36 0 0,0 0 0 0 0,0 0 0 0 0,1 1 0 0 0,8 1-28 0 0,-12 0-219 0 0,0 0 0 0 0,1 0 0 0 0,-1 1 0 0 0,0 1 0 0 0,-1-1 0 0 0,1 1 0 0 0,0 0 0 0 0,1 2 219 0 0,-7-4-9025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3.2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2 4616 0 0,'8'0'368'0'0,"-7"-1"-311"0"0,-1 1 1 0 0,1 0-1 0 0,-1 0 1 0 0,0 0 0 0 0,1 0-1 0 0,-1-1 1 0 0,1 1-1 0 0,-1 0 1 0 0,1 0-1 0 0,-1 0 1 0 0,1 0 0 0 0,-1 0-1 0 0,1 0 1 0 0,-1 0-1 0 0,1 0 1 0 0,-1 0-1 0 0,0 1 1 0 0,1-1 0 0 0,-1 0-1 0 0,1 0 1 0 0,-1 0-1 0 0,1 0 1 0 0,-1 1 0 0 0,1-1-1 0 0,-1 0 1 0 0,0 0-1 0 0,1 1 1 0 0,-1-1-1 0 0,0 0 1 0 0,1 1 0 0 0,-1-1-1 0 0,0 0 1 0 0,1 1-1 0 0,-1-1 1 0 0,0 1-1 0 0,0-1 1 0 0,1 0 0 0 0,-1 1-1 0 0,0-1 1 0 0,0 1-1 0 0,0-1 1 0 0,0 1 0 0 0,0-1-1 0 0,0 1 1 0 0,1-1-1 0 0,-1 1 1 0 0,0-1-1 0 0,0 0 1 0 0,0 1 0 0 0,-1-1-1 0 0,1 1 1 0 0,0-1-1 0 0,0 1 1 0 0,0-1-1 0 0,0 1-57 0 0,-10 120 1640 0 0,6 14-1640 0 0,2-113 233 0 0,0 1-1 0 0,-2 10-232 0 0,-5 42 495 0 0,-2 46 260 0 0,-1 37 348 0 0,11-140-905 0 0,0-16-164 0 0,1 1 0 0 0,0-1 0 0 0,-1 1 0 0 0,1 0 0 0 0,1-1 0 0 0,-1 1 0 0 0,0 0 0 0 0,1-1 0 0 0,-1 2-34 0 0,3 23 448 0 0,-3-27-320 0 0,0 0-18 0 0,0 0-67 0 0,0 0-12 0 0,0 0 1 0 0,0 0 8 0 0,0 0 32 0 0,0 0 9 0 0,0 0 4 0 0,0 0-6 0 0,0 0-14 0 0,0 0-6 0 0,0 0 5 0 0,0 0 1 0 0,0 0-19 0 0,0-16-1865 0 0,0 15-7290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3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70 92 6128 0 0,'0'0'18'0'0,"0"0"0"0"0,0-1 0 0 0,0 1 0 0 0,0-1 1 0 0,0 1-1 0 0,0 0 0 0 0,0-1 0 0 0,0 1 0 0 0,0-1 0 0 0,0 1 0 0 0,0 0 1 0 0,1-1-1 0 0,-1 1 0 0 0,0-1 0 0 0,0 1 0 0 0,0 0 0 0 0,1-1 1 0 0,-1 1-1 0 0,0 0 0 0 0,0-1 0 0 0,1 1 0 0 0,-1 0 0 0 0,0 0 0 0 0,1-1 1 0 0,-1 1-1 0 0,0 0 0 0 0,1 0 0 0 0,-1 0 0 0 0,0-1 0 0 0,1 1 1 0 0,-1 0-1 0 0,1 0 0 0 0,-1 0 0 0 0,1 0-18 0 0,-1 0 27 0 0,1-1 0 0 0,-1 1 0 0 0,1 0 0 0 0,-1 0 0 0 0,1 0 0 0 0,-1-1 0 0 0,1 1 0 0 0,-1 0 0 0 0,1-1 0 0 0,-1 1 0 0 0,0 0 0 0 0,1-1 0 0 0,-1 1-1 0 0,1-1 1 0 0,-1 1 0 0 0,0-1 0 0 0,1 1 0 0 0,-1 0 0 0 0,0-1 0 0 0,0 1 0 0 0,1-1 0 0 0,-1 0 0 0 0,0 1 0 0 0,0-1 0 0 0,0 1 0 0 0,0-1 0 0 0,0 1 0 0 0,0-1 0 0 0,0 1 0 0 0,1-1 0 0 0,-2 1 0 0 0,1-1-27 0 0,1-8 110 0 0,-2 8-75 0 0,1 0-1 0 0,0 0 1 0 0,0-1-1 0 0,0 1 1 0 0,0 0-1 0 0,0 0 1 0 0,1-1-1 0 0,-1 1 1 0 0,0 0-1 0 0,0 0 1 0 0,1 0-1 0 0,-1 0 1 0 0,1 0-1 0 0,-1-1 1 0 0,1 1-1 0 0,0 0 1 0 0,-1 0-1 0 0,1 0 1 0 0,0 0-1 0 0,0 1 1 0 0,-1-1-1 0 0,1 0 1 0 0,1 0-35 0 0,13-17-231 0 0,-12 16 218 0 0,1 0-1 0 0,-1 1 1 0 0,1-1-1 0 0,-1 1 1 0 0,1 0-1 0 0,-1 0 1 0 0,1 0 0 0 0,-1 1-1 0 0,1-1 1 0 0,0 1-1 0 0,0 0 1 0 0,-1 0-1 0 0,1 0 1 0 0,0 0 13 0 0,-4 0-1 0 0,26-1-95 0 0,-19 1 82 0 0,-1-1 1 0 0,1 1-1 0 0,0 0 0 0 0,-1 0 0 0 0,1 0 0 0 0,-1 1 1 0 0,1 0-1 0 0,-1 1 0 0 0,1-1 0 0 0,-1 1 1 0 0,0 0-1 0 0,0 1 0 0 0,4 1 14 0 0,11 9-17 0 0,-15-9 11 0 0,0-1 0 0 0,0 1 1 0 0,-1 0-1 0 0,1 1 0 0 0,-1-1 0 0 0,0 1 1 0 0,4 4 5 0 0,-1 2 13 0 0,0 0 0 0 0,-1 0 0 0 0,0 0 0 0 0,0 1 0 0 0,0 3-13 0 0,-4-7 12 0 0,-2-6-1 0 0,1 0 0 0 0,-1 0 0 0 0,0 0 0 0 0,0 0 0 0 0,-1 0 0 0 0,1 1 0 0 0,0-1-1 0 0,-1 0 1 0 0,1 0 0 0 0,-1 1 0 0 0,0-1 0 0 0,0 0 0 0 0,0 1 0 0 0,0-1 0 0 0,0 0-1 0 0,0 1 1 0 0,-1-1 0 0 0,1 0 0 0 0,-1 1 0 0 0,0-1 0 0 0,1 0 0 0 0,-1 0 0 0 0,0 0-1 0 0,-1 1-10 0 0,-3 6 11 0 0,0 0-1 0 0,-1-1 0 0 0,0 1 0 0 0,0-1 1 0 0,-1-1-1 0 0,0 1 0 0 0,-1-1 1 0 0,-5 4-11 0 0,-13 9 8 0 0,-2-1 0 0 0,-2-1-8 0 0,-35 25 20 0 0,46-31-10 0 0,1-1 1 0 0,-2 0-1 0 0,-14 5-10 0 0,20-13 8 0 0,12-3-6 0 0,1 1-1 0 0,-1-1 1 0 0,1 0 0 0 0,-1 0 0 0 0,1 1-1 0 0,0-1 1 0 0,-1 1 0 0 0,1 0 0 0 0,0-1 0 0 0,-1 1-1 0 0,1 0 1 0 0,0-1 0 0 0,0 1 0 0 0,0 0-1 0 0,-1 1-1 0 0,0 0 43 0 0,0-1-1 0 0,0 1 0 0 0,0-1 0 0 0,-1 1 0 0 0,1-1 0 0 0,0 0 0 0 0,-1 0 0 0 0,1 0 1 0 0,-3 1-43 0 0,3-1 84 0 0,-1-1 1 0 0,1 1 0 0 0,0 0 0 0 0,0 0-1 0 0,-1 1 1 0 0,1-1 0 0 0,0 0-1 0 0,0 1 1 0 0,0-1 0 0 0,1 1 0 0 0,-1-1-1 0 0,-1 3-84 0 0,-9 19 1708 0 0,12-22-1689 0 0,0 0 0 0 0,-1 0 0 0 0,1-1 0 0 0,0 1 0 0 0,0 0 0 0 0,0 0 0 0 0,0 0 0 0 0,0-1 0 0 0,0 1 0 0 0,0 0 0 0 0,0 0 1 0 0,1-1-1 0 0,-1 1 0 0 0,0 0 0 0 0,0 0 0 0 0,1-1 0 0 0,-1 1 0 0 0,0 0 0 0 0,1 0 0 0 0,-1-1 0 0 0,1 1 0 0 0,-1-1 0 0 0,1 1 0 0 0,-1 0 0 0 0,1-1 0 0 0,-1 1 0 0 0,1-1 0 0 0,0 1 0 0 0,-1-1 0 0 0,1 1 0 0 0,0-1 0 0 0,-1 0 0 0 0,1 1 0 0 0,1-1-19 0 0,5 4 17 0 0,1 0 0 0 0,-1 1 1 0 0,0 0-1 0 0,2 2-17 0 0,22 15 51 0 0,103 43 245 0 0,-102-49-170 0 0,-23-12-53 0 0,0 0 0 0 0,0 1 1 0 0,0 0-1 0 0,-1 1 0 0 0,0-1 0 0 0,6 7-73 0 0,-11-10 65 0 0,0 0 0 0 0,0 0-1 0 0,1 0 1 0 0,-1 0-1 0 0,0-1 1 0 0,1 1 0 0 0,-1-1-1 0 0,1 0 1 0 0,-1 0-1 0 0,1 0 1 0 0,-1-1 0 0 0,1 1-1 0 0,0-1 1 0 0,-1 0 0 0 0,4 0-65 0 0,-6 0 10 0 0,-1 1 0 0 0,1-1 0 0 0,-1 0 0 0 0,1 0 1 0 0,-1 0-1 0 0,1 1 0 0 0,-1-1 0 0 0,1 0 0 0 0,-1 0 1 0 0,0 1-1 0 0,1-1 0 0 0,-1 1 0 0 0,1-1 0 0 0,-1 0 0 0 0,0 1 1 0 0,1-1-1 0 0,-1 1 0 0 0,0-1 0 0 0,1 1 0 0 0,-1-1 1 0 0,0 1-1 0 0,0-1 0 0 0,0 1 0 0 0,1-1 0 0 0,-1 1 1 0 0,0 0-11 0 0,0-1 15 0 0,0 1 0 0 0,0-1 0 0 0,1 1 0 0 0,-1-1 0 0 0,0 1 0 0 0,0 0 0 0 0,1-1 0 0 0,-1 1 0 0 0,0-1 0 0 0,1 1 0 0 0,-1-1 0 0 0,1 1 1 0 0,-1-1-1 0 0,0 1 0 0 0,1-1 0 0 0,-1 0 0 0 0,1 1 0 0 0,-1-1 0 0 0,1 0 0 0 0,-1 1 0 0 0,1-1 0 0 0,0 0 0 0 0,-1 0 0 0 0,1 1 0 0 0,-1-1 0 0 0,1 0 1 0 0,0 0-16 0 0,-1 13 168 0 0,0-12-2016 0 0,0-1-7424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3.5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0 314 1104 0 0,'0'-1'52'0'0,"2"-14"4926"0"0,11 13-3704 0 0,-11 2-1549 0 0,31-18 638 0 0,0 7-190 0 0,-13 5 20 0 0,-1-1 0 0 0,0-1 0 0 0,4-3-193 0 0,85-47 1822 0 0,13 0-1822 0 0,-63 31 401 0 0,39-15 296 0 0,-67 30-513 0 0,-2 1 349 0 0,25-7-533 0 0,-44 16 81 0 0,1 0-1 0 0,0 0 0 0 0,-1 1 1 0 0,1 0-1 0 0,0 1 0 0 0,0 0 1 0 0,7 1-81 0 0,-15-1-57 0 0,0 1 1 0 0,1 0-1 0 0,-1-1 1 0 0,0 1-1 0 0,0 0 1 0 0,0 0-1 0 0,0 0 1 0 0,0 0-1 0 0,0 1 1 0 0,0-1 56 0 0,1 1-919 0 0,-2-1-6917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4.5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6928 0 0,'1'0'25'0'0,"-1"0"0"0"0,1 0 0 0 0,0 0 0 0 0,-1 0 1 0 0,1 0-1 0 0,-1 0 0 0 0,1 0 0 0 0,0 0 0 0 0,-1 0 0 0 0,1 1 1 0 0,0-1-1 0 0,-1 0 0 0 0,1 0 0 0 0,-1 1 0 0 0,1-1 1 0 0,0 0-1 0 0,-1 1 0 0 0,1-1 0 0 0,-1 0 0 0 0,1 1 0 0 0,-1-1 1 0 0,1 1-1 0 0,-1-1 0 0 0,0 1 0 0 0,1 0-25 0 0,0 15 964 0 0,-1-5-789 0 0,1 11-162 0 0,1-1 1 0 0,3 13-14 0 0,-2-13 19 0 0,0 1 0 0 0,-1 14-19 0 0,-2-27 5 0 0,-1 9 44 0 0,1-1 1 0 0,1 1-1 0 0,0 0 1 0 0,2 0-1 0 0,0-1 0 0 0,1 1 1 0 0,0-1-1 0 0,3 4-49 0 0,0-3 120 0 0,3 7 112 0 0,0-2 1 0 0,9 13-233 0 0,-16-30 67 0 0,1 0-1 0 0,0 0 0 0 0,0-1 1 0 0,0 0-1 0 0,1 0 1 0 0,-1 0-1 0 0,1 0 1 0 0,1-1-1 0 0,-1 1 1 0 0,1-1-1 0 0,-1-1 1 0 0,2 1-67 0 0,24 14 426 0 0,-21-11-173 0 0,0-2 0 0 0,1 1 1 0 0,8 2-254 0 0,-14-6 73 0 0,-1-1 1 0 0,0 0-1 0 0,0 0 0 0 0,0 0 1 0 0,0-1-1 0 0,1 0 0 0 0,-1 0 1 0 0,0 0-1 0 0,1 0 1 0 0,-1 0-1 0 0,0-1 0 0 0,3-1-73 0 0,4 0 113 0 0,3-1 66 0 0,-1-1 0 0 0,0 0-1 0 0,0-1 1 0 0,2-1-179 0 0,-10 3 35 0 0,0 1 0 0 0,-1-1 0 0 0,0 0 1 0 0,1 0-1 0 0,-1-1 0 0 0,0 1 0 0 0,-1-1 0 0 0,1 0 0 0 0,-1 0 0 0 0,0 0 0 0 0,0-1 0 0 0,0 1 0 0 0,0-1-35 0 0,43-94 571 0 0,-42 89-511 0 0,-1-1 1 0 0,0 1 0 0 0,0-1-1 0 0,-1 0 1 0 0,0 0 0 0 0,-1 0-1 0 0,0 0 1 0 0,-1 0-1 0 0,0 0 1 0 0,-1-8-61 0 0,0 5 75 0 0,1 1 0 0 0,0-1 0 0 0,1 0 0 0 0,1 0 0 0 0,0 0 0 0 0,2-4-75 0 0,-3 13 36 0 0,0 1 0 0 0,-1-1 0 0 0,1 0 0 0 0,-1 0 1 0 0,0 0-1 0 0,0-2-36 0 0,1-22 383 0 0,-1 28-373 0 0,1 0-1 0 0,-1 0 1 0 0,0 0 0 0 0,1 0 0 0 0,-1 0-1 0 0,1 1 1 0 0,-1-1 0 0 0,1 0 0 0 0,-1 0 0 0 0,1 1-1 0 0,-1-1 1 0 0,1 0 0 0 0,0 1 0 0 0,-1-1-1 0 0,1 0-9 0 0,0 1 5 0 0,-1-1 0 0 0,1 1 0 0 0,0-1 0 0 0,-1 1 0 0 0,1-1 0 0 0,-1 0 0 0 0,1 1 0 0 0,-1-1-1 0 0,0 0 1 0 0,1 1 0 0 0,-1-1 0 0 0,0 0 0 0 0,1 0 0 0 0,-1 1 0 0 0,0-1 0 0 0,0 0 0 0 0,1 0-1 0 0,-1 1 1 0 0,0-1 0 0 0,0 0 0 0 0,0 0-5 0 0,3-17 103 0 0,0 12-50 0 0,2 11 35 0 0,8 30 115 0 0,-7-22-134 0 0,-1 1 1 0 0,0 0 0 0 0,0 0-1 0 0,-1 1 1 0 0,-1-1 0 0 0,-1 1-1 0 0,1 8-69 0 0,0 1 109 0 0,2 0-1 0 0,1 3-108 0 0,29 109 654 0 0,-14-90-559 0 0,-17-38-56 0 0,1 1-1 0 0,-1 0 1 0 0,-1 1 0 0 0,0-1-1 0 0,2 5-38 0 0,1 6 84 0 0,0 5-16 0 0,-6-25-67 0 0,0 0 0 0 0,0 0 0 0 0,0 1 0 0 0,0-1 0 0 0,0 0 0 0 0,0 0 0 0 0,0 1 0 0 0,0-1-1 0 0,0 0 1 0 0,0 0 0 0 0,0 1 0 0 0,0-1 0 0 0,0 0 0 0 0,0 0 0 0 0,0 1 0 0 0,0-1 0 0 0,0 0-1 0 0,0 0 1 0 0,1 0 0 0 0,-1 1 0 0 0,0-1 0 0 0,0 0 0 0 0,0 0 0 0 0,0 0 0 0 0,0 0 0 0 0,1 1-1 0 0,-1-1 1 0 0,0 0 0 0 0,0 0 0 0 0,0 0 0 0 0,1 0 0 0 0,-1 0 0 0 0,0 0 0 0 0,0 0 0 0 0,1 1-1 0 0,-1-1 1 0 0,0 0 0 0 0,0 0 0 0 0,1 0 0 0 0,-1 0 0 0 0,0 0 0 0 0,0 0 0 0 0,1 0-1 0 0,-1 0 0 0 0,0 0 1 0 0,0 0 0 0 0,1 0 0 0 0,-1 0-1 0 0,0 0 1 0 0,0 0 0 0 0,1 0-1 0 0,-1 0 1 0 0,0 0 0 0 0,0 0 0 0 0,1 0-1 0 0,-1 0 1 0 0,0 0 0 0 0,0 1-1 0 0,0-1 1 0 0,1 0 0 0 0,-1 0 0 0 0,0 0-1 0 0,0 0 1 0 0,0 0 0 0 0,1 1 0 0 0,-1-1-1 0 0,0 0 1 0 0,0 0 0 0 0,0 0-1 0 0,0 1 1 0 0,0-1 0 0 0,0 0 0 0 0,1 0-1 0 0,-1 1 1 0 0,0-1 0 0 0,0 0 0 0 0,0 0-1 0 0,0 1 1 0 0,0-1 0 0 0,0 0-1 0 0,0 0 1 0 0,0 1 0 0 0,0-1 0 0 0,0 0-1 0 0,0 0 1 0 0,0 1 0 0 0,0-1-1 0 0,4-1 420 0 0,-3 1-496 0 0,-1 0-1 0 0,0 0 1 0 0,1 0-1 0 0,-1 0 1 0 0,1 0-1 0 0,-1 0 0 0 0,0 0 1 0 0,1 0-1 0 0,-1 0 1 0 0,0 0-1 0 0,1 0 1 0 0,-1 0-1 0 0,0 0 0 0 0,1 0 1 0 0,-1 0-1 0 0,1 0 1 0 0,-1 0-1 0 0,0-1 0 0 0,1 1 1 0 0,-1 0-1 0 0,0 0 1 0 0,0 0-1 0 0,1-1 1 0 0,-1 1-1 0 0,0 0 0 0 0,1 0 1 0 0,-1-1-1 0 0,0 1 1 0 0,0 0-1 0 0,0-1 1 0 0,1 1-1 0 0,-1 0 0 0 0,0 0 1 0 0,0-1-1 0 0,0 1 1 0 0,0-1-1 0 0,0 1 0 0 0,1 0 78 0 0,-1-1-11581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4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0,'0'19'3392'0'0,"2"32"-2528"0"0,1 1 0 0 0,8 34-864 0 0,15 104 821 0 0,-20-82-290 0 0,-10-81-1826 0 0,4-27-7786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5.2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8640 0 0,'0'0'59'0'0,"0"-1"1"0"0,1 1-1 0 0,-1-1 1 0 0,0 1-1 0 0,0-1 1 0 0,0 1-1 0 0,0-1 1 0 0,1 1-1 0 0,-1-1 1 0 0,0 1-1 0 0,1-1 1 0 0,-1 1-1 0 0,0-1 1 0 0,1 1-1 0 0,-1-1 1 0 0,0 1-1 0 0,1 0 1 0 0,-1-1-1 0 0,1 1 1 0 0,-1 0-1 0 0,1-1 1 0 0,-1 1-1 0 0,1 0 1 0 0,-1 0-1 0 0,1-1 1 0 0,-1 1-1 0 0,1 0 1 0 0,-1 0-1 0 0,1 0 1 0 0,-1 0-1 0 0,1 0 1 0 0,-1 0-1 0 0,1 0 1 0 0,-1 0-1 0 0,1 0 0 0 0,0 0 1 0 0,-1 0-1 0 0,1 0-59 0 0,1 0 78 0 0,-1 0 0 0 0,1 0 0 0 0,-1-1-1 0 0,1 1 1 0 0,-1 0 0 0 0,1-1-1 0 0,-1 1 1 0 0,1-1 0 0 0,-1 0-1 0 0,1 1 1 0 0,-1-1 0 0 0,0 0-1 0 0,1 0-77 0 0,7-4 73 0 0,0 0 0 0 0,0 0 0 0 0,1 1 0 0 0,0 0 0 0 0,0 0 0 0 0,0 2 0 0 0,0-1 0 0 0,0 1 0 0 0,5 0-73 0 0,-11 1 15 0 0,79-14 144 0 0,1 4 0 0 0,1 3 0 0 0,-1 4 0 0 0,11 4-159 0 0,-80 2 34 0 0,0-1 0 0 0,-1 2 0 0 0,2 0-34 0 0,-6 0-287 0 0,1-1 0 0 0,-1 0 0 0 0,1-1-1 0 0,-1-1 1 0 0,1 1 0 0 0,9-2 287 0 0,5-4-8285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5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6728 0 0,'4'27'4734'0'0,"-4"-26"-4459"0"0,0-1-31 0 0,0 0-136 0 0,0 0-102 0 0,0 0 0 0 0,0 0-1 0 0,-1 0 1 0 0,1 0 0 0 0,0 0 0 0 0,0 1 0 0 0,0-1 0 0 0,-1 0-1 0 0,1 0 1 0 0,0 0 0 0 0,0 0 0 0 0,0 0 0 0 0,0 1-1 0 0,0-1 1 0 0,-1 0 0 0 0,1 0 0 0 0,0 0 0 0 0,0 0 0 0 0,0 1-1 0 0,0-1 1 0 0,0 0 0 0 0,0 0 0 0 0,0 0 0 0 0,-1 1-1 0 0,1-1 1 0 0,0 0 0 0 0,0 0 0 0 0,0 1 0 0 0,0-1 0 0 0,0 0-1 0 0,0 0 1 0 0,0 0 0 0 0,0 1 0 0 0,0-1 0 0 0,0 0 0 0 0,1 0-1 0 0,-1 1 1 0 0,0-1 0 0 0,0 0 0 0 0,0 0 0 0 0,0 1-6 0 0,19 137 637 0 0,-13-88-506 0 0,-4-33-79 0 0,-1 5 69 0 0,2 0-1 0 0,1 0 1 0 0,0 0-1 0 0,2-1 1 0 0,0 0-1 0 0,2 0 1 0 0,2 3-121 0 0,-1-2 266 0 0,-8-18-111 0 0,1 1-1 0 0,0-1 0 0 0,0 1 0 0 0,1-1 0 0 0,-1 0 1 0 0,2 2-155 0 0,0 9 421 0 0,-4-14-471 0 0,0 0 0 0 0,0-1 0 0 0,-1 1 0 0 0,1-1 0 0 0,0 1 1 0 0,0 0-1 0 0,0-1 0 0 0,0 1 0 0 0,1 0 0 0 0,-1-1 0 0 0,0 1 1 0 0,0-1-1 0 0,0 1 0 0 0,0 0 0 0 0,1-1 0 0 0,-1 1 0 0 0,0-1 1 0 0,0 1-1 0 0,1-1 0 0 0,-1 1 0 0 0,1-1 0 0 0,-1 1 0 0 0,0-1 1 0 0,1 1-1 0 0,-1-1 0 0 0,1 1 0 0 0,-1-1 0 0 0,1 0 0 0 0,-1 1 0 0 0,1-1 1 0 0,-1 0-1 0 0,1 1 0 0 0,0-1 0 0 0,-1 0 0 0 0,1 0 0 0 0,-1 1 1 0 0,1-1-1 0 0,0 0 0 0 0,0 0 50 0 0,-1 0-9765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5.9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9440 0 0,'0'1'100'0'0,"1"1"1"0"0,-1 0 0 0 0,0 0-1 0 0,1 0 1 0 0,-1 0 0 0 0,1 0-1 0 0,0-1 1 0 0,-1 1-1 0 0,1 0 1 0 0,0 0 0 0 0,0-1-1 0 0,1 2-100 0 0,8 16 883 0 0,18 66 410 0 0,-12-32-918 0 0,12 21-375 0 0,-21-54 3 0 0,-1-1 0 0 0,0 1 0 0 0,0 12-3 0 0,-2-12 11 0 0,1-1-1 0 0,1 1 0 0 0,4 9-10 0 0,-5-18 8 0 0,0 0-1 0 0,-1 0 0 0 0,0 1 0 0 0,-1 0 0 0 0,0 0 1 0 0,-1-1-1 0 0,0 6-7 0 0,-1-10 39 0 0,0 1 0 0 0,0-1-1 0 0,1 0 1 0 0,0 0 0 0 0,1 0 0 0 0,-1 0 0 0 0,5 6-39 0 0,-4-5 149 0 0,1 1 0 0 0,-1-1 0 0 0,0 1 0 0 0,1 4-149 0 0,-2-2 157 0 0,-1-4 49 0 0,1-1-1 0 0,-1 1 1 0 0,0-1-1 0 0,-1 1 1 0 0,0 0-1 0 0,0-1 1 0 0,0 1-1 0 0,-1 3-205 0 0,-8-10-1998 0 0,8 0-7978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6.3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86 10040 0 0,'6'-1'158'0'0,"0"0"1"0"0,-1 0 0 0 0,1 0-1 0 0,-1 0 1 0 0,0-1 0 0 0,1 0-1 0 0,-1 0 1 0 0,0-1 0 0 0,0 1-1 0 0,4-3-158 0 0,-1 0 262 0 0,0 1 0 0 0,0 0-1 0 0,1 1 1 0 0,-1-1-1 0 0,6 0-261 0 0,10-1 128 0 0,20-6 89 0 0,1 3-1 0 0,1 1 0 0 0,0 2 1 0 0,2 2-217 0 0,16 2 44 0 0,-18 0-1803 0 0,14 3 1759 0 0,-52-2-8733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6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44 7432 0 0,'-6'-19'1733'0'0,"5"17"-1484"0"0,-1 0 0 0 0,2 0 1 0 0,-1-1-1 0 0,0 1 1 0 0,0 0-1 0 0,1 0 0 0 0,-1-1 1 0 0,1 1-1 0 0,-1-3-249 0 0,-5 100 1454 0 0,-2 16-1295 0 0,6-73 21 0 0,-1 0-1 0 0,-4 9-179 0 0,2-9 171 0 0,1 0-1 0 0,1 10-170 0 0,5 26 585 0 0,-1-17-310 0 0,-4 40-275 0 0,-3-66 612 0 0,5-28-2481 0 0,0-3-7656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7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4912 0 0,'2'0'187'0'0,"0"-1"1"0"0,0 0 0 0 0,0 0-1 0 0,1 1 1 0 0,-1 0-1 0 0,0-1 1 0 0,1 1-1 0 0,-1 0 1 0 0,0 0 0 0 0,1 0-1 0 0,-1 0 1 0 0,2 1-188 0 0,19-2 1502 0 0,-6-1-1135 0 0,-1 0-1 0 0,1 1 1 0 0,12 0-367 0 0,30-2 97 0 0,21-8 53 0 0,0-4 0 0 0,-2-3 0 0 0,5-6-150 0 0,-33 11 385 0 0,1 1 0 0 0,37-3-385 0 0,87 2 711 0 0,-148 9-897 0 0,0 1 0 0 0,0 1 0 0 0,0 2 1 0 0,0 1-1 0 0,21 3 186 0 0,-25 2-7760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7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1 8032 0 0,'-1'7'189'0'0,"1"0"0"0"0,-1-1 0 0 0,-1 1 0 0 0,1 0 0 0 0,-1 0 1 0 0,-1-1-1 0 0,1 1 0 0 0,-1-1-189 0 0,-27 53 2399 0 0,15-32-1869 0 0,-22 34-210 0 0,26-45-245 0 0,1 1 1 0 0,1-1-1 0 0,0 2 1 0 0,-6 16-76 0 0,-23 72 150 0 0,24-67 7 0 0,11-31-53 0 0,0-1-1 0 0,0 1 0 0 0,1 0 1 0 0,0-1-1 0 0,0 1 0 0 0,1 0 1 0 0,0 0-1 0 0,0 2-103 0 0,1 1 169 0 0,0 3 118 0 0,0-20-87 0 0,1 4-191 0 0,0 0 0 0 0,0 0 0 0 0,0 1 0 0 0,0-1 0 0 0,0 0 0 0 0,0 1 0 0 0,0-1 0 0 0,1 1 0 0 0,-1-1 0 0 0,0 1 0 0 0,1 0 0 0 0,0 0 0 0 0,0-1-9 0 0,5-5 13 0 0,17-31-1865 0 0,-21 33-7552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7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7528 0 0,'0'0'225'0'0,"0"0"4"0"0,0 2 366 0 0,0-2-530 0 0,0 0 77 0 0,0 0 19 0 0,1 7 163 0 0,1 2-243 0 0,0-1-1 0 0,1 1 1 0 0,0-1 0 0 0,0 0-1 0 0,1 0 1 0 0,1 2-81 0 0,10 22 224 0 0,-3 3 20 0 0,0-1 208 0 0,1-1-1 0 0,2 0 1 0 0,14 23-452 0 0,-1-12 264 0 0,38 65 798 0 0,-3 6-1062 0 0,-14-38 283 0 0,-8-5 506 0 0,-37-66-705 0 0,9 13 504 0 0,-13-19-581 0 0,0 1 0 0 0,0-1-1 0 0,0 0 1 0 0,0 1-1 0 0,1-1 1 0 0,-1 0 0 0 0,0 0-1 0 0,0 1 1 0 0,0-1 0 0 0,0 0-1 0 0,0 1 1 0 0,0-1 0 0 0,0 0-1 0 0,0 1 1 0 0,0-1 0 0 0,0 0-1 0 0,0 0 1 0 0,0 1-1 0 0,0-1 1 0 0,0 0 0 0 0,0 1-1 0 0,0-1 1 0 0,0 0 0 0 0,-1 1-1 0 0,1-1 1 0 0,0 0 0 0 0,0 0-1 0 0,0 1 1 0 0,0-1 0 0 0,-1 0-1 0 0,1 0 1 0 0,0 1-1 0 0,0-1 1 0 0,0 0 0 0 0,-1 0-1 0 0,1 0 1 0 0,0 1 0 0 0,0-1-1 0 0,-1 0 1 0 0,1 0 0 0 0,0 0-1 0 0,-1 0 1 0 0,1 0 0 0 0,0 1-1 0 0,0-1 1 0 0,-1 0-1 0 0,1 0 1 0 0,0 0 0 0 0,-1 0-1 0 0,1 0 1 0 0,0 0 0 0 0,-1 0-1 0 0,1 0 1 0 0,0 0 0 0 0,-1 0-1 0 0,1 0 1 0 0,0-1-7 0 0,-1 1 40 0 0,1 0 8 0 0,0 0 7 0 0,-5-3-1870 0 0,4 2-7730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3.8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0,'3'4'105'0'0,"-1"-1"0"0"0,0 0 0 0 0,0 0 0 0 0,0 1 0 0 0,-1-1 0 0 0,1 0 0 0 0,-1 1 0 0 0,0 0 0 0 0,1-1 0 0 0,-2 1 1 0 0,1 0-1 0 0,0 0 0 0 0,-1 0 0 0 0,0 2-105 0 0,-1 62 2337 0 0,0-35-1811 0 0,-1 584 460 0 0,2-613-933 0 0,0 0 0 0 0,1 0 1 0 0,-1 0-1 0 0,1-1 0 0 0,0 1 1 0 0,0 0-1 0 0,1 0 0 0 0,-1-1 1 0 0,1 1-1 0 0,-1 0 1 0 0,2 1-54 0 0,0 0 69 0 0,-2-3-20 0 0,-1 0 0 0 0,1 0 1 0 0,-1 0-1 0 0,0 1 0 0 0,1-1 1 0 0,-1 0-1 0 0,0 0 1 0 0,0 0-1 0 0,-1 0 0 0 0,1 0-49 0 0,0 4 141 0 0,0-5-31 0 0,0-1-29 0 0,0-4 310 0 0,0 6-99 0 0,0-8-2064 0 0,0 5-6612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8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88 6928 0 0,'1'-2'102'0'0,"0"-1"0"0"0,1 1 0 0 0,-1 0 0 0 0,1 0-1 0 0,-1 0 1 0 0,1 0 0 0 0,0 0 0 0 0,0 0 0 0 0,0 0 0 0 0,0 1 0 0 0,0-1 0 0 0,0 1 0 0 0,0-1 0 0 0,1 1 0 0 0,-1 0 0 0 0,0 0 0 0 0,1 0 0 0 0,-1 0 0 0 0,1 0 0 0 0,-1 0-1 0 0,1 1 1 0 0,1-1-102 0 0,84-12 1977 0 0,-52 8-1615 0 0,-1 0 1 0 0,6-4-363 0 0,-4 1 168 0 0,1 2 0 0 0,0 2 1 0 0,0 2-1 0 0,32 2-168 0 0,43 6-1109 0 0,-97-6-7063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8.5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9848 0 0,'3'0'109'0'0,"-1"1"0"0"0,1-1 0 0 0,-1 1 0 0 0,1 0 0 0 0,0-1 0 0 0,-1 1 0 0 0,0 0 0 0 0,1 1 0 0 0,-1-1 0 0 0,0 0 0 0 0,1 1 0 0 0,-1-1 0 0 0,0 1 0 0 0,0 0 0 0 0,0-1 0 0 0,0 1 0 0 0,-1 0 1 0 0,1 0-1 0 0,0 0 0 0 0,-1 1 0 0 0,0-1-109 0 0,5 7 406 0 0,-1 0 0 0 0,0 0 0 0 0,-1 0 0 0 0,0 0 0 0 0,0 1-406 0 0,12 43 195 0 0,-2 0 1 0 0,3 27-196 0 0,8 35 225 0 0,-17-87 224 0 0,-1 1 1 0 0,-1 0-1 0 0,-2 0 1 0 0,-1 0-1 0 0,-1 6-449 0 0,10-169 512 0 0,-6 79-2729 0 0,0 0-8741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9.0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26 8336 0 0,'0'-1'19'0'0,"1"0"1"0"0,-1 1-1 0 0,1-1 1 0 0,-1 0 0 0 0,1 0-1 0 0,-1 1 1 0 0,1-1-1 0 0,0 0 1 0 0,-1 1-1 0 0,1-1 1 0 0,0 1 0 0 0,0-1-1 0 0,-1 1 1 0 0,1-1-1 0 0,0 1 1 0 0,0-1-1 0 0,0 1 1 0 0,-1 0-1 0 0,1-1 1 0 0,0 1 0 0 0,0 0-1 0 0,0 0 1 0 0,0 0-1 0 0,0 0 1 0 0,0 0-1 0 0,0 0 1 0 0,-1 0 0 0 0,1 0-1 0 0,1 0-19 0 0,37 0 675 0 0,-29 0-597 0 0,7-1-91 0 0,-1 0 1 0 0,16-4 12 0 0,-20 2-12 0 0,1 2 1 0 0,0-1-1 0 0,0 2 1 0 0,0-1-1 0 0,6 2 12 0 0,5 1-31 0 0,0-1 0 0 0,-1-2 0 0 0,16-1 31 0 0,-29 2-8 0 0,1 0 0 0 0,-1 1 0 0 0,10 1 8 0 0,20 2 16 0 0,-31-4 40 0 0,1 0 0 0 0,-1 0 0 0 0,0 1 0 0 0,1 1 1 0 0,-1-1-1 0 0,0 2 0 0 0,9 2-56 0 0,14 3 169 0 0,-27-7-132 0 0,-1-1-1 0 0,1 1 1 0 0,-1 0 0 0 0,0 0-1 0 0,1 1 1 0 0,-1 0-1 0 0,0-1 1 0 0,0 1 0 0 0,0 0-1 0 0,0 1 1 0 0,0-1 0 0 0,-1 1-1 0 0,1 0-36 0 0,24 22 266 0 0,17 17 333 0 0,-42-38-531 0 0,0 0 1 0 0,0 0 0 0 0,0 0 0 0 0,0 1-1 0 0,0-1 1 0 0,-1 1 0 0 0,0-1 0 0 0,0 1 0 0 0,0 0-1 0 0,0 1-68 0 0,-2-3 30 0 0,1 0-1 0 0,-1 1 1 0 0,0-1-1 0 0,0 0 1 0 0,0 0-1 0 0,0 0 1 0 0,-1 1-1 0 0,1-1 1 0 0,-1 0-1 0 0,0 0 1 0 0,0 0-1 0 0,0 0 1 0 0,0 0-1 0 0,0 0 1 0 0,-1 0-1 0 0,0 0 1 0 0,1 0-1 0 0,-1-1 1 0 0,0 1 0 0 0,0-1-1 0 0,0 1 1 0 0,-1-1-1 0 0,1 0 1 0 0,-1 0-30 0 0,-8 8 81 0 0,-1-1 0 0 0,0-1 1 0 0,-1 0-1 0 0,-9 4-81 0 0,16-8 78 0 0,-8 2 18 0 0,1 0-1 0 0,-1-1 0 0 0,-11 3-95 0 0,-32 12 110 0 0,52-17-57 0 0,-1 0 0 0 0,-1-1 0 0 0,1 0 0 0 0,0 0 0 0 0,-1-1 0 0 0,1 1-1 0 0,0-1 1 0 0,-1-1 0 0 0,-3 1-53 0 0,2-2 463 0 0,16 1-22 0 0,36-8-439 0 0,-36 5 13 0 0,1 2 0 0 0,-1-1 0 0 0,1 1 0 0 0,-1 0 0 0 0,1 0 0 0 0,0 1 0 0 0,-1 1 0 0 0,3 0-15 0 0,29 4 78 0 0,-3 0 34 0 0,23 7-112 0 0,20 19 23 0 0,-77-30-22 0 0,1 1 0 0 0,-1-1-1 0 0,1 1 1 0 0,-1 0 0 0 0,0 0 0 0 0,0 0 0 0 0,0 0 0 0 0,0 1-1 0 0,0-1 1 0 0,0 1 0 0 0,-1 0 0 0 0,1 0 0 0 0,1 2-1 0 0,13 14 1 0 0,-15-18 0 0 0,-1 1 1 0 0,0-1-1 0 0,0 0 1 0 0,0 0-1 0 0,-1 0 1 0 0,1 1-1 0 0,0-1 0 0 0,0 1 1 0 0,-1-1-1 0 0,1 0 1 0 0,-1 1-1 0 0,1-1 1 0 0,-1 1-1 0 0,0-1 1 0 0,1 1-1 0 0,-1 0 0 0 0,0-1 1 0 0,0 1-1 0 0,0-1 1 0 0,0 1-1 0 0,0-1 1 0 0,-1 1-1 0 0,1-1 0 0 0,0 1 1 0 0,-1-1-1 0 0,1 1 1 0 0,-1-1-1 0 0,0 1 1 0 0,1-1-1 0 0,-1 0 1 0 0,0 1-1 0 0,0-1 0 0 0,0 0 1 0 0,0 1-1 0 0,0-1 1 0 0,0 0-1 0 0,0 0-1 0 0,-7 8 7 0 0,0 0 0 0 0,-1-1 0 0 0,0-1 1 0 0,-7 6-8 0 0,5-5-2 0 0,-1 3 7 0 0,-1-1-1 0 0,-1-1 1 0 0,0 0 0 0 0,0 0 0 0 0,-11 3-5 0 0,-14 8 18 0 0,26-13-7 0 0,-1 0 0 0 0,-1-1 0 0 0,1 0 0 0 0,-1-1 0 0 0,-8 1-11 0 0,13-3 11 0 0,1 0 0 0 0,-1 0 0 0 0,1 1 0 0 0,-3 1-11 0 0,-24 10 35 0 0,32-14-31 0 0,1-1 0 0 0,-1 1 0 0 0,1-1 0 0 0,-1 0 0 0 0,0 0 1 0 0,1 0-1 0 0,-1 0 0 0 0,1-1 0 0 0,-2 0-4 0 0,1 1 3 0 0,1-1 0 0 0,0 1 0 0 0,-1 0 0 0 0,1 0 0 0 0,0 0 0 0 0,-1 0 0 0 0,1 0 0 0 0,0 1 0 0 0,-4 0-3 0 0,5 0 0 0 0,0-1 1 0 0,-1 0-1 0 0,1 1 0 0 0,-1-1 1 0 0,1 0-1 0 0,0-1 1 0 0,-1 1-1 0 0,1 0 0 0 0,0 0 1 0 0,-1-1-1 0 0,1 0 1 0 0,0 1-1 0 0,0-1 0 0 0,-1-1 0 0 0,2 2-1 0 0,0 0-1 0 0,0 0 1 0 0,0-1 0 0 0,0 1-1 0 0,1 0 1 0 0,-1-1-1 0 0,0 1 1 0 0,0-1 0 0 0,1 1-1 0 0,-1-1 1 0 0,0 0-1 0 0,1 1 1 0 0,-1-1 0 0 0,1 0-1 0 0,-1 1 1 0 0,1-1-1 0 0,-1 0 1 0 0,1 1 0 0 0,-1-1-1 0 0,1 0 1 0 0,0 0-1 0 0,-1 0 1 0 0,1 0-1 0 0,0 1 1 0 0,0-1 0 0 0,0 0-1 0 0,-1 0 1 0 0,1 0-1 0 0,0 0 1 0 0,0 0 0 0 0,0 0-1 0 0,0 1 1 0 0,1-1-1 0 0,-1 0 1 0 0,0 0 0 0 0,0 0-1 0 0,0 0 2 0 0,17-48-2057 0 0,-16 46-7600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49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7136 0 0,'0'-1'28'0'0,"0"1"0"0"0,1-1-1 0 0,-1 1 1 0 0,0-1 0 0 0,0 1 0 0 0,1-1 0 0 0,-1 1 0 0 0,0-1 0 0 0,0 1 0 0 0,1-1 0 0 0,-1 1 0 0 0,1 0-1 0 0,-1-1 1 0 0,0 1 0 0 0,1-1 0 0 0,-1 1 0 0 0,1 0 0 0 0,-1 0 0 0 0,1-1 0 0 0,-1 1 0 0 0,1 0-1 0 0,-1 0 1 0 0,1-1 0 0 0,-1 1 0 0 0,1 0 0 0 0,-1 0 0 0 0,1 0 0 0 0,-1 0 0 0 0,1 0 0 0 0,-1 0 0 0 0,1 0-1 0 0,0 0-27 0 0,-1 0 27 0 0,1 0 0 0 0,-1 0 0 0 0,0 1-1 0 0,1-1 1 0 0,-1 0 0 0 0,0 0 0 0 0,1 1-1 0 0,-1-1 1 0 0,0 0 0 0 0,1 0 0 0 0,-1 1-1 0 0,0-1 1 0 0,0 1 0 0 0,1-1 0 0 0,-1 0-1 0 0,0 1 1 0 0,0-1 0 0 0,1 0 0 0 0,-1 1-1 0 0,0-1 1 0 0,0 1 0 0 0,0-1 0 0 0,0 0-1 0 0,0 1 1 0 0,0-1 0 0 0,0 1 0 0 0,0-1-1 0 0,0 1 1 0 0,0-1 0 0 0,0 0 0 0 0,0 1-1 0 0,0-1 1 0 0,0 1 0 0 0,0-1 0 0 0,0 1-1 0 0,0-1 1 0 0,-1 0 0 0 0,1 1 0 0 0,0-1-1 0 0,0 1 1 0 0,-1-1-27 0 0,1 0 69 0 0,0 0-1 0 0,0 1 1 0 0,0-1-1 0 0,0 0 1 0 0,0 0-1 0 0,0 0 1 0 0,0 1-1 0 0,0-1 1 0 0,0 0 0 0 0,-1 0-1 0 0,1 0 1 0 0,0 1-1 0 0,0-1 1 0 0,0 0-1 0 0,0 0 1 0 0,0 1-1 0 0,0-1 1 0 0,0 0 0 0 0,1 0-1 0 0,-1 0 1 0 0,0 1-1 0 0,0-1 1 0 0,0 0-1 0 0,0 0 1 0 0,0 1-1 0 0,0-1 1 0 0,0 0-1 0 0,0 0 1 0 0,0 0 0 0 0,1 0-1 0 0,-1 1 1 0 0,0-1-1 0 0,0 0 1 0 0,0 0-1 0 0,0 0 1 0 0,1 0-1 0 0,-1 0 1 0 0,0 1 0 0 0,0-1-1 0 0,0 0 1 0 0,1 0-1 0 0,-1 0 1 0 0,0 0-69 0 0,1 0 13 0 0,-1 1-1 0 0,1-1 1 0 0,-1 0 0 0 0,1 0 0 0 0,-1 1 0 0 0,1-1 0 0 0,-1 0-1 0 0,0 1 1 0 0,1-1 0 0 0,-1 1 0 0 0,0-1 0 0 0,1 1 0 0 0,-1-1-1 0 0,0 1 1 0 0,1-1 0 0 0,-1 0 0 0 0,0 1 0 0 0,0 0 0 0 0,0-1-1 0 0,1 1 1 0 0,-1-1-13 0 0,17 51 574 0 0,-1-3-352 0 0,-3 11 199 0 0,-3-1-1 0 0,-1 15-420 0 0,-1-4 893 0 0,9 29-893 0 0,25 88 960 0 0,-42-184-897 0 0,1 0 1 0 0,-1 0 0 0 0,1 1 0 0 0,0-1 0 0 0,0 0 0 0 0,0 0 0 0 0,0 0 0 0 0,0 0 0 0 0,0 0 0 0 0,1 0 0 0 0,-1 0-64 0 0,1-1 37 0 0,-1 0 0 0 0,0-1 1 0 0,1 1-1 0 0,-1 0 1 0 0,1-1-1 0 0,-1 1 1 0 0,1 0-1 0 0,-1-1 1 0 0,1 0-1 0 0,-1 1 1 0 0,1-1-1 0 0,-1 0 1 0 0,1 0-1 0 0,0 0 1 0 0,-1 0-1 0 0,2 0-37 0 0,22-2 313 0 0,0 0-1 0 0,0-2 1 0 0,4-1-313 0 0,48-7 311 0 0,-57 10-240 0 0,-5 0-37 0 0,1 1 0 0 0,0 0 0 0 0,-1 2 1 0 0,1 0-1 0 0,1 0-34 0 0,-8 0 17 0 0,0 0 1 0 0,1-1-1 0 0,-1 0 1 0 0,4-1-18 0 0,35 1 47 0 0,-18 1-23 0 0,-24-1-14 0 0,0 0 0 0 0,0 0 0 0 0,1 1 0 0 0,-1 0 0 0 0,0 0 1 0 0,0 0-1 0 0,2 2-10 0 0,-2-2 7 0 0,1 1 0 0 0,-1-1 0 0 0,0 0 0 0 0,0 0 1 0 0,0 0-1 0 0,2-1-7 0 0,-1 0 6 0 0,1 1 0 0 0,-1 0-1 0 0,1 0 1 0 0,5 2-6 0 0,7 3 514 0 0,-7-4-3386 0 0,-11-2-8953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50.6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446 12 6928 0 0,'0'0'35'0'0,"0"-1"0"0"0,0 1 0 0 0,0 0 0 0 0,0-1 0 0 0,0 1 0 0 0,0-1 0 0 0,0 1 1 0 0,0 0-1 0 0,0-1 0 0 0,0 1 0 0 0,0 0 0 0 0,-1-1 0 0 0,1 1 0 0 0,0-1 0 0 0,0 1 0 0 0,0 0 0 0 0,-1-1 0 0 0,1 1 1 0 0,0 0-1 0 0,-1 0 0 0 0,1-1 0 0 0,0 1 0 0 0,-1 0 0 0 0,1 0 0 0 0,0-1 0 0 0,-1 1 0 0 0,1 0 0 0 0,0 0 1 0 0,-1 0-1 0 0,1 0 0 0 0,0-1 0 0 0,-1 1 0 0 0,1 0 0 0 0,-1 0-35 0 0,-18 0 2311 0 0,-2 1-749 0 0,12-2-1434 0 0,1 0 0 0 0,0 1-1 0 0,0 0 1 0 0,0 1 0 0 0,0-1-1 0 0,0 2 1 0 0,-1-1 0 0 0,1 1-128 0 0,-26 4 120 0 0,-37-2 296 0 0,-4-3-416 0 0,74-1 2 0 0,1 0 0 0 0,-1 0 1 0 0,0 1-1 0 0,0-1 1 0 0,1 0-1 0 0,-1 0 1 0 0,0 1-1 0 0,0-1 1 0 0,1 0-1 0 0,-1 1 1 0 0,0-1-1 0 0,1 0 0 0 0,-1 1 1 0 0,0-1-1 0 0,1 1 1 0 0,-1-1-1 0 0,1 1 1 0 0,-1 0-3 0 0,0 0 5 0 0,1-1 1 0 0,-1 1 0 0 0,1-1-1 0 0,-1 1 1 0 0,0-1-1 0 0,1 1 1 0 0,-1-1 0 0 0,0 1-1 0 0,0-1 1 0 0,0 1 0 0 0,1-1-1 0 0,-1 0 1 0 0,0 0-1 0 0,0 1 1 0 0,0-1 0 0 0,0 0-1 0 0,1 0 1 0 0,-2 0-6 0 0,1 0 16 0 0,-1 0 0 0 0,1 0 1 0 0,-1 0-1 0 0,1 0 0 0 0,-1 0 0 0 0,1 1 1 0 0,-1-1-1 0 0,1 0 0 0 0,0 1 0 0 0,-1-1 1 0 0,1 1-1 0 0,0-1 0 0 0,-1 1 0 0 0,1 0 1 0 0,0-1-1 0 0,0 1 0 0 0,0 0 0 0 0,-1 0 1 0 0,1 0-1 0 0,0 0 0 0 0,0 0-16 0 0,1 0 4 0 0,0-1 0 0 0,0 0-1 0 0,-1 0 1 0 0,1 0 0 0 0,0 0-1 0 0,0 0 1 0 0,0 1 0 0 0,0-1 0 0 0,-1 0-1 0 0,1 0 1 0 0,0 0 0 0 0,0 0-1 0 0,-1 0 1 0 0,1 0 0 0 0,0 0-1 0 0,0 0 1 0 0,0 0 0 0 0,-1 0 0 0 0,1 0-1 0 0,0 0 1 0 0,0 0 0 0 0,-1 0-1 0 0,1 0 1 0 0,0 0 0 0 0,0 0-1 0 0,-1 0 1 0 0,1 0 0 0 0,0 0 0 0 0,0 0-1 0 0,0 0 1 0 0,-1 0 0 0 0,1 0-4 0 0,0 0 2 0 0,0-1 1 0 0,0 1-1 0 0,-1 0 0 0 0,1 0 1 0 0,0 0-1 0 0,0 0 1 0 0,0 0-1 0 0,0 0 1 0 0,-1 0-1 0 0,1 0 1 0 0,0 0-1 0 0,0 0 1 0 0,0 0-1 0 0,0 0 0 0 0,-1 0 1 0 0,1 0-1 0 0,0 0 1 0 0,0 0-1 0 0,0 0 1 0 0,-1 0-1 0 0,1 0 1 0 0,0 0-1 0 0,0 0 1 0 0,0 1-1 0 0,0-1 0 0 0,0 0 1 0 0,-1 0-1 0 0,1 0 1 0 0,0 0-1 0 0,0 0 1 0 0,0 0-1 0 0,0 0 1 0 0,0 1-1 0 0,0-1 1 0 0,-1 0-1 0 0,1 0 0 0 0,0 0 1 0 0,0 0-1 0 0,0 0 1 0 0,0 1-1 0 0,0-1 1 0 0,0 0-1 0 0,0 0 1 0 0,0 0-1 0 0,0 0 1 0 0,0 1-1 0 0,0-1 0 0 0,0 0 1 0 0,0 0-3 0 0,-13 15 147 0 0,12-14-141 0 0,-1 0 0 0 0,1 0 0 0 0,0 1 0 0 0,-1-1 0 0 0,1 0 0 0 0,0 1 0 0 0,0-1 0 0 0,0 1 0 0 0,0-1 0 0 0,0 1 0 0 0,0-1 0 0 0,0 2-6 0 0,-16 35 25 0 0,14-33-23 0 0,1-1 1 0 0,-1 1 0 0 0,1 0 0 0 0,0 0 0 0 0,0 1 0 0 0,0-1-1 0 0,1 0 1 0 0,0 1 0 0 0,0-1 0 0 0,0 5-3 0 0,-7 122 20 0 0,8 85 4 0 0,0-213-23 0 0,1 0-1 0 0,-1-1 1 0 0,1 1-1 0 0,0 0 1 0 0,0-1 0 0 0,0 1-1 0 0,2 3 0 0 0,-1-4 1 0 0,-1 1-1 0 0,0-1 0 0 0,0 1 1 0 0,0-1-1 0 0,0 1 0 0 0,-1 0 1 0 0,1 3-1 0 0,-1-6 1 0 0,0 1 1 0 0,1 0 0 0 0,-1 0 0 0 0,0 0-1 0 0,1-1 1 0 0,0 1 0 0 0,-1 0 0 0 0,1-1-1 0 0,0 1 1 0 0,0-1 0 0 0,0 2-2 0 0,6 14 26 0 0,-1-8 62 0 0,-5-8-83 0 0,-1-1 0 0 0,1 0 0 0 0,-1 0 0 0 0,0 1 0 0 0,1-1-1 0 0,-1 0 1 0 0,0 1 0 0 0,0-1 0 0 0,1 0 0 0 0,-1 1 0 0 0,0-1 0 0 0,0 0 0 0 0,1 1 0 0 0,-1-1 0 0 0,0 1-1 0 0,0-1 1 0 0,0 1 0 0 0,0-1 0 0 0,1 0 0 0 0,-1 1 0 0 0,0-1 0 0 0,0 1 0 0 0,0-1 0 0 0,0 1 0 0 0,0-1-5 0 0,2 1 65 0 0,0 0 0 0 0,1-1 0 0 0,-1 1 0 0 0,1-1 1 0 0,-1 0-1 0 0,0 1 0 0 0,1-1 0 0 0,-1 0 0 0 0,1 0 1 0 0,1-1-66 0 0,12 1 448 0 0,25 14 207 0 0,-28-8-339 0 0,-12-6-290 0 0,-1 1 0 0 0,1-1 0 0 0,0 1 0 0 0,-1-1 0 0 0,1 1 0 0 0,0-1 1 0 0,0 1-1 0 0,-1-1 0 0 0,1 0 0 0 0,0 0 0 0 0,0 1 0 0 0,0-1 0 0 0,0 0 0 0 0,-1 0 0 0 0,1 0 1 0 0,0 0-1 0 0,0 0 0 0 0,0 0-26 0 0,14-2 220 0 0,-1 1 0 0 0,0 0 0 0 0,1 2 0 0 0,2 0-220 0 0,48-2 328 0 0,-25-2-276 0 0,-18 1-28 0 0,-1 0 0 0 0,19-5-24 0 0,-14 2-46 0 0,1 0 1 0 0,-1 2 0 0 0,15 0 45 0 0,14 6 135 0 0,-11 0-2814 0 0,-43-3-8778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51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7136 0 0,'0'0'705'0'0,"24"-2"3255"0"0,6 1-3182 0 0,25-5-778 0 0,22-1-45 0 0,-26 2 49 0 0,-35 3 3 0 0,1 1-1 0 0,0 0 0 0 0,15 2-6 0 0,119 11 139 0 0,-138-11-404 0 0,1 0 0 0 0,-1-1 1 0 0,0 0-1 0 0,1-1 0 0 0,-1 0 1 0 0,3-2 264 0 0,-9 2-7940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6:59:52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809 111 6224 0 0,'0'-2'141'0'0,"-1"0"1"0"0,1 1-1 0 0,-1-1 1 0 0,0 0-1 0 0,0 0 1 0 0,0 0-1 0 0,0 0 1 0 0,0 1-1 0 0,0-1 1 0 0,0 0-1 0 0,0 1 1 0 0,-1-1-1 0 0,1 1 1 0 0,0 0-1 0 0,-1-1 1 0 0,1 1-1 0 0,-1 0 1 0 0,0 0-1 0 0,0 0 1 0 0,1 0-1 0 0,-1 0 1 0 0,0 0-1 0 0,-1 0-141 0 0,-16-21 1702 0 0,14 18-1662 0 0,0 0 1 0 0,-1 1-1 0 0,1 0 1 0 0,-1 1-1 0 0,0-1 1 0 0,0 1-1 0 0,0 0 1 0 0,0 1-1 0 0,-3-1-40 0 0,0-1 24 0 0,-12-2 58 0 0,-1 1 1 0 0,1 1-1 0 0,-1 1 1 0 0,-2 1-83 0 0,-49-6 503 0 0,63 6-442 0 0,0 0 1 0 0,-1 0-1 0 0,1 1 0 0 0,0 1 1 0 0,0 0-1 0 0,-1 0 0 0 0,1 1 1 0 0,0 0-1 0 0,1 0 0 0 0,-1 1 1 0 0,0 1-1 0 0,-9 4-61 0 0,15-6 30 0 0,0-1-1 0 0,0 0 1 0 0,0 0-1 0 0,0 0 1 0 0,0 0 0 0 0,-1-1-1 0 0,0 1-29 0 0,1-1 22 0 0,1 0 0 0 0,-1 0 0 0 0,1 1 0 0 0,-1-1-1 0 0,1 1 1 0 0,0 0 0 0 0,-1 0 0 0 0,1 1 0 0 0,0-1 0 0 0,0 0-1 0 0,0 1 1 0 0,0 0-22 0 0,-26 14 177 0 0,23-13-132 0 0,0 1 0 0 0,0-1 1 0 0,0 1-1 0 0,1 0 0 0 0,-6 5-45 0 0,4-1 41 0 0,-1-1 14 0 0,1 0-1 0 0,0 0 1 0 0,1 1 0 0 0,-3 5-55 0 0,7-10 15 0 0,0 1 1 0 0,0 0 0 0 0,0 0-1 0 0,1 0 1 0 0,0 0 0 0 0,0 0-1 0 0,0 1 1 0 0,0-1 0 0 0,0 0 0 0 0,1 0-1 0 0,0 1 1 0 0,0 0-16 0 0,0-1 8 0 0,1 0 0 0 0,0 0-1 0 0,0-1 1 0 0,0 1 0 0 0,0 0 0 0 0,1 0 0 0 0,-1 0-1 0 0,1-1 1 0 0,0 1 0 0 0,0-1 0 0 0,0 0 0 0 0,1 1 0 0 0,-1-1-1 0 0,1 0 1 0 0,0 0 0 0 0,0-1 0 0 0,0 1 0 0 0,0-1 0 0 0,2 2-8 0 0,12 8 11 0 0,0-1 0 0 0,1 0-1 0 0,7 2-10 0 0,-7-3 10 0 0,38 18 23 0 0,37 12-33 0 0,-24-12 16 0 0,-26-11-4 0 0,40 9-12 0 0,-47-16 7 0 0,-1 2-1 0 0,0 1 1 0 0,13 8-7 0 0,-6-1 19 0 0,-19-10 16 0 0,-1 1 1 0 0,10 8-36 0 0,-26-15 7 0 0,0 0 0 0 0,-1 0 1 0 0,1 0-1 0 0,-1 1 0 0 0,0 0 0 0 0,-1 0 0 0 0,1 0 1 0 0,-1 0-1 0 0,0 1 0 0 0,0 0 0 0 0,0 1-7 0 0,-3-5 1 0 0,-1 0 0 0 0,1 0 0 0 0,-1 0 0 0 0,1 0-1 0 0,-1 0 1 0 0,1 0 0 0 0,-1 0 0 0 0,0 0 0 0 0,0 0 0 0 0,0 0 0 0 0,0 1-1 0 0,0-1 1 0 0,-1 0 0 0 0,1 0 0 0 0,-1 0 0 0 0,1 0 0 0 0,-1 0 0 0 0,0 0-1 0 0,0 0 1 0 0,0 0 0 0 0,0-1 0 0 0,0 1 0 0 0,0 0 0 0 0,0 0-1 0 0,-1-1 1 0 0,1 1 0 0 0,0-1 0 0 0,-1 1 0 0 0,0-1 0 0 0,1 0 0 0 0,-1 1-1 0 0,0-1 1 0 0,-1 1-1 0 0,-8 5 6 0 0,-1 0 1 0 0,0 0-1 0 0,0-1 0 0 0,-10 3-6 0 0,13-6 1 0 0,-22 9-3 0 0,-1-1 1 0 0,-1-2-1 0 0,1-1 1 0 0,-20 0 1 0 0,-23 2-10 0 0,-37-2 10 0 0,56-5 85 0 0,0-3 0 0 0,0-2 1 0 0,-9-4-86 0 0,36 3 268 0 0,-27 2-268 0 0,33 1 194 0 0,1-1 1 0 0,0-1 0 0 0,0-1-1 0 0,-1-1-194 0 0,8 1 160 0 0,-15-5 216 0 0,18 5-81 0 0,-2-2 165 0 0,8 2-2628 0 0,6 3-8809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7.1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318 6 3616 0 0,'0'0'313'0'0,"0"0"6"0"0,0 0 1 0 0,0 0-3 0 0,0 0-10 0 0,0 0-2 0 0,0 0 6 0 0,0 0 26 0 0,0 0 103 0 0,0 0 29 0 0,0 0-3 0 0,0 0-33 0 0,0 0-122 0 0,0 0-31 0 0,0 0 1 0 0,0 0-14 0 0,0 0-78 0 0,0 0-14 0 0,0 0 1 0 0,0 0-7 0 0,0 0-25 0 0,0 0-3 0 0,-8-1-2 0 0,-12-1-82 0 0,-1 0 1 0 0,0 2-1 0 0,0 0 0 0 0,0 2 1 0 0,0 0-1 0 0,-6 2-57 0 0,17-2 306 0 0,0-1 0 0 0,0 0 0 0 0,0 0 0 0 0,0-1 0 0 0,-6-1-306 0 0,-11 0 357 0 0,27 2-356 0 0,-1 0 0 0 0,0 0 1 0 0,0 0-1 0 0,0 0 0 0 0,1 1 1 0 0,-1-1-1 0 0,0 0 0 0 0,1 1 0 0 0,-1-1 1 0 0,1 0-1 0 0,-1 1 0 0 0,1-1 1 0 0,0 0-1 0 0,0 1 0 0 0,0-1 1 0 0,0 1-1 0 0,0-1 0 0 0,0 1-1 0 0,-4 15 11 0 0,2-10-17 0 0,-1-1-1 0 0,1 1 0 0 0,0 0 0 0 0,1 0 0 0 0,-1 0 1 0 0,1 1 6 0 0,-7 32-48 0 0,6-34 24 0 0,1 0-1 0 0,0 0 0 0 0,1-1 0 0 0,-1 1 0 0 0,1 0 1 0 0,0 0-1 0 0,0 1 25 0 0,1-3-23 0 0,-1 1 1 0 0,0 0 0 0 0,0 0-1 0 0,0-1 1 0 0,-1 1 0 0 0,0 0-1 0 0,0 0 1 0 0,0-1-1 0 0,0 1 1 0 0,-2 3 22 0 0,1-3-23 0 0,0-1 1 0 0,1 0-1 0 0,-1 1 1 0 0,1 0-1 0 0,1-1 1 0 0,-1 1-1 0 0,0 0 1 0 0,1-1-1 0 0,0 5 23 0 0,0-3 1 0 0,0 1 0 0 0,-1-1 0 0 0,0 0 0 0 0,0 0 0 0 0,0 1 0 0 0,-2 1-1 0 0,2-3 24 0 0,0 0 1 0 0,1-1 0 0 0,0 1-1 0 0,-1 0 1 0 0,1 0 0 0 0,1-1-1 0 0,-1 1 1 0 0,1 0 0 0 0,0 0-25 0 0,2 23 84 0 0,-4-15-42 0 0,0-11-42 0 0,1-1 0 0 0,0 1 0 0 0,-1 0 1 0 0,1 0-1 0 0,0 0 0 0 0,0 1 0 0 0,0-1 0 0 0,0 0 0 0 0,1 0 1 0 0,-1 0-1 0 0,1-1 0 0 0,-1 1 0 0 0,1 0 0 0 0,-1 0 0 0 0,1 0 1 0 0,0 0-1 0 0,0 0 0 0 0,0-1 0 0 0,0 1 0 0 0,0 0 0 0 0,1-1 1 0 0,-1 1-1 0 0,0 0-2 0 0,0 1 0 0 0,0-1 1 0 0,0 0-1 0 0,-1 1 0 0 0,1-1 1 0 0,0 0-1 0 0,-1 1 0 0 0,0-1 1 0 0,0 0-1 0 0,0 1 0 0 0,0-1 1 0 0,0 1-1 0 0,0-1 0 0 0,0 1 1 0 0,-1 0 1 0 0,0 5 25 0 0,29-7 596 0 0,-27-1-611 0 0,0 0 0 0 0,0 0 1 0 0,0 0-1 0 0,0 0 0 0 0,0 1 0 0 0,0-1 1 0 0,1 0-1 0 0,-1 1 0 0 0,0-1 0 0 0,-1 1 1 0 0,1 0-1 0 0,0-1 0 0 0,0 1 0 0 0,0 0 1 0 0,0-1-1 0 0,0 2-10 0 0,0-2 4 0 0,0 1 1 0 0,-1 0-1 0 0,1-1 0 0 0,0 1 1 0 0,0-1-1 0 0,-1 1 0 0 0,1-1 1 0 0,0 1-1 0 0,0-1 1 0 0,0 1-1 0 0,0-1 0 0 0,0 0 1 0 0,0 0-1 0 0,0 1 0 0 0,0-1 1 0 0,-1 0-1 0 0,1 0 0 0 0,0 0 1 0 0,0 0-1 0 0,0 0 1 0 0,0 0-1 0 0,1 0-4 0 0,13-3-282 0 0,1 1 1 0 0,-1 1-1 0 0,0 1 1 0 0,1 0-1 0 0,14 2 282 0 0,-28-2-8313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7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4512 0 0,'1'0'55'0'0,"0"0"-1"0"0,0 0 1 0 0,0 0 0 0 0,-1 0-1 0 0,1 0 1 0 0,0 0 0 0 0,0-1-1 0 0,-1 1 1 0 0,1 0 0 0 0,0-1-1 0 0,-1 1 1 0 0,1 0 0 0 0,0-1-1 0 0,-1 1 1 0 0,1-1 0 0 0,0 1-1 0 0,-1-1 1 0 0,1 1 0 0 0,-1-1-1 0 0,1 0-54 0 0,10-7 848 0 0,-9 7-765 0 0,1 0 0 0 0,0-1 0 0 0,-1 1 0 0 0,0-1 0 0 0,1 1 0 0 0,-1-1 0 0 0,0 0 0 0 0,0 0 0 0 0,0 0-1 0 0,0 0 1 0 0,0 0 0 0 0,-1-1 0 0 0,1 1 0 0 0,-1 0 0 0 0,2-3-83 0 0,0 2 13 0 0,1 0-1 0 0,0 0 1 0 0,-1 0-1 0 0,1 0 1 0 0,1 0-1 0 0,-1 1 1 0 0,0 0-1 0 0,1 0 1 0 0,-1 0-1 0 0,1 0 1 0 0,-1 1 0 0 0,1-1-1 0 0,2 1-12 0 0,5-3 12 0 0,1 1-44 0 0,-1 0 1 0 0,1 1-1 0 0,0 1 0 0 0,0 0 1 0 0,0 0-1 0 0,12 2 32 0 0,-5-1-784 0 0,-16 0-4154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8.2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21 697 2608 0 0,'-1'-7'885'0'0,"-4"-8"-66"0"0,5 14-721 0 0,-1-1 0 0 0,0 1 1 0 0,0 0-1 0 0,1-1 0 0 0,-1 1 0 0 0,0 0 1 0 0,1-1-1 0 0,0 1 0 0 0,-1-1 0 0 0,1 1 0 0 0,0 0 1 0 0,0-1-1 0 0,-1 1 0 0 0,1-2-98 0 0,-4-16 1225 0 0,3 15-1057 0 0,0 0 0 0 0,1 1 0 0 0,-1-1-1 0 0,1 0 1 0 0,0 0 0 0 0,0 0 0 0 0,0 1 0 0 0,1-1 0 0 0,-1-1-168 0 0,1-6 201 0 0,0-13 198 0 0,1 0 1 0 0,1 1-1 0 0,1 0 1 0 0,5-16-400 0 0,31-90 1076 0 0,-29 96-726 0 0,8-23 284 0 0,2 1 1 0 0,2 1 0 0 0,15-22-635 0 0,-18 48 490 0 0,-19 26-444 0 0,0 1 1 0 0,0-1-1 0 0,0 1 0 0 0,1-1 0 0 0,-1 1 0 0 0,1 0 1 0 0,-1 0-1 0 0,1-1 0 0 0,-1 1 0 0 0,1 0 1 0 0,0 0-1 0 0,-1 0 0 0 0,1 1 0 0 0,0-1 1 0 0,2 0-47 0 0,1 0 292 0 0,-5 1-284 0 0,0 0 0 0 0,0 0 1 0 0,0 0-1 0 0,0 0 0 0 0,0 0 0 0 0,0 0 1 0 0,0 0-1 0 0,0 0 0 0 0,0 0 0 0 0,0 0 1 0 0,0 0-1 0 0,1 0 0 0 0,-1 0 0 0 0,0 0 1 0 0,0 0-1 0 0,0 0 0 0 0,0 0 0 0 0,0 0 1 0 0,0 0-1 0 0,0 0 0 0 0,0 0 0 0 0,0 0 1 0 0,0 0-1 0 0,0 0 0 0 0,0 0 0 0 0,0 0 1 0 0,0 0-1 0 0,1 0 0 0 0,-1 1 1 0 0,0-1-1 0 0,0 0 0 0 0,0 0 0 0 0,0 0 1 0 0,0 0-1 0 0,0 0 0 0 0,0 0 0 0 0,0 0 1 0 0,0 0-1 0 0,0 0 0 0 0,0 0 0 0 0,0 0 1 0 0,0 0-1 0 0,0 0 0 0 0,0 0 0 0 0,0 1 1 0 0,0-1-1 0 0,0 0 0 0 0,0 0 0 0 0,0 0 1 0 0,0 0-1 0 0,0 0 0 0 0,0 0 0 0 0,0 0 1 0 0,0 0-1 0 0,0 0 0 0 0,0 0 0 0 0,0 0 1 0 0,0 0-1 0 0,0 0 0 0 0,0 1 0 0 0,0-1 1 0 0,0 0-1 0 0,0 0 0 0 0,0 0 0 0 0,0 0 1 0 0,-1 0-1 0 0,1 0 0 0 0,0 0 0 0 0,0 0 1 0 0,0 0-9 0 0,0 10 20 0 0,0-7 1 0 0,0 1 0 0 0,0-1 0 0 0,0 1 0 0 0,1-1 0 0 0,-1 0 0 0 0,1 0 0 0 0,0 1 0 0 0,0-1 0 0 0,0 0 0 0 0,0 0 0 0 0,1 0 0 0 0,-1 0 0 0 0,1 0 0 0 0,1 2-21 0 0,0 0 0 0 0,0 1 0 0 0,-1 0 0 0 0,0 0 0 0 0,0 1 0 0 0,0-1 0 0 0,-1 0 0 0 0,1 1 0 0 0,-1-1 0 0 0,-1 1 0 0 0,0 2 0 0 0,1 0 0 0 0,0 0 0 0 0,1 1 0 0 0,0-1 0 0 0,2 7 0 0 0,30 91-74 0 0,-31-98 28 0 0,1 0-1 0 0,1 0 1 0 0,-1 0-1 0 0,1-1 1 0 0,6 7 46 0 0,-4-5-39 0 0,-1 0 0 0 0,0-1 0 0 0,0 2 0 0 0,0 2 39 0 0,-4-8-9 0 0,0-1 0 0 0,0 1 0 0 0,0 0 0 0 0,1-1 0 0 0,-1 1 0 0 0,1-1 0 0 0,0 0 0 0 0,1 0 0 0 0,-1 0 1 0 0,1 0-1 0 0,1 1 9 0 0,-3-2-18 0 0,1 0 1 0 0,-1 1-1 0 0,0-1 0 0 0,-1 1 1 0 0,1-1-1 0 0,-1 1 1 0 0,1 0-1 0 0,-1 0 1 0 0,0 0-1 0 0,-1 0 1 0 0,1 0-1 0 0,-1 0 1 0 0,1 0-1 0 0,-1 0 1 0 0,0 0 17 0 0,6 82-1320 0 0,-6-85-8529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4.2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6928 0 0,'5'6'1457'0'0,"-4"-12"260"0"0,-1 6-1523 0 0,0 0-33 0 0,0 0-120 0 0,0 0-22 0 0,0 23-32 0 0,-1-3-55 0 0,-1 1 1 0 0,-1-1 0 0 0,-4 16 67 0 0,-5 32 35 0 0,4-7 89 0 0,0 4 640 0 0,0 64-764 0 0,-3 19 460 0 0,9-112-313 0 0,1-27-104 0 0,0 0 0 0 0,1 0 0 0 0,0 0 1 0 0,0 0-1 0 0,1 0 0 0 0,0 0 0 0 0,1 3-43 0 0,2 0 90 0 0,-1-1 0 0 0,-1 1 0 0 0,0 0-1 0 0,-1 0 1 0 0,0 1 0 0 0,-1 6-90 0 0,-5-2 156 0 0,4-15-141 0 0,0 0 0 0 0,0 0 0 0 0,0 0-1 0 0,1-1 1 0 0,-1 1 0 0 0,1 0 0 0 0,0 0-1 0 0,-1 0 1 0 0,1 0 0 0 0,0 0-15 0 0,0 2-93 0 0,1-3-29 0 0,-1 1 0 0 0,0 0 0 0 0,0 0 0 0 0,0 0 0 0 0,0-1 0 0 0,-1 1 1 0 0,1 0-1 0 0,0 0 0 0 0,-1-1 0 0 0,0 3 122 0 0,1-4-8337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8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1 115 6424 0 0,'2'-3'66'0'0,"1"1"0"0"0,-1-1-1 0 0,1 1 1 0 0,0 0 0 0 0,0 0 0 0 0,0 0 0 0 0,0 0 0 0 0,2 0-66 0 0,2-3 387 0 0,-4 3-157 0 0,0 0 0 0 0,1 1 0 0 0,-1-1 0 0 0,1 1 0 0 0,-1 0 0 0 0,1 0 0 0 0,1-1-230 0 0,21-7 1196 0 0,-15 3-746 0 0,-7 4-266 0 0,1-1 1 0 0,-1 1-1 0 0,1 0 1 0 0,-1 0-1 0 0,1 0 1 0 0,0 1-1 0 0,0 0 1 0 0,-1 0-1 0 0,6-1-184 0 0,11 0 61 0 0,0-1-1 0 0,-1-1 0 0 0,3-1-60 0 0,-4 0-26 0 0,1 1 1 0 0,0 1-1 0 0,10 0 26 0 0,100-13-1950 0 0,-104 16-5498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370 86 5016 0 0,'-6'-47'2926'0'0,"-9"40"-2612"0"0,2 4-237 0 0,-1 0 0 0 0,1 0 0 0 0,-7-4-77 0 0,14 4 137 0 0,-1 1-1 0 0,0-1 1 0 0,1 1-1 0 0,-1 1 1 0 0,0-1 0 0 0,0 1-1 0 0,0 1 1 0 0,0-1-1 0 0,0 1 1 0 0,0 0-1 0 0,0 1 1 0 0,0-1 0 0 0,0 1-1 0 0,0 1 1 0 0,-5 1-137 0 0,9-1 95 0 0,-1-1 0 0 0,1 1 1 0 0,-1 0-1 0 0,1 1 0 0 0,0-1 0 0 0,0 1 1 0 0,0-1-1 0 0,0 1 0 0 0,0 0 1 0 0,-2 3-96 0 0,-23 36 514 0 0,9-14-335 0 0,8-11-85 0 0,1 0-1 0 0,1 1 1 0 0,0 0-1 0 0,1 0 0 0 0,-4 17-93 0 0,-8 17 184 0 0,18-46-155 0 0,0 1-1 0 0,0-1 1 0 0,1 0 0 0 0,-1 1 0 0 0,2-1-1 0 0,-1 1 1 0 0,1 0 0 0 0,0-1 0 0 0,0 1-1 0 0,0 0-28 0 0,3 14 105 0 0,1 0 0 0 0,3 9-105 0 0,-1-2 52 0 0,-4-21-45 0 0,0 0 0 0 0,1 0 0 0 0,0 0 0 0 0,0 0 0 0 0,1 0 0 0 0,0-1 0 0 0,0 0 0 0 0,1 0 0 0 0,0 0-1 0 0,0 0 1 0 0,0 0 0 0 0,0-1 0 0 0,1 0 0 0 0,0 0 0 0 0,0-1 0 0 0,0 0 0 0 0,1 0 0 0 0,6 3-7 0 0,8 3 28 0 0,1 0 1 0 0,0-1-1 0 0,0-2 0 0 0,1 0 1 0 0,8 0-29 0 0,-24-6 13 0 0,1 0-1 0 0,0-1 1 0 0,-1 0 0 0 0,1 0-1 0 0,0-1 1 0 0,-1 0 0 0 0,1 0-1 0 0,5-2-12 0 0,22-3 64 0 0,-28 6-52 0 0,0 0 0 0 0,0-1-1 0 0,0 0 1 0 0,0 0 0 0 0,0-1-1 0 0,0 0 1 0 0,-1 0 0 0 0,1-1-1 0 0,-1 0 1 0 0,1 0 0 0 0,-1 0 0 0 0,0-1-1 0 0,3-2-11 0 0,-4 2 47 0 0,0 1 0 0 0,0-1 1 0 0,0 1-1 0 0,1 0 0 0 0,-1 0 0 0 0,3 0-47 0 0,-2 0-267 0 0,-1 1 0 0 0,0-1 0 0 0,0 0 0 0 0,0 0 0 0 0,0-1 0 0 0,0 1 0 0 0,2-4 267 0 0,9-11-8844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9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 7328 0 0,'1'0'48'0'0,"-1"-1"0"0"0,1 1-1 0 0,-1 0 1 0 0,1 0 0 0 0,0 0 0 0 0,-1 0 0 0 0,1 0 0 0 0,-1 0 0 0 0,1 0 0 0 0,0 0 0 0 0,-1 0 0 0 0,1 0 0 0 0,-1 1-1 0 0,1-1 1 0 0,0 0 0 0 0,-1 0 0 0 0,1 0 0 0 0,-1 1 0 0 0,1-1 0 0 0,-1 0 0 0 0,1 1 0 0 0,-1-1 0 0 0,1 0-1 0 0,-1 1 1 0 0,1-1 0 0 0,-1 1 0 0 0,0-1 0 0 0,1 1 0 0 0,-1-1 0 0 0,0 1 0 0 0,1-1 0 0 0,-1 1 0 0 0,0-1 0 0 0,0 1-1 0 0,1-1 1 0 0,-1 1 0 0 0,0 0 0 0 0,0-1 0 0 0,0 1 0 0 0,0-1 0 0 0,0 1 0 0 0,0 0 0 0 0,0-1 0 0 0,0 1-1 0 0,0-1 1 0 0,0 1 0 0 0,0 0 0 0 0,0-1 0 0 0,0 1 0 0 0,0-1 0 0 0,-1 1 0 0 0,1 0 0 0 0,0-1 0 0 0,0 1 0 0 0,-1-1-1 0 0,1 1 1 0 0,0-1-48 0 0,-5 6 899 0 0,5-6-872 0 0,-1 1-1 0 0,1-1 1 0 0,-1 1-1 0 0,1-1 1 0 0,0 0-1 0 0,-1 1 1 0 0,1-1-1 0 0,0 1 1 0 0,-1-1 0 0 0,1 1-1 0 0,0-1 1 0 0,0 1-1 0 0,0-1 1 0 0,-1 1-1 0 0,1-1 1 0 0,0 1-1 0 0,0 0 1 0 0,0-1-1 0 0,0 1 1 0 0,0-1 0 0 0,0 1-1 0 0,0-1 1 0 0,0 1-27 0 0,0 144 670 0 0,1-136-658 0 0,-1-1-1 0 0,2 1 1 0 0,-1-1 0 0 0,1 0-1 0 0,3 7-11 0 0,-2-7 20 0 0,-1 0-1 0 0,0-1 1 0 0,-1 1 0 0 0,1 0-1 0 0,-1 7-19 0 0,-1-1 73 0 0,-1-9-47 0 0,1 1 0 0 0,0 0 0 0 0,0 0 0 0 0,1 0 0 0 0,-1-1 0 0 0,1 1-1 0 0,1 0 1 0 0,-1-1 0 0 0,1 1 0 0 0,1 3-26 0 0,-1-3 36 0 0,0 0 0 0 0,-1 0 0 0 0,0 0-1 0 0,0 0 1 0 0,0 0 0 0 0,-1 0 0 0 0,0 1-1 0 0,0-1 1 0 0,-1 0 0 0 0,0 3-36 0 0,0 13-1382 0 0,1-21-6984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29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5520 0 0,'0'-1'133'0'0,"0"1"0"0"0,1-1 1 0 0,-1 0-1 0 0,0 1 0 0 0,0-1 1 0 0,1 1-1 0 0,-1-1 0 0 0,0 1 1 0 0,1-1-1 0 0,-1 1 0 0 0,0-1 1 0 0,1 1-1 0 0,-1-1 0 0 0,1 1 1 0 0,-1-1-1 0 0,1 1 0 0 0,-1-1 1 0 0,1 1-1 0 0,-1 0 0 0 0,1-1 1 0 0,-1 1-1 0 0,1 0 0 0 0,0 0 1 0 0,-1-1-1 0 0,1 1 0 0 0,-1 0 1 0 0,1 0-1 0 0,0 0 0 0 0,-1 0 1 0 0,1 0-1 0 0,0 0 0 0 0,-1 0 1 0 0,1 0-134 0 0,-1 0 472 0 0,0 0-255 0 0,0 0-58 0 0,12 16 177 0 0,-11-14-334 0 0,1 1 1 0 0,-1 0-1 0 0,0 0 1 0 0,0-1-1 0 0,0 1 0 0 0,0 0 1 0 0,0 0-1 0 0,-1 0 1 0 0,1 0-1 0 0,-1 1-2 0 0,2 8 8 0 0,7 39 131 0 0,-3 1 1 0 0,-1 0 0 0 0,-3-1-1 0 0,-2 3-139 0 0,0-50 19 0 0,0 0 0 0 0,1 1 0 0 0,-1-1 0 0 0,1 0 0 0 0,0 0 0 0 0,1 0 0 0 0,-1 1 0 0 0,2 1-19 0 0,3 10 56 0 0,-3 11 66 0 0,-4-24-99 0 0,1 0 1 0 0,0-1-1 0 0,1 1 1 0 0,-1 0-1 0 0,0 0 0 0 0,1-1 1 0 0,-1 1-1 0 0,1 0 1 0 0,0-1-1 0 0,0 1 1 0 0,0-1-1 0 0,1 3-23 0 0,0-2 50 0 0,-1 1 0 0 0,0 0-1 0 0,0 0 1 0 0,0 0 0 0 0,-1 0 0 0 0,1 0 0 0 0,-1 0 0 0 0,0 0-1 0 0,0 0 1 0 0,-1 0 0 0 0,0 3-50 0 0,1 9 81 0 0,-7-3 87 0 0,4-7-1802 0 0,3-5-6562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0.0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0 201 5224 0 0,'2'-1'187'0'0,"0"-1"0"0"0,0 1-1 0 0,0-1 1 0 0,1 1 0 0 0,-1 0 0 0 0,0 0 0 0 0,0 0 0 0 0,1 0 0 0 0,0 0-187 0 0,18-9 1880 0 0,-17 8-1704 0 0,0-1 0 0 0,0 1-1 0 0,0 0 1 0 0,0 0 0 0 0,0 0-1 0 0,0 0 1 0 0,1 1 0 0 0,-1 0-1 0 0,1 0-175 0 0,21-8 441 0 0,40-18 140 0 0,1 3 0 0 0,1 3 1 0 0,63-11-582 0 0,93-13-1471 0 0,-218 43-6450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0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16 2704 0 0,'-8'-9'3689'0'0,"9"7"-3018"0"0,-1 2-659 0 0,0 0 1 0 0,0 0 0 0 0,0 0 0 0 0,0 0-1 0 0,0 0 1 0 0,0 0 0 0 0,0 0-1 0 0,-1 0 1 0 0,1 0 0 0 0,0 0-1 0 0,0 0 1 0 0,0 0 0 0 0,0 0 0 0 0,0 0-1 0 0,0 0 1 0 0,0 0 0 0 0,-1-1-1 0 0,1 1 1 0 0,0 0 0 0 0,0 0 0 0 0,0 0-1 0 0,0 0 1 0 0,0 0 0 0 0,0 0-1 0 0,0 0 1 0 0,0 0 0 0 0,0-1-1 0 0,0 1 1 0 0,0 0 0 0 0,0 0 0 0 0,0 0-1 0 0,0 0 1 0 0,0 0 0 0 0,0 0-1 0 0,0-1 1 0 0,0 1 0 0 0,0 0 0 0 0,0 0-1 0 0,0 0 1 0 0,0 0 0 0 0,0 0-1 0 0,0 0 1 0 0,0-1 0 0 0,0 1-1 0 0,0 0 1 0 0,0 0 0 0 0,0 0 0 0 0,0 0-1 0 0,0 0 1 0 0,0 0 0 0 0,0 0-1 0 0,0-1 1 0 0,1 1-13 0 0,-3 0 49 0 0,0 2 62 0 0,1 9-86 0 0,-4 29 12 0 0,2 0-1 0 0,1 0 1 0 0,3 18-37 0 0,-1 3 576 0 0,-3 3-576 0 0,-1-33 194 0 0,3-22-115 0 0,0-1 0 0 0,0 1 0 0 0,1 0 0 0 0,0-1 0 0 0,0 1 0 0 0,2 6-79 0 0,0 5 399 0 0,-1-1 0 0 0,0 1 1 0 0,-2 14-400 0 0,0 2 679 0 0,1-35-679 0 0,0-1 0 0 0,1 0-1 0 0,-1 1 1 0 0,0-1 0 0 0,1 1 0 0 0,-1-1 0 0 0,0 0-1 0 0,1 1 1 0 0,-1-1 0 0 0,0 1 0 0 0,1-1 0 0 0,-1 0-1 0 0,1 0 1 0 0,-1 1 0 0 0,1-1 0 0 0,-1 0 0 0 0,0 0 0 0 0,1 1-1 0 0,-1-1 1 0 0,1 0 0 0 0,-1 0 0 0 0,1 0 0 0 0,-1 0-1 0 0,1 0 1 0 0,0 0 0 0 0,-1 0 0 0 0,1 0 0 0 0,-1 0-1 0 0,1 0 1 0 0,-1 0 0 0 0,1 0 0 0 0,0 0 0 0 0,0 0-885 0 0,-1 0-6449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1.0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1 201 4912 0 0,'0'-3'240'0'0,"0"-1"0"0"0,0 0 0 0 0,0 1-1 0 0,0-1 1 0 0,1 0 0 0 0,-1 1 0 0 0,1-1 0 0 0,0 1 0 0 0,0-1 0 0 0,1 1 0 0 0,-1-1 0 0 0,1 1-1 0 0,1-3-239 0 0,0 1 121 0 0,0 1 0 0 0,0-1 0 0 0,1 1 0 0 0,0-1 0 0 0,-1 1 0 0 0,2 0 0 0 0,-1 0 0 0 0,0 1 0 0 0,1-1 0 0 0,0 1 0 0 0,-1 0-1 0 0,1 0 1 0 0,1 1-121 0 0,22-15 167 0 0,-4 2-54 0 0,0 1 1 0 0,2 1 0 0 0,0 1-1 0 0,0 1 1 0 0,4 0-114 0 0,-20 10 77 0 0,-1 0-1 0 0,1 1 1 0 0,0 0 0 0 0,0 0 0 0 0,-1 1-1 0 0,1 1 1 0 0,0-1 0 0 0,8 4-77 0 0,-11-4 25 0 0,-1 1 9 0 0,0 0 1 0 0,0 0-1 0 0,0 1 1 0 0,0-1-1 0 0,0 1 1 0 0,0 1-1 0 0,-1-1 1 0 0,1 1-1 0 0,2 3-34 0 0,42 40 365 0 0,-50-47-364 0 0,3 4 13 0 0,0 0 1 0 0,0-1-1 0 0,-1 1 1 0 0,1 0-1 0 0,-1 0 1 0 0,0 0 0 0 0,0 0-1 0 0,0 1 1 0 0,-1-1-1 0 0,1 1 1 0 0,-1-1-1 0 0,0 1 1 0 0,0-1 0 0 0,-1 1-1 0 0,1 1-14 0 0,-1 8 33 0 0,-1 0 0 0 0,0 0 0 0 0,-1 0 1 0 0,0 3-34 0 0,-2 4 22 0 0,3-16-17 0 0,0-1 0 0 0,-1 1-1 0 0,1-1 1 0 0,-1 0 0 0 0,0 1 0 0 0,-1-1 0 0 0,1 0 0 0 0,-1 0-1 0 0,0-1 1 0 0,1 1 0 0 0,-2-1 0 0 0,1 1 0 0 0,0-1-1 0 0,-1 0 1 0 0,-2 2-5 0 0,-5 3 14 0 0,0 0-1 0 0,-1-1 1 0 0,0 0 0 0 0,-9 4-14 0 0,-19 12-14 0 0,34-19 9 0 0,0 0 1 0 0,-1 0 0 0 0,1-1 0 0 0,-1 1 0 0 0,0-1 0 0 0,0-1 0 0 0,0 1 0 0 0,-7 0 4 0 0,-11 1 283 0 0,0-2-1 0 0,-23 0-282 0 0,48-2 66 0 0,0 0-59 0 0,-1 0 0 0 0,1 0 0 0 0,0-1 0 0 0,0 1 1 0 0,-1 0-1 0 0,1 0 0 0 0,0 0 0 0 0,-1 0 0 0 0,1 0 1 0 0,0-1-1 0 0,-1 1 0 0 0,1 0 0 0 0,0 0 1 0 0,-1 0-1 0 0,1 0 0 0 0,0 0 0 0 0,-1 0 0 0 0,1 0 1 0 0,-1 0-1 0 0,1 0 0 0 0,0 0 0 0 0,-1 0 0 0 0,1 0 1 0 0,0 1-1 0 0,-1-1 0 0 0,1 0 0 0 0,0 0 0 0 0,0 0 1 0 0,-1 0-1 0 0,1 0 0 0 0,0 1 0 0 0,-1-1 1 0 0,1 0-1 0 0,0 0 0 0 0,0 1 0 0 0,-1-1 0 0 0,1 0 1 0 0,0 0-1 0 0,0 1 0 0 0,0-1 0 0 0,-1 0 0 0 0,1 1 1 0 0,0-1-8 0 0,0 1 12 0 0,-1-1 1 0 0,1 1-1 0 0,0-1 1 0 0,0 1 0 0 0,-1-1-1 0 0,1 1 1 0 0,0 0 0 0 0,0-1-1 0 0,0 1 1 0 0,0-1-1 0 0,0 1 1 0 0,0 0 0 0 0,0-1-1 0 0,0 1 1 0 0,0-1 0 0 0,0 1-1 0 0,0 0 1 0 0,0-1-1 0 0,0 1 1 0 0,0-1 0 0 0,0 1-1 0 0,1-1 1 0 0,-1 1-1 0 0,0 0 1 0 0,1-1 0 0 0,-1 1-1 0 0,0-1 1 0 0,1 1 0 0 0,-1-1-13 0 0,11 10 22 0 0,0-2 0 0 0,0 0 1 0 0,0 0-1 0 0,1-1 0 0 0,0 0 1 0 0,1-1-1 0 0,-1-1 1 0 0,1 0-1 0 0,7 2-22 0 0,-18-6 1 0 0,38 18 38 0 0,-33-14-24 0 0,1-1-1 0 0,0 0 1 0 0,0-1 0 0 0,0 1-1 0 0,6 0-14 0 0,2 0-133 0 0,31 6-595 0 0,-1 3 0 0 0,16 7 728 0 0,-60-19-8673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1.5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59 8240 0 0,'0'-5'35'0'0,"0"3"55"0"0,1 0-1 0 0,-1 0 0 0 0,0 0 1 0 0,0 1-1 0 0,0-1 1 0 0,-1 0-1 0 0,1 0 1 0 0,0 0-1 0 0,-1 0 0 0 0,1 0 1 0 0,-1 1-1 0 0,0-1 1 0 0,1 0-1 0 0,-1 1 1 0 0,0-1-1 0 0,0 0 0 0 0,0 1 1 0 0,0-1-1 0 0,0 1 1 0 0,-1-1-90 0 0,-5-7 244 0 0,7 9-212 0 0,0-1 0 0 0,-1 1-1 0 0,1-1 1 0 0,0 1 0 0 0,-1-1-1 0 0,1 1 1 0 0,0-1 0 0 0,-1 1-1 0 0,1 0 1 0 0,-1-1 0 0 0,1 1-1 0 0,-1 0 1 0 0,1-1 0 0 0,-1 1-1 0 0,1 0 1 0 0,-1 0 0 0 0,0-1 0 0 0,1 1-1 0 0,-1 0 1 0 0,1 0 0 0 0,-1 0-1 0 0,0 0 1 0 0,1 0 0 0 0,-1 0-1 0 0,1 0 1 0 0,-1 0 0 0 0,0 0-1 0 0,1 0 1 0 0,-1 0 0 0 0,1 0-1 0 0,-1 0-31 0 0,-2 1 26 0 0,0-1-1 0 0,-1 1 1 0 0,1 0-1 0 0,0 0 0 0 0,0 0 1 0 0,0 0-1 0 0,0 0 0 0 0,0 1 1 0 0,1-1-1 0 0,-1 1 1 0 0,0 0-1 0 0,1 0 0 0 0,-1 0 1 0 0,1 0-1 0 0,-3 2-25 0 0,-33 41 49 0 0,32-37-24 0 0,-5 8-34 0 0,1 0 1 0 0,0 1-1 0 0,2 1 1 0 0,0-1-1 0 0,0 1 0 0 0,2 1 1 0 0,0-1-1 0 0,1 1 0 0 0,1 0 1 0 0,1 0-1 0 0,1 1 1 0 0,0-1-1 0 0,2 10 9 0 0,0-24 4 0 0,1 0 0 0 0,-1 0 0 0 0,1-1-1 0 0,1 1 1 0 0,-1 0 0 0 0,1 0 0 0 0,0-1 0 0 0,0 1 0 0 0,0-1 0 0 0,0 0-1 0 0,1 1 1 0 0,0-1 0 0 0,0 0 0 0 0,0 0 0 0 0,0-1 0 0 0,0 1 0 0 0,2 0-4 0 0,6 6 18 0 0,0-1 1 0 0,1 0-1 0 0,0-1 1 0 0,0 0 0 0 0,1 0-19 0 0,-4-4 10 0 0,0-1 1 0 0,1 0-1 0 0,-1 0 1 0 0,1-1-1 0 0,-1 0 1 0 0,1 0 0 0 0,0-1-1 0 0,0-1 1 0 0,0 0-1 0 0,0 0 1 0 0,-1-1-1 0 0,1 0 1 0 0,6-1-11 0 0,-10 0 9 0 0,0 0 0 0 0,1-1 0 0 0,-1 1 0 0 0,0-1 1 0 0,-1 0-1 0 0,1 0 0 0 0,0-1 0 0 0,-1 0 0 0 0,0 0 0 0 0,0 0 0 0 0,0-1 1 0 0,0 1-1 0 0,-1-2-9 0 0,6-5 104 0 0,-1-1 0 0 0,0 0 0 0 0,-1 0 1 0 0,-1-1-1 0 0,2-4-104 0 0,-6 12 30 0 0,-1 0 1 0 0,0-1-1 0 0,-1 1 1 0 0,1-1-1 0 0,-1 1 1 0 0,0-1-1 0 0,-1 1 1 0 0,1-1-1 0 0,-1 0 1 0 0,0 1-1 0 0,-1-4-30 0 0,-1-10 213 0 0,-2 1 0 0 0,-3-16-213 0 0,2 17 166 0 0,0 2-85 0 0,-1 1 0 0 0,0 0 0 0 0,-1 0 0 0 0,0 1 0 0 0,-2 0 0 0 0,1 0 0 0 0,-2 0-81 0 0,-3-6 54 0 0,-13-29 421 0 0,19 47-2127 0 0,7 1-7592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2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5016 0 0,'0'-12'132'0'0,"-1"8"-29"0"0,1 1 0 0 0,0 0 0 0 0,0 0 0 0 0,0 0-1 0 0,1 0 1 0 0,-1 0 0 0 0,1 0 0 0 0,0 0 0 0 0,0 0 0 0 0,0 0 0 0 0,1-1-103 0 0,-1 0 150 0 0,0 0 0 0 0,0 0 0 0 0,0 1 0 0 0,0-1 0 0 0,-1 0 0 0 0,1 0 0 0 0,-1-4-150 0 0,16-6 1616 0 0,-12 25-1439 0 0,-1 0-1 0 0,1-1 1 0 0,4 7-177 0 0,-3-7 111 0 0,0 0 0 0 0,-1 1 1 0 0,-1-1-1 0 0,3 10-111 0 0,-2 6 96 0 0,-3-16-43 0 0,0 0-1 0 0,1 0 1 0 0,0-1 0 0 0,0 1-1 0 0,1 0 1 0 0,1-1 0 0 0,0 1-1 0 0,0-1 1 0 0,0 0 0 0 0,6 6-53 0 0,11 15 201 0 0,-16-22-137 0 0,0 0 0 0 0,1 0 0 0 0,0-1 0 0 0,0 0 0 0 0,1 0 0 0 0,-1-1 0 0 0,2 1 0 0 0,-1-1 0 0 0,7 4-64 0 0,-4-5 94 0 0,0 1-1 0 0,1-1 1 0 0,-1-1 0 0 0,1 0-1 0 0,4 1-93 0 0,-11-4 47 0 0,0 0 0 0 0,0 0 0 0 0,0-1-1 0 0,1 1 1 0 0,-1-1 0 0 0,0 0-1 0 0,0-1 1 0 0,0 1 0 0 0,0-1 0 0 0,0 1-1 0 0,0-1 1 0 0,0 0 0 0 0,0-1 0 0 0,0 1-1 0 0,0-1 1 0 0,2 0-47 0 0,-2-1 55 0 0,1-1 0 0 0,-1 1 0 0 0,0-1 0 0 0,0 0 0 0 0,0 0 0 0 0,0 0 0 0 0,-1-1 0 0 0,1 1 0 0 0,-1-1 0 0 0,-1 0 0 0 0,1 0 0 0 0,0 0 0 0 0,-1 0 0 0 0,0 0 0 0 0,1-6-55 0 0,4-12 131 0 0,-2 0 0 0 0,0-1 0 0 0,-2-2-131 0 0,-1 18 22 0 0,-2 4-7 0 0,1 1 1 0 0,0-1-1 0 0,1 0 1 0 0,-1 1-1 0 0,1-1 0 0 0,-1 1 1 0 0,1 0-1 0 0,0-1 1 0 0,0 1-1 0 0,1 0 0 0 0,-1 0 1 0 0,0 1-1 0 0,1-1 1 0 0,0 0-1 0 0,0 1 1 0 0,2-2-16 0 0,-4 5 9 0 0,0-1 0 0 0,1 1 0 0 0,-1 0 0 0 0,0-1 1 0 0,1 1-1 0 0,-1 0 0 0 0,0 0 0 0 0,0 0 0 0 0,0 0 1 0 0,0 0-1 0 0,0 0 0 0 0,0 0 0 0 0,0 1 0 0 0,0-1 1 0 0,0 0-1 0 0,0 1 0 0 0,-1-1 0 0 0,1 0 0 0 0,-1 1 1 0 0,1 1-10 0 0,2 10 8 0 0,-3-8-1 0 0,1 0-1 0 0,0 0 1 0 0,0 0 0 0 0,1 0-1 0 0,0 0 1 0 0,1 3-7 0 0,10 30 44 0 0,-11-33-27 0 0,-1 0 0 0 0,0 0 0 0 0,1-1 0 0 0,0 1-1 0 0,0 0 1 0 0,0-1 0 0 0,0 0 0 0 0,1 0 0 0 0,0 1 0 0 0,0-2 0 0 0,3 4-17 0 0,8 10 96 0 0,-13-15-74 0 0,1 0-1 0 0,-1 0 0 0 0,1 0 0 0 0,0 0 1 0 0,0 0-1 0 0,0 0 0 0 0,0-1 0 0 0,0 1 1 0 0,0-1-1 0 0,0 1 0 0 0,1-1 0 0 0,-1 0 1 0 0,0 0-1 0 0,1 0 0 0 0,-1 0 0 0 0,1 0 1 0 0,2 0-22 0 0,4 1 11 0 0,0-1 1 0 0,1 0 0 0 0,-1-1-1 0 0,1 0 1 0 0,-1 0 0 0 0,1-1-1 0 0,-1-1 1 0 0,0 1 0 0 0,0-2-1 0 0,1 1 1 0 0,-2-1 0 0 0,1 0 0 0 0,2-2-12 0 0,0 1 20 0 0,1-1 1 0 0,-1-1 0 0 0,0 0-1 0 0,6-5-20 0 0,-13 7 12 0 0,0 1-1 0 0,0 0 1 0 0,0-1-1 0 0,0 0 1 0 0,-1 0 0 0 0,1 0-1 0 0,-1 0 1 0 0,0-1-1 0 0,-1 1 1 0 0,1-1-1 0 0,-1 0 1 0 0,1-1-12 0 0,5-12 210 0 0,-7 16-169 0 0,1-1 0 0 0,0 0 0 0 0,-1 0 1 0 0,0 0-1 0 0,0 0 0 0 0,1-1 0 0 0,-2 1 1 0 0,1 0-1 0 0,0 0 0 0 0,-1-1 0 0 0,0 1 1 0 0,1 0-1 0 0,-1-1 0 0 0,0 1 0 0 0,-1 0 0 0 0,1-1 1 0 0,-1 1-1 0 0,1 0 0 0 0,-2-1-41 0 0,-1-5 98 0 0,-1 0-1 0 0,0 1 0 0 0,0 0 0 0 0,-1 0 1 0 0,0 0-1 0 0,-1 0 0 0 0,1 1 1 0 0,-5-4-98 0 0,-36-42 445 0 0,38 50-2613 0 0,7 3-8814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3.1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0 4008 0 0,'-1'2'69'0'0,"1"-1"1"0"0,-1 1 0 0 0,0-1-1 0 0,-1 1 1 0 0,1-1-1 0 0,0 1 1 0 0,0-1-1 0 0,-1 0 1 0 0,1 0-1 0 0,0 1 1 0 0,-1-1-1 0 0,1 0 1 0 0,-1 0-1 0 0,0 0 1 0 0,1-1 0 0 0,-1 1-1 0 0,0 0 1 0 0,1-1-1 0 0,-2 1-69 0 0,-35 13 1601 0 0,33-13-1513 0 0,1 1 0 0 0,-1 0 0 0 0,1 1 0 0 0,0-1 0 0 0,0 1 0 0 0,0-1 0 0 0,0 1 0 0 0,1 1 0 0 0,-1-1-1 0 0,1 0 1 0 0,0 1 0 0 0,0 0 0 0 0,-2 2-88 0 0,-1 3 173 0 0,0 0-1 0 0,1 0 1 0 0,0 0-1 0 0,1 1 1 0 0,-2 6-173 0 0,-12 60-152 0 0,15-66 81 0 0,1 0 1 0 0,0 0 0 0 0,0 1-1 0 0,1-1 1 0 0,0 1 0 0 0,1 1 70 0 0,-4 36-226 0 0,3-43 200 0 0,1 1 1 0 0,-1 0-1 0 0,1-1 0 0 0,1 1 1 0 0,-1 0-1 0 0,1-1 1 0 0,0 1-1 0 0,0-1 1 0 0,1 1-1 0 0,-1-1 0 0 0,1 0 1 0 0,0 1-1 0 0,1-1 1 0 0,0 1 25 0 0,-1-2-6 0 0,0 0 1 0 0,1-1-1 0 0,-1 1 1 0 0,1-1 0 0 0,0 1-1 0 0,0-1 1 0 0,0 0-1 0 0,0 0 1 0 0,1 0-1 0 0,-1-1 1 0 0,1 1-1 0 0,-1-1 1 0 0,1 0 0 0 0,0 0-1 0 0,0 0 1 0 0,0-1-1 0 0,0 1 1 0 0,3 0 5 0 0,-3-1 13 0 0,0 0 1 0 0,0 0-1 0 0,0 0 1 0 0,0-1 0 0 0,1 0-1 0 0,-1 1 1 0 0,0-1-1 0 0,0-1 1 0 0,1 1-1 0 0,-1-1 1 0 0,0 1 0 0 0,0-1-1 0 0,0-1 1 0 0,0 1-1 0 0,0 0 1 0 0,0-1-1 0 0,1 0-13 0 0,19-10 134 0 0,-16 8-60 0 0,-1 1 0 0 0,1-1 0 0 0,-1 0 0 0 0,0-1 0 0 0,0 0 0 0 0,0 0 0 0 0,5-6-74 0 0,-6 4 123 0 0,33-40 1545 0 0,-34 38-1488 0 0,-2 5-75 0 0,0 1 0 0 0,-1-1 0 0 0,0 0 0 0 0,0 1 0 0 0,0-1 1 0 0,0 0-1 0 0,0 0 0 0 0,-1-1 0 0 0,0 1 0 0 0,0 0 0 0 0,0 0 0 0 0,0-1 1 0 0,-1-2-106 0 0,0-12 454 0 0,0 0 0 0 0,-2-1 0 0 0,-1 0-454 0 0,2 13 89 0 0,0 1 1 0 0,-1 0-1 0 0,0-1 0 0 0,0 1 0 0 0,0 0 0 0 0,-1 0 1 0 0,0 0-1 0 0,-1 1 0 0 0,1-1 0 0 0,-5-5-89 0 0,-24-29 1035 0 0,-14-23-1035 0 0,25 51-1743 0 0,21 12-7863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4.6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1 201 6824 0 0,'-1'-2'114'0'0,"1"1"0"0"0,0-1-1 0 0,0 0 1 0 0,1 0 0 0 0,-1 0 0 0 0,0 0 0 0 0,1 1 0 0 0,-1-1 0 0 0,1 0-1 0 0,-1 0 1 0 0,1 1 0 0 0,0-1 0 0 0,0 0 0 0 0,-1 1 0 0 0,1-1 0 0 0,1 1-1 0 0,-1-1 1 0 0,0 1 0 0 0,0-1 0 0 0,0 1 0 0 0,1 0 0 0 0,-1 0 0 0 0,1 0-1 0 0,-1-1 1 0 0,1 1 0 0 0,-1 1 0 0 0,1-1 0 0 0,0 0 0 0 0,0 0-114 0 0,8-5 562 0 0,42-26 1052 0 0,19-6-1614 0 0,10-6 218 0 0,-71 39-194 0 0,0 0 1 0 0,0 1 0 0 0,0 1 0 0 0,1-1-1 0 0,-1 2 1 0 0,1-1 0 0 0,5 1-25 0 0,74-5-776 0 0,-65 6-281 0 0,-18 1-6707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3.4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 6424 0 0,'0'-2'145'0'0,"0"1"0"0"0,0-1-1 0 0,0 1 1 0 0,0 0 0 0 0,1-1 0 0 0,-1 1 0 0 0,0 0 0 0 0,1 0-1 0 0,-1-1 1 0 0,1 1 0 0 0,-1 0 0 0 0,1 0 0 0 0,0-1 0 0 0,0 1 0 0 0,-1 0-1 0 0,1 0 1 0 0,0 0 0 0 0,0 0-145 0 0,7-10 1137 0 0,-11 27-960 0 0,1 1 1 0 0,0-1 0 0 0,2 1-1 0 0,0 6-177 0 0,-1 3 52 0 0,0-3-37 0 0,-1 9 40 0 0,2 1 1 0 0,3 28-56 0 0,-6-33 46 0 0,2-26-39 0 0,1 0-1 0 0,-1 0 1 0 0,1 1-1 0 0,0-1 1 0 0,-1 0-1 0 0,1 0 1 0 0,0 0-1 0 0,0 0 0 0 0,0 1 1 0 0,0-1-1 0 0,1 0 1 0 0,-1 0-1 0 0,1 0 1 0 0,-1 0-1 0 0,1 0 1 0 0,0 0-1 0 0,-1 0 1 0 0,1 0-1 0 0,1 1-6 0 0,0 2 53 0 0,0 0 0 0 0,-1 0 0 0 0,1 1 0 0 0,-1-1 0 0 0,0 1 0 0 0,0-1 0 0 0,-1 1 0 0 0,1-1 0 0 0,-1 1 0 0 0,-1-1 0 0 0,1 1 0 0 0,-1 4-53 0 0,0 7-800 0 0,1-17-7101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3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1 103 6128 0 0,'6'-1'276'0'0,"1"-1"0"0"0,-1 0 0 0 0,1 0 0 0 0,-1-1 0 0 0,0 0 0 0 0,0 0 0 0 0,0 0 0 0 0,4-4-276 0 0,11-4 733 0 0,95-38 590 0 0,-110 47-1323 0 0,1 0 0 0 0,-1 0 1 0 0,0 0-1 0 0,1 1 1 0 0,-1 0-1 0 0,1 1 0 0 0,-1-1 0 0 0,16-1 0 0 0,-5 0-59 0 0,-1 1-1 0 0,1 1 0 0 0,0 0 1 0 0,-1 1-1 0 0,1 1 0 0 0,-1 1 0 0 0,0 0 1 0 0,0 1-1 0 0,13 5 60 0 0,-25-8-110 0 0,0 1 0 0 0,0 0 0 0 0,0 0 0 0 0,0 1 0 0 0,-1-1 0 0 0,1 1 0 0 0,-1-1 0 0 0,1 1 0 0 0,-1 0 0 0 0,0 1 0 0 0,0-1 0 0 0,-1 0 0 0 0,1 1 0 0 0,2 3 110 0 0,-4-5-5949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34.1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 6928 0 0,'5'-1'83'0'0,"-1"0"1"0"0,1 0 0 0 0,-1 0 0 0 0,1 0-1 0 0,-1-1 1 0 0,0 1 0 0 0,2-2-84 0 0,20-6 438 0 0,18-5-33 0 0,-38 11-300 0 0,1 1 0 0 0,0 0-1 0 0,0 0 1 0 0,0 0 0 0 0,6 0-105 0 0,53-2 727 0 0,0 2-727 0 0,-2 8 300 0 0,-44-4-859 0 0,0 0-1 0 0,9-1 560 0 0,5-3-6277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4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203 1 5120 0 0,'0'0'649'0'0,"0"0"4"0"0,0 0-2 0 0,0 0-83 0 0,-2 3-347 0 0,-11 16 159 0 0,1 0 0 0 0,2 1 0 0 0,0 0 0 0 0,0 1 0 0 0,2 0-1 0 0,-2 10-379 0 0,-3 6 235 0 0,-13 24-235 0 0,23-56 37 0 0,-5 12 366 0 0,0-1 0 0 0,-2 0 1 0 0,0-1-1 0 0,-2 3-403 0 0,1-3 274 0 0,10-12-202 0 0,-1-1 0 0 0,0 1 0 0 0,1-1 0 0 0,-1 1 0 0 0,0-1 1 0 0,0 0-1 0 0,0 0 0 0 0,-1 0 0 0 0,1 0 0 0 0,-1 0-72 0 0,-1 0-1540 0 0,4-2-6669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5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0,'5'5'4201'0'0,"1"15"-2884"0"0,-1 15-1773 0 0,-3-22 442 0 0,1 1-1 0 0,0-1 0 0 0,0 0 0 0 0,2 0 0 0 0,3 7 15 0 0,8 28-12 0 0,-12-38 53 0 0,0-1-1 0 0,0 1 1 0 0,0-1 0 0 0,1 0 0 0 0,1 0 0 0 0,-1 0 0 0 0,6 6-41 0 0,10 9 1202 0 0,20 19-1202 0 0,-38-41 86 0 0,16 15 299 0 0,-17-15-307 0 0,1-1 1 0 0,-1 1-1 0 0,0 0 0 0 0,0-1 0 0 0,0 1 1 0 0,0 1-1 0 0,0-1 0 0 0,0 0 1 0 0,-1 0-1 0 0,1 0 0 0 0,-1 1 0 0 0,0-1 1 0 0,1 1-1 0 0,-1-1 0 0 0,0 1 1 0 0,0 0-1 0 0,-1-1 0 0 0,1 1 0 0 0,-1 0 1 0 0,1 0-1 0 0,-1 0 0 0 0,0-1 1 0 0,0 2-79 0 0,0-2 99 0 0,0-1-216 0 0,1 0 1 0 0,-1 0 0 0 0,0 0 0 0 0,0-1 0 0 0,0 1-1 0 0,-1 0 1 0 0,1 0 0 0 0,0 0 0 0 0,0-1 0 0 0,0 1 0 0 0,-1 0-1 0 0,1 0 1 0 0,0 0 0 0 0,-1-1 0 0 0,1 1 0 0 0,-1 0 116 0 0,1-1-8720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5.7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71 6128 0 0,'0'-1'43'0'0,"0"0"1"0"0,0 0 0 0 0,1 0-1 0 0,-1 0 1 0 0,0 0 0 0 0,1 1-1 0 0,-1-1 1 0 0,1 0-1 0 0,-1 0 1 0 0,1 0 0 0 0,0 0-1 0 0,-1 1 1 0 0,1-1 0 0 0,0 0-1 0 0,-1 0 1 0 0,1 1-1 0 0,0-1 1 0 0,0 1 0 0 0,0-1-1 0 0,-1 1 1 0 0,1-1 0 0 0,0 1-1 0 0,0-1 1 0 0,0 1-44 0 0,28-11 1668 0 0,-17 8-1286 0 0,11-5-380 0 0,0 1-1 0 0,1 1 1 0 0,0 1-1 0 0,0 2 1 0 0,1 0-1 0 0,8 1-1 0 0,-6-2-1192 0 0,-22 4-4562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6.2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5824 0 0,'-1'0'48'0'0,"0"0"1"0"0,0 0 0 0 0,1 0-1 0 0,-1 0 1 0 0,0 0-1 0 0,0 0 1 0 0,1 0-1 0 0,-1 0 1 0 0,0 0-1 0 0,1 0 1 0 0,-1 0 0 0 0,0 1-1 0 0,0-1 1 0 0,1 0-1 0 0,-1 1 1 0 0,0-1-1 0 0,1 0 1 0 0,-1 1 0 0 0,1-1-1 0 0,-1 1 1 0 0,0-1-1 0 0,1 1 1 0 0,-1 0-1 0 0,1-1 1 0 0,-1 1-1 0 0,1-1 1 0 0,0 1 0 0 0,-1 0-1 0 0,1-1 1 0 0,0 1-1 0 0,-1 0 1 0 0,1-1-1 0 0,0 1 1 0 0,0 0 0 0 0,-1 0-1 0 0,1-1 1 0 0,0 1-1 0 0,0 0 1 0 0,0 0-1 0 0,0-1 1 0 0,0 1-1 0 0,0 0-48 0 0,-2 40 2641 0 0,2-36-2504 0 0,8 106 1383 0 0,-10-55-916 0 0,1-25 415 0 0,2 30-1019 0 0,0-47 301 0 0,0-10-257 0 0,0 0 1 0 0,-1 1 0 0 0,0-1-1 0 0,0 0 1 0 0,0 1-1 0 0,0-1 1 0 0,-1 0 0 0 0,0 1-1 0 0,0-1-44 0 0,1 10-1225 0 0,0-14-8252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6.6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94 9944 0 0,'30'-16'588'0'0,"-17"9"10"0"0,0 0 1 0 0,0 1 0 0 0,1 1-1 0 0,0 0 1 0 0,0 0 0 0 0,3 1-599 0 0,27-5 142 0 0,-5-1-131 0 0,0 3 1 0 0,0 1-1 0 0,1 2 0 0 0,0 1 0 0 0,22 3-11 0 0,-43 1-38 0 0,-13-1 21 0 0,0 0 0 0 0,0 0 0 0 0,1 1 0 0 0,-1 0 0 0 0,0 0 0 0 0,0 0 0 0 0,0 1 1 0 0,0 0-1 0 0,-1 0 0 0 0,1 1 0 0 0,-1-1 0 0 0,4 3 17 0 0,6 5-1808 0 0,1-1-6969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6.9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0 6424 0 0,'-3'52'5784'0'0,"1"-28"-5664"0"0,1-1 0 0 0,2 6-120 0 0,4 64 313 0 0,-5-86-295 0 0,2 10 37 0 0,1 1 0 0 0,0-1 0 0 0,1 0 0 0 0,0-1 0 0 0,3 3-55 0 0,-5-13 47 0 0,-2-5-26 0 0,0 1 1 0 0,0-1 0 0 0,1 0-1 0 0,-1 0 1 0 0,0 0 0 0 0,1 1-1 0 0,-1-1 1 0 0,1 0-1 0 0,-1 0 1 0 0,1 0 0 0 0,0 0-1 0 0,0 0 1 0 0,-1 0 0 0 0,1 0-1 0 0,0 0 1 0 0,0 0-1 0 0,0 0 1 0 0,0-1 0 0 0,0 1-1 0 0,0 0 1 0 0,0-1 0 0 0,0 1-1 0 0,1 0-21 0 0,-1-1 36 0 0,-1 0 7 0 0,0 0-6 0 0,0 0 7 0 0,10-21 184 0 0,1-11-1973 0 0,-6 14-7008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7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6224 0 0,'3'-2'162'0'0,"-1"-1"-1"0"0,1 1 1 0 0,-1 0 0 0 0,1 0 0 0 0,0 0 0 0 0,0 0 0 0 0,0 0-1 0 0,0 0 1 0 0,0 1 0 0 0,0 0 0 0 0,0 0 0 0 0,1-1 0 0 0,-1 2-1 0 0,2-1-161 0 0,14-7 371 0 0,-13 6-351 0 0,1-1 0 0 0,-1 1 0 0 0,1 0 0 0 0,0 0 0 0 0,0 1 0 0 0,-1 0 0 0 0,1 0 0 0 0,0 1 0 0 0,0-1 0 0 0,0 2 0 0 0,0-1 0 0 0,0 1 0 0 0,0 0 0 0 0,3 1-20 0 0,-4-1 13 0 0,-1 1 1 0 0,0-1-1 0 0,0 1 1 0 0,0 0-1 0 0,0 0 1 0 0,0 1 0 0 0,0 0-1 0 0,0 0 1 0 0,-1 0-1 0 0,0 0 1 0 0,1 1-1 0 0,-1-1 1 0 0,0 1-1 0 0,-1 0 1 0 0,1 0 0 0 0,-1 1-1 0 0,0-1 1 0 0,2 4-14 0 0,-2-3 70 0 0,0 0 0 0 0,-1 0-1 0 0,1 1 1 0 0,-1-1 0 0 0,0 1 0 0 0,-1 0 0 0 0,1 1-70 0 0,-2-4 19 0 0,0-1-1 0 0,0 1 0 0 0,0-1 1 0 0,-1 1-1 0 0,1-1 1 0 0,-1 1-1 0 0,1-1 1 0 0,-1 0-1 0 0,0 1 1 0 0,0-1-1 0 0,0 0 1 0 0,0 0-1 0 0,0 1 0 0 0,0-1 1 0 0,-1 0-1 0 0,1 0 1 0 0,-1 0-1 0 0,0-1 1 0 0,0 2-19 0 0,-4 3 31 0 0,0-1 0 0 0,0 1 1 0 0,-1-1-1 0 0,0 0 0 0 0,0 0 1 0 0,0-1-1 0 0,0 0 0 0 0,-1-1 1 0 0,0 1-32 0 0,-18 5 131 0 0,1 0 1 0 0,-5-1-132 0 0,29-8 1 0 0,-25 9 240 0 0,21-7-39 0 0,-1 0 0 0 0,0 0 0 0 0,0 0 0 0 0,0-1 0 0 0,0 0 0 0 0,0 0 0 0 0,-4 0-202 0 0,10-1 23 0 0,0 0-1 0 0,-1 0 1 0 0,1 0 0 0 0,0 0-1 0 0,-1 0 1 0 0,1 1-1 0 0,0-1 1 0 0,0 0 0 0 0,-1 0-1 0 0,1 0 1 0 0,0 0 0 0 0,-1 1-1 0 0,1-1 1 0 0,0 0 0 0 0,0 0-1 0 0,-1 1 1 0 0,1-1 0 0 0,0 0-1 0 0,0 0 1 0 0,0 1-1 0 0,-1-1 1 0 0,1 0 0 0 0,0 1-1 0 0,0-1 1 0 0,0 0 0 0 0,0 1-1 0 0,0-1 1 0 0,0 0 0 0 0,0 1-1 0 0,0-1 1 0 0,0 0-1 0 0,0 1 1 0 0,0-1 0 0 0,0 0-1 0 0,0 1 1 0 0,0-1 0 0 0,0 1-1 0 0,0-1 1 0 0,0 0 0 0 0,0 1-1 0 0,0-1 1 0 0,0 0 0 0 0,1 0-1 0 0,-1 1 1 0 0,0-1-1 0 0,0 0 1 0 0,0 1 0 0 0,0-1-1 0 0,1 0 1 0 0,-1 0 0 0 0,0 1-1 0 0,0-1 1 0 0,1 0 0 0 0,-1 0-1 0 0,0 1-22 0 0,16 9 173 0 0,1 1 1 0 0,0-2-1 0 0,0 0 0 0 0,1-1 0 0 0,0-1 0 0 0,8 2-173 0 0,52 23 676 0 0,22 19-533 0 0,-94-47-2081 0 0,-4-4-7780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5.1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458 75 3000 0 0,'-21'-19'2327'0'0,"20"18"-1941"0"0,1 1-35 0 0,0 0 1 0 0,0 0-19 0 0,0 0-73 0 0,0 0-13 0 0,-14-12 950 0 0,12 10-1113 0 0,0-1-1 0 0,0 1 0 0 0,-1 0 1 0 0,1 0-1 0 0,0 0 1 0 0,-1 0-1 0 0,1 0 1 0 0,-1 0-1 0 0,0 1 1 0 0,0 0-1 0 0,0-1 0 0 0,1 1 1 0 0,-1 0-1 0 0,-1 0-83 0 0,-6-3 225 0 0,2 1-120 0 0,0 1-1 0 0,-1 0 1 0 0,1 0-1 0 0,-1 1 1 0 0,0 0-1 0 0,1 0 1 0 0,-1 1-1 0 0,0 0 1 0 0,0 1-1 0 0,0-1 0 0 0,1 2 1 0 0,-1-1-1 0 0,1 1 1 0 0,-8 3-105 0 0,-1 1 158 0 0,1 1 0 0 0,-1 0 1 0 0,2 1-1 0 0,-1 0 0 0 0,1 2 0 0 0,-11 8-158 0 0,4 3 391 0 0,18-16-342 0 0,0-1 0 0 0,0 0 1 0 0,0 0-1 0 0,-1-1 1 0 0,-1 2-50 0 0,2 0 27 0 0,1-1 1 0 0,-1 1 0 0 0,1-1-1 0 0,1 1 1 0 0,-1 0 0 0 0,1 0-1 0 0,-1 0 1 0 0,1 0 0 0 0,1 1 0 0 0,-1 1-28 0 0,2-6 4 0 0,-8 20 66 0 0,1 1 1 0 0,1 0-1 0 0,1 0 1 0 0,1 0-1 0 0,1 0 1 0 0,1 1-1 0 0,0 1-70 0 0,2 164 232 0 0,1-183-228 0 0,-1 0-1 0 0,1 0 1 0 0,0-1-1 0 0,1 1 1 0 0,-1 0-1 0 0,1-1 1 0 0,0 2-4 0 0,7 22 9 0 0,0 12 10 0 0,-5-27-14 0 0,-1 0 0 0 0,0 0 1 0 0,-1 0-1 0 0,-1 1-5 0 0,5 30 16 0 0,-3-31 1 0 0,-1 0 0 0 0,-1 1-1 0 0,0 4-16 0 0,-1-11-5 0 0,1 0 0 0 0,0 0 0 0 0,0-1 0 0 0,0 1 0 0 0,1-1 1 0 0,0 1-1 0 0,1 2 5 0 0,0 9-7 0 0,-3-16 6 0 0,0 0 1 0 0,0 0-1 0 0,0-1 1 0 0,0 1-1 0 0,1 0 1 0 0,-1 0-1 0 0,1 0 1 0 0,-1-1-1 0 0,1 1 1 0 0,-1 0-1 0 0,1-1 1 0 0,0 1-1 0 0,0 0 1 0 0,0-1-1 0 0,0 1 1 0 0,1 0 0 0 0,27 33-16 0 0,-28-34 16 0 0,0-1 0 0 0,-1 1 0 0 0,1-1 0 0 0,0 0-1 0 0,-1 1 1 0 0,1-1 0 0 0,0 0 0 0 0,0 0 0 0 0,0 1 0 0 0,-1-1 0 0 0,1 0 0 0 0,0 0 0 0 0,0 0 0 0 0,0 0 0 0 0,-1 0 0 0 0,1 0-1 0 0,0 0 1 0 0,0 0 0 0 0,0 0 0 0 0,6 0 1 0 0,2 8 3 0 0,-8-7-4 0 0,-1-1 0 0 0,0 0 1 0 0,0 1-1 0 0,1-1 0 0 0,-1 0 1 0 0,0 1-1 0 0,0-1 0 0 0,1 0 0 0 0,-1 0 1 0 0,0 1-1 0 0,0-1 0 0 0,1 0 0 0 0,-1 0 1 0 0,1 1-1 0 0,-1-1 0 0 0,0 0 1 0 0,1 0-1 0 0,-1 0 0 0 0,0 0 0 0 0,1 0 1 0 0,-1 0-1 0 0,0 0 0 0 0,1 1 0 0 0,-1-1 1 0 0,1 0-1 0 0,-1 0 0 0 0,0 0 0 0 0,1-1 1 0 0,-1 1-1 0 0,1 0 0 0 0,-1 0 1 0 0,0 0-1 0 0,1 0 0 0 0,-1 0 0 0 0,0 0 1 0 0,1 0-1 0 0,-1-1 0 0 0,1 1 0 0 0,-1 0 1 0 0,0 0-1 0 0,0-1 0 0 0,1 1 1 0 0,-1 0-1 0 0,46-15 64 0 0,-36 11-57 0 0,-1-1 0 0 0,1 0 0 0 0,-1 0 0 0 0,0-1 0 0 0,-1 0 0 0 0,0 0 0 0 0,1-1 0 0 0,-2 0 1 0 0,5-5-8 0 0,-3 4-1760 0 0,-7 6-7072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7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8432 0 0,'-1'3'242'0'0,"0"0"1"0"0,0 0-1 0 0,0 0 1 0 0,1 1-1 0 0,-1-1 1 0 0,1 0 0 0 0,0 0-1 0 0,0 1 1 0 0,0-1-1 0 0,1 0 1 0 0,-1 0-1 0 0,1 3-242 0 0,10 48 590 0 0,-8-35-461 0 0,1 1 1 0 0,0-1 0 0 0,3 4-130 0 0,-4-16 5 0 0,-1-1 1 0 0,1 0 0 0 0,1 1-1 0 0,-1-1 1 0 0,1 0-1 0 0,0-1 1 0 0,0 1 0 0 0,1-1-1 0 0,0 0 1 0 0,0 0-1 0 0,1 1-5 0 0,2 0 41 0 0,0 0 0 0 0,0-1 0 0 0,1 0 0 0 0,-1 0 0 0 0,1-1 0 0 0,0 0 0 0 0,1-1 0 0 0,-1 1 0 0 0,0-2 0 0 0,1 0 0 0 0,5 1-41 0 0,-7-2 57 0 0,0 0 0 0 0,0-1-1 0 0,0 0 1 0 0,-1 0 0 0 0,1 0 0 0 0,0-1 0 0 0,0-1 0 0 0,-1 1 0 0 0,1-1 0 0 0,-1 0 0 0 0,1-1 0 0 0,-1 0-1 0 0,0 0 1 0 0,0 0 0 0 0,0-1-57 0 0,0-1 118 0 0,0 1-1 0 0,-1-1 0 0 0,1 0 1 0 0,-1-1-1 0 0,0 1 1 0 0,-1-1-1 0 0,1 0 0 0 0,-1-1 1 0 0,-1 1-1 0 0,1-1 0 0 0,-1 0 1 0 0,0 0-1 0 0,0 0 1 0 0,-1-1-1 0 0,0 1 0 0 0,-1-1 1 0 0,1 0-1 0 0,-1 0 1 0 0,-1 0-1 0 0,0 0 0 0 0,0 0 1 0 0,0 0-1 0 0,-1 0 0 0 0,0-1 1 0 0,-1 0-118 0 0,-1-6 512 0 0,-2 0 0 0 0,0 1 0 0 0,-2-7-512 0 0,5 15-2073 0 0,1 6-9419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8.2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8640 0 0,'0'0'682'0'0,"13"24"2680"0"0,-10-14-3304 0 0,1-1 0 0 0,-1 1 0 0 0,-1 0 0 0 0,0 0 0 0 0,0 0 0 0 0,-1 3-58 0 0,23 181 1152 0 0,-16-153-175 0 0,-8-29-2737 0 0,0-13-7817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8.6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0 103 6520 0 0,'4'-1'295'0'0,"0"1"0"0"0,0-1 0 0 0,0 0 0 0 0,0 0 0 0 0,-1 0 0 0 0,1-1 0 0 0,0 1 0 0 0,1-2-295 0 0,31-9 2185 0 0,138-26-961 0 0,-106 26-1205 0 0,-20 3 99 0 0,0 2 0 0 0,0 1 0 0 0,11 3-118 0 0,-29 1 103 0 0,-22 1-178 0 0,0 0 0 0 0,0 1 0 0 0,1 0 0 0 0,7 1 75 0 0,-15-1-96 0 0,0 1 1 0 0,-1-1-1 0 0,1 1 0 0 0,0-1 1 0 0,0 0-1 0 0,0 1 0 0 0,-1 0 1 0 0,1-1-1 0 0,0 1 0 0 0,-1-1 1 0 0,1 1-1 0 0,0 0 0 0 0,-1-1 1 0 0,1 1-1 0 0,-1 0 1 0 0,1 0-1 0 0,-1-1 0 0 0,0 1 1 0 0,1 0-1 0 0,-1 0 0 0 0,0 0 1 0 0,1 0-1 0 0,-1 0 0 0 0,0-1 1 0 0,0 2 95 0 0,4 30-202 0 0,-1-12-118 0 0,5 49 83 0 0,-7-47 146 0 0,2 0 0 0 0,4 17 91 0 0,18 67 1027 0 0,-17-82-305 0 0,-6-21-560 0 0,-1 0 1 0 0,0-1-1 0 0,0 1 0 0 0,0 0 1 0 0,0 0-1 0 0,-1 0 1 0 0,1 0-1 0 0,-1 0 1 0 0,1 3-163 0 0,-1-2-1446 0 0,0-4-6340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8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8032 0 0,'9'26'952'0'0,"-1"-8"-287"0"0,6 45-42 0 0,-5-20-103 0 0,2 0 0 0 0,4 8-520 0 0,-8-25 192 0 0,-6-21-136 0 0,0 0 0 0 0,0-1 0 0 0,1 1 0 0 0,0 0 0 0 0,-1-1 0 0 0,1 1 0 0 0,1-1 0 0 0,-1 0 0 0 0,3 4-56 0 0,0-1 131 0 0,-1 0 0 0 0,0 1 0 0 0,-1-1 0 0 0,1 1 0 0 0,-1 0 0 0 0,-1 0 0 0 0,0 0 0 0 0,0 0 0 0 0,0 1 0 0 0,-1-1 0 0 0,0 0 1 0 0,-1 1-1 0 0,0 0-131 0 0,-5-9-1668 0 0,5 0-6944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9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10040 0 0,'4'-3'253'0'0,"1"1"0"0"0,1 0 1 0 0,-1 0-1 0 0,0 0 0 0 0,0 0 0 0 0,1 1 1 0 0,-1 0-1 0 0,1 0 0 0 0,1 0-253 0 0,-2 0 130 0 0,40-7 743 0 0,1 3 1 0 0,18 0-874 0 0,-35 5-936 0 0,-1 1 1 0 0,15 3 935 0 0,-39-4-8813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49.8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16 6632 0 0,'-1'-14'2818'0'0,"0"12"-869"0"0,0 16-1036 0 0,0 10-798 0 0,-2 28 300 0 0,3 21-415 0 0,2-41 204 0 0,1 0 0 0 0,2 0 0 0 0,3 3-204 0 0,8 28 442 0 0,-15-49-2040 0 0,-1-14-7196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0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6520 0 0,'0'-1'50'0'0,"0"0"-1"0"0,1 0 1 0 0,-1 0 0 0 0,1 0 0 0 0,-1 0 0 0 0,1 0-1 0 0,0 0 1 0 0,-1 0 0 0 0,1 0 0 0 0,0 0 0 0 0,0 1-1 0 0,0-1 1 0 0,-1 0 0 0 0,1 1 0 0 0,0-1 0 0 0,0 0-1 0 0,0 1 1 0 0,0-1 0 0 0,1 1-50 0 0,22-12 1518 0 0,-18 9-1209 0 0,22-8 232 0 0,0 1 0 0 0,1 2 1 0 0,0 0-1 0 0,0 2 0 0 0,10 0-541 0 0,-7 1 74 0 0,17-2-39 0 0,34 1-35 0 0,12-2 64 0 0,-72 6-75 0 0,0 1 0 0 0,0 2 0 0 0,3 0 11 0 0,8 1-1486 0 0,-15-2-6127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0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1 6016 0 0,'-1'7'291'0'0,"0"1"-1"0"0,-1 0 1 0 0,0-1 0 0 0,0 1-1 0 0,-1-1 1 0 0,1 0 0 0 0,-5 7-291 0 0,-3 8 534 0 0,0 2-170 0 0,-2 0-1 0 0,-1-1 1 0 0,-7 9-364 0 0,-24 45 476 0 0,10-8 228 0 0,34-68-685 0 0,0-1 0 0 0,0 0 0 0 0,-1 1 0 0 0,1-1 0 0 0,0 0 0 0 0,0 1 0 0 0,0-1 0 0 0,0 0-1 0 0,0 1 1 0 0,0-1 0 0 0,-1 0 0 0 0,1 0 0 0 0,0 1 0 0 0,0-1 0 0 0,0 0 0 0 0,-1 0 0 0 0,1 1 0 0 0,0-1 0 0 0,0 0 0 0 0,-1 0 0 0 0,1 0 0 0 0,0 1 0 0 0,0-1 0 0 0,-1 0 0 0 0,1 0 0 0 0,0 0 0 0 0,-1 0 0 0 0,1 0 0 0 0,0 1 0 0 0,-1-1 0 0 0,1 0 0 0 0,0 0 0 0 0,-1 0-19 0 0,1-1 18 0 0,0 1 0 0 0,0-1 1 0 0,0 1-1 0 0,0-1 0 0 0,0 1 0 0 0,0-1 1 0 0,0 1-1 0 0,0-1 0 0 0,0 1 0 0 0,0-1 0 0 0,0 1 1 0 0,0-1-1 0 0,0 1 0 0 0,0-1 0 0 0,0 1 0 0 0,0-1 1 0 0,0 1-1 0 0,1-1 0 0 0,-1 1 0 0 0,0 0 1 0 0,0-1-1 0 0,1 1 0 0 0,-1-1 0 0 0,0 1 0 0 0,1 0 1 0 0,-1-1-19 0 0,19-31-1335 0 0,-7 12-6254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0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7136 0 0,'14'-8'2592'0'0,"-14"8"-2530"0"0,1-1 0 0 0,-1 1-1 0 0,1 0 1 0 0,0 0 0 0 0,-1-1 0 0 0,1 1 0 0 0,0 0 0 0 0,-1 0 0 0 0,1 0 0 0 0,0 0 0 0 0,-1 0 0 0 0,1 0-1 0 0,0 0 1 0 0,0 0 0 0 0,-1 1 0 0 0,1-1 0 0 0,0 0 0 0 0,-1 0 0 0 0,1 0 0 0 0,-1 1 0 0 0,1-1 0 0 0,0 0-1 0 0,-1 1 1 0 0,1-1 0 0 0,-1 0 0 0 0,1 1 0 0 0,0 0-62 0 0,17 11 35 0 0,-5 2 127 0 0,-1 0 0 0 0,0 1-1 0 0,-2 0 1 0 0,1 1 0 0 0,-2 0-1 0 0,0 1 1 0 0,-1-1 0 0 0,2 9-162 0 0,46 91 593 0 0,-27-57-293 0 0,-28-56-332 0 0,0-1 1 0 0,0 1 0 0 0,-1 0-1 0 0,1 0 1 0 0,-1 0-1 0 0,0 0 1 0 0,0 0-1 0 0,0 0 1 0 0,0 1 31 0 0,0 1-1201 0 0,0-4-7472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1.3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0 121 7232 0 0,'13'3'1047'0'0,"18"-3"1152"0"0,72-6-1053 0 0,-30-4-2626 0 0,-57 7-5768 0 0</inkml:trace>
  <inkml:trace contextRef="#ctx0" brushRef="#br0" timeOffset="1">438 1 4008 0 0,'0'14'770'0'0,"1"0"0"0"0,1-1 1 0 0,0 1-1 0 0,3 6-770 0 0,6 19 200 0 0,15 32-200 0 0,-13-34 632 0 0,-10-32-435 0 0,-1 1 0 0 0,0-1 0 0 0,0 1 0 0 0,-1-1 0 0 0,0 1 0 0 0,0-1 0 0 0,0 1-1 0 0,-1 0 1 0 0,0-1 0 0 0,0 1 0 0 0,0 0 0 0 0,0-1 0 0 0,-2 3-197 0 0,-1-1 116 0 0,-1-8 85 0 0,-2-15 332 0 0,0-29 192 0 0,3-24-2341 0 0,3 51-5848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5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0 166 5016 0 0,'3'-13'759'0'0,"5"13"793"0"0,-7 0-1493 0 0,-1 0 1 0 0,1 0-1 0 0,-1 1 0 0 0,1-1 1 0 0,-1 0-1 0 0,1 0 1 0 0,0 0-1 0 0,-1 0 1 0 0,1 0-1 0 0,-1 0 0 0 0,1 0 1 0 0,0 0-1 0 0,-1 0 1 0 0,1-1-1 0 0,-1 1 1 0 0,1 0-1 0 0,-1 0 0 0 0,1 0 1 0 0,-1-1-1 0 0,1 1 1 0 0,-1 0-1 0 0,1 0 1 0 0,-1-1-1 0 0,1 1-59 0 0,9-9 20 0 0,1 1-1 0 0,0 1 1 0 0,0 0 0 0 0,1 1 0 0 0,0 0-1 0 0,0 1 1 0 0,0 0 0 0 0,1 1-1 0 0,9-2-19 0 0,-3 0 26 0 0,-1-1 0 0 0,1 0 0 0 0,15-10-26 0 0,-10 2 0 0 0,-19 11 0 0 0,1 0 0 0 0,1 0 0 0 0,-1 0 0 0 0,0 1 0 0 0,1 0 0 0 0,0 1 0 0 0,-1-1 0 0 0,1 1 0 0 0,0 0 0 0 0,2 0 0 0 0,13 0-1127 0 0,-18 2-4506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1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 5624 0 0,'1'0'77'0'0,"0"0"0"0"0,0 0 1 0 0,0-1-1 0 0,-1 1 0 0 0,1 0 1 0 0,0 0-1 0 0,0-1 0 0 0,0 1 1 0 0,-1 0-1 0 0,1-1 0 0 0,0 1 1 0 0,0-1-1 0 0,-1 1 0 0 0,1-1 1 0 0,-1 1-1 0 0,1-1 0 0 0,0 0-77 0 0,0 0 88 0 0,-1 1-1 0 0,1-1 1 0 0,0 0 0 0 0,0 1-1 0 0,0-1 1 0 0,-1 1-1 0 0,1-1 1 0 0,0 1-1 0 0,0-1 1 0 0,0 1-1 0 0,0 0 1 0 0,0-1 0 0 0,0 1-1 0 0,0 0 1 0 0,0 0-1 0 0,0-1 1 0 0,0 1-1 0 0,0 0-87 0 0,25 0 319 0 0,-10-1-156 0 0,-1 1-1 0 0,1 1 0 0 0,0 0 1 0 0,-1 2-1 0 0,11 1-162 0 0,-16-1 31 0 0,4 0 19 0 0,1 1 0 0 0,-1 1 0 0 0,0 0-1 0 0,0 1 1 0 0,-1 0 0 0 0,0 1 0 0 0,6 4-50 0 0,-5-1 76 0 0,-7-6-26 0 0,0 0-1 0 0,0 1 0 0 0,-1-1 0 0 0,0 2 1 0 0,0-1-1 0 0,0 1 0 0 0,2 3-49 0 0,-7-8 19 0 0,0 1-1 0 0,-1-1 0 0 0,1 0 0 0 0,0 1 1 0 0,-1-1-1 0 0,1 1 0 0 0,-1-1 0 0 0,1 0 0 0 0,-1 1 1 0 0,0-1-1 0 0,1 1 0 0 0,-1-1 0 0 0,0 1 1 0 0,0 0-1 0 0,0-1 0 0 0,0 1 0 0 0,-1 0-18 0 0,1 0 34 0 0,-1 1 1 0 0,0-1-1 0 0,0 0 0 0 0,0 0 0 0 0,-1 0 0 0 0,1 0 0 0 0,0 0 0 0 0,-1 0 0 0 0,1 0 0 0 0,-1 0 0 0 0,0 0 0 0 0,1 0 0 0 0,-1-1 0 0 0,-1 1-34 0 0,-4 4 75 0 0,-1-1 0 0 0,0 0 0 0 0,0-1 0 0 0,0 0 0 0 0,0 0 0 0 0,-1 0 0 0 0,1-1 0 0 0,-6 0-75 0 0,-18 5 271 0 0,-24 2-271 0 0,18-3 114 0 0,25-5 97 0 0,0 0 0 0 0,-1-1-1 0 0,-6 0-210 0 0,53-12 596 0 0,-9 6-552 0 0,-1 1-1 0 0,0 2 1 0 0,1 0-1 0 0,0 1 1 0 0,-1 2 0 0 0,12 1-44 0 0,-23 0 2 0 0,0 0 1 0 0,0 0 0 0 0,0 2 0 0 0,8 2-3 0 0,-15-4 0 0 0,-1 0 0 0 0,1 0 0 0 0,-1 0 0 0 0,0 1 0 0 0,0 0 0 0 0,0-1 0 0 0,0 1 0 0 0,0 1 0 0 0,0-1 0 0 0,-1 0 0 0 0,0 1 1 0 0,0 0-1 0 0,1 0 0 0 0,-3-1-1 0 0,1 0 1 0 0,-1 0-1 0 0,1 0 0 0 0,-1 0 1 0 0,0 0-1 0 0,0 0 1 0 0,0 0-1 0 0,-1 0 1 0 0,1 0-1 0 0,-1 1 1 0 0,0-1-1 0 0,0 0 1 0 0,0 0-1 0 0,0 0 1 0 0,0 1-1 0 0,-1-1 1 0 0,1 0-1 0 0,-1 0 0 0 0,0 0 1 0 0,0 0-1 0 0,0 0 1 0 0,-1 0-1 0 0,1 0 1 0 0,-1 0-1 0 0,1 0 1 0 0,-1 0-1 0 0,0-1 1 0 0,0 1-1 0 0,0-1 1 0 0,-1 1 0 0 0,0 0 1 0 0,-1 1 1 0 0,0-1-1 0 0,-1 1 0 0 0,1-1 1 0 0,0 0-1 0 0,-1-1 1 0 0,0 1-1 0 0,1-1 1 0 0,-1 0-1 0 0,-1 0-1 0 0,-51 15 31 0 0,33-12 48 0 0,0-1-1 0 0,-14 0-78 0 0,30-4 16 0 0,0 0 0 0 0,0 0-1 0 0,0-1 1 0 0,1 1 0 0 0,-1-2-1 0 0,0 1 1 0 0,0-1 0 0 0,0-1 0 0 0,-5-1-16 0 0,12 3-98 0 0,0 1 0 0 0,1-1 1 0 0,-1 1-1 0 0,0-1 0 0 0,1 1 1 0 0,-1-1-1 0 0,0 0 1 0 0,1 1-1 0 0,-1-1 0 0 0,1 0 1 0 0,-1 1-1 0 0,1-1 0 0 0,0 0 1 0 0,-1 0-1 0 0,1 0 1 0 0,0 1-1 0 0,-1-1 0 0 0,1 0 98 0 0,0-1-8786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2.3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6632 0 0,'2'0'42'0'0,"1"1"1"0"0,0-1-1 0 0,0 0 0 0 0,0 1 1 0 0,-1-1-1 0 0,1 1 0 0 0,0 0 1 0 0,-1 0-1 0 0,1 0 1 0 0,0 0-1 0 0,-1 1 0 0 0,1-1 1 0 0,-1 1-1 0 0,0-1 0 0 0,0 1 1 0 0,2 1-43 0 0,0 1 166 0 0,-1 0 0 0 0,0 0 1 0 0,0 0-1 0 0,0 0 0 0 0,0 1 1 0 0,-1-1-1 0 0,0 0 0 0 0,0 1 0 0 0,1 1-166 0 0,2 11 445 0 0,-1-1-1 0 0,-1 1 1 0 0,0-1-1 0 0,-1 1 1 0 0,0 6-445 0 0,7 69 547 0 0,-3-30-82 0 0,-5-57-326 0 0,0 1-1 0 0,0-1 1 0 0,1 0 0 0 0,0 0-1 0 0,0 1 1 0 0,0-1 0 0 0,0-1-1 0 0,2 3-138 0 0,-2-5 45 0 0,-1-1 0 0 0,0 0 0 0 0,1 1 0 0 0,-1-1 0 0 0,1 0 0 0 0,-1 0 1 0 0,1 0-1 0 0,-1 0 0 0 0,1-1 0 0 0,0 1 0 0 0,-1 0 0 0 0,1-1 0 0 0,0 1 0 0 0,0-1 0 0 0,-1 1 0 0 0,1-1 0 0 0,0 0 0 0 0,0 0 0 0 0,0 0 0 0 0,0 0 0 0 0,-1 0 0 0 0,1 0 0 0 0,0 0 0 0 0,0-1 0 0 0,0 1 0 0 0,-1-1 0 0 0,1 1-45 0 0,15-4 38 0 0,-9 3 65 0 0,1-1-1 0 0,-1 0 1 0 0,0 0 0 0 0,0-1 0 0 0,3-1-103 0 0,-6 2 17 0 0,0 1 0 0 0,0 0 0 0 0,0 0-1 0 0,0 0 1 0 0,1 1 0 0 0,-1-1 0 0 0,0 1-1 0 0,0 1 1 0 0,4-1-17 0 0,6 1-1657 0 0,-14-1-7923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3.0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1 7024 0 0,'-3'0'3184'0'0,"-14"0"-2776"0"0,-121 0 1161 0 0,137 0-1577 0 0,-1 0-1 0 0,1 0 1 0 0,-1 0 0 0 0,1 0-1 0 0,0 1 1 0 0,-1-1 0 0 0,1 0-1 0 0,-1 1 1 0 0,1-1 0 0 0,0 1-1 0 0,-1 0 1 0 0,1-1 0 0 0,0 1 0 0 0,-1 0-1 0 0,1 0 1 0 0,0 0 0 0 0,0 0-1 0 0,0 0 1 0 0,0 0 0 0 0,0 0-1 0 0,0 0 1 0 0,0 0 0 0 0,0 1-1 0 0,1-1 1 0 0,-1 0 0 0 0,0 1-1 0 0,1-1 1 0 0,-1 0 0 0 0,1 1-1 0 0,-1-1 1 0 0,1 1 0 0 0,0-1-1 0 0,-1 2 9 0 0,0 6 16 0 0,0 0-1 0 0,1 1 1 0 0,0-1-1 0 0,0 1 1 0 0,1 2-16 0 0,0 10-6 0 0,-1-8 12 0 0,0 45 140 0 0,-5 24-146 0 0,5-28 434 0 0,0-51-402 0 0,0 0 0 0 0,0 0 0 0 0,0 0 0 0 0,1 1 0 0 0,-1-1 1 0 0,1 0-1 0 0,0-1 0 0 0,0 1 0 0 0,1 0 0 0 0,-1 0 0 0 0,1 1-32 0 0,-1-3 25 0 0,0 1 0 0 0,0-1 0 0 0,1 0 0 0 0,-1-1 0 0 0,0 1 0 0 0,1 0 0 0 0,-1 0 0 0 0,1-1 0 0 0,0 1-1 0 0,-1 0 1 0 0,1-1 0 0 0,0 0 0 0 0,0 1 0 0 0,0-1 0 0 0,0 0 0 0 0,0 0 0 0 0,0 0 0 0 0,0 0 0 0 0,0 0 0 0 0,1-1-25 0 0,33 7 338 0 0,62 6 488 0 0,-88-12-760 0 0,0-1 0 0 0,0 0 0 0 0,0 0 0 0 0,0-1 0 0 0,0-1 1 0 0,0 0-1 0 0,0 0 0 0 0,8-3-66 0 0,-14 4-1885 0 0,-4 1-7567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3.3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 6728 0 0,'99'-7'3444'0'0,"-68"4"-3298"0"0,0 0-1 0 0,0 3 1 0 0,3 0-146 0 0,51 5-748 0 0,-82-5-6297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6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199 25 6928 0 0,'0'-3'296'0'0,"-1"-12"197"0"0,0 8 322 0 0,1 8 765 0 0,-24 0-254 0 0,17 2-1230 0 0,-1-1-1 0 0,1 1 1 0 0,0 0-1 0 0,0 1 1 0 0,0 0-1 0 0,0 0 1 0 0,1 0-1 0 0,-3 2-95 0 0,2 0 21 0 0,0-1 1 0 0,0 2-1 0 0,0-1 0 0 0,1 1 0 0 0,-1 0 0 0 0,2 0 0 0 0,-1 1 1 0 0,1-1-1 0 0,0 1 0 0 0,1 0 0 0 0,-1 1 0 0 0,2-1 0 0 0,-1 1 0 0 0,1 0 1 0 0,-1 7-22 0 0,-13 50 82 0 0,15-52-76 0 0,0 0 1 0 0,1 0-1 0 0,1 1 0 0 0,0-1 0 0 0,1 0 0 0 0,1 0 0 0 0,0 0 0 0 0,0 0 0 0 0,2-1 1 0 0,0 2-7 0 0,-4-12 17 0 0,1-1 1 0 0,0 0 0 0 0,0 1-1 0 0,0-1 1 0 0,0 0 0 0 0,0 0-1 0 0,0 1 1 0 0,0-1 0 0 0,1 0-1 0 0,-1 0 1 0 0,1 0 0 0 0,0-1-1 0 0,0 1 1 0 0,-1 0 0 0 0,1 0-1 0 0,0-1 1 0 0,0 0 0 0 0,0 1-1 0 0,1-1 1 0 0,-1 0 0 0 0,0 0-1 0 0,0 0 1 0 0,1 0 0 0 0,-1 0-1 0 0,1-1 1 0 0,-1 1 0 0 0,0-1-1 0 0,1 1 1 0 0,-1-1 0 0 0,1 0-1 0 0,-1 0 1 0 0,1 0-18 0 0,10 0 48 0 0,-1-1 1 0 0,0 1-1 0 0,0-2 0 0 0,0 0 0 0 0,0-1 1 0 0,0 0-1 0 0,0 0 0 0 0,-1-1 1 0 0,1-1-1 0 0,-1 0 0 0 0,0-1 1 0 0,-1 0-1 0 0,2-1-48 0 0,-8 4-1723 0 0,-3 3-6947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1:56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2 7632 0 0,'-3'0'200'0'0,"2"-1"-102"0"0,1 1-1 0 0,-1 0 0 0 0,1 0 0 0 0,-1 0 0 0 0,1 0 0 0 0,-1 0 0 0 0,0 0 0 0 0,1 0 0 0 0,-1 0 0 0 0,1 0 0 0 0,-1 0 0 0 0,1 0 0 0 0,-1 0 0 0 0,1 0 0 0 0,-1 0 0 0 0,0 1 0 0 0,1-1 0 0 0,-1 0 0 0 0,1 0 0 0 0,-1 1 0 0 0,1-1 0 0 0,-1 0 0 0 0,1 0 0 0 0,0 1 0 0 0,-1-1 1 0 0,1 1-1 0 0,-1-1 0 0 0,1 0 0 0 0,0 1 0 0 0,-1 0-97 0 0,23-1 1809 0 0,13-2-1506 0 0,22 2 127 0 0,-53 0-382 0 0,0 1 0 0 0,0-1 0 0 0,0 1 0 0 0,0 0 0 0 0,-1 1 0 0 0,1-1 0 0 0,0 1 0 0 0,0-1 0 0 0,-1 1 0 0 0,1 0 0 0 0,-1 1 0 0 0,2 1-48 0 0,-2-2 32 0 0,-1 0 0 0 0,0 0 0 0 0,0 0 0 0 0,0 0-1 0 0,-1 1 1 0 0,1-1 0 0 0,-1 1 0 0 0,1-1 0 0 0,-1 1 0 0 0,0-1 0 0 0,0 1-1 0 0,0 0 1 0 0,0 0 0 0 0,0 0 0 0 0,-1-1 0 0 0,1 1 0 0 0,-1 0-1 0 0,0 0 1 0 0,0 0-32 0 0,0 8 69 0 0,-1 0 1 0 0,0-1-1 0 0,0 1 0 0 0,-3 6-69 0 0,-2 14 153 0 0,6-13-2010 0 0,0-17-7463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1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23 1296 0 0,'0'0'472'0'0,"0"0"-1"0"0,0 0-3 0 0,0 0 90 0 0,0 0 249 0 0,0 0-240 0 0,0 0-69 0 0,0 0 69 0 0,0 0 17 0 0,0 0 0 0 0,0 0-32 0 0,0 0-127 0 0,1-3-28 0 0,0-3-467 0 0,4-8 1689 0 0,-3 15-795 0 0,1 10-626 0 0,0 11-49 0 0,-1-1 0 0 0,-1 1-1 0 0,-2 14-148 0 0,2 34 305 0 0,1-47-182 0 0,-1-9 150 0 0,0 0 0 0 0,0 0 0 0 0,-1 1 1 0 0,-2 7-274 0 0,1-10 162 0 0,1-8-110 0 0,0-1 0 0 0,-1 0 0 0 0,1 0 0 0 0,-1 0 0 0 0,1 0 0 0 0,-1 0 0 0 0,0 0 1 0 0,0 0-1 0 0,0 0 0 0 0,-1 0 0 0 0,1 0 0 0 0,-1 0 0 0 0,1 0 0 0 0,-1-1 1 0 0,-1 2-53 0 0,0 1-210 0 0,1-1 1 0 0,0 1 0 0 0,0 0 0 0 0,0 0 0 0 0,1 0 0 0 0,-1 2 209 0 0,2-7-8913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2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0,'1'1'51'0'0,"0"-1"0"0"0,0 1 0 0 0,0 0 0 0 0,0 0 1 0 0,0 0-1 0 0,0 0 0 0 0,0 1 0 0 0,0-1 0 0 0,0 0 0 0 0,0 0 1 0 0,-1 0-1 0 0,1 1 0 0 0,0-1 0 0 0,-1 0 0 0 0,1 1 0 0 0,-1-1 1 0 0,0 0-1 0 0,1 1 0 0 0,-1 1-51 0 0,8 31 1036 0 0,-5-19-940 0 0,1 0 0 0 0,0 0 0 0 0,1 0-1 0 0,1-1 1 0 0,0 0 0 0 0,5 6-96 0 0,6 10 833 0 0,2 0-1 0 0,7 7-832 0 0,-16-24 1304 0 0,1-1 0 0 0,10 11-1304 0 0,-21-24 84 0 0,0 0 0 0 0,0 0 1 0 0,0 0-1 0 0,0 0 0 0 0,0 0 1 0 0,0 0-1 0 0,0 0 0 0 0,0 0 1 0 0,0 0-1 0 0,1 0 0 0 0,-1 0 1 0 0,1 1-1 0 0,-1-1 0 0 0,0 0 1 0 0,1 0-1 0 0,-1 0 0 0 0,1 0-84 0 0,4-9 187 0 0,2-28 358 0 0,0-2 312 0 0,3-1 1 0 0,2-1-858 0 0,24-41 1801 0 0,-26 75-3893 0 0,-10 7-9169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2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9 6824 0 0,'5'-5'796'0'0,"-5"5"-705"0"0,-1 0 0 0 0,1 0-1 0 0,0 0 1 0 0,0 0 0 0 0,0 0 0 0 0,0 0-1 0 0,0 0 1 0 0,0 0 0 0 0,0 0 0 0 0,0 0-1 0 0,0 0 1 0 0,-1 0 0 0 0,1-1 0 0 0,0 1-1 0 0,0 0 1 0 0,0 0 0 0 0,0 0 0 0 0,0 0-1 0 0,0 0 1 0 0,0 0 0 0 0,0 0 0 0 0,0 0-1 0 0,0-1 1 0 0,0 1 0 0 0,0 0 0 0 0,0 0-1 0 0,0 0 1 0 0,0 0 0 0 0,0 0 0 0 0,0 0-1 0 0,0 0 1 0 0,0 0 0 0 0,0-1 0 0 0,0 1-1 0 0,0 0 1 0 0,0 0 0 0 0,0 0 0 0 0,0 0-1 0 0,0 0 1 0 0,0 0 0 0 0,0 0-1 0 0,0-1 1 0 0,0 1 0 0 0,0 0-91 0 0,-19 7 739 0 0,-80 9-213 0 0,88-13-436 0 0,1 0 0 0 0,0 0-1 0 0,0 1 1 0 0,1 0 0 0 0,-1 1-1 0 0,1 0 1 0 0,0 0 0 0 0,0 1 0 0 0,0 0-1 0 0,1 1 1 0 0,-5 4-90 0 0,7-4 30 0 0,0 1 1 0 0,0-1-1 0 0,1 1 0 0 0,0 0 0 0 0,1 0 1 0 0,0 1-1 0 0,0-1 0 0 0,0 1 1 0 0,1 0-1 0 0,1 0 0 0 0,-1 0 1 0 0,2 0-1 0 0,-1 1 0 0 0,1-1 1 0 0,0 0-1 0 0,1 1 0 0 0,0-1 1 0 0,1 0-1 0 0,0 4-30 0 0,2-6 8 0 0,-1 0 0 0 0,1 0 0 0 0,0 0-1 0 0,1-1 1 0 0,-1 1 0 0 0,1-1 0 0 0,1 0 0 0 0,-1 0 0 0 0,1 0 0 0 0,0-1 0 0 0,2 2-8 0 0,0-1 3 0 0,-1 0 0 0 0,1-1 1 0 0,0 0-1 0 0,1 0 1 0 0,-1-1-1 0 0,1 1 1 0 0,0-2-1 0 0,0 1 1 0 0,0-1-1 0 0,0-1 0 0 0,1 1 1 0 0,5 0-4 0 0,-7-2-225 0 0,0 0-1 0 0,0-1 1 0 0,0 1 0 0 0,1-2-1 0 0,-1 1 1 0 0,0-1 0 0 0,0 0-1 0 0,4-1 226 0 0,-10 2-9126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3.2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7328 0 0,'21'-8'804'0'0,"1"-2"-624"0"0,7 2-129 0 0,1 2-1 0 0,0 1 1 0 0,14 0-51 0 0,9-2-974 0 0,-50 7-4380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6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519 50 5624 0 0,'-23'-14'224'0'0,"21"12"-182"0"0,0 0 0 0 0,-1 0-1 0 0,1 0 1 0 0,-1 1 0 0 0,0-1-1 0 0,0 1 1 0 0,0-1 0 0 0,1 1-1 0 0,-1 0 1 0 0,0 0 0 0 0,0 1-1 0 0,-1-1 1 0 0,1 0 0 0 0,0 1-42 0 0,-44-11 465 0 0,-20 9 76 0 0,48 0-454 0 0,0 1 0 0 0,0 1 1 0 0,0 0-1 0 0,0 2 0 0 0,0 0 1 0 0,0 2-1 0 0,-17 4-87 0 0,29-6 75 0 0,1 0 0 0 0,0 1 0 0 0,0 0 0 0 0,0 0 0 0 0,0 0 0 0 0,1 0 0 0 0,-1 1 0 0 0,1 0 0 0 0,0 1 0 0 0,0-1 0 0 0,-3 4-75 0 0,-24 21 451 0 0,-9 8 43 0 0,39-34-456 0 0,-1 0 1 0 0,1-1 0 0 0,0 1 0 0 0,0 0-1 0 0,0 0 1 0 0,1 0 0 0 0,-1 1 0 0 0,1-1-1 0 0,0 0 1 0 0,0 1 0 0 0,0-1 0 0 0,0 1-1 0 0,0 1-38 0 0,-1 10 75 0 0,1-13-48 0 0,1 0 1 0 0,-1 0-1 0 0,1-1 0 0 0,0 1 1 0 0,-1 0-1 0 0,1 0 0 0 0,0 0 0 0 0,0-1 1 0 0,0 1-1 0 0,0 0 0 0 0,1 0 1 0 0,-1 0-1 0 0,0 0 0 0 0,1-1 1 0 0,-1 1-1 0 0,1 0 0 0 0,0-1 1 0 0,-1 1-1 0 0,1 0 0 0 0,0-1 0 0 0,0 1 1 0 0,0-1-1 0 0,0 1 0 0 0,0-1 1 0 0,1 1-1 0 0,-1-1 0 0 0,0 0 1 0 0,1 0-1 0 0,1 1-27 0 0,30 26 191 0 0,-22-19-150 0 0,-1-1 0 0 0,1 0 0 0 0,0 0 0 0 0,1-1 0 0 0,2 0-41 0 0,17 10-23 0 0,0 2 0 0 0,-2 0 0 0 0,21 18 23 0 0,-12-8-155 0 0,54 44-400 0 0,-87-69 528 0 0,0 1-1 0 0,0 0 1 0 0,-1 0-1 0 0,0 0 1 0 0,0 0-1 0 0,0 1 1 0 0,0 0-1 0 0,-1 0 0 0 0,0 0 1 0 0,0 0-1 0 0,2 6 28 0 0,-4-9 1 0 0,0 0 0 0 0,-1 0 0 0 0,1 0 0 0 0,0 0 0 0 0,-1 0 0 0 0,0 1 0 0 0,1-1 0 0 0,-1 0 0 0 0,-1 0 0 0 0,1 0 0 0 0,0 0 0 0 0,-1 0 0 0 0,1 0 0 0 0,-1 1 0 0 0,0-1 0 0 0,0 0 0 0 0,-1-1 0 0 0,1 1 0 0 0,0 0 0 0 0,-1 0-1 0 0,0-1 1 0 0,1 1 0 0 0,-1 0 0 0 0,-2 1-1 0 0,-12 13 35 0 0,14-14-25 0 0,-1 0-1 0 0,1 0 0 0 0,-1 0 1 0 0,0-1-1 0 0,0 1 0 0 0,0-1 0 0 0,0 0 1 0 0,0 0-1 0 0,0 0 0 0 0,-4 1-9 0 0,-9 4 59 0 0,-1 0 0 0 0,1-2 0 0 0,-2 0 0 0 0,1 0 0 0 0,-2-2-59 0 0,7-2 11 0 0,-1 0 1 0 0,0-2-1 0 0,0 1 1 0 0,-5-2-12 0 0,-8 0 33 0 0,15 1 47 0 0,0-1 1 0 0,0 0 0 0 0,0 0-1 0 0,1-1 1 0 0,-9-3-81 0 0,16 5-47 0 0,1 0-1 0 0,-1 0 1 0 0,1 0-1 0 0,0 0 1 0 0,-1 0 0 0 0,1 0-1 0 0,0-1 1 0 0,0 1-1 0 0,0-1 1 0 0,0 1-1 0 0,0-1 1 0 0,0 0 0 0 0,0 0-1 0 0,0 0 1 0 0,1 0-1 0 0,-1 0 1 0 0,1 0 0 0 0,-1 0-1 0 0,1-1 1 0 0,0 1-1 0 0,0 0 1 0 0,0-1 0 0 0,0 1-1 0 0,1-1 1 0 0,-1 1-1 0 0,0-2 48 0 0,1 3-7286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3.6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213 20 5520 0 0,'-5'0'275'0'0,"0"-1"-1"0"0,0 1 1 0 0,1-1 0 0 0,-1 0 0 0 0,0-1 0 0 0,0 1-1 0 0,0-1 1 0 0,1 0 0 0 0,-1 0 0 0 0,1 0-1 0 0,-2-2-274 0 0,3 4 24 0 0,0-1 0 0 0,0 1-1 0 0,0-1 1 0 0,0 1 0 0 0,0 0-1 0 0,0 1 1 0 0,0-1 0 0 0,0 0-1 0 0,0 1 1 0 0,0 0-1 0 0,0-1 1 0 0,0 1 0 0 0,0 0-1 0 0,-1 1-23 0 0,-14 3 65 0 0,15-5-55 0 0,1 0 0 0 0,0 1-1 0 0,0-1 1 0 0,0 1 0 0 0,0-1-1 0 0,1 1 1 0 0,-1 0 0 0 0,0 0 0 0 0,0 0-1 0 0,0 0 1 0 0,0 0 0 0 0,1 0-1 0 0,-1 0 1 0 0,1 1 0 0 0,-1-1-1 0 0,1 1 1 0 0,-1-1 0 0 0,1 1-1 0 0,0-1 1 0 0,-1 1 0 0 0,1 0-1 0 0,0 0 1 0 0,0 0 0 0 0,1-1-1 0 0,-1 1 1 0 0,0 0 0 0 0,0 0-1 0 0,1 1-9 0 0,0-1 16 0 0,-1 1 0 0 0,1 0 0 0 0,0-1 0 0 0,1 1 0 0 0,-1 0 0 0 0,0 0 0 0 0,1-1 0 0 0,0 1 0 0 0,-1-1 0 0 0,1 1 0 0 0,0-1-1 0 0,0 1 1 0 0,0-1 0 0 0,1 1 0 0 0,-1-1 0 0 0,1 0 0 0 0,-1 0 0 0 0,1 1 0 0 0,0-1 0 0 0,0 0 0 0 0,1 1-16 0 0,30 29 591 0 0,-2 1 0 0 0,7 12-591 0 0,-28-32 128 0 0,-4-7-57 0 0,0 1 0 0 0,-1-1 1 0 0,-1 1-1 0 0,1 0 0 0 0,-1 0 1 0 0,0 1-1 0 0,0 0-71 0 0,-3-6 26 0 0,-1 0 0 0 0,1-1 1 0 0,-1 1-1 0 0,0 0 0 0 0,0-1 1 0 0,1 1-1 0 0,-1 0 0 0 0,0-1 1 0 0,-1 1-1 0 0,1 0 0 0 0,0-1 1 0 0,0 1-1 0 0,-1 0 0 0 0,1-1 1 0 0,-1 1-1 0 0,1-1 0 0 0,-1 1 1 0 0,0-1-1 0 0,1 1 0 0 0,-1-1 1 0 0,0 1-1 0 0,0-1 0 0 0,0 1 1 0 0,0-1-1 0 0,-1 0 0 0 0,1 0 0 0 0,0 0 1 0 0,0 0-1 0 0,-1 0 0 0 0,1 0 1 0 0,-1 0-1 0 0,1 0 0 0 0,-1 0 1 0 0,1-1-1 0 0,-1 1 0 0 0,1 0 1 0 0,-1-1-1 0 0,0 1-26 0 0,-5 2 103 0 0,-1 0 1 0 0,0 0-1 0 0,0 0 1 0 0,0-1-1 0 0,0 0 0 0 0,0-1 1 0 0,0 1-1 0 0,0-2 1 0 0,0 1-1 0 0,-1-1 1 0 0,1 0-1 0 0,0-1 0 0 0,0 0 1 0 0,0-1-1 0 0,-1 1 1 0 0,-4-3-104 0 0,-1 1 385 0 0,12 3-341 0 0,0 0 0 0 0,1 0 0 0 0,-1 0 0 0 0,1 0 0 0 0,-1 0 0 0 0,1 0 0 0 0,-1-1 0 0 0,1 1 0 0 0,-1 0 0 0 0,1-1 0 0 0,-1 0-1 0 0,1 1 1 0 0,-1-1 0 0 0,1 0 0 0 0,0 0 0 0 0,-1 0 0 0 0,1 0 0 0 0,0 0 0 0 0,0 0 0 0 0,0 0 0 0 0,0 0 0 0 0,0 0 0 0 0,0 0 0 0 0,-1-2-44 0 0,3-2-1806 0 0,-1 5-7940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4.0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7 4720 0 0,'-3'5'172'0'0,"1"0"1"0"0,0 0-1 0 0,0 0 1 0 0,0 1 0 0 0,0-1-1 0 0,1 1 1 0 0,0-1-1 0 0,0 1 1 0 0,0-1-1 0 0,1 2-172 0 0,-1 1 84 0 0,-1 5 12 0 0,0-1 0 0 0,1 0 0 0 0,0 1-1 0 0,1-1 1 0 0,1 1 0 0 0,0-1 0 0 0,1 1-96 0 0,-1-6 41 0 0,1-1-1 0 0,0 1 1 0 0,1-1-1 0 0,-1 1 1 0 0,1-1 0 0 0,1 0-1 0 0,-1 0 1 0 0,1-1-1 0 0,0 1 1 0 0,0-1 0 0 0,0 0-1 0 0,1 0 1 0 0,2 2-41 0 0,-3-3 92 0 0,0 0 0 0 0,0 0 0 0 0,1-1 0 0 0,-1 0 0 0 0,1 0 0 0 0,0 0 0 0 0,-1 0 1 0 0,1-1-1 0 0,1 0 0 0 0,-1 0 0 0 0,0 0 0 0 0,0-1 0 0 0,1 0 0 0 0,-1 0 0 0 0,1 0 0 0 0,-1 0 0 0 0,1-1 0 0 0,-1 0 1 0 0,1 0-1 0 0,-1-1 0 0 0,1 1 0 0 0,-1-1 0 0 0,1 0 0 0 0,-1-1 0 0 0,0 1 0 0 0,1-1 0 0 0,0-1-92 0 0,0 1 150 0 0,0-1 0 0 0,0 0 0 0 0,0 0-1 0 0,-1 0 1 0 0,1 0 0 0 0,-1-1-1 0 0,0 0 1 0 0,0 0 0 0 0,0-1 0 0 0,3-4-150 0 0,4-5 448 0 0,-2 0 0 0 0,0 0 0 0 0,3-7-448 0 0,-10 15 145 0 0,1 1-1 0 0,-1-1 1 0 0,0 1 0 0 0,-1-1 0 0 0,1 0 0 0 0,-1 0 0 0 0,-1 0 0 0 0,1-1 0 0 0,-1 1 0 0 0,0 0 0 0 0,0 0 0 0 0,-1-1-1 0 0,0 1 1 0 0,0-1 0 0 0,0 1 0 0 0,-1-1-145 0 0,-4-21 945 0 0,-2-15 271 0 0,12 37-3333 0 0,-4 6-8901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04.4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191 62 8336 0 0,'-17'-28'4256'0'0,"14"25"-4242"0"0,0 0 0 0 0,0 1 0 0 0,0-1 1 0 0,0 1-1 0 0,-1-1 0 0 0,1 1 0 0 0,-1 0 0 0 0,1 0 1 0 0,-1 1-1 0 0,0-1 0 0 0,0 1 0 0 0,0 0 1 0 0,-2-1-15 0 0,-5 0 303 0 0,0 1 0 0 0,-1 0 1 0 0,1 0-1 0 0,-4 1-303 0 0,13 0 46 0 0,1 1 0 0 0,-1-1 0 0 0,0 0 0 0 0,0 1 0 0 0,0 0 0 0 0,0-1 0 0 0,1 1 0 0 0,-1 0 0 0 0,0 0 0 0 0,1 0 0 0 0,-1 0 0 0 0,1 0 0 0 0,-1 0 0 0 0,1 1 0 0 0,-1-1 0 0 0,1 0 0 0 0,0 1 0 0 0,0-1 0 0 0,-1 1 0 0 0,1-1 0 0 0,0 3-46 0 0,-1-2 84 0 0,1 1 1 0 0,-1-1-1 0 0,1 1 1 0 0,0 0 0 0 0,0 0-1 0 0,0 0 1 0 0,0 0-1 0 0,1-1 1 0 0,-1 1 0 0 0,1 0-1 0 0,-1 0 1 0 0,1 0 0 0 0,0 3-85 0 0,3-2 39 0 0,-1 1 1 0 0,1-1 0 0 0,-1 1 0 0 0,1-1 0 0 0,1 0 0 0 0,-1 0 0 0 0,4 4-40 0 0,-7-8 2 0 0,19 19-51 0 0,1-1 0 0 0,1 0 0 0 0,8 3 49 0 0,-14-10 3 0 0,0-1 1 0 0,-1 2-1 0 0,-1 0 0 0 0,0 1 0 0 0,0 0 0 0 0,-1 0 0 0 0,-1 2 1 0 0,9 14-4 0 0,-19-28-1 0 0,-1 0 1 0 0,1 0-1 0 0,0 0 1 0 0,-1 1 0 0 0,1-1-1 0 0,-1 0 1 0 0,1 1-1 0 0,-1-1 1 0 0,1 1 0 0 0,-1-1-1 0 0,0 0 1 0 0,0 1-1 0 0,0-1 1 0 0,0 1 0 0 0,0-1-1 0 0,0 0 1 0 0,0 1-1 0 0,0-1 1 0 0,0 1 0 0 0,-1-1-1 0 0,1 0 1 0 0,-1 1-1 0 0,1-1 1 0 0,-1 0 0 0 0,1 1-1 0 0,-1-1 1 0 0,-1 1 22 0 0,0 0-1 0 0,1-1 1 0 0,-1 1 0 0 0,0-1-1 0 0,0 0 1 0 0,0 0 0 0 0,0 0-1 0 0,0 0 1 0 0,0 0 0 0 0,0 0-1 0 0,-1 0 1 0 0,1 0 0 0 0,0-1-1 0 0,0 1 1 0 0,-1-1-22 0 0,-8 1 115 0 0,0 0 1 0 0,0 0-1 0 0,0-1 0 0 0,-1 0 1 0 0,1-1-1 0 0,-3-1-115 0 0,-10-3 305 0 0,0-1 1 0 0,1-1-1 0 0,-18-8-305 0 0,21 9 423 0 0,6 3-2886 0 0,14 3-9043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19.3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156 4 5520 0 0,'0'0'338'0'0,"0"0"12"0"0,0 0 2 0 0,0 0-14 0 0,0 0-50 0 0,0 0-4 0 0,0 0-1 0 0,0 0-8 0 0,0 0-46 0 0,-3-1-6 0 0,2 1-212 0 0,0-1 1 0 0,0 1 0 0 0,0 0-1 0 0,0-1 1 0 0,0 1-1 0 0,0 0 1 0 0,0 0-1 0 0,0 0 1 0 0,0 0 0 0 0,0 0-1 0 0,0 0 1 0 0,0 0-1 0 0,0 0 1 0 0,0 1 0 0 0,0-1-1 0 0,0 0 1 0 0,0 0-1 0 0,0 1 1 0 0,1-1 0 0 0,-1 1-1 0 0,0-1 1 0 0,0 1-1 0 0,0-1 1 0 0,0 1 0 0 0,0 0-1 0 0,1-1 1 0 0,-1 1-1 0 0,0 0 1 0 0,1-1-1 0 0,-1 1 1 0 0,0 0-12 0 0,-13 10-54 0 0,7-5 61 0 0,-1 0 0 0 0,1 0 0 0 0,0 1 0 0 0,0-1 0 0 0,1 2 0 0 0,-1-1 0 0 0,2 1 0 0 0,-1 0 0 0 0,1 0 0 0 0,-4 8-7 0 0,2 0 40 0 0,1 1-1 0 0,0 0 1 0 0,1 0-1 0 0,1 0 1 0 0,-1 11-40 0 0,4-23 24 0 0,0 1 1 0 0,1 0-1 0 0,0-1 0 0 0,0 1 1 0 0,0 0-1 0 0,1-1 0 0 0,-1 1 1 0 0,1 0-1 0 0,1-1 0 0 0,-1 1 0 0 0,1-1 1 0 0,0 0-1 0 0,0 1 0 0 0,1 0-24 0 0,-1-3 32 0 0,0 0 0 0 0,0 0 0 0 0,0 0-1 0 0,0-1 1 0 0,0 1 0 0 0,1-1-1 0 0,-1 1 1 0 0,1-1 0 0 0,0 0-1 0 0,0 0 1 0 0,0 0 0 0 0,0 0-1 0 0,0 0 1 0 0,0-1 0 0 0,0 1 0 0 0,0-1-1 0 0,1 0 1 0 0,-1 0 0 0 0,1 0-1 0 0,-1 0 1 0 0,1-1 0 0 0,-1 0-1 0 0,3 1-31 0 0,2-1 41 0 0,-1 1 0 0 0,1-1 0 0 0,0 0 0 0 0,0-1-1 0 0,0 0 1 0 0,-1 0 0 0 0,1-1 0 0 0,-1 1 0 0 0,1-2-1 0 0,-1 1 1 0 0,0-1 0 0 0,0 0 0 0 0,0-1 0 0 0,0 0 0 0 0,0 0-1 0 0,-1 0 1 0 0,1-1 0 0 0,4-4-41 0 0,5-7 194 0 0,-11 11-36 0 0,0 1 0 0 0,-1-1 0 0 0,0 1 1 0 0,0-1-1 0 0,0-1 0 0 0,0 1 0 0 0,2-6-158 0 0,-5 7 130 0 0,1 0 0 0 0,-1 0 0 0 0,0 0-1 0 0,0 0 1 0 0,0-1 0 0 0,-1 1 0 0 0,0 0-1 0 0,1-1 1 0 0,-1 1 0 0 0,-1 0 0 0 0,1-1-1 0 0,-1 1 1 0 0,0 0 0 0 0,0-1 0 0 0,-1-2-130 0 0,-4-12 120 0 0,-1 1 1 0 0,-9-18-121 0 0,1 3 310 0 0,14 31-295 0 0,0 0 1 0 0,0 0-1 0 0,0 0 1 0 0,-1 0-1 0 0,1 1 1 0 0,0-1 0 0 0,-1 0-1 0 0,0 1 1 0 0,0-2-16 0 0,-11-13 21 0 0,13 16-59 0 0,-1-1-1 0 0,1 0 1 0 0,0 1-1 0 0,-1-1 1 0 0,1 0 0 0 0,-1 1-1 0 0,1-1 1 0 0,-1 1 0 0 0,1-1-1 0 0,-1 1 1 0 0,0-1-1 0 0,1 1 1 0 0,-1-1 0 0 0,0 1-1 0 0,1 0 1 0 0,-1-1 0 0 0,0 1-1 0 0,1 0 1 0 0,-1 0-1 0 0,0 0 1 0 0,0-1 0 0 0,1 1-1 0 0,-1 0 1 0 0,0 0 0 0 0,0 0-1 0 0,1 0 1 0 0,-1 0 0 0 0,0 0-1 0 0,0 0 1 0 0,1 0-1 0 0,-1 1 1 0 0,0-1 0 0 0,0 0-1 0 0,1 0 1 0 0,-1 1 0 0 0,0-1-1 0 0,1 0 1 0 0,-1 1-1 0 0,0-1 1 0 0,1 1 0 0 0,-1-1-1 0 0,1 1 1 0 0,-1-1 0 0 0,0 1-1 0 0,1 0 39 0 0,-1-1-9362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19.9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4 326 6632 0 0,'-1'-59'867'0'0,"-1"35"-19"0"0,2-1-1 0 0,0 1 1 0 0,2 0 0 0 0,0-1 0 0 0,2 1 0 0 0,0 0 0 0 0,3-4-848 0 0,-4 20 229 0 0,-2 5-100 0 0,-1 0 0 0 0,1 0-1 0 0,0 0 1 0 0,1 1 0 0 0,-1-1 0 0 0,0 0 0 0 0,1 0 0 0 0,0 1 0 0 0,-1-1 0 0 0,2 0-129 0 0,-3 3 27 0 0,0 0 1 0 0,0 0 0 0 0,1 0 0 0 0,-1 0-1 0 0,0-1 1 0 0,1 1 0 0 0,-1 0-1 0 0,0 0 1 0 0,1 0 0 0 0,-1 0 0 0 0,0 0-1 0 0,1 0 1 0 0,-1 0 0 0 0,0 0 0 0 0,1 0-1 0 0,-1 0 1 0 0,0 0 0 0 0,1 0 0 0 0,-1 0-1 0 0,0 0 1 0 0,1 0 0 0 0,-1 0 0 0 0,0 0-1 0 0,1 0 1 0 0,-1 0 0 0 0,0 1-1 0 0,0-1 1 0 0,1 0 0 0 0,-1 0 0 0 0,0 0-1 0 0,1 1 1 0 0,-1-1 0 0 0,0 0 0 0 0,0 0-1 0 0,0 1 1 0 0,1-1 0 0 0,-1 0 0 0 0,0 0-1 0 0,0 1 1 0 0,0-1 0 0 0,1 0 0 0 0,-1 1-28 0 0,9 15 449 0 0,-6-12-301 0 0,35 75 540 0 0,-27-62-625 0 0,1-1-1 0 0,1 0 1 0 0,0-1-1 0 0,1 0 1 0 0,11 9-63 0 0,-20-20 1 0 0,0 0 0 0 0,0 0 0 0 0,0-1 0 0 0,1 0 0 0 0,-1 1 0 0 0,1-2 0 0 0,-1 1 0 0 0,1-1 0 0 0,0 0 0 0 0,0 0 0 0 0,0-1 0 0 0,0 1 0 0 0,1-1 0 0 0,-1-1 0 0 0,0 1 0 0 0,0-1 0 0 0,1 0 0 0 0,-1-1 0 0 0,0 1 0 0 0,3-2-1 0 0,-6 2 25 0 0,-1-1 0 0 0,1 0-1 0 0,-1 0 1 0 0,0 0-1 0 0,1 0 1 0 0,-1 0-1 0 0,0-1 1 0 0,0 1-1 0 0,0-1 1 0 0,0 0-1 0 0,0 1 1 0 0,0-1-1 0 0,0 0 1 0 0,0 0-1 0 0,-1 0 1 0 0,1 0-1 0 0,-1 0 1 0 0,1-1-1 0 0,-1 1 1 0 0,0 0 0 0 0,0-1-1 0 0,0 1 1 0 0,0 0-1 0 0,-1-1 1 0 0,1 0-1 0 0,-1 1 1 0 0,1-1-1 0 0,-1 1 1 0 0,0-1-1 0 0,0-1-24 0 0,0-11 96 0 0,0 0 0 0 0,-2-1-1 0 0,1 1 1 0 0,-2 0 0 0 0,0 0-96 0 0,-3-16 139 0 0,5 24-115 0 0,1 0 0 0 0,-1 0 1 0 0,1-1-1 0 0,0 1 0 0 0,1 0 1 0 0,0 0-1 0 0,0-1 0 0 0,0 1 0 0 0,3-5-24 0 0,-4 11-52 0 0,1 0 0 0 0,0 0-1 0 0,0 0 1 0 0,0 0 0 0 0,1 1-1 0 0,-1-1 1 0 0,0 0 0 0 0,0 1-1 0 0,0-1 1 0 0,1 0 0 0 0,-1 1-1 0 0,0-1 1 0 0,0 1 0 0 0,1 0-1 0 0,-1-1 1 0 0,0 1 0 0 0,1 0 0 0 0,0 0 51 0 0,1-1-1554 0 0,-1 1-10455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0.4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7 6520 0 0,'0'0'32'0'0,"0"0"0"0"0,-1-1 1 0 0,1 1-1 0 0,0 0 0 0 0,0-1 0 0 0,0 1 0 0 0,0 0 1 0 0,0-1-1 0 0,-1 1 0 0 0,1 0 0 0 0,0 0 1 0 0,0-1-1 0 0,0 1 0 0 0,-1 0 0 0 0,1-1 1 0 0,0 1-1 0 0,0 0 0 0 0,-1 0 0 0 0,1 0 1 0 0,0-1-1 0 0,-1 1 0 0 0,1 0 0 0 0,0 0 1 0 0,-1 0-1 0 0,1 0 0 0 0,0 0 0 0 0,-1 0 1 0 0,1-1-1 0 0,0 1 0 0 0,-1 0 0 0 0,1 0 1 0 0,0 0-33 0 0,-19 0 2274 0 0,-17 6 1076 0 0,19-1-3229 0 0,0 0 1 0 0,0 1-1 0 0,0 1 1 0 0,1 0 0 0 0,-15 9-122 0 0,26-11 30 0 0,0 1 0 0 0,0-1 0 0 0,1 1 0 0 0,0-1 0 0 0,0 1 0 0 0,0 0 0 0 0,0 1 0 0 0,1-1 0 0 0,0 1 0 0 0,1-1 0 0 0,0 1 0 0 0,-1 2-30 0 0,0 3 25 0 0,0 1 0 0 0,1-1 0 0 0,1 1 0 0 0,0-1 0 0 0,0 1 1 0 0,1 0-1 0 0,1-1 0 0 0,1 5-25 0 0,1 16 24 0 0,-3-27-19 0 0,0-1 1 0 0,0 1-1 0 0,1-1 0 0 0,0 1 1 0 0,0-1-1 0 0,0 0 0 0 0,1 1 1 0 0,0-1-1 0 0,0 0 0 0 0,1 1-5 0 0,-2-3 1 0 0,0-1-1 0 0,0 0 1 0 0,0 0 0 0 0,0 0-1 0 0,1 0 1 0 0,-1-1-1 0 0,1 1 1 0 0,-1 0 0 0 0,1-1-1 0 0,0 1 1 0 0,0-1-1 0 0,0 1 1 0 0,0-1 0 0 0,0 0-1 0 0,1 1 0 0 0,2 1 1 0 0,-2-1 2 0 0,0-1 1 0 0,0 0 0 0 0,0 0 0 0 0,0-1-1 0 0,1 1 1 0 0,-1-1 0 0 0,0 1 0 0 0,0-1-1 0 0,0 0 1 0 0,0 0 0 0 0,1 0 0 0 0,-1-1 0 0 0,0 1-1 0 0,0-1 1 0 0,0 0 0 0 0,3-1-4 0 0,51-19 67 0 0,-53 19-66 0 0,5-3-1823 0 0,-8 5-7284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0.7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41 9536 0 0,'0'0'0'0'0,"0"0"0"0"0,0-3 0 0 0,3 1 488 0 0,3 1 0 0 0,3-2-8 0 0,2 0 16 0 0,3-4-288 0 0,0 0 8 0 0,-1 2-16 0 0,8 4 16 0 0,4-3-240 0 0,-2 1 0 0 0,0 2-8 0 0,2 1 16 0 0,-25 0-9168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1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 8136 0 0,'-22'47'2057'0'0,"18"-33"-2000"0"0,0 1 1 0 0,1 1-1 0 0,1-1 1 0 0,0 0-1 0 0,1 1 1 0 0,1-1-1 0 0,0 1 1 0 0,1-1-1 0 0,1 0 1 0 0,1 1-1 0 0,0 0-57 0 0,5 15 769 0 0,-5-22-485 0 0,3 3 574 0 0,-6-11-716 0 0,0-1-34 0 0,0 0 0 0 0,0 0-1 0 0,0 0-8 0 0,0 0-46 0 0,0 0-6 0 0,0-5-1647 0 0,0 5-6832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1.5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61 7832 0 0,'1'-2'46'0'0,"-1"1"1"0"0,1-1-1 0 0,0 0 0 0 0,-1 1 1 0 0,1 0-1 0 0,0-1 0 0 0,0 1 1 0 0,0-1-1 0 0,0 1 1 0 0,0 0-1 0 0,0 0 0 0 0,1-1 1 0 0,-1 1-1 0 0,0 0 0 0 0,1 0 1 0 0,-1 0-1 0 0,0 0 1 0 0,1 1-1 0 0,0-1 0 0 0,-1 0 1 0 0,1 1-1 0 0,0-1-46 0 0,39-14 574 0 0,-40 15-570 0 0,15-5 53 0 0,1 1-1 0 0,-1 1 0 0 0,1 0 0 0 0,0 1 0 0 0,7 1-56 0 0,-17 1 27 0 0,0 0 0 0 0,0 1 0 0 0,0 0 0 0 0,0 0 0 0 0,0 1 0 0 0,0 0 0 0 0,0 0 0 0 0,-1 0 0 0 0,1 1 0 0 0,-1 0 0 0 0,0 0 0 0 0,0 1 0 0 0,0 0 0 0 0,1 1-27 0 0,-4-3 48 0 0,0 0 1 0 0,-1 0-1 0 0,1 1 0 0 0,-1-1 0 0 0,0 1 1 0 0,0-1-1 0 0,0 1 0 0 0,0 0 1 0 0,-1 0-1 0 0,1 0 0 0 0,-1 0 1 0 0,1 0-1 0 0,-1 0 0 0 0,0 0 0 0 0,0 1 1 0 0,-1-1-1 0 0,1 0 0 0 0,-1 0 1 0 0,1 1-1 0 0,-1-1 0 0 0,0 1 1 0 0,0-1-1 0 0,0 0 0 0 0,-1 1 0 0 0,1-1 1 0 0,-1 0-1 0 0,0 1-48 0 0,-1 1 46 0 0,1 0 0 0 0,-1-1 0 0 0,0 1 0 0 0,-1 0 0 0 0,1-1 0 0 0,-1 1 0 0 0,0-1 0 0 0,0 0 0 0 0,0 0 0 0 0,0 0 0 0 0,-1-1 0 0 0,1 1 0 0 0,-1-1 1 0 0,0 0-1 0 0,0 0 0 0 0,-1 0 0 0 0,-2 1-46 0 0,-5 2 93 0 0,-1 0 0 0 0,0-1 0 0 0,-1-1 0 0 0,1 0 1 0 0,-1-1-1 0 0,0 0 0 0 0,0-1 0 0 0,0-1 0 0 0,-12 0-93 0 0,19 0 96 0 0,6-1-159 0 0,1 0 0 0 0,0 0-1 0 0,-1 1 1 0 0,1-1-1 0 0,0 0 1 0 0,-1 0 0 0 0,1 0-1 0 0,0 0 1 0 0,-1 0-1 0 0,1 0 1 0 0,-1 0-1 0 0,1 0 1 0 0,0 0 0 0 0,-1 0-1 0 0,1 0 1 0 0,0 0-1 0 0,-1 0 1 0 0,1 0 0 0 0,-1-1-1 0 0,1 1 1 0 0,0 0-1 0 0,-1 0 1 0 0,1 0-1 0 0,0 0 1 0 0,-1-1 63 0 0,1 1-8237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1.9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33 7528 0 0,'-4'-1'128'0'0,"0"0"0"0"0,-1 0 0 0 0,1 0 0 0 0,-1 1 0 0 0,1 0 0 0 0,-1-1 0 0 0,1 2 0 0 0,0-1 0 0 0,-3 1-128 0 0,0 2 146 0 0,0 0-1 0 0,0 0 1 0 0,0 1 0 0 0,0 0 0 0 0,1 0 0 0 0,-1 0-1 0 0,1 1 1 0 0,0 0 0 0 0,1 0 0 0 0,-1 1 0 0 0,1 0-1 0 0,0 0 1 0 0,1 0 0 0 0,-1 0 0 0 0,1 1 0 0 0,0 0-1 0 0,0 2-145 0 0,-1 1 105 0 0,0 1 0 0 0,1-1 0 0 0,1 1 0 0 0,0 0 0 0 0,0-1 0 0 0,1 1 0 0 0,0 1 0 0 0,1-1 0 0 0,1 0 0 0 0,-1 0 0 0 0,2 9-105 0 0,-1-15 34 0 0,1 1 1 0 0,0 0 0 0 0,0-1-1 0 0,0 1 1 0 0,0-1-1 0 0,1 1 1 0 0,0-1-1 0 0,0 1 1 0 0,0-1-1 0 0,1 0 1 0 0,0 0-1 0 0,0 0 1 0 0,0-1-1 0 0,0 1 1 0 0,1-1-1 0 0,0 0 1 0 0,0 1-1 0 0,0-2 1 0 0,0 1-1 0 0,1 0 1 0 0,-1-1-1 0 0,1 0 1 0 0,0 0-1 0 0,0 0 1 0 0,0-1 0 0 0,0 0-1 0 0,1 0 1 0 0,0 1-35 0 0,1-2 40 0 0,0 1 0 0 0,0-1 0 0 0,0 0 1 0 0,0-1-1 0 0,0 1 0 0 0,0-1 1 0 0,0-1-1 0 0,0 1 0 0 0,0-1 1 0 0,-1-1-1 0 0,1 1 0 0 0,0-1 0 0 0,0 0 1 0 0,-1-1-1 0 0,1 1 0 0 0,-1-1 1 0 0,0-1-1 0 0,0 1 0 0 0,0-1 1 0 0,5-4-41 0 0,-2 1 135 0 0,-1 0 1 0 0,1-1-1 0 0,-1 0 1 0 0,-1 0 0 0 0,0-1-1 0 0,0 0 1 0 0,0 0-1 0 0,-1 0 1 0 0,-1-1 0 0 0,0 0-1 0 0,0 0 1 0 0,3-10-136 0 0,-6 8 178 0 0,0-1 0 0 0,0 0 0 0 0,-2 0 0 0 0,1 0-1 0 0,-2 0 1 0 0,1 0 0 0 0,-2 1 0 0 0,-1-9-178 0 0,1 5 141 0 0,-9-23 236 0 0,2 10-81 0 0,8 28-279 0 0,0-1 0 0 0,1 1 0 0 0,-1 0 0 0 0,0 0 0 0 0,0 0 0 0 0,0-1 0 0 0,0 1 0 0 0,0 0 0 0 0,0 0-1 0 0,0 1 1 0 0,0-1 0 0 0,0 0 0 0 0,-1 0 0 0 0,1 0 0 0 0,0 1 0 0 0,-1-1 0 0 0,1 1 0 0 0,0-1 0 0 0,-1 1 0 0 0,0-1-17 0 0,-8-3 137 0 0,8 3-2421 0 0,1 1-9250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08:46.5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 1 5520 0 0,'1'0'60'0'0,"0"1"0"0"0,0-1 0 0 0,1 1 0 0 0,-1 0 0 0 0,0-1 0 0 0,0 1 0 0 0,0 0 0 0 0,0 0 0 0 0,0 0 0 0 0,0 0 0 0 0,0 0 0 0 0,0 0 1 0 0,-1 0-1 0 0,1 0 0 0 0,0 0 0 0 0,0 0 0 0 0,-1 0 0 0 0,1 1 0 0 0,-1-1 0 0 0,1 0 0 0 0,-1 0 0 0 0,0 1 0 0 0,1-1 0 0 0,-1 1-60 0 0,-3 4 92 0 0,0 1 0 0 0,0-1 0 0 0,1 1 0 0 0,0-1-1 0 0,0 1 1 0 0,1 0 0 0 0,0 0 0 0 0,-1 5-92 0 0,0 2 56 0 0,-5 32 272 0 0,3 0 1 0 0,0 44-329 0 0,-3-26 152 0 0,5-50-98 0 0,0 0 0 0 0,1 1-1 0 0,0 10-53 0 0,5 20 245 0 0,-2-20 95 0 0,-1-1-1 0 0,-1 21-339 0 0,-2 230 1720 0 0,3-184-1069 0 0,5-95-579 0 0,2-4-1557 0 0,-6 6-6095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2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54 8744 0 0,'0'-2'86'0'0,"0"0"-1"0"0,0-1 1 0 0,-1 1 0 0 0,1 0 0 0 0,-1 0 0 0 0,1-1-1 0 0,-1 1 1 0 0,0 0 0 0 0,0 0 0 0 0,0 0 0 0 0,0 0 0 0 0,0 0-1 0 0,0 0 1 0 0,-1 1 0 0 0,1-1 0 0 0,-1 0 0 0 0,1 1-1 0 0,-1-1 1 0 0,0 1 0 0 0,1-1 0 0 0,-1 1 0 0 0,0 0-1 0 0,0-1 1 0 0,0 1 0 0 0,0 0 0 0 0,0 0 0 0 0,0 1 0 0 0,0-1-1 0 0,-1 0 1 0 0,1 1 0 0 0,0-1 0 0 0,0 1 0 0 0,-2 0-86 0 0,-2-1 244 0 0,0 0 1 0 0,0 1 0 0 0,0 0-1 0 0,0 0 1 0 0,0 1 0 0 0,0-1-1 0 0,0 1 1 0 0,1 0 0 0 0,-1 1-1 0 0,0 0 1 0 0,0 0 0 0 0,-2 1-245 0 0,4-1 50 0 0,1 0 0 0 0,0 0 1 0 0,0 1-1 0 0,0-1 0 0 0,0 1 1 0 0,0-1-1 0 0,0 1 0 0 0,1 0 1 0 0,-1 0-1 0 0,1 0 0 0 0,0 1 1 0 0,0-1-1 0 0,0 1 1 0 0,0-1-1 0 0,1 1 0 0 0,-1-1 1 0 0,1 1-1 0 0,0 0 0 0 0,0 0 1 0 0,0-1-1 0 0,1 1 0 0 0,-1 0 1 0 0,1 0-1 0 0,0 0 0 0 0,0 0 1 0 0,1 4-51 0 0,0 3-3 0 0,1-1 1 0 0,0 1-1 0 0,0 0 1 0 0,1-1-1 0 0,0 1 1 0 0,1-1-1 0 0,1 0 1 0 0,-1 0-1 0 0,3 3 3 0 0,31 38-208 0 0,-30-43 151 0 0,-1 1-1 0 0,0 0 0 0 0,-1 1 0 0 0,0 0 1 0 0,0-1-1 0 0,-1 2 0 0 0,3 8 58 0 0,-7-18-1 0 0,-1 1-1 0 0,1-1 0 0 0,-1 1 1 0 0,1-1-1 0 0,-1 1 1 0 0,0-1-1 0 0,0 1 1 0 0,1 0-1 0 0,-1-1 0 0 0,0 1 1 0 0,-1-1-1 0 0,1 1 1 0 0,0 0 1 0 0,-1-1 6 0 0,0 0 0 0 0,1 0 0 0 0,-1 0 0 0 0,0 0 0 0 0,0 0 0 0 0,0 0 0 0 0,0 0 0 0 0,0 0 0 0 0,0 0 0 0 0,0-1 0 0 0,0 1 0 0 0,0-1 0 0 0,0 1 0 0 0,-1-1 0 0 0,1 1 0 0 0,0-1 0 0 0,0 1 0 0 0,-1-1-6 0 0,-9 3 29 0 0,0-1-1 0 0,1-1 1 0 0,-1 0 0 0 0,0 0-1 0 0,0-1 1 0 0,0 0-1 0 0,0-1 1 0 0,0 0 0 0 0,0-1-1 0 0,-8-2-28 0 0,-15-1 142 0 0,33 5-200 0 0,-1 0 0 0 0,0 0-1 0 0,0-1 1 0 0,0 1 0 0 0,0 0-1 0 0,1-1 1 0 0,-1 1 0 0 0,0-1-1 0 0,0 0 1 0 0,1 0 0 0 0,-1 1-1 0 0,0-1 1 0 0,1 0 0 0 0,-1 0 0 0 0,1-1-1 0 0,-1 1 1 0 0,1 0 0 0 0,0 0-1 0 0,0-1 1 0 0,-1 1 0 0 0,1-1-1 0 0,0 1 1 0 0,0-1 0 0 0,0 1-1 0 0,0-1 1 0 0,1 0 0 0 0,-1 1 0 0 0,0-1-1 0 0,1 0 1 0 0,-1-1 58 0 0,1 2-9969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2.8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23 9648 0 0,'0'-1'48'0'0,"0"0"1"0"0,0 0-1 0 0,-1 0 1 0 0,1 0-1 0 0,0 0 1 0 0,-1 0-1 0 0,1 0 1 0 0,-1 0-1 0 0,1 0 1 0 0,-1 0-1 0 0,0 0 1 0 0,1 0-1 0 0,-1 0 1 0 0,0 1-1 0 0,1-1 1 0 0,-1 0-1 0 0,0 0 1 0 0,0 1-1 0 0,0-1 1 0 0,0 1 0 0 0,0-1-1 0 0,0 1 1 0 0,0-1-1 0 0,0 1 1 0 0,0-1-1 0 0,0 1 1 0 0,0 0-1 0 0,0 0 1 0 0,0-1-1 0 0,0 1 1 0 0,0 0-1 0 0,0 0 1 0 0,-1 0-49 0 0,-2 0 203 0 0,-1-1 0 0 0,1 1 1 0 0,-1 0-1 0 0,1 1 1 0 0,-1-1-1 0 0,1 1 0 0 0,-1 0 1 0 0,0 0-204 0 0,0 0 29 0 0,-1 1 1 0 0,1 0-1 0 0,-1 0 1 0 0,1 1 0 0 0,0-1-1 0 0,0 1 1 0 0,0 0 0 0 0,0 1-1 0 0,1-1 1 0 0,-1 1 0 0 0,1 0-1 0 0,0 0 1 0 0,0 0-1 0 0,0 1 1 0 0,1-1 0 0 0,-1 1-1 0 0,1 0 1 0 0,0 0 0 0 0,1 0-1 0 0,-1 1 1 0 0,1-1-1 0 0,0 0 1 0 0,0 1 0 0 0,1 0-1 0 0,0-1 1 0 0,0 1 0 0 0,0 3-30 0 0,1-5 19 0 0,0 0 0 0 0,0 0 1 0 0,1 0-1 0 0,-1 0 0 0 0,1 0 1 0 0,0 0-1 0 0,1 0 1 0 0,-1 0-1 0 0,1 0 0 0 0,-1-1 1 0 0,1 1-1 0 0,0-1 1 0 0,3 4-20 0 0,4 5 29 0 0,0-1 1 0 0,2 0-1 0 0,1 2-29 0 0,17 18 41 0 0,34 46 103 0 0,-62-76-139 0 0,1 1-1 0 0,-1 0 1 0 0,1 0 0 0 0,-1 0-1 0 0,0 0 1 0 0,0 0 0 0 0,0 0-1 0 0,0 0 1 0 0,0 0 0 0 0,0 0-1 0 0,-1 0 1 0 0,1 1 0 0 0,-1-1-1 0 0,1 0 1 0 0,-1 0-5 0 0,0 0 10 0 0,-1-1-1 0 0,1 0 1 0 0,-1 0-1 0 0,1 0 1 0 0,-1 1-1 0 0,1-1 1 0 0,-1 0-1 0 0,1 0 1 0 0,-1 0-1 0 0,0 0 1 0 0,0 0 0 0 0,0 0-1 0 0,1 0 1 0 0,-1 0-1 0 0,0-1 1 0 0,0 1-1 0 0,0 0 1 0 0,0 0-1 0 0,-1-1 1 0 0,1 1-1 0 0,0-1 1 0 0,0 1 0 0 0,0-1-1 0 0,0 1 1 0 0,-1-1-1 0 0,1 0 1 0 0,0 1-1 0 0,0-1-9 0 0,-10 2 53 0 0,1 0-1 0 0,0-1 0 0 0,-1 0 1 0 0,1-1-1 0 0,-1 0 0 0 0,1 0 1 0 0,0-1-1 0 0,-1 0 0 0 0,1-1 1 0 0,0 0-1 0 0,0-1 0 0 0,0 0 1 0 0,0-1-1 0 0,0 0 0 0 0,1 0 1 0 0,-5-4-53 0 0,12 7-109 0 0,0 1 0 0 0,1-1 0 0 0,-1 0 0 0 0,1 0 0 0 0,-1 0 0 0 0,1 0 0 0 0,-1-1 0 0 0,1 1 0 0 0,0 0 0 0 0,-1-1 0 0 0,1 1 0 0 0,0 0 0 0 0,0-1 0 0 0,0 0 0 0 0,0 1 0 0 0,-1-2 109 0 0,2 2-9736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3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 9536 0 0,'18'-6'1217'0'0,"-17"5"-1159"0"0,-1 1-1 0 0,1 0 0 0 0,-1-1 0 0 0,1 1 0 0 0,-1-1 1 0 0,0 1-1 0 0,1 0 0 0 0,-1-1 0 0 0,1 1 1 0 0,0 0-1 0 0,-1 0 0 0 0,1-1 0 0 0,-1 1 0 0 0,1 0 1 0 0,-1 0-1 0 0,1 0 0 0 0,0 0 0 0 0,-1 0 1 0 0,1-1-1 0 0,-1 1 0 0 0,1 0 0 0 0,0 1 0 0 0,-1-1 1 0 0,1 0-1 0 0,-1 0 0 0 0,1 0 0 0 0,0 0 1 0 0,-1 0-1 0 0,1 1 0 0 0,-1-1 0 0 0,1 0 0 0 0,-1 0 1 0 0,1 1-1 0 0,-1-1 0 0 0,1 0 0 0 0,-1 1 1 0 0,1-1-1 0 0,-1 1 0 0 0,1-1 0 0 0,-1 0 0 0 0,0 1 1 0 0,1-1-1 0 0,-1 1 0 0 0,0-1 0 0 0,1 1 1 0 0,-1-1-1 0 0,0 1 0 0 0,0 0 0 0 0,1-1 0 0 0,-1 1 1 0 0,0-1-1 0 0,0 1-57 0 0,3 12 103 0 0,0 0 0 0 0,-1 0 0 0 0,0 0-1 0 0,-1 0 1 0 0,-1 1 0 0 0,0-1 0 0 0,-1 0 0 0 0,0 2-103 0 0,-1 27 368 0 0,3-34-308 0 0,0 0 1 0 0,0-1 0 0 0,0 1 0 0 0,1-1 0 0 0,0 0 0 0 0,1 1 0 0 0,0-1 0 0 0,1 2-61 0 0,10 30 842 0 0,-5-28-2725 0 0,-9-11-8387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3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86 9744 0 0,'6'8'339'0'0,"0"1"1"0"0,0-1-1 0 0,-1 2 1 0 0,-1-1-1 0 0,1 0 1 0 0,-1 1-1 0 0,-1 0 0 0 0,0 0 1 0 0,0 0-1 0 0,1 8-339 0 0,3 8 407 0 0,6 16 100 0 0,8 32-254 0 0,-22-68-84 0 0,-2-6 116 0 0,-8-13-4 0 0,1-15-263 0 0,0-1 1 0 0,2 0 0 0 0,0 0 0 0 0,3-1 0 0 0,0 0 0 0 0,2 0 0 0 0,1-14-19 0 0,2 41-22 0 0,0 0 0 0 0,0 0 0 0 0,0 0 0 0 0,0 0 0 0 0,1 0 0 0 0,-1 0 0 0 0,1 1 0 0 0,0-1 0 0 0,0 0 0 0 0,0 0 0 0 0,0 1 0 0 0,0-1 0 0 0,1 1 0 0 0,-1-1 0 0 0,1 1 0 0 0,0-1 0 0 0,0 1 0 0 0,0 0 0 0 0,0 0 0 0 0,0 0 0 0 0,0 0 0 0 0,0 0 0 0 0,1 1 0 0 0,-1-1 0 0 0,1 1 0 0 0,-1-1 0 0 0,1 1 0 0 0,-1 0 0 0 0,1 0 0 0 0,0 0 22 0 0,21-4-302 0 0,0 1 1 0 0,12 0 301 0 0,-30 3-28 0 0,0 1-1 0 0,1 0 1 0 0,-1 1 0 0 0,1-1-1 0 0,-1 1 1 0 0,1 0-1 0 0,-1 1 1 0 0,0-1 0 0 0,0 1-1 0 0,0 1 1 0 0,5 2 28 0 0,-8-4-39 0 0,1 1 0 0 0,-1 1-1 0 0,1-1 1 0 0,-1 1 0 0 0,0-1 0 0 0,0 1 0 0 0,0 0 0 0 0,-1 0-1 0 0,1 0 1 0 0,-1 0 0 0 0,0 0 0 0 0,1 1 0 0 0,-1-1 0 0 0,-1 1-1 0 0,1 0 1 0 0,0-1 0 0 0,-1 1 0 0 0,0 0 0 0 0,0 0 0 0 0,0 0-1 0 0,0 1 40 0 0,-1-2 14 0 0,0 0 0 0 0,0 0-1 0 0,-1 1 1 0 0,1-1-1 0 0,-1 0 1 0 0,1 0-1 0 0,-1 0 1 0 0,0 0 0 0 0,0 0-1 0 0,-1 0 1 0 0,1 0-1 0 0,-1 0 1 0 0,1 0 0 0 0,-1 0-1 0 0,0-1 1 0 0,0 1-1 0 0,0-1 1 0 0,0 1-1 0 0,0-1 1 0 0,-1 0 0 0 0,1 0-1 0 0,-1 0 1 0 0,0 0-1 0 0,1 0 1 0 0,-1-1 0 0 0,-2 2-14 0 0,-17 7 147 0 0,15-7-37 0 0,0 0 1 0 0,0 1-1 0 0,1 0 0 0 0,-1 0 1 0 0,1 0-1 0 0,-4 4-110 0 0,10-8 7 0 0,0 0 0 0 0,0 0 0 0 0,0 0 1 0 0,0 0-1 0 0,0 0 0 0 0,0 0 0 0 0,0 1 0 0 0,0-1 0 0 0,0 0 0 0 0,0 0 1 0 0,0 0-1 0 0,0 0 0 0 0,0 0 0 0 0,0 0 0 0 0,0 0 0 0 0,0 0 0 0 0,0 1 1 0 0,0-1-1 0 0,0 0 0 0 0,0 0 0 0 0,0 0 0 0 0,0 0 0 0 0,0 0 0 0 0,0 0 1 0 0,0 0-1 0 0,0 0 0 0 0,0 1 0 0 0,0-1 0 0 0,0 0 0 0 0,0 0 1 0 0,1 0-1 0 0,-1 0 0 0 0,0 0 0 0 0,0 0 0 0 0,0 0 0 0 0,0 0 0 0 0,0 0 1 0 0,0 0-1 0 0,0 0 0 0 0,0 0 0 0 0,0 0 0 0 0,1 0 0 0 0,-1 0 0 0 0,0 0 1 0 0,0 1-1 0 0,0-1 0 0 0,0 0 0 0 0,0 0 0 0 0,0 0 0 0 0,0 0 0 0 0,1 0 1 0 0,-1 0-1 0 0,0-1 0 0 0,0 1 0 0 0,0 0 0 0 0,0 0 0 0 0,0 0-7 0 0,14 2 93 0 0,15-1-149 0 0,-27-1 84 0 0,11 0-25 0 0,0 0 0 0 0,1 1 0 0 0,-1 0 0 0 0,-1 1 0 0 0,1 1 0 0 0,0 0 0 0 0,-1 0 0 0 0,1 1 0 0 0,-1 1 0 0 0,0 0 0 0 0,9 6-3 0 0,-14-7 28 0 0,-1 0 0 0 0,0 1 0 0 0,1-1 0 0 0,-1 1-1 0 0,-1 1 1 0 0,4 3-28 0 0,-7-7 15 0 0,1 1-1 0 0,-1 0 0 0 0,0 0 1 0 0,0 0-1 0 0,0 0 1 0 0,-1 0-1 0 0,1 1 0 0 0,-1-1 1 0 0,1 0-1 0 0,-1 1 0 0 0,0-1 1 0 0,0 1-1 0 0,-1 0 1 0 0,1-1-1 0 0,-1 2-14 0 0,0-3 3 0 0,-1-1 1 0 0,1 0 0 0 0,-1 0-1 0 0,1 1 1 0 0,-1-1-1 0 0,0 0 1 0 0,1 0 0 0 0,-1 0-1 0 0,0 0 1 0 0,0 0-1 0 0,0 0 1 0 0,0 0-1 0 0,0 0 1 0 0,0 0 0 0 0,0-1-1 0 0,0 1 1 0 0,0 0-1 0 0,0 0 1 0 0,-1-1-4 0 0,-27 15 56 0 0,26-13-44 0 0,-8 1 16 0 0,1 1 0 0 0,0-1 0 0 0,-1-1 0 0 0,0 0 0 0 0,0 0 0 0 0,1-1 0 0 0,-9 0-28 0 0,-14-1 147 0 0,-28-4-147 0 0,53 3 43 0 0,1 0 0 0 0,-1-1 0 0 0,0 0 0 0 0,1 0 0 0 0,-1-1-43 0 0,6 3-86 0 0,1-1-1 0 0,-1 1 1 0 0,1-1 0 0 0,-1 1-1 0 0,1-1 1 0 0,-1 0-1 0 0,1 0 1 0 0,-1 0 0 0 0,1 0-1 0 0,0 0 1 0 0,0 0 0 0 0,-1 0-1 0 0,1 0 1 0 0,0 0 0 0 0,0 0-1 0 0,0-1 1 0 0,0 1-1 0 0,0 0 1 0 0,0-1 0 0 0,1 1-1 0 0,-1-1 1 0 0,0 1 0 0 0,1-1-1 0 0,-1-1 87 0 0,1 2-9606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4.3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9344 0 0,'3'8'109'0'0,"0"1"-1"0"0,-1-1 1 0 0,0 1 0 0 0,0 0 0 0 0,-1 0 0 0 0,0 0-1 0 0,-1-1 1 0 0,0 1 0 0 0,0 0 0 0 0,-1 0 0 0 0,0 0 0 0 0,0 0-1 0 0,-2 5-108 0 0,-4 40 874 0 0,5-45-586 0 0,1-1 1 0 0,1 1 0 0 0,-1 0 0 0 0,1 0 0 0 0,1-1-1 0 0,0 6-288 0 0,1 15 905 0 0,-2 3-1218 0 0,0-32-9659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4.7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7136 0 0,'1'0'84'0'0,"1"1"0"0"0,-1-1 0 0 0,1 1 1 0 0,-1-1-1 0 0,1 1 0 0 0,-1 0 0 0 0,0-1 0 0 0,1 1 0 0 0,-1 0 1 0 0,0 0-1 0 0,0 0 0 0 0,1 0 0 0 0,-1 0 0 0 0,0 0 0 0 0,0 0 1 0 0,0 1-1 0 0,0-1 0 0 0,-1 0 0 0 0,1 0 0 0 0,0 1 1 0 0,0-1-1 0 0,-1 1 0 0 0,1-1 0 0 0,-1 0 0 0 0,1 1 0 0 0,-1-1 1 0 0,0 1-1 0 0,0-1 0 0 0,1 1 0 0 0,-1 0 0 0 0,0-1-84 0 0,1 9 692 0 0,0-1 0 0 0,0 1 0 0 0,-1 0 0 0 0,0 6-692 0 0,-1 42 1719 0 0,4 24-1719 0 0,-1-44 304 0 0,-2-33-198 0 0,0 0-1 0 0,1 0 1 0 0,0 1 0 0 0,0-1 0 0 0,0 0 0 0 0,0-1 0 0 0,1 1 0 0 0,0 0 0 0 0,0 0 0 0 0,1-1 0 0 0,-1 1 0 0 0,1-1 0 0 0,0 0 0 0 0,0 1 0 0 0,1 0-106 0 0,-1-3 84 0 0,-1 1 0 0 0,1-1 0 0 0,0 0 0 0 0,-1 0 0 0 0,1 0-1 0 0,0-1 1 0 0,0 1 0 0 0,1-1 0 0 0,-1 1 0 0 0,0-1 0 0 0,0 0 0 0 0,1 0 0 0 0,-1 0 0 0 0,0-1 0 0 0,1 1 0 0 0,-1-1 0 0 0,1 0 0 0 0,-1 0 0 0 0,1 0 0 0 0,-1-1 0 0 0,1 1 0 0 0,-1-1-1 0 0,1 0-83 0 0,7-1 116 0 0,0-1-1 0 0,-1 0 0 0 0,1 0 0 0 0,-1-1 0 0 0,5-3-115 0 0,9-10-2263 0 0,-24 16-9433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5.1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8936 0 0,'2'0'172'0'0,"0"0"0"0"0,0 0 0 0 0,0 0 0 0 0,0 0 0 0 0,0 1 0 0 0,-1-1 0 0 0,1 0 0 0 0,0 1 0 0 0,0-1 0 0 0,0 1 0 0 0,0 0 1 0 0,-1-1-1 0 0,1 1 0 0 0,0 0 0 0 0,-1 0 0 0 0,1 0 0 0 0,-1 1 0 0 0,1-1 0 0 0,-1 0 0 0 0,1 0 0 0 0,-1 1 0 0 0,0-1 0 0 0,0 1 0 0 0,0-1 0 0 0,0 1 0 0 0,0 0 0 0 0,0-1 1 0 0,0 1-1 0 0,0 0 0 0 0,0 0 0 0 0,-1-1 0 0 0,1 1 0 0 0,-1 0 0 0 0,0 0 0 0 0,1 0 0 0 0,-1 0 0 0 0,0 0 0 0 0,0 1-172 0 0,3 23 368 0 0,17 106 1000 0 0,-16-106-894 0 0,0 1 0 0 0,-2 0-1 0 0,-1 13-473 0 0,-1-40-2377 0 0,0 0-9237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5.4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9848 0 0,'1'0'154'0'0,"1"0"0"0"0,0 1 1 0 0,0-1-1 0 0,0 1 0 0 0,-1-1 1 0 0,1 1-1 0 0,0-1 1 0 0,0 1-1 0 0,-1 0 0 0 0,1 0 1 0 0,-1 0-1 0 0,1 0 0 0 0,-1 0 1 0 0,1 0-1 0 0,-1 0 0 0 0,0 1 1 0 0,1-1-1 0 0,-1 0 0 0 0,0 1 1 0 0,0-1-1 0 0,0 1 0 0 0,0-1 1 0 0,0 1-1 0 0,0 0 0 0 0,-1-1 1 0 0,1 1-1 0 0,-1 0 1 0 0,1 0-1 0 0,-1-1 0 0 0,1 3-154 0 0,1 6 230 0 0,1 1-1 0 0,-2 0 1 0 0,0-1 0 0 0,0 1-1 0 0,-1 2-229 0 0,3 29 298 0 0,0-15 135 0 0,-2 0 1 0 0,0 11-434 0 0,2-20 358 0 0,-2-16-310 0 0,0-1-1 0 0,-1 1 1 0 0,1 0-1 0 0,-1 0 1 0 0,0 0-1 0 0,1 0 1 0 0,-1 0-1 0 0,0 0 1 0 0,0 0-1 0 0,-1-1 0 0 0,1 2-47 0 0,0-1 59 0 0,0-1-1 0 0,0 1 0 0 0,0 0 0 0 0,0 0 0 0 0,0 0 1 0 0,1-1-1 0 0,-1 1 0 0 0,0 0 0 0 0,1 0 1 0 0,0 1-59 0 0,-1-2 35 0 0,1 0 1 0 0,-1 0 0 0 0,1 0 0 0 0,-1 0 0 0 0,0 1 0 0 0,1-1 0 0 0,-1 0 0 0 0,0 0 0 0 0,0 0 0 0 0,0 1-1 0 0,0-1 1 0 0,0 0 0 0 0,0 0 0 0 0,-1 0 0 0 0,1 0 0 0 0,0 1 0 0 0,0-1 0 0 0,-1 0 0 0 0,1 0 0 0 0,-1 0 0 0 0,1 0-1 0 0,-1 1-35 0 0,0 1 280 0 0,1-1-2734 0 0,-1-2-9599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5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97 9144 0 0,'7'-3'586'0'0,"0"0"0"0"0,0 0 0 0 0,0 0 0 0 0,6-1-586 0 0,8-2 994 0 0,1-1-697 0 0,0 2-1 0 0,0 0 0 0 0,0 1 0 0 0,0 2 0 0 0,1 0 1 0 0,13 1-297 0 0,54-5 286 0 0,-37 4-126 0 0,-39 2-64 0 0,1 0-1 0 0,0-1 1 0 0,5-2-96 0 0,-24 14-196 0 0,1-1-1 0 0,0 1 1 0 0,0 0 0 0 0,0 6 196 0 0,4-12-26 0 0,-1 0 1 0 0,0-1 0 0 0,1 1 0 0 0,0 0 0 0 0,0 0 0 0 0,0-1-1 0 0,1 1 1 0 0,0-1 0 0 0,-1 1 0 0 0,2-1 0 0 0,-1 0 0 0 0,0 0 0 0 0,1 0-1 0 0,0 0 1 0 0,0 0 0 0 0,0 0 0 0 0,2 1 25 0 0,0-1-12 0 0,0 1-1 0 0,0-1 1 0 0,1 0 0 0 0,0-1 0 0 0,0 1-1 0 0,0-1 1 0 0,0 0 0 0 0,1 0 0 0 0,-1-1-1 0 0,1 0 1 0 0,5 1 12 0 0,-4-1 37 0 0,-1-1 0 0 0,1 0 0 0 0,-1-1 0 0 0,1 0 0 0 0,-1 0 0 0 0,1 0 0 0 0,-1-1 0 0 0,1 0 0 0 0,-1 0 0 0 0,7-3-37 0 0,-9 2 68 0 0,0 0 0 0 0,0 0 0 0 0,0 0 0 0 0,-1 0 0 0 0,1-1 0 0 0,-1 0 0 0 0,0 1 0 0 0,0-2 0 0 0,0 1 0 0 0,0 0 0 0 0,-1-1-1 0 0,1 0 1 0 0,-1 0 0 0 0,0 0 0 0 0,0 0 0 0 0,0-1-68 0 0,2-6 184 0 0,0-1 1 0 0,0 0-1 0 0,-1 0 0 0 0,-1 0 0 0 0,0-1 1 0 0,0 1-1 0 0,-2-1 0 0 0,1 0 0 0 0,-2 0 1 0 0,0 1-1 0 0,-1-8-184 0 0,1 19 7 0 0,0 1 1 0 0,0 0-1 0 0,0 0 1 0 0,0 0-1 0 0,0-1 1 0 0,0 1-1 0 0,0 0 1 0 0,0 0 0 0 0,0 0-1 0 0,0-1 1 0 0,0 1-1 0 0,0 0 1 0 0,0 0-1 0 0,-1 0 1 0 0,1 0-1 0 0,0-1 1 0 0,0 1-1 0 0,0 0 1 0 0,0 0-1 0 0,0 0 1 0 0,-1 0-1 0 0,1 0 1 0 0,0-1-1 0 0,0 1 1 0 0,0 0-1 0 0,0 0 1 0 0,-1 0-1 0 0,1 0 1 0 0,0 0 0 0 0,0 0-1 0 0,0 0 1 0 0,-1 0-1 0 0,1 0 1 0 0,0 0-1 0 0,0 0 1 0 0,-1 0-1 0 0,1 0 1 0 0,0 0-1 0 0,0 0 1 0 0,0 0-1 0 0,-1 0 1 0 0,1 0-1 0 0,0 0 1 0 0,0 0-1 0 0,0 0-7 0 0,-5 2-2217 0 0,5-2-8681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2:26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9648 0 0,'1'1'128'0'0,"1"0"0"0"0,0 0 1 0 0,-1 0-1 0 0,1 1 0 0 0,-1-1 0 0 0,1 0 1 0 0,-1 0-1 0 0,0 1 0 0 0,0-1 0 0 0,1 1 1 0 0,-1-1-1 0 0,0 1 0 0 0,0 0 1 0 0,-1-1-1 0 0,1 1 0 0 0,0 0 0 0 0,0 0 1 0 0,-1-1-1 0 0,1 2-128 0 0,2 10 320 0 0,0 1 1 0 0,-1-1-1 0 0,-1 0 0 0 0,0 1 1 0 0,-1-1-1 0 0,-1 1 0 0 0,-1 12-320 0 0,1-6 450 0 0,1 46 1402 0 0,0-66-13737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9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196862-7C16-4D53-9B11-27964433DD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5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6.png"/><Relationship Id="rId299" Type="http://schemas.openxmlformats.org/officeDocument/2006/relationships/image" Target="../media/image187.png"/><Relationship Id="rId21" Type="http://schemas.openxmlformats.org/officeDocument/2006/relationships/image" Target="../media/image48.png"/><Relationship Id="rId63" Type="http://schemas.openxmlformats.org/officeDocument/2006/relationships/image" Target="../media/image69.png"/><Relationship Id="rId159" Type="http://schemas.openxmlformats.org/officeDocument/2006/relationships/image" Target="../media/image117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205.png"/><Relationship Id="rId377" Type="http://schemas.openxmlformats.org/officeDocument/2006/relationships/image" Target="../media/image226.png"/><Relationship Id="rId5" Type="http://schemas.openxmlformats.org/officeDocument/2006/relationships/image" Target="../media/image40.png"/><Relationship Id="rId181" Type="http://schemas.openxmlformats.org/officeDocument/2006/relationships/image" Target="../media/image128.png"/><Relationship Id="rId237" Type="http://schemas.openxmlformats.org/officeDocument/2006/relationships/image" Target="../media/image156.png"/><Relationship Id="rId279" Type="http://schemas.openxmlformats.org/officeDocument/2006/relationships/image" Target="../media/image177.png"/><Relationship Id="rId43" Type="http://schemas.openxmlformats.org/officeDocument/2006/relationships/image" Target="../media/image59.png"/><Relationship Id="rId139" Type="http://schemas.openxmlformats.org/officeDocument/2006/relationships/image" Target="../media/image107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80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95.png"/><Relationship Id="rId357" Type="http://schemas.openxmlformats.org/officeDocument/2006/relationships/image" Target="../media/image216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118.png"/><Relationship Id="rId217" Type="http://schemas.openxmlformats.org/officeDocument/2006/relationships/image" Target="../media/image146.png"/><Relationship Id="rId259" Type="http://schemas.openxmlformats.org/officeDocument/2006/relationships/image" Target="../media/image167.png"/><Relationship Id="rId23" Type="http://schemas.openxmlformats.org/officeDocument/2006/relationships/image" Target="../media/image49.png"/><Relationship Id="rId119" Type="http://schemas.openxmlformats.org/officeDocument/2006/relationships/image" Target="../media/image97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70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78.png"/><Relationship Id="rId337" Type="http://schemas.openxmlformats.org/officeDocument/2006/relationships/image" Target="../media/image206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108.png"/><Relationship Id="rId379" Type="http://schemas.openxmlformats.org/officeDocument/2006/relationships/image" Target="../media/image227.png"/><Relationship Id="rId7" Type="http://schemas.openxmlformats.org/officeDocument/2006/relationships/image" Target="../media/image41.png"/><Relationship Id="rId183" Type="http://schemas.openxmlformats.org/officeDocument/2006/relationships/image" Target="../media/image129.png"/><Relationship Id="rId239" Type="http://schemas.openxmlformats.org/officeDocument/2006/relationships/image" Target="../media/image157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60.png"/><Relationship Id="rId87" Type="http://schemas.openxmlformats.org/officeDocument/2006/relationships/image" Target="../media/image81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68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96.png"/><Relationship Id="rId359" Type="http://schemas.openxmlformats.org/officeDocument/2006/relationships/image" Target="../media/image217.png"/><Relationship Id="rId98" Type="http://schemas.openxmlformats.org/officeDocument/2006/relationships/customXml" Target="../ink/ink48.xml"/><Relationship Id="rId121" Type="http://schemas.openxmlformats.org/officeDocument/2006/relationships/image" Target="../media/image98.png"/><Relationship Id="rId163" Type="http://schemas.openxmlformats.org/officeDocument/2006/relationships/image" Target="../media/image119.png"/><Relationship Id="rId219" Type="http://schemas.openxmlformats.org/officeDocument/2006/relationships/image" Target="../media/image147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50.png"/><Relationship Id="rId67" Type="http://schemas.openxmlformats.org/officeDocument/2006/relationships/image" Target="../media/image71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228.png"/><Relationship Id="rId241" Type="http://schemas.openxmlformats.org/officeDocument/2006/relationships/image" Target="../media/image158.png"/><Relationship Id="rId36" Type="http://schemas.openxmlformats.org/officeDocument/2006/relationships/customXml" Target="../ink/ink17.xml"/><Relationship Id="rId283" Type="http://schemas.openxmlformats.org/officeDocument/2006/relationships/image" Target="../media/image179.png"/><Relationship Id="rId339" Type="http://schemas.openxmlformats.org/officeDocument/2006/relationships/image" Target="../media/image207.png"/><Relationship Id="rId78" Type="http://schemas.openxmlformats.org/officeDocument/2006/relationships/customXml" Target="../ink/ink38.xml"/><Relationship Id="rId101" Type="http://schemas.openxmlformats.org/officeDocument/2006/relationships/image" Target="../media/image88.png"/><Relationship Id="rId143" Type="http://schemas.openxmlformats.org/officeDocument/2006/relationships/image" Target="../media/image109.png"/><Relationship Id="rId185" Type="http://schemas.openxmlformats.org/officeDocument/2006/relationships/image" Target="../media/image130.png"/><Relationship Id="rId350" Type="http://schemas.openxmlformats.org/officeDocument/2006/relationships/customXml" Target="../ink/ink174.xml"/><Relationship Id="rId9" Type="http://schemas.openxmlformats.org/officeDocument/2006/relationships/image" Target="../media/image42.png"/><Relationship Id="rId210" Type="http://schemas.openxmlformats.org/officeDocument/2006/relationships/customXml" Target="../ink/ink104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61.png"/><Relationship Id="rId68" Type="http://schemas.openxmlformats.org/officeDocument/2006/relationships/customXml" Target="../ink/ink33.xml"/><Relationship Id="rId89" Type="http://schemas.openxmlformats.org/officeDocument/2006/relationships/image" Target="../media/image82.png"/><Relationship Id="rId112" Type="http://schemas.openxmlformats.org/officeDocument/2006/relationships/customXml" Target="../ink/ink55.xml"/><Relationship Id="rId133" Type="http://schemas.openxmlformats.org/officeDocument/2006/relationships/image" Target="../media/image104.png"/><Relationship Id="rId154" Type="http://schemas.openxmlformats.org/officeDocument/2006/relationships/customXml" Target="../ink/ink76.xml"/><Relationship Id="rId175" Type="http://schemas.openxmlformats.org/officeDocument/2006/relationships/image" Target="../media/image125.png"/><Relationship Id="rId340" Type="http://schemas.openxmlformats.org/officeDocument/2006/relationships/customXml" Target="../ink/ink169.xml"/><Relationship Id="rId361" Type="http://schemas.openxmlformats.org/officeDocument/2006/relationships/image" Target="../media/image218.png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16" Type="http://schemas.openxmlformats.org/officeDocument/2006/relationships/customXml" Target="../ink/ink7.xml"/><Relationship Id="rId221" Type="http://schemas.openxmlformats.org/officeDocument/2006/relationships/image" Target="../media/image148.png"/><Relationship Id="rId242" Type="http://schemas.openxmlformats.org/officeDocument/2006/relationships/customXml" Target="../ink/ink120.xml"/><Relationship Id="rId263" Type="http://schemas.openxmlformats.org/officeDocument/2006/relationships/image" Target="../media/image169.png"/><Relationship Id="rId284" Type="http://schemas.openxmlformats.org/officeDocument/2006/relationships/customXml" Target="../ink/ink141.xml"/><Relationship Id="rId319" Type="http://schemas.openxmlformats.org/officeDocument/2006/relationships/image" Target="../media/image197.png"/><Relationship Id="rId37" Type="http://schemas.openxmlformats.org/officeDocument/2006/relationships/image" Target="../media/image56.png"/><Relationship Id="rId58" Type="http://schemas.openxmlformats.org/officeDocument/2006/relationships/customXml" Target="../ink/ink28.xml"/><Relationship Id="rId79" Type="http://schemas.openxmlformats.org/officeDocument/2006/relationships/image" Target="../media/image77.png"/><Relationship Id="rId102" Type="http://schemas.openxmlformats.org/officeDocument/2006/relationships/customXml" Target="../ink/ink50.xml"/><Relationship Id="rId123" Type="http://schemas.openxmlformats.org/officeDocument/2006/relationships/image" Target="../media/image99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120.png"/><Relationship Id="rId186" Type="http://schemas.openxmlformats.org/officeDocument/2006/relationships/customXml" Target="../ink/ink92.xml"/><Relationship Id="rId351" Type="http://schemas.openxmlformats.org/officeDocument/2006/relationships/image" Target="../media/image213.png"/><Relationship Id="rId372" Type="http://schemas.openxmlformats.org/officeDocument/2006/relationships/customXml" Target="../ink/ink185.xml"/><Relationship Id="rId211" Type="http://schemas.openxmlformats.org/officeDocument/2006/relationships/image" Target="../media/image143.png"/><Relationship Id="rId232" Type="http://schemas.openxmlformats.org/officeDocument/2006/relationships/customXml" Target="../ink/ink115.xml"/><Relationship Id="rId253" Type="http://schemas.openxmlformats.org/officeDocument/2006/relationships/image" Target="../media/image164.png"/><Relationship Id="rId274" Type="http://schemas.openxmlformats.org/officeDocument/2006/relationships/customXml" Target="../ink/ink136.xml"/><Relationship Id="rId295" Type="http://schemas.openxmlformats.org/officeDocument/2006/relationships/image" Target="../media/image185.png"/><Relationship Id="rId309" Type="http://schemas.openxmlformats.org/officeDocument/2006/relationships/image" Target="../media/image192.png"/><Relationship Id="rId27" Type="http://schemas.openxmlformats.org/officeDocument/2006/relationships/image" Target="../media/image51.png"/><Relationship Id="rId48" Type="http://schemas.openxmlformats.org/officeDocument/2006/relationships/customXml" Target="../ink/ink23.xml"/><Relationship Id="rId69" Type="http://schemas.openxmlformats.org/officeDocument/2006/relationships/image" Target="../media/image72.png"/><Relationship Id="rId113" Type="http://schemas.openxmlformats.org/officeDocument/2006/relationships/image" Target="../media/image94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115.png"/><Relationship Id="rId176" Type="http://schemas.openxmlformats.org/officeDocument/2006/relationships/customXml" Target="../ink/ink87.xml"/><Relationship Id="rId197" Type="http://schemas.openxmlformats.org/officeDocument/2006/relationships/image" Target="../media/image136.png"/><Relationship Id="rId341" Type="http://schemas.openxmlformats.org/officeDocument/2006/relationships/image" Target="../media/image208.png"/><Relationship Id="rId362" Type="http://schemas.openxmlformats.org/officeDocument/2006/relationships/customXml" Target="../ink/ink180.xml"/><Relationship Id="rId383" Type="http://schemas.openxmlformats.org/officeDocument/2006/relationships/image" Target="../media/image229.png"/><Relationship Id="rId201" Type="http://schemas.openxmlformats.org/officeDocument/2006/relationships/image" Target="../media/image138.png"/><Relationship Id="rId222" Type="http://schemas.openxmlformats.org/officeDocument/2006/relationships/customXml" Target="../ink/ink110.xml"/><Relationship Id="rId243" Type="http://schemas.openxmlformats.org/officeDocument/2006/relationships/image" Target="../media/image159.png"/><Relationship Id="rId264" Type="http://schemas.openxmlformats.org/officeDocument/2006/relationships/customXml" Target="../ink/ink131.xml"/><Relationship Id="rId285" Type="http://schemas.openxmlformats.org/officeDocument/2006/relationships/image" Target="../media/image180.png"/><Relationship Id="rId17" Type="http://schemas.openxmlformats.org/officeDocument/2006/relationships/image" Target="../media/image46.png"/><Relationship Id="rId38" Type="http://schemas.openxmlformats.org/officeDocument/2006/relationships/customXml" Target="../ink/ink18.xml"/><Relationship Id="rId59" Type="http://schemas.openxmlformats.org/officeDocument/2006/relationships/image" Target="../media/image67.png"/><Relationship Id="rId103" Type="http://schemas.openxmlformats.org/officeDocument/2006/relationships/image" Target="../media/image89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83.png"/><Relationship Id="rId145" Type="http://schemas.openxmlformats.org/officeDocument/2006/relationships/image" Target="../media/image110.png"/><Relationship Id="rId166" Type="http://schemas.openxmlformats.org/officeDocument/2006/relationships/customXml" Target="../ink/ink82.xml"/><Relationship Id="rId187" Type="http://schemas.openxmlformats.org/officeDocument/2006/relationships/image" Target="../media/image131.png"/><Relationship Id="rId331" Type="http://schemas.openxmlformats.org/officeDocument/2006/relationships/image" Target="../media/image203.png"/><Relationship Id="rId352" Type="http://schemas.openxmlformats.org/officeDocument/2006/relationships/customXml" Target="../ink/ink175.xml"/><Relationship Id="rId373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05.xml"/><Relationship Id="rId233" Type="http://schemas.openxmlformats.org/officeDocument/2006/relationships/image" Target="../media/image154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62.png"/><Relationship Id="rId114" Type="http://schemas.openxmlformats.org/officeDocument/2006/relationships/customXml" Target="../ink/ink56.xml"/><Relationship Id="rId275" Type="http://schemas.openxmlformats.org/officeDocument/2006/relationships/image" Target="../media/image175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78.png"/><Relationship Id="rId135" Type="http://schemas.openxmlformats.org/officeDocument/2006/relationships/image" Target="../media/image105.png"/><Relationship Id="rId156" Type="http://schemas.openxmlformats.org/officeDocument/2006/relationships/customXml" Target="../ink/ink77.xml"/><Relationship Id="rId177" Type="http://schemas.openxmlformats.org/officeDocument/2006/relationships/image" Target="../media/image126.png"/><Relationship Id="rId198" Type="http://schemas.openxmlformats.org/officeDocument/2006/relationships/customXml" Target="../ink/ink98.xml"/><Relationship Id="rId321" Type="http://schemas.openxmlformats.org/officeDocument/2006/relationships/image" Target="../media/image198.png"/><Relationship Id="rId342" Type="http://schemas.openxmlformats.org/officeDocument/2006/relationships/customXml" Target="../ink/ink170.xml"/><Relationship Id="rId363" Type="http://schemas.openxmlformats.org/officeDocument/2006/relationships/image" Target="../media/image219.png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23" Type="http://schemas.openxmlformats.org/officeDocument/2006/relationships/image" Target="../media/image149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57.png"/><Relationship Id="rId265" Type="http://schemas.openxmlformats.org/officeDocument/2006/relationships/image" Target="../media/image170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100.png"/><Relationship Id="rId146" Type="http://schemas.openxmlformats.org/officeDocument/2006/relationships/customXml" Target="../ink/ink72.xml"/><Relationship Id="rId167" Type="http://schemas.openxmlformats.org/officeDocument/2006/relationships/image" Target="../media/image121.png"/><Relationship Id="rId188" Type="http://schemas.openxmlformats.org/officeDocument/2006/relationships/customXml" Target="../ink/ink93.xml"/><Relationship Id="rId311" Type="http://schemas.openxmlformats.org/officeDocument/2006/relationships/image" Target="../media/image193.png"/><Relationship Id="rId332" Type="http://schemas.openxmlformats.org/officeDocument/2006/relationships/customXml" Target="../ink/ink165.xml"/><Relationship Id="rId353" Type="http://schemas.openxmlformats.org/officeDocument/2006/relationships/image" Target="../media/image214.png"/><Relationship Id="rId374" Type="http://schemas.openxmlformats.org/officeDocument/2006/relationships/customXml" Target="../ink/ink186.xml"/><Relationship Id="rId71" Type="http://schemas.openxmlformats.org/officeDocument/2006/relationships/image" Target="../media/image73.png"/><Relationship Id="rId92" Type="http://schemas.openxmlformats.org/officeDocument/2006/relationships/customXml" Target="../ink/ink45.xml"/><Relationship Id="rId213" Type="http://schemas.openxmlformats.org/officeDocument/2006/relationships/image" Target="../media/image144.png"/><Relationship Id="rId234" Type="http://schemas.openxmlformats.org/officeDocument/2006/relationships/customXml" Target="../ink/ink116.xml"/><Relationship Id="rId2" Type="http://schemas.openxmlformats.org/officeDocument/2006/relationships/customXml" Target="../ink/ink1.xml"/><Relationship Id="rId29" Type="http://schemas.openxmlformats.org/officeDocument/2006/relationships/image" Target="../media/image52.png"/><Relationship Id="rId255" Type="http://schemas.openxmlformats.org/officeDocument/2006/relationships/image" Target="../media/image165.png"/><Relationship Id="rId276" Type="http://schemas.openxmlformats.org/officeDocument/2006/relationships/customXml" Target="../ink/ink137.xml"/><Relationship Id="rId297" Type="http://schemas.openxmlformats.org/officeDocument/2006/relationships/image" Target="../media/image186.png"/><Relationship Id="rId40" Type="http://schemas.openxmlformats.org/officeDocument/2006/relationships/customXml" Target="../ink/ink19.xml"/><Relationship Id="rId115" Type="http://schemas.openxmlformats.org/officeDocument/2006/relationships/image" Target="../media/image95.png"/><Relationship Id="rId136" Type="http://schemas.openxmlformats.org/officeDocument/2006/relationships/customXml" Target="../ink/ink67.xml"/><Relationship Id="rId157" Type="http://schemas.openxmlformats.org/officeDocument/2006/relationships/image" Target="../media/image116.png"/><Relationship Id="rId178" Type="http://schemas.openxmlformats.org/officeDocument/2006/relationships/customXml" Target="../ink/ink88.xml"/><Relationship Id="rId301" Type="http://schemas.openxmlformats.org/officeDocument/2006/relationships/image" Target="../media/image188.png"/><Relationship Id="rId322" Type="http://schemas.openxmlformats.org/officeDocument/2006/relationships/customXml" Target="../ink/ink160.xml"/><Relationship Id="rId343" Type="http://schemas.openxmlformats.org/officeDocument/2006/relationships/image" Target="../media/image209.png"/><Relationship Id="rId364" Type="http://schemas.openxmlformats.org/officeDocument/2006/relationships/customXml" Target="../ink/ink181.xml"/><Relationship Id="rId61" Type="http://schemas.openxmlformats.org/officeDocument/2006/relationships/image" Target="../media/image68.png"/><Relationship Id="rId82" Type="http://schemas.openxmlformats.org/officeDocument/2006/relationships/customXml" Target="../ink/ink40.xml"/><Relationship Id="rId199" Type="http://schemas.openxmlformats.org/officeDocument/2006/relationships/image" Target="../media/image137.png"/><Relationship Id="rId203" Type="http://schemas.openxmlformats.org/officeDocument/2006/relationships/image" Target="../media/image139.png"/><Relationship Id="rId385" Type="http://schemas.openxmlformats.org/officeDocument/2006/relationships/image" Target="../media/image230.png"/><Relationship Id="rId19" Type="http://schemas.openxmlformats.org/officeDocument/2006/relationships/image" Target="../media/image47.png"/><Relationship Id="rId224" Type="http://schemas.openxmlformats.org/officeDocument/2006/relationships/customXml" Target="../ink/ink111.xml"/><Relationship Id="rId245" Type="http://schemas.openxmlformats.org/officeDocument/2006/relationships/image" Target="../media/image160.png"/><Relationship Id="rId266" Type="http://schemas.openxmlformats.org/officeDocument/2006/relationships/customXml" Target="../ink/ink132.xml"/><Relationship Id="rId287" Type="http://schemas.openxmlformats.org/officeDocument/2006/relationships/image" Target="../media/image181.png"/><Relationship Id="rId30" Type="http://schemas.openxmlformats.org/officeDocument/2006/relationships/customXml" Target="../ink/ink14.xml"/><Relationship Id="rId105" Type="http://schemas.openxmlformats.org/officeDocument/2006/relationships/image" Target="../media/image90.png"/><Relationship Id="rId126" Type="http://schemas.openxmlformats.org/officeDocument/2006/relationships/customXml" Target="../ink/ink62.xml"/><Relationship Id="rId147" Type="http://schemas.openxmlformats.org/officeDocument/2006/relationships/image" Target="../media/image111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204.png"/><Relationship Id="rId354" Type="http://schemas.openxmlformats.org/officeDocument/2006/relationships/customXml" Target="../ink/ink176.xml"/><Relationship Id="rId51" Type="http://schemas.openxmlformats.org/officeDocument/2006/relationships/image" Target="../media/image63.png"/><Relationship Id="rId72" Type="http://schemas.openxmlformats.org/officeDocument/2006/relationships/customXml" Target="../ink/ink35.xml"/><Relationship Id="rId93" Type="http://schemas.openxmlformats.org/officeDocument/2006/relationships/image" Target="../media/image84.png"/><Relationship Id="rId189" Type="http://schemas.openxmlformats.org/officeDocument/2006/relationships/image" Target="../media/image132.png"/><Relationship Id="rId375" Type="http://schemas.openxmlformats.org/officeDocument/2006/relationships/image" Target="../media/image225.png"/><Relationship Id="rId214" Type="http://schemas.openxmlformats.org/officeDocument/2006/relationships/customXml" Target="../ink/ink106.xml"/><Relationship Id="rId235" Type="http://schemas.openxmlformats.org/officeDocument/2006/relationships/image" Target="../media/image155.png"/><Relationship Id="rId256" Type="http://schemas.openxmlformats.org/officeDocument/2006/relationships/customXml" Target="../ink/ink127.xml"/><Relationship Id="rId277" Type="http://schemas.openxmlformats.org/officeDocument/2006/relationships/image" Target="../media/image176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106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99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58.png"/><Relationship Id="rId62" Type="http://schemas.openxmlformats.org/officeDocument/2006/relationships/customXml" Target="../ink/ink30.xml"/><Relationship Id="rId83" Type="http://schemas.openxmlformats.org/officeDocument/2006/relationships/image" Target="../media/image79.png"/><Relationship Id="rId179" Type="http://schemas.openxmlformats.org/officeDocument/2006/relationships/image" Target="../media/image127.png"/><Relationship Id="rId365" Type="http://schemas.openxmlformats.org/officeDocument/2006/relationships/image" Target="../media/image220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50.png"/><Relationship Id="rId246" Type="http://schemas.openxmlformats.org/officeDocument/2006/relationships/customXml" Target="../ink/ink122.xml"/><Relationship Id="rId267" Type="http://schemas.openxmlformats.org/officeDocument/2006/relationships/image" Target="../media/image171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101.png"/><Relationship Id="rId313" Type="http://schemas.openxmlformats.org/officeDocument/2006/relationships/image" Target="../media/image194.png"/><Relationship Id="rId10" Type="http://schemas.openxmlformats.org/officeDocument/2006/relationships/customXml" Target="../ink/ink4.xml"/><Relationship Id="rId31" Type="http://schemas.openxmlformats.org/officeDocument/2006/relationships/image" Target="../media/image53.png"/><Relationship Id="rId52" Type="http://schemas.openxmlformats.org/officeDocument/2006/relationships/customXml" Target="../ink/ink25.xml"/><Relationship Id="rId73" Type="http://schemas.openxmlformats.org/officeDocument/2006/relationships/image" Target="../media/image74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122.png"/><Relationship Id="rId334" Type="http://schemas.openxmlformats.org/officeDocument/2006/relationships/customXml" Target="../ink/ink166.xml"/><Relationship Id="rId355" Type="http://schemas.openxmlformats.org/officeDocument/2006/relationships/image" Target="../media/image215.png"/><Relationship Id="rId376" Type="http://schemas.openxmlformats.org/officeDocument/2006/relationships/customXml" Target="../ink/ink187.xml"/><Relationship Id="rId180" Type="http://schemas.openxmlformats.org/officeDocument/2006/relationships/customXml" Target="../ink/ink89.xml"/><Relationship Id="rId215" Type="http://schemas.openxmlformats.org/officeDocument/2006/relationships/image" Target="../media/image145.png"/><Relationship Id="rId236" Type="http://schemas.openxmlformats.org/officeDocument/2006/relationships/customXml" Target="../ink/ink117.xml"/><Relationship Id="rId257" Type="http://schemas.openxmlformats.org/officeDocument/2006/relationships/image" Target="../media/image166.png"/><Relationship Id="rId278" Type="http://schemas.openxmlformats.org/officeDocument/2006/relationships/customXml" Target="../ink/ink138.xml"/><Relationship Id="rId303" Type="http://schemas.openxmlformats.org/officeDocument/2006/relationships/image" Target="../media/image189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210.png"/><Relationship Id="rId387" Type="http://schemas.openxmlformats.org/officeDocument/2006/relationships/image" Target="../media/image231.png"/><Relationship Id="rId191" Type="http://schemas.openxmlformats.org/officeDocument/2006/relationships/image" Target="../media/image133.png"/><Relationship Id="rId205" Type="http://schemas.openxmlformats.org/officeDocument/2006/relationships/image" Target="../media/image140.png"/><Relationship Id="rId247" Type="http://schemas.openxmlformats.org/officeDocument/2006/relationships/image" Target="../media/image161.png"/><Relationship Id="rId107" Type="http://schemas.openxmlformats.org/officeDocument/2006/relationships/image" Target="../media/image91.png"/><Relationship Id="rId289" Type="http://schemas.openxmlformats.org/officeDocument/2006/relationships/image" Target="../media/image182.png"/><Relationship Id="rId11" Type="http://schemas.openxmlformats.org/officeDocument/2006/relationships/image" Target="../media/image43.png"/><Relationship Id="rId53" Type="http://schemas.openxmlformats.org/officeDocument/2006/relationships/image" Target="../media/image64.png"/><Relationship Id="rId149" Type="http://schemas.openxmlformats.org/officeDocument/2006/relationships/image" Target="../media/image112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95" Type="http://schemas.openxmlformats.org/officeDocument/2006/relationships/image" Target="../media/image85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200.png"/><Relationship Id="rId367" Type="http://schemas.openxmlformats.org/officeDocument/2006/relationships/image" Target="../media/image221.png"/><Relationship Id="rId171" Type="http://schemas.openxmlformats.org/officeDocument/2006/relationships/image" Target="../media/image123.png"/><Relationship Id="rId227" Type="http://schemas.openxmlformats.org/officeDocument/2006/relationships/image" Target="../media/image151.png"/><Relationship Id="rId269" Type="http://schemas.openxmlformats.org/officeDocument/2006/relationships/image" Target="../media/image172.png"/><Relationship Id="rId33" Type="http://schemas.openxmlformats.org/officeDocument/2006/relationships/image" Target="../media/image54.png"/><Relationship Id="rId129" Type="http://schemas.openxmlformats.org/officeDocument/2006/relationships/image" Target="../media/image102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75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83.png"/><Relationship Id="rId305" Type="http://schemas.openxmlformats.org/officeDocument/2006/relationships/image" Target="../media/image190.png"/><Relationship Id="rId347" Type="http://schemas.openxmlformats.org/officeDocument/2006/relationships/image" Target="../media/image211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113.png"/><Relationship Id="rId389" Type="http://schemas.openxmlformats.org/officeDocument/2006/relationships/image" Target="../media/image232.png"/><Relationship Id="rId193" Type="http://schemas.openxmlformats.org/officeDocument/2006/relationships/image" Target="../media/image134.png"/><Relationship Id="rId207" Type="http://schemas.openxmlformats.org/officeDocument/2006/relationships/image" Target="../media/image141.png"/><Relationship Id="rId249" Type="http://schemas.openxmlformats.org/officeDocument/2006/relationships/image" Target="../media/image162.png"/><Relationship Id="rId13" Type="http://schemas.openxmlformats.org/officeDocument/2006/relationships/image" Target="../media/image44.png"/><Relationship Id="rId109" Type="http://schemas.openxmlformats.org/officeDocument/2006/relationships/image" Target="../media/image92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65.png"/><Relationship Id="rId97" Type="http://schemas.openxmlformats.org/officeDocument/2006/relationships/image" Target="../media/image86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73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103.png"/><Relationship Id="rId327" Type="http://schemas.openxmlformats.org/officeDocument/2006/relationships/image" Target="../media/image201.png"/><Relationship Id="rId369" Type="http://schemas.openxmlformats.org/officeDocument/2006/relationships/image" Target="../media/image222.png"/><Relationship Id="rId173" Type="http://schemas.openxmlformats.org/officeDocument/2006/relationships/image" Target="../media/image124.png"/><Relationship Id="rId229" Type="http://schemas.openxmlformats.org/officeDocument/2006/relationships/image" Target="../media/image152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55.png"/><Relationship Id="rId77" Type="http://schemas.openxmlformats.org/officeDocument/2006/relationships/image" Target="../media/image76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251" Type="http://schemas.openxmlformats.org/officeDocument/2006/relationships/image" Target="../media/image163.png"/><Relationship Id="rId46" Type="http://schemas.openxmlformats.org/officeDocument/2006/relationships/customXml" Target="../ink/ink22.xml"/><Relationship Id="rId293" Type="http://schemas.openxmlformats.org/officeDocument/2006/relationships/image" Target="../media/image184.png"/><Relationship Id="rId307" Type="http://schemas.openxmlformats.org/officeDocument/2006/relationships/image" Target="../media/image191.png"/><Relationship Id="rId349" Type="http://schemas.openxmlformats.org/officeDocument/2006/relationships/image" Target="../media/image212.png"/><Relationship Id="rId88" Type="http://schemas.openxmlformats.org/officeDocument/2006/relationships/customXml" Target="../ink/ink43.xml"/><Relationship Id="rId111" Type="http://schemas.openxmlformats.org/officeDocument/2006/relationships/image" Target="../media/image93.png"/><Relationship Id="rId153" Type="http://schemas.openxmlformats.org/officeDocument/2006/relationships/image" Target="../media/image114.png"/><Relationship Id="rId195" Type="http://schemas.openxmlformats.org/officeDocument/2006/relationships/image" Target="../media/image135.png"/><Relationship Id="rId209" Type="http://schemas.openxmlformats.org/officeDocument/2006/relationships/image" Target="../media/image142.png"/><Relationship Id="rId360" Type="http://schemas.openxmlformats.org/officeDocument/2006/relationships/customXml" Target="../ink/ink179.xml"/><Relationship Id="rId220" Type="http://schemas.openxmlformats.org/officeDocument/2006/relationships/customXml" Target="../ink/ink109.xml"/><Relationship Id="rId15" Type="http://schemas.openxmlformats.org/officeDocument/2006/relationships/image" Target="../media/image45.png"/><Relationship Id="rId57" Type="http://schemas.openxmlformats.org/officeDocument/2006/relationships/image" Target="../media/image66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87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223.png"/><Relationship Id="rId26" Type="http://schemas.openxmlformats.org/officeDocument/2006/relationships/customXml" Target="../ink/ink12.xml"/><Relationship Id="rId231" Type="http://schemas.openxmlformats.org/officeDocument/2006/relationships/image" Target="../media/image153.png"/><Relationship Id="rId273" Type="http://schemas.openxmlformats.org/officeDocument/2006/relationships/image" Target="../media/image174.png"/><Relationship Id="rId329" Type="http://schemas.openxmlformats.org/officeDocument/2006/relationships/image" Target="../media/image20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671" Type="http://schemas.openxmlformats.org/officeDocument/2006/relationships/image" Target="../media/image566.png"/><Relationship Id="rId769" Type="http://schemas.openxmlformats.org/officeDocument/2006/relationships/image" Target="../media/image6.png"/><Relationship Id="rId21" Type="http://schemas.openxmlformats.org/officeDocument/2006/relationships/image" Target="../media/image241.png"/><Relationship Id="rId324" Type="http://schemas.openxmlformats.org/officeDocument/2006/relationships/customXml" Target="../ink/ink354.xml"/><Relationship Id="rId531" Type="http://schemas.openxmlformats.org/officeDocument/2006/relationships/image" Target="../media/image496.png"/><Relationship Id="rId629" Type="http://schemas.openxmlformats.org/officeDocument/2006/relationships/image" Target="../media/image545.png"/><Relationship Id="rId170" Type="http://schemas.openxmlformats.org/officeDocument/2006/relationships/customXml" Target="../ink/ink277.xml"/><Relationship Id="rId268" Type="http://schemas.openxmlformats.org/officeDocument/2006/relationships/customXml" Target="../ink/ink326.xml"/><Relationship Id="rId475" Type="http://schemas.openxmlformats.org/officeDocument/2006/relationships/image" Target="../media/image468.png"/><Relationship Id="rId682" Type="http://schemas.openxmlformats.org/officeDocument/2006/relationships/customXml" Target="../ink/ink533.xml"/><Relationship Id="rId32" Type="http://schemas.openxmlformats.org/officeDocument/2006/relationships/customXml" Target="../ink/ink208.xml"/><Relationship Id="rId128" Type="http://schemas.openxmlformats.org/officeDocument/2006/relationships/customXml" Target="../ink/ink256.xml"/><Relationship Id="rId335" Type="http://schemas.openxmlformats.org/officeDocument/2006/relationships/image" Target="../media/image398.png"/><Relationship Id="rId542" Type="http://schemas.openxmlformats.org/officeDocument/2006/relationships/customXml" Target="../ink/ink463.xml"/><Relationship Id="rId181" Type="http://schemas.openxmlformats.org/officeDocument/2006/relationships/image" Target="../media/image321.png"/><Relationship Id="rId402" Type="http://schemas.openxmlformats.org/officeDocument/2006/relationships/customXml" Target="../ink/ink393.xml"/><Relationship Id="rId279" Type="http://schemas.openxmlformats.org/officeDocument/2006/relationships/image" Target="../media/image370.png"/><Relationship Id="rId486" Type="http://schemas.openxmlformats.org/officeDocument/2006/relationships/customXml" Target="../ink/ink435.xml"/><Relationship Id="rId693" Type="http://schemas.openxmlformats.org/officeDocument/2006/relationships/image" Target="../media/image577.png"/><Relationship Id="rId707" Type="http://schemas.openxmlformats.org/officeDocument/2006/relationships/image" Target="../media/image584.png"/><Relationship Id="rId43" Type="http://schemas.openxmlformats.org/officeDocument/2006/relationships/image" Target="../media/image252.png"/><Relationship Id="rId139" Type="http://schemas.openxmlformats.org/officeDocument/2006/relationships/image" Target="../media/image300.png"/><Relationship Id="rId346" Type="http://schemas.openxmlformats.org/officeDocument/2006/relationships/customXml" Target="../ink/ink365.xml"/><Relationship Id="rId553" Type="http://schemas.openxmlformats.org/officeDocument/2006/relationships/image" Target="../media/image507.png"/><Relationship Id="rId760" Type="http://schemas.openxmlformats.org/officeDocument/2006/relationships/customXml" Target="../ink/ink572.xml"/><Relationship Id="rId192" Type="http://schemas.openxmlformats.org/officeDocument/2006/relationships/customXml" Target="../ink/ink288.xml"/><Relationship Id="rId206" Type="http://schemas.openxmlformats.org/officeDocument/2006/relationships/customXml" Target="../ink/ink295.xml"/><Relationship Id="rId413" Type="http://schemas.openxmlformats.org/officeDocument/2006/relationships/image" Target="../media/image437.png"/><Relationship Id="rId497" Type="http://schemas.openxmlformats.org/officeDocument/2006/relationships/image" Target="../media/image479.png"/><Relationship Id="rId620" Type="http://schemas.openxmlformats.org/officeDocument/2006/relationships/customXml" Target="../ink/ink502.xml"/><Relationship Id="rId718" Type="http://schemas.openxmlformats.org/officeDocument/2006/relationships/customXml" Target="../ink/ink551.xml"/><Relationship Id="rId357" Type="http://schemas.openxmlformats.org/officeDocument/2006/relationships/image" Target="../media/image409.png"/><Relationship Id="rId54" Type="http://schemas.openxmlformats.org/officeDocument/2006/relationships/customXml" Target="../ink/ink219.xml"/><Relationship Id="rId217" Type="http://schemas.openxmlformats.org/officeDocument/2006/relationships/image" Target="../media/image339.png"/><Relationship Id="rId564" Type="http://schemas.openxmlformats.org/officeDocument/2006/relationships/customXml" Target="../ink/ink474.xml"/><Relationship Id="rId771" Type="http://schemas.openxmlformats.org/officeDocument/2006/relationships/image" Target="../media/image7.png"/><Relationship Id="rId424" Type="http://schemas.openxmlformats.org/officeDocument/2006/relationships/customXml" Target="../ink/ink404.xml"/><Relationship Id="rId631" Type="http://schemas.openxmlformats.org/officeDocument/2006/relationships/image" Target="../media/image546.png"/><Relationship Id="rId729" Type="http://schemas.openxmlformats.org/officeDocument/2006/relationships/image" Target="../media/image595.png"/><Relationship Id="rId270" Type="http://schemas.openxmlformats.org/officeDocument/2006/relationships/customXml" Target="../ink/ink327.xml"/><Relationship Id="rId65" Type="http://schemas.openxmlformats.org/officeDocument/2006/relationships/image" Target="../media/image263.png"/><Relationship Id="rId130" Type="http://schemas.openxmlformats.org/officeDocument/2006/relationships/customXml" Target="../ink/ink257.xml"/><Relationship Id="rId368" Type="http://schemas.openxmlformats.org/officeDocument/2006/relationships/customXml" Target="../ink/ink376.xml"/><Relationship Id="rId575" Type="http://schemas.openxmlformats.org/officeDocument/2006/relationships/image" Target="../media/image518.png"/><Relationship Id="rId228" Type="http://schemas.openxmlformats.org/officeDocument/2006/relationships/customXml" Target="../ink/ink306.xml"/><Relationship Id="rId435" Type="http://schemas.openxmlformats.org/officeDocument/2006/relationships/image" Target="../media/image448.png"/><Relationship Id="rId642" Type="http://schemas.openxmlformats.org/officeDocument/2006/relationships/customXml" Target="../ink/ink513.xml"/><Relationship Id="rId281" Type="http://schemas.openxmlformats.org/officeDocument/2006/relationships/image" Target="../media/image371.png"/><Relationship Id="rId502" Type="http://schemas.openxmlformats.org/officeDocument/2006/relationships/customXml" Target="../ink/ink443.xml"/><Relationship Id="rId76" Type="http://schemas.openxmlformats.org/officeDocument/2006/relationships/customXml" Target="../ink/ink230.xml"/><Relationship Id="rId141" Type="http://schemas.openxmlformats.org/officeDocument/2006/relationships/image" Target="../media/image301.png"/><Relationship Id="rId379" Type="http://schemas.openxmlformats.org/officeDocument/2006/relationships/image" Target="../media/image420.png"/><Relationship Id="rId586" Type="http://schemas.openxmlformats.org/officeDocument/2006/relationships/customXml" Target="../ink/ink485.xml"/><Relationship Id="rId7" Type="http://schemas.openxmlformats.org/officeDocument/2006/relationships/image" Target="../media/image234.png"/><Relationship Id="rId239" Type="http://schemas.openxmlformats.org/officeDocument/2006/relationships/image" Target="../media/image350.png"/><Relationship Id="rId446" Type="http://schemas.openxmlformats.org/officeDocument/2006/relationships/customXml" Target="../ink/ink415.xml"/><Relationship Id="rId653" Type="http://schemas.openxmlformats.org/officeDocument/2006/relationships/image" Target="../media/image557.png"/><Relationship Id="rId292" Type="http://schemas.openxmlformats.org/officeDocument/2006/relationships/customXml" Target="../ink/ink338.xml"/><Relationship Id="rId306" Type="http://schemas.openxmlformats.org/officeDocument/2006/relationships/customXml" Target="../ink/ink345.xml"/><Relationship Id="rId87" Type="http://schemas.openxmlformats.org/officeDocument/2006/relationships/image" Target="../media/image274.png"/><Relationship Id="rId513" Type="http://schemas.openxmlformats.org/officeDocument/2006/relationships/image" Target="../media/image487.png"/><Relationship Id="rId597" Type="http://schemas.openxmlformats.org/officeDocument/2006/relationships/image" Target="../media/image529.png"/><Relationship Id="rId720" Type="http://schemas.openxmlformats.org/officeDocument/2006/relationships/customXml" Target="../ink/ink552.xml"/><Relationship Id="rId152" Type="http://schemas.openxmlformats.org/officeDocument/2006/relationships/customXml" Target="../ink/ink268.xml"/><Relationship Id="rId457" Type="http://schemas.openxmlformats.org/officeDocument/2006/relationships/image" Target="../media/image459.png"/><Relationship Id="rId664" Type="http://schemas.openxmlformats.org/officeDocument/2006/relationships/customXml" Target="../ink/ink524.xml"/><Relationship Id="rId14" Type="http://schemas.openxmlformats.org/officeDocument/2006/relationships/customXml" Target="../ink/ink199.xml"/><Relationship Id="rId317" Type="http://schemas.openxmlformats.org/officeDocument/2006/relationships/image" Target="../media/image389.png"/><Relationship Id="rId524" Type="http://schemas.openxmlformats.org/officeDocument/2006/relationships/customXml" Target="../ink/ink454.xml"/><Relationship Id="rId731" Type="http://schemas.openxmlformats.org/officeDocument/2006/relationships/image" Target="../media/image596.png"/><Relationship Id="rId98" Type="http://schemas.openxmlformats.org/officeDocument/2006/relationships/customXml" Target="../ink/ink241.xml"/><Relationship Id="rId163" Type="http://schemas.openxmlformats.org/officeDocument/2006/relationships/image" Target="../media/image312.png"/><Relationship Id="rId370" Type="http://schemas.openxmlformats.org/officeDocument/2006/relationships/customXml" Target="../ink/ink377.xml"/><Relationship Id="rId230" Type="http://schemas.openxmlformats.org/officeDocument/2006/relationships/customXml" Target="../ink/ink307.xml"/><Relationship Id="rId468" Type="http://schemas.openxmlformats.org/officeDocument/2006/relationships/customXml" Target="../ink/ink426.xml"/><Relationship Id="rId675" Type="http://schemas.openxmlformats.org/officeDocument/2006/relationships/image" Target="../media/image568.png"/><Relationship Id="rId25" Type="http://schemas.openxmlformats.org/officeDocument/2006/relationships/image" Target="../media/image243.png"/><Relationship Id="rId328" Type="http://schemas.openxmlformats.org/officeDocument/2006/relationships/customXml" Target="../ink/ink356.xml"/><Relationship Id="rId535" Type="http://schemas.openxmlformats.org/officeDocument/2006/relationships/image" Target="../media/image498.png"/><Relationship Id="rId742" Type="http://schemas.openxmlformats.org/officeDocument/2006/relationships/customXml" Target="../ink/ink563.xml"/><Relationship Id="rId174" Type="http://schemas.openxmlformats.org/officeDocument/2006/relationships/customXml" Target="../ink/ink279.xml"/><Relationship Id="rId381" Type="http://schemas.openxmlformats.org/officeDocument/2006/relationships/image" Target="../media/image421.png"/><Relationship Id="rId602" Type="http://schemas.openxmlformats.org/officeDocument/2006/relationships/customXml" Target="../ink/ink493.xml"/><Relationship Id="rId241" Type="http://schemas.openxmlformats.org/officeDocument/2006/relationships/image" Target="../media/image351.png"/><Relationship Id="rId479" Type="http://schemas.openxmlformats.org/officeDocument/2006/relationships/image" Target="../media/image470.png"/><Relationship Id="rId686" Type="http://schemas.openxmlformats.org/officeDocument/2006/relationships/customXml" Target="../ink/ink535.xml"/><Relationship Id="rId36" Type="http://schemas.openxmlformats.org/officeDocument/2006/relationships/customXml" Target="../ink/ink210.xml"/><Relationship Id="rId339" Type="http://schemas.openxmlformats.org/officeDocument/2006/relationships/image" Target="../media/image400.png"/><Relationship Id="rId546" Type="http://schemas.openxmlformats.org/officeDocument/2006/relationships/customXml" Target="../ink/ink465.xml"/><Relationship Id="rId753" Type="http://schemas.openxmlformats.org/officeDocument/2006/relationships/image" Target="../media/image607.png"/><Relationship Id="rId101" Type="http://schemas.openxmlformats.org/officeDocument/2006/relationships/image" Target="../media/image281.png"/><Relationship Id="rId185" Type="http://schemas.openxmlformats.org/officeDocument/2006/relationships/image" Target="../media/image323.png"/><Relationship Id="rId406" Type="http://schemas.openxmlformats.org/officeDocument/2006/relationships/customXml" Target="../ink/ink395.xml"/><Relationship Id="rId392" Type="http://schemas.openxmlformats.org/officeDocument/2006/relationships/customXml" Target="../ink/ink388.xml"/><Relationship Id="rId613" Type="http://schemas.openxmlformats.org/officeDocument/2006/relationships/image" Target="../media/image537.png"/><Relationship Id="rId697" Type="http://schemas.openxmlformats.org/officeDocument/2006/relationships/image" Target="../media/image579.png"/><Relationship Id="rId252" Type="http://schemas.openxmlformats.org/officeDocument/2006/relationships/customXml" Target="../ink/ink318.xml"/><Relationship Id="rId47" Type="http://schemas.openxmlformats.org/officeDocument/2006/relationships/image" Target="../media/image254.png"/><Relationship Id="rId112" Type="http://schemas.openxmlformats.org/officeDocument/2006/relationships/customXml" Target="../ink/ink248.xml"/><Relationship Id="rId557" Type="http://schemas.openxmlformats.org/officeDocument/2006/relationships/image" Target="../media/image509.png"/><Relationship Id="rId764" Type="http://schemas.openxmlformats.org/officeDocument/2006/relationships/customXml" Target="../ink/ink574.xml"/><Relationship Id="rId196" Type="http://schemas.openxmlformats.org/officeDocument/2006/relationships/customXml" Target="../ink/ink290.xml"/><Relationship Id="rId417" Type="http://schemas.openxmlformats.org/officeDocument/2006/relationships/image" Target="../media/image439.png"/><Relationship Id="rId624" Type="http://schemas.openxmlformats.org/officeDocument/2006/relationships/customXml" Target="../ink/ink504.xml"/><Relationship Id="rId263" Type="http://schemas.openxmlformats.org/officeDocument/2006/relationships/image" Target="../media/image362.png"/><Relationship Id="rId470" Type="http://schemas.openxmlformats.org/officeDocument/2006/relationships/customXml" Target="../ink/ink427.xml"/><Relationship Id="rId58" Type="http://schemas.openxmlformats.org/officeDocument/2006/relationships/customXml" Target="../ink/ink221.xml"/><Relationship Id="rId123" Type="http://schemas.openxmlformats.org/officeDocument/2006/relationships/image" Target="../media/image292.png"/><Relationship Id="rId330" Type="http://schemas.openxmlformats.org/officeDocument/2006/relationships/customXml" Target="../ink/ink357.xml"/><Relationship Id="rId568" Type="http://schemas.openxmlformats.org/officeDocument/2006/relationships/customXml" Target="../ink/ink476.xml"/><Relationship Id="rId428" Type="http://schemas.openxmlformats.org/officeDocument/2006/relationships/customXml" Target="../ink/ink406.xml"/><Relationship Id="rId635" Type="http://schemas.openxmlformats.org/officeDocument/2006/relationships/image" Target="../media/image548.png"/><Relationship Id="rId274" Type="http://schemas.openxmlformats.org/officeDocument/2006/relationships/customXml" Target="../ink/ink329.xml"/><Relationship Id="rId481" Type="http://schemas.openxmlformats.org/officeDocument/2006/relationships/image" Target="../media/image471.png"/><Relationship Id="rId702" Type="http://schemas.openxmlformats.org/officeDocument/2006/relationships/customXml" Target="../ink/ink543.xml"/><Relationship Id="rId69" Type="http://schemas.openxmlformats.org/officeDocument/2006/relationships/image" Target="../media/image265.png"/><Relationship Id="rId134" Type="http://schemas.openxmlformats.org/officeDocument/2006/relationships/customXml" Target="../ink/ink259.xml"/><Relationship Id="rId579" Type="http://schemas.openxmlformats.org/officeDocument/2006/relationships/image" Target="../media/image520.png"/><Relationship Id="rId341" Type="http://schemas.openxmlformats.org/officeDocument/2006/relationships/image" Target="../media/image401.png"/><Relationship Id="rId439" Type="http://schemas.openxmlformats.org/officeDocument/2006/relationships/image" Target="../media/image450.png"/><Relationship Id="rId646" Type="http://schemas.openxmlformats.org/officeDocument/2006/relationships/customXml" Target="../ink/ink515.xml"/><Relationship Id="rId201" Type="http://schemas.openxmlformats.org/officeDocument/2006/relationships/image" Target="../media/image331.png"/><Relationship Id="rId285" Type="http://schemas.openxmlformats.org/officeDocument/2006/relationships/image" Target="../media/image373.png"/><Relationship Id="rId506" Type="http://schemas.openxmlformats.org/officeDocument/2006/relationships/customXml" Target="../ink/ink445.xml"/><Relationship Id="rId492" Type="http://schemas.openxmlformats.org/officeDocument/2006/relationships/customXml" Target="../ink/ink438.xml"/><Relationship Id="rId713" Type="http://schemas.openxmlformats.org/officeDocument/2006/relationships/image" Target="../media/image587.png"/><Relationship Id="rId145" Type="http://schemas.openxmlformats.org/officeDocument/2006/relationships/image" Target="../media/image303.png"/><Relationship Id="rId352" Type="http://schemas.openxmlformats.org/officeDocument/2006/relationships/customXml" Target="../ink/ink368.xml"/><Relationship Id="rId212" Type="http://schemas.openxmlformats.org/officeDocument/2006/relationships/customXml" Target="../ink/ink298.xml"/><Relationship Id="rId657" Type="http://schemas.openxmlformats.org/officeDocument/2006/relationships/image" Target="../media/image559.png"/><Relationship Id="rId296" Type="http://schemas.openxmlformats.org/officeDocument/2006/relationships/customXml" Target="../ink/ink340.xml"/><Relationship Id="rId517" Type="http://schemas.openxmlformats.org/officeDocument/2006/relationships/image" Target="../media/image489.png"/><Relationship Id="rId724" Type="http://schemas.openxmlformats.org/officeDocument/2006/relationships/customXml" Target="../ink/ink554.xml"/><Relationship Id="rId60" Type="http://schemas.openxmlformats.org/officeDocument/2006/relationships/customXml" Target="../ink/ink222.xml"/><Relationship Id="rId156" Type="http://schemas.openxmlformats.org/officeDocument/2006/relationships/customXml" Target="../ink/ink270.xml"/><Relationship Id="rId363" Type="http://schemas.openxmlformats.org/officeDocument/2006/relationships/image" Target="../media/image412.png"/><Relationship Id="rId570" Type="http://schemas.openxmlformats.org/officeDocument/2006/relationships/customXml" Target="../ink/ink477.xml"/><Relationship Id="rId223" Type="http://schemas.openxmlformats.org/officeDocument/2006/relationships/image" Target="../media/image342.png"/><Relationship Id="rId430" Type="http://schemas.openxmlformats.org/officeDocument/2006/relationships/customXml" Target="../ink/ink407.xml"/><Relationship Id="rId668" Type="http://schemas.openxmlformats.org/officeDocument/2006/relationships/customXml" Target="../ink/ink526.xml"/><Relationship Id="rId18" Type="http://schemas.openxmlformats.org/officeDocument/2006/relationships/customXml" Target="../ink/ink201.xml"/><Relationship Id="rId528" Type="http://schemas.openxmlformats.org/officeDocument/2006/relationships/customXml" Target="../ink/ink456.xml"/><Relationship Id="rId735" Type="http://schemas.openxmlformats.org/officeDocument/2006/relationships/image" Target="../media/image598.png"/><Relationship Id="rId167" Type="http://schemas.openxmlformats.org/officeDocument/2006/relationships/image" Target="../media/image314.png"/><Relationship Id="rId374" Type="http://schemas.openxmlformats.org/officeDocument/2006/relationships/customXml" Target="../ink/ink379.xml"/><Relationship Id="rId581" Type="http://schemas.openxmlformats.org/officeDocument/2006/relationships/image" Target="../media/image521.png"/><Relationship Id="rId71" Type="http://schemas.openxmlformats.org/officeDocument/2006/relationships/image" Target="../media/image266.png"/><Relationship Id="rId234" Type="http://schemas.openxmlformats.org/officeDocument/2006/relationships/customXml" Target="../ink/ink309.xml"/><Relationship Id="rId679" Type="http://schemas.openxmlformats.org/officeDocument/2006/relationships/image" Target="../media/image570.png"/><Relationship Id="rId2" Type="http://schemas.openxmlformats.org/officeDocument/2006/relationships/customXml" Target="../ink/ink194.xml"/><Relationship Id="rId29" Type="http://schemas.openxmlformats.org/officeDocument/2006/relationships/image" Target="../media/image245.png"/><Relationship Id="rId441" Type="http://schemas.openxmlformats.org/officeDocument/2006/relationships/image" Target="../media/image451.png"/><Relationship Id="rId539" Type="http://schemas.openxmlformats.org/officeDocument/2006/relationships/image" Target="../media/image500.png"/><Relationship Id="rId746" Type="http://schemas.openxmlformats.org/officeDocument/2006/relationships/customXml" Target="../ink/ink565.xml"/><Relationship Id="rId178" Type="http://schemas.openxmlformats.org/officeDocument/2006/relationships/customXml" Target="../ink/ink281.xml"/><Relationship Id="rId301" Type="http://schemas.openxmlformats.org/officeDocument/2006/relationships/image" Target="../media/image381.png"/><Relationship Id="rId82" Type="http://schemas.openxmlformats.org/officeDocument/2006/relationships/customXml" Target="../ink/ink233.xml"/><Relationship Id="rId385" Type="http://schemas.openxmlformats.org/officeDocument/2006/relationships/image" Target="../media/image423.png"/><Relationship Id="rId592" Type="http://schemas.openxmlformats.org/officeDocument/2006/relationships/customXml" Target="../ink/ink488.xml"/><Relationship Id="rId606" Type="http://schemas.openxmlformats.org/officeDocument/2006/relationships/customXml" Target="../ink/ink495.xml"/><Relationship Id="rId245" Type="http://schemas.openxmlformats.org/officeDocument/2006/relationships/image" Target="../media/image353.png"/><Relationship Id="rId452" Type="http://schemas.openxmlformats.org/officeDocument/2006/relationships/customXml" Target="../ink/ink418.xml"/><Relationship Id="rId105" Type="http://schemas.openxmlformats.org/officeDocument/2006/relationships/image" Target="../media/image283.png"/><Relationship Id="rId312" Type="http://schemas.openxmlformats.org/officeDocument/2006/relationships/customXml" Target="../ink/ink348.xml"/><Relationship Id="rId757" Type="http://schemas.openxmlformats.org/officeDocument/2006/relationships/image" Target="../media/image609.png"/><Relationship Id="rId93" Type="http://schemas.openxmlformats.org/officeDocument/2006/relationships/image" Target="../media/image277.png"/><Relationship Id="rId189" Type="http://schemas.openxmlformats.org/officeDocument/2006/relationships/image" Target="../media/image325.png"/><Relationship Id="rId396" Type="http://schemas.openxmlformats.org/officeDocument/2006/relationships/customXml" Target="../ink/ink390.xml"/><Relationship Id="rId617" Type="http://schemas.openxmlformats.org/officeDocument/2006/relationships/image" Target="../media/image539.png"/><Relationship Id="rId256" Type="http://schemas.openxmlformats.org/officeDocument/2006/relationships/customXml" Target="../ink/ink320.xml"/><Relationship Id="rId463" Type="http://schemas.openxmlformats.org/officeDocument/2006/relationships/image" Target="../media/image462.png"/><Relationship Id="rId670" Type="http://schemas.openxmlformats.org/officeDocument/2006/relationships/customXml" Target="../ink/ink527.xml"/><Relationship Id="rId116" Type="http://schemas.openxmlformats.org/officeDocument/2006/relationships/customXml" Target="../ink/ink250.xml"/><Relationship Id="rId323" Type="http://schemas.openxmlformats.org/officeDocument/2006/relationships/image" Target="../media/image392.png"/><Relationship Id="rId530" Type="http://schemas.openxmlformats.org/officeDocument/2006/relationships/customXml" Target="../ink/ink457.xml"/><Relationship Id="rId768" Type="http://schemas.openxmlformats.org/officeDocument/2006/relationships/customXml" Target="../ink/ink576.xml"/><Relationship Id="rId20" Type="http://schemas.openxmlformats.org/officeDocument/2006/relationships/customXml" Target="../ink/ink202.xml"/><Relationship Id="rId628" Type="http://schemas.openxmlformats.org/officeDocument/2006/relationships/customXml" Target="../ink/ink506.xml"/><Relationship Id="rId267" Type="http://schemas.openxmlformats.org/officeDocument/2006/relationships/image" Target="../media/image364.png"/><Relationship Id="rId474" Type="http://schemas.openxmlformats.org/officeDocument/2006/relationships/customXml" Target="../ink/ink429.xml"/><Relationship Id="rId127" Type="http://schemas.openxmlformats.org/officeDocument/2006/relationships/image" Target="../media/image294.png"/><Relationship Id="rId681" Type="http://schemas.openxmlformats.org/officeDocument/2006/relationships/image" Target="../media/image571.png"/><Relationship Id="rId31" Type="http://schemas.openxmlformats.org/officeDocument/2006/relationships/image" Target="../media/image246.png"/><Relationship Id="rId334" Type="http://schemas.openxmlformats.org/officeDocument/2006/relationships/customXml" Target="../ink/ink359.xml"/><Relationship Id="rId541" Type="http://schemas.openxmlformats.org/officeDocument/2006/relationships/image" Target="../media/image501.png"/><Relationship Id="rId639" Type="http://schemas.openxmlformats.org/officeDocument/2006/relationships/image" Target="../media/image550.png"/><Relationship Id="rId180" Type="http://schemas.openxmlformats.org/officeDocument/2006/relationships/customXml" Target="../ink/ink282.xml"/><Relationship Id="rId278" Type="http://schemas.openxmlformats.org/officeDocument/2006/relationships/customXml" Target="../ink/ink331.xml"/><Relationship Id="rId401" Type="http://schemas.openxmlformats.org/officeDocument/2006/relationships/image" Target="../media/image431.png"/><Relationship Id="rId485" Type="http://schemas.openxmlformats.org/officeDocument/2006/relationships/image" Target="../media/image473.png"/><Relationship Id="rId692" Type="http://schemas.openxmlformats.org/officeDocument/2006/relationships/customXml" Target="../ink/ink538.xml"/><Relationship Id="rId706" Type="http://schemas.openxmlformats.org/officeDocument/2006/relationships/customXml" Target="../ink/ink545.xml"/><Relationship Id="rId42" Type="http://schemas.openxmlformats.org/officeDocument/2006/relationships/customXml" Target="../ink/ink213.xml"/><Relationship Id="rId84" Type="http://schemas.openxmlformats.org/officeDocument/2006/relationships/customXml" Target="../ink/ink234.xml"/><Relationship Id="rId138" Type="http://schemas.openxmlformats.org/officeDocument/2006/relationships/customXml" Target="../ink/ink261.xml"/><Relationship Id="rId345" Type="http://schemas.openxmlformats.org/officeDocument/2006/relationships/image" Target="../media/image403.png"/><Relationship Id="rId387" Type="http://schemas.openxmlformats.org/officeDocument/2006/relationships/image" Target="../media/image424.png"/><Relationship Id="rId510" Type="http://schemas.openxmlformats.org/officeDocument/2006/relationships/customXml" Target="../ink/ink447.xml"/><Relationship Id="rId552" Type="http://schemas.openxmlformats.org/officeDocument/2006/relationships/customXml" Target="../ink/ink468.xml"/><Relationship Id="rId594" Type="http://schemas.openxmlformats.org/officeDocument/2006/relationships/customXml" Target="../ink/ink489.xml"/><Relationship Id="rId608" Type="http://schemas.openxmlformats.org/officeDocument/2006/relationships/customXml" Target="../ink/ink496.xml"/><Relationship Id="rId191" Type="http://schemas.openxmlformats.org/officeDocument/2006/relationships/image" Target="../media/image326.png"/><Relationship Id="rId205" Type="http://schemas.openxmlformats.org/officeDocument/2006/relationships/image" Target="../media/image333.png"/><Relationship Id="rId247" Type="http://schemas.openxmlformats.org/officeDocument/2006/relationships/image" Target="../media/image354.png"/><Relationship Id="rId412" Type="http://schemas.openxmlformats.org/officeDocument/2006/relationships/customXml" Target="../ink/ink398.xml"/><Relationship Id="rId107" Type="http://schemas.openxmlformats.org/officeDocument/2006/relationships/image" Target="../media/image284.png"/><Relationship Id="rId289" Type="http://schemas.openxmlformats.org/officeDocument/2006/relationships/image" Target="../media/image375.png"/><Relationship Id="rId454" Type="http://schemas.openxmlformats.org/officeDocument/2006/relationships/customXml" Target="../ink/ink419.xml"/><Relationship Id="rId496" Type="http://schemas.openxmlformats.org/officeDocument/2006/relationships/customXml" Target="../ink/ink440.xml"/><Relationship Id="rId661" Type="http://schemas.openxmlformats.org/officeDocument/2006/relationships/image" Target="../media/image561.png"/><Relationship Id="rId717" Type="http://schemas.openxmlformats.org/officeDocument/2006/relationships/image" Target="../media/image589.png"/><Relationship Id="rId759" Type="http://schemas.openxmlformats.org/officeDocument/2006/relationships/image" Target="../media/image610.png"/><Relationship Id="rId11" Type="http://schemas.openxmlformats.org/officeDocument/2006/relationships/image" Target="../media/image236.png"/><Relationship Id="rId53" Type="http://schemas.openxmlformats.org/officeDocument/2006/relationships/image" Target="../media/image257.png"/><Relationship Id="rId149" Type="http://schemas.openxmlformats.org/officeDocument/2006/relationships/image" Target="../media/image305.png"/><Relationship Id="rId314" Type="http://schemas.openxmlformats.org/officeDocument/2006/relationships/customXml" Target="../ink/ink349.xml"/><Relationship Id="rId356" Type="http://schemas.openxmlformats.org/officeDocument/2006/relationships/customXml" Target="../ink/ink370.xml"/><Relationship Id="rId398" Type="http://schemas.openxmlformats.org/officeDocument/2006/relationships/customXml" Target="../ink/ink391.xml"/><Relationship Id="rId521" Type="http://schemas.openxmlformats.org/officeDocument/2006/relationships/image" Target="../media/image491.png"/><Relationship Id="rId563" Type="http://schemas.openxmlformats.org/officeDocument/2006/relationships/image" Target="../media/image512.png"/><Relationship Id="rId619" Type="http://schemas.openxmlformats.org/officeDocument/2006/relationships/image" Target="../media/image540.png"/><Relationship Id="rId770" Type="http://schemas.openxmlformats.org/officeDocument/2006/relationships/customXml" Target="../ink/ink577.xml"/><Relationship Id="rId95" Type="http://schemas.openxmlformats.org/officeDocument/2006/relationships/image" Target="../media/image278.png"/><Relationship Id="rId160" Type="http://schemas.openxmlformats.org/officeDocument/2006/relationships/customXml" Target="../ink/ink272.xml"/><Relationship Id="rId216" Type="http://schemas.openxmlformats.org/officeDocument/2006/relationships/customXml" Target="../ink/ink300.xml"/><Relationship Id="rId423" Type="http://schemas.openxmlformats.org/officeDocument/2006/relationships/image" Target="../media/image442.png"/><Relationship Id="rId258" Type="http://schemas.openxmlformats.org/officeDocument/2006/relationships/customXml" Target="../ink/ink321.xml"/><Relationship Id="rId465" Type="http://schemas.openxmlformats.org/officeDocument/2006/relationships/image" Target="../media/image463.png"/><Relationship Id="rId630" Type="http://schemas.openxmlformats.org/officeDocument/2006/relationships/customXml" Target="../ink/ink507.xml"/><Relationship Id="rId672" Type="http://schemas.openxmlformats.org/officeDocument/2006/relationships/customXml" Target="../ink/ink528.xml"/><Relationship Id="rId728" Type="http://schemas.openxmlformats.org/officeDocument/2006/relationships/customXml" Target="../ink/ink556.xml"/><Relationship Id="rId22" Type="http://schemas.openxmlformats.org/officeDocument/2006/relationships/customXml" Target="../ink/ink203.xml"/><Relationship Id="rId64" Type="http://schemas.openxmlformats.org/officeDocument/2006/relationships/customXml" Target="../ink/ink224.xml"/><Relationship Id="rId118" Type="http://schemas.openxmlformats.org/officeDocument/2006/relationships/customXml" Target="../ink/ink251.xml"/><Relationship Id="rId325" Type="http://schemas.openxmlformats.org/officeDocument/2006/relationships/image" Target="../media/image393.png"/><Relationship Id="rId367" Type="http://schemas.openxmlformats.org/officeDocument/2006/relationships/image" Target="../media/image414.png"/><Relationship Id="rId532" Type="http://schemas.openxmlformats.org/officeDocument/2006/relationships/customXml" Target="../ink/ink458.xml"/><Relationship Id="rId574" Type="http://schemas.openxmlformats.org/officeDocument/2006/relationships/customXml" Target="../ink/ink479.xml"/><Relationship Id="rId171" Type="http://schemas.openxmlformats.org/officeDocument/2006/relationships/image" Target="../media/image316.png"/><Relationship Id="rId227" Type="http://schemas.openxmlformats.org/officeDocument/2006/relationships/image" Target="../media/image344.png"/><Relationship Id="rId269" Type="http://schemas.openxmlformats.org/officeDocument/2006/relationships/image" Target="../media/image365.png"/><Relationship Id="rId434" Type="http://schemas.openxmlformats.org/officeDocument/2006/relationships/customXml" Target="../ink/ink409.xml"/><Relationship Id="rId476" Type="http://schemas.openxmlformats.org/officeDocument/2006/relationships/customXml" Target="../ink/ink430.xml"/><Relationship Id="rId641" Type="http://schemas.openxmlformats.org/officeDocument/2006/relationships/image" Target="../media/image551.png"/><Relationship Id="rId683" Type="http://schemas.openxmlformats.org/officeDocument/2006/relationships/image" Target="../media/image572.png"/><Relationship Id="rId739" Type="http://schemas.openxmlformats.org/officeDocument/2006/relationships/image" Target="../media/image600.png"/><Relationship Id="rId33" Type="http://schemas.openxmlformats.org/officeDocument/2006/relationships/image" Target="../media/image247.png"/><Relationship Id="rId129" Type="http://schemas.openxmlformats.org/officeDocument/2006/relationships/image" Target="../media/image295.png"/><Relationship Id="rId280" Type="http://schemas.openxmlformats.org/officeDocument/2006/relationships/customXml" Target="../ink/ink332.xml"/><Relationship Id="rId336" Type="http://schemas.openxmlformats.org/officeDocument/2006/relationships/customXml" Target="../ink/ink360.xml"/><Relationship Id="rId501" Type="http://schemas.openxmlformats.org/officeDocument/2006/relationships/image" Target="../media/image481.png"/><Relationship Id="rId543" Type="http://schemas.openxmlformats.org/officeDocument/2006/relationships/image" Target="../media/image502.png"/><Relationship Id="rId75" Type="http://schemas.openxmlformats.org/officeDocument/2006/relationships/image" Target="../media/image268.png"/><Relationship Id="rId140" Type="http://schemas.openxmlformats.org/officeDocument/2006/relationships/customXml" Target="../ink/ink262.xml"/><Relationship Id="rId182" Type="http://schemas.openxmlformats.org/officeDocument/2006/relationships/customXml" Target="../ink/ink283.xml"/><Relationship Id="rId378" Type="http://schemas.openxmlformats.org/officeDocument/2006/relationships/customXml" Target="../ink/ink381.xml"/><Relationship Id="rId403" Type="http://schemas.openxmlformats.org/officeDocument/2006/relationships/image" Target="../media/image432.png"/><Relationship Id="rId585" Type="http://schemas.openxmlformats.org/officeDocument/2006/relationships/image" Target="../media/image523.png"/><Relationship Id="rId750" Type="http://schemas.openxmlformats.org/officeDocument/2006/relationships/customXml" Target="../ink/ink567.xml"/><Relationship Id="rId6" Type="http://schemas.openxmlformats.org/officeDocument/2006/relationships/customXml" Target="../ink/ink195.xml"/><Relationship Id="rId238" Type="http://schemas.openxmlformats.org/officeDocument/2006/relationships/customXml" Target="../ink/ink311.xml"/><Relationship Id="rId445" Type="http://schemas.openxmlformats.org/officeDocument/2006/relationships/image" Target="../media/image453.png"/><Relationship Id="rId487" Type="http://schemas.openxmlformats.org/officeDocument/2006/relationships/image" Target="../media/image474.png"/><Relationship Id="rId610" Type="http://schemas.openxmlformats.org/officeDocument/2006/relationships/customXml" Target="../ink/ink497.xml"/><Relationship Id="rId652" Type="http://schemas.openxmlformats.org/officeDocument/2006/relationships/customXml" Target="../ink/ink518.xml"/><Relationship Id="rId694" Type="http://schemas.openxmlformats.org/officeDocument/2006/relationships/customXml" Target="../ink/ink539.xml"/><Relationship Id="rId708" Type="http://schemas.openxmlformats.org/officeDocument/2006/relationships/customXml" Target="../ink/ink546.xml"/><Relationship Id="rId291" Type="http://schemas.openxmlformats.org/officeDocument/2006/relationships/image" Target="../media/image376.png"/><Relationship Id="rId305" Type="http://schemas.openxmlformats.org/officeDocument/2006/relationships/image" Target="../media/image383.png"/><Relationship Id="rId347" Type="http://schemas.openxmlformats.org/officeDocument/2006/relationships/image" Target="../media/image404.png"/><Relationship Id="rId512" Type="http://schemas.openxmlformats.org/officeDocument/2006/relationships/customXml" Target="../ink/ink448.xml"/><Relationship Id="rId44" Type="http://schemas.openxmlformats.org/officeDocument/2006/relationships/customXml" Target="../ink/ink214.xml"/><Relationship Id="rId86" Type="http://schemas.openxmlformats.org/officeDocument/2006/relationships/customXml" Target="../ink/ink235.xml"/><Relationship Id="rId151" Type="http://schemas.openxmlformats.org/officeDocument/2006/relationships/image" Target="../media/image306.png"/><Relationship Id="rId389" Type="http://schemas.openxmlformats.org/officeDocument/2006/relationships/image" Target="../media/image425.png"/><Relationship Id="rId554" Type="http://schemas.openxmlformats.org/officeDocument/2006/relationships/customXml" Target="../ink/ink469.xml"/><Relationship Id="rId596" Type="http://schemas.openxmlformats.org/officeDocument/2006/relationships/customXml" Target="../ink/ink490.xml"/><Relationship Id="rId761" Type="http://schemas.openxmlformats.org/officeDocument/2006/relationships/image" Target="../media/image611.png"/><Relationship Id="rId193" Type="http://schemas.openxmlformats.org/officeDocument/2006/relationships/image" Target="../media/image327.png"/><Relationship Id="rId207" Type="http://schemas.openxmlformats.org/officeDocument/2006/relationships/image" Target="../media/image334.png"/><Relationship Id="rId249" Type="http://schemas.openxmlformats.org/officeDocument/2006/relationships/image" Target="../media/image355.png"/><Relationship Id="rId414" Type="http://schemas.openxmlformats.org/officeDocument/2006/relationships/customXml" Target="../ink/ink399.xml"/><Relationship Id="rId456" Type="http://schemas.openxmlformats.org/officeDocument/2006/relationships/customXml" Target="../ink/ink420.xml"/><Relationship Id="rId498" Type="http://schemas.openxmlformats.org/officeDocument/2006/relationships/customXml" Target="../ink/ink441.xml"/><Relationship Id="rId621" Type="http://schemas.openxmlformats.org/officeDocument/2006/relationships/image" Target="../media/image541.png"/><Relationship Id="rId663" Type="http://schemas.openxmlformats.org/officeDocument/2006/relationships/image" Target="../media/image562.png"/><Relationship Id="rId13" Type="http://schemas.openxmlformats.org/officeDocument/2006/relationships/image" Target="../media/image237.png"/><Relationship Id="rId109" Type="http://schemas.openxmlformats.org/officeDocument/2006/relationships/image" Target="../media/image285.png"/><Relationship Id="rId260" Type="http://schemas.openxmlformats.org/officeDocument/2006/relationships/customXml" Target="../ink/ink322.xml"/><Relationship Id="rId316" Type="http://schemas.openxmlformats.org/officeDocument/2006/relationships/customXml" Target="../ink/ink350.xml"/><Relationship Id="rId523" Type="http://schemas.openxmlformats.org/officeDocument/2006/relationships/image" Target="../media/image492.png"/><Relationship Id="rId719" Type="http://schemas.openxmlformats.org/officeDocument/2006/relationships/image" Target="../media/image590.png"/><Relationship Id="rId55" Type="http://schemas.openxmlformats.org/officeDocument/2006/relationships/image" Target="../media/image258.png"/><Relationship Id="rId97" Type="http://schemas.openxmlformats.org/officeDocument/2006/relationships/image" Target="../media/image279.png"/><Relationship Id="rId120" Type="http://schemas.openxmlformats.org/officeDocument/2006/relationships/customXml" Target="../ink/ink252.xml"/><Relationship Id="rId358" Type="http://schemas.openxmlformats.org/officeDocument/2006/relationships/customXml" Target="../ink/ink371.xml"/><Relationship Id="rId565" Type="http://schemas.openxmlformats.org/officeDocument/2006/relationships/image" Target="../media/image513.png"/><Relationship Id="rId730" Type="http://schemas.openxmlformats.org/officeDocument/2006/relationships/customXml" Target="../ink/ink557.xml"/><Relationship Id="rId162" Type="http://schemas.openxmlformats.org/officeDocument/2006/relationships/customXml" Target="../ink/ink273.xml"/><Relationship Id="rId218" Type="http://schemas.openxmlformats.org/officeDocument/2006/relationships/customXml" Target="../ink/ink301.xml"/><Relationship Id="rId425" Type="http://schemas.openxmlformats.org/officeDocument/2006/relationships/image" Target="../media/image443.png"/><Relationship Id="rId467" Type="http://schemas.openxmlformats.org/officeDocument/2006/relationships/image" Target="../media/image464.png"/><Relationship Id="rId632" Type="http://schemas.openxmlformats.org/officeDocument/2006/relationships/customXml" Target="../ink/ink508.xml"/><Relationship Id="rId271" Type="http://schemas.openxmlformats.org/officeDocument/2006/relationships/image" Target="../media/image366.png"/><Relationship Id="rId674" Type="http://schemas.openxmlformats.org/officeDocument/2006/relationships/customXml" Target="../ink/ink529.xml"/><Relationship Id="rId24" Type="http://schemas.openxmlformats.org/officeDocument/2006/relationships/customXml" Target="../ink/ink204.xml"/><Relationship Id="rId66" Type="http://schemas.openxmlformats.org/officeDocument/2006/relationships/customXml" Target="../ink/ink225.xml"/><Relationship Id="rId131" Type="http://schemas.openxmlformats.org/officeDocument/2006/relationships/image" Target="../media/image296.png"/><Relationship Id="rId327" Type="http://schemas.openxmlformats.org/officeDocument/2006/relationships/image" Target="../media/image394.png"/><Relationship Id="rId369" Type="http://schemas.openxmlformats.org/officeDocument/2006/relationships/image" Target="../media/image415.png"/><Relationship Id="rId534" Type="http://schemas.openxmlformats.org/officeDocument/2006/relationships/customXml" Target="../ink/ink459.xml"/><Relationship Id="rId576" Type="http://schemas.openxmlformats.org/officeDocument/2006/relationships/customXml" Target="../ink/ink480.xml"/><Relationship Id="rId741" Type="http://schemas.openxmlformats.org/officeDocument/2006/relationships/image" Target="../media/image601.png"/><Relationship Id="rId173" Type="http://schemas.openxmlformats.org/officeDocument/2006/relationships/image" Target="../media/image317.png"/><Relationship Id="rId229" Type="http://schemas.openxmlformats.org/officeDocument/2006/relationships/image" Target="../media/image345.png"/><Relationship Id="rId380" Type="http://schemas.openxmlformats.org/officeDocument/2006/relationships/customXml" Target="../ink/ink382.xml"/><Relationship Id="rId436" Type="http://schemas.openxmlformats.org/officeDocument/2006/relationships/customXml" Target="../ink/ink410.xml"/><Relationship Id="rId601" Type="http://schemas.openxmlformats.org/officeDocument/2006/relationships/image" Target="../media/image531.png"/><Relationship Id="rId643" Type="http://schemas.openxmlformats.org/officeDocument/2006/relationships/image" Target="../media/image552.png"/><Relationship Id="rId240" Type="http://schemas.openxmlformats.org/officeDocument/2006/relationships/customXml" Target="../ink/ink312.xml"/><Relationship Id="rId478" Type="http://schemas.openxmlformats.org/officeDocument/2006/relationships/customXml" Target="../ink/ink431.xml"/><Relationship Id="rId685" Type="http://schemas.openxmlformats.org/officeDocument/2006/relationships/image" Target="../media/image573.png"/><Relationship Id="rId35" Type="http://schemas.openxmlformats.org/officeDocument/2006/relationships/image" Target="../media/image248.png"/><Relationship Id="rId77" Type="http://schemas.openxmlformats.org/officeDocument/2006/relationships/image" Target="../media/image269.png"/><Relationship Id="rId100" Type="http://schemas.openxmlformats.org/officeDocument/2006/relationships/customXml" Target="../ink/ink242.xml"/><Relationship Id="rId282" Type="http://schemas.openxmlformats.org/officeDocument/2006/relationships/customXml" Target="../ink/ink333.xml"/><Relationship Id="rId338" Type="http://schemas.openxmlformats.org/officeDocument/2006/relationships/customXml" Target="../ink/ink361.xml"/><Relationship Id="rId503" Type="http://schemas.openxmlformats.org/officeDocument/2006/relationships/image" Target="../media/image482.png"/><Relationship Id="rId545" Type="http://schemas.openxmlformats.org/officeDocument/2006/relationships/image" Target="../media/image503.png"/><Relationship Id="rId587" Type="http://schemas.openxmlformats.org/officeDocument/2006/relationships/image" Target="../media/image524.png"/><Relationship Id="rId710" Type="http://schemas.openxmlformats.org/officeDocument/2006/relationships/customXml" Target="../ink/ink547.xml"/><Relationship Id="rId752" Type="http://schemas.openxmlformats.org/officeDocument/2006/relationships/customXml" Target="../ink/ink568.xml"/><Relationship Id="rId8" Type="http://schemas.openxmlformats.org/officeDocument/2006/relationships/customXml" Target="../ink/ink196.xml"/><Relationship Id="rId142" Type="http://schemas.openxmlformats.org/officeDocument/2006/relationships/customXml" Target="../ink/ink263.xml"/><Relationship Id="rId184" Type="http://schemas.openxmlformats.org/officeDocument/2006/relationships/customXml" Target="../ink/ink284.xml"/><Relationship Id="rId391" Type="http://schemas.openxmlformats.org/officeDocument/2006/relationships/image" Target="../media/image426.png"/><Relationship Id="rId405" Type="http://schemas.openxmlformats.org/officeDocument/2006/relationships/image" Target="../media/image433.png"/><Relationship Id="rId447" Type="http://schemas.openxmlformats.org/officeDocument/2006/relationships/image" Target="../media/image454.png"/><Relationship Id="rId612" Type="http://schemas.openxmlformats.org/officeDocument/2006/relationships/customXml" Target="../ink/ink498.xml"/><Relationship Id="rId251" Type="http://schemas.openxmlformats.org/officeDocument/2006/relationships/image" Target="../media/image356.png"/><Relationship Id="rId489" Type="http://schemas.openxmlformats.org/officeDocument/2006/relationships/image" Target="../media/image475.png"/><Relationship Id="rId654" Type="http://schemas.openxmlformats.org/officeDocument/2006/relationships/customXml" Target="../ink/ink519.xml"/><Relationship Id="rId696" Type="http://schemas.openxmlformats.org/officeDocument/2006/relationships/customXml" Target="../ink/ink540.xml"/><Relationship Id="rId46" Type="http://schemas.openxmlformats.org/officeDocument/2006/relationships/customXml" Target="../ink/ink215.xml"/><Relationship Id="rId293" Type="http://schemas.openxmlformats.org/officeDocument/2006/relationships/image" Target="../media/image377.png"/><Relationship Id="rId307" Type="http://schemas.openxmlformats.org/officeDocument/2006/relationships/image" Target="../media/image384.png"/><Relationship Id="rId349" Type="http://schemas.openxmlformats.org/officeDocument/2006/relationships/image" Target="../media/image405.png"/><Relationship Id="rId514" Type="http://schemas.openxmlformats.org/officeDocument/2006/relationships/customXml" Target="../ink/ink449.xml"/><Relationship Id="rId556" Type="http://schemas.openxmlformats.org/officeDocument/2006/relationships/customXml" Target="../ink/ink470.xml"/><Relationship Id="rId721" Type="http://schemas.openxmlformats.org/officeDocument/2006/relationships/image" Target="../media/image591.png"/><Relationship Id="rId763" Type="http://schemas.openxmlformats.org/officeDocument/2006/relationships/image" Target="../media/image3.png"/><Relationship Id="rId88" Type="http://schemas.openxmlformats.org/officeDocument/2006/relationships/customXml" Target="../ink/ink236.xml"/><Relationship Id="rId111" Type="http://schemas.openxmlformats.org/officeDocument/2006/relationships/image" Target="../media/image286.png"/><Relationship Id="rId153" Type="http://schemas.openxmlformats.org/officeDocument/2006/relationships/image" Target="../media/image307.png"/><Relationship Id="rId195" Type="http://schemas.openxmlformats.org/officeDocument/2006/relationships/image" Target="../media/image328.png"/><Relationship Id="rId209" Type="http://schemas.openxmlformats.org/officeDocument/2006/relationships/image" Target="../media/image335.png"/><Relationship Id="rId360" Type="http://schemas.openxmlformats.org/officeDocument/2006/relationships/customXml" Target="../ink/ink372.xml"/><Relationship Id="rId416" Type="http://schemas.openxmlformats.org/officeDocument/2006/relationships/customXml" Target="../ink/ink400.xml"/><Relationship Id="rId598" Type="http://schemas.openxmlformats.org/officeDocument/2006/relationships/customXml" Target="../ink/ink491.xml"/><Relationship Id="rId220" Type="http://schemas.openxmlformats.org/officeDocument/2006/relationships/customXml" Target="../ink/ink302.xml"/><Relationship Id="rId458" Type="http://schemas.openxmlformats.org/officeDocument/2006/relationships/customXml" Target="../ink/ink421.xml"/><Relationship Id="rId623" Type="http://schemas.openxmlformats.org/officeDocument/2006/relationships/image" Target="../media/image542.png"/><Relationship Id="rId665" Type="http://schemas.openxmlformats.org/officeDocument/2006/relationships/image" Target="../media/image563.png"/><Relationship Id="rId15" Type="http://schemas.openxmlformats.org/officeDocument/2006/relationships/image" Target="../media/image238.png"/><Relationship Id="rId57" Type="http://schemas.openxmlformats.org/officeDocument/2006/relationships/image" Target="../media/image259.png"/><Relationship Id="rId262" Type="http://schemas.openxmlformats.org/officeDocument/2006/relationships/customXml" Target="../ink/ink323.xml"/><Relationship Id="rId318" Type="http://schemas.openxmlformats.org/officeDocument/2006/relationships/customXml" Target="../ink/ink351.xml"/><Relationship Id="rId525" Type="http://schemas.openxmlformats.org/officeDocument/2006/relationships/image" Target="../media/image493.png"/><Relationship Id="rId567" Type="http://schemas.openxmlformats.org/officeDocument/2006/relationships/image" Target="../media/image514.png"/><Relationship Id="rId732" Type="http://schemas.openxmlformats.org/officeDocument/2006/relationships/customXml" Target="../ink/ink558.xml"/><Relationship Id="rId99" Type="http://schemas.openxmlformats.org/officeDocument/2006/relationships/image" Target="../media/image280.png"/><Relationship Id="rId122" Type="http://schemas.openxmlformats.org/officeDocument/2006/relationships/customXml" Target="../ink/ink253.xml"/><Relationship Id="rId164" Type="http://schemas.openxmlformats.org/officeDocument/2006/relationships/customXml" Target="../ink/ink274.xml"/><Relationship Id="rId371" Type="http://schemas.openxmlformats.org/officeDocument/2006/relationships/image" Target="../media/image416.png"/><Relationship Id="rId427" Type="http://schemas.openxmlformats.org/officeDocument/2006/relationships/image" Target="../media/image444.png"/><Relationship Id="rId469" Type="http://schemas.openxmlformats.org/officeDocument/2006/relationships/image" Target="../media/image465.png"/><Relationship Id="rId634" Type="http://schemas.openxmlformats.org/officeDocument/2006/relationships/customXml" Target="../ink/ink509.xml"/><Relationship Id="rId676" Type="http://schemas.openxmlformats.org/officeDocument/2006/relationships/customXml" Target="../ink/ink530.xml"/><Relationship Id="rId26" Type="http://schemas.openxmlformats.org/officeDocument/2006/relationships/customXml" Target="../ink/ink205.xml"/><Relationship Id="rId231" Type="http://schemas.openxmlformats.org/officeDocument/2006/relationships/image" Target="../media/image346.png"/><Relationship Id="rId273" Type="http://schemas.openxmlformats.org/officeDocument/2006/relationships/image" Target="../media/image367.png"/><Relationship Id="rId329" Type="http://schemas.openxmlformats.org/officeDocument/2006/relationships/image" Target="../media/image395.png"/><Relationship Id="rId480" Type="http://schemas.openxmlformats.org/officeDocument/2006/relationships/customXml" Target="../ink/ink432.xml"/><Relationship Id="rId536" Type="http://schemas.openxmlformats.org/officeDocument/2006/relationships/customXml" Target="../ink/ink460.xml"/><Relationship Id="rId701" Type="http://schemas.openxmlformats.org/officeDocument/2006/relationships/image" Target="../media/image581.png"/><Relationship Id="rId68" Type="http://schemas.openxmlformats.org/officeDocument/2006/relationships/customXml" Target="../ink/ink226.xml"/><Relationship Id="rId133" Type="http://schemas.openxmlformats.org/officeDocument/2006/relationships/image" Target="../media/image297.png"/><Relationship Id="rId175" Type="http://schemas.openxmlformats.org/officeDocument/2006/relationships/image" Target="../media/image318.png"/><Relationship Id="rId340" Type="http://schemas.openxmlformats.org/officeDocument/2006/relationships/customXml" Target="../ink/ink362.xml"/><Relationship Id="rId578" Type="http://schemas.openxmlformats.org/officeDocument/2006/relationships/customXml" Target="../ink/ink481.xml"/><Relationship Id="rId743" Type="http://schemas.openxmlformats.org/officeDocument/2006/relationships/image" Target="../media/image602.png"/><Relationship Id="rId200" Type="http://schemas.openxmlformats.org/officeDocument/2006/relationships/customXml" Target="../ink/ink292.xml"/><Relationship Id="rId382" Type="http://schemas.openxmlformats.org/officeDocument/2006/relationships/customXml" Target="../ink/ink383.xml"/><Relationship Id="rId438" Type="http://schemas.openxmlformats.org/officeDocument/2006/relationships/customXml" Target="../ink/ink411.xml"/><Relationship Id="rId603" Type="http://schemas.openxmlformats.org/officeDocument/2006/relationships/image" Target="../media/image532.png"/><Relationship Id="rId645" Type="http://schemas.openxmlformats.org/officeDocument/2006/relationships/image" Target="../media/image553.png"/><Relationship Id="rId687" Type="http://schemas.openxmlformats.org/officeDocument/2006/relationships/image" Target="../media/image574.png"/><Relationship Id="rId242" Type="http://schemas.openxmlformats.org/officeDocument/2006/relationships/customXml" Target="../ink/ink313.xml"/><Relationship Id="rId284" Type="http://schemas.openxmlformats.org/officeDocument/2006/relationships/customXml" Target="../ink/ink334.xml"/><Relationship Id="rId491" Type="http://schemas.openxmlformats.org/officeDocument/2006/relationships/image" Target="../media/image476.png"/><Relationship Id="rId505" Type="http://schemas.openxmlformats.org/officeDocument/2006/relationships/image" Target="../media/image483.png"/><Relationship Id="rId712" Type="http://schemas.openxmlformats.org/officeDocument/2006/relationships/customXml" Target="../ink/ink548.xml"/><Relationship Id="rId37" Type="http://schemas.openxmlformats.org/officeDocument/2006/relationships/image" Target="../media/image249.png"/><Relationship Id="rId79" Type="http://schemas.openxmlformats.org/officeDocument/2006/relationships/image" Target="../media/image270.png"/><Relationship Id="rId102" Type="http://schemas.openxmlformats.org/officeDocument/2006/relationships/customXml" Target="../ink/ink243.xml"/><Relationship Id="rId144" Type="http://schemas.openxmlformats.org/officeDocument/2006/relationships/customXml" Target="../ink/ink264.xml"/><Relationship Id="rId547" Type="http://schemas.openxmlformats.org/officeDocument/2006/relationships/image" Target="../media/image504.png"/><Relationship Id="rId589" Type="http://schemas.openxmlformats.org/officeDocument/2006/relationships/image" Target="../media/image525.png"/><Relationship Id="rId754" Type="http://schemas.openxmlformats.org/officeDocument/2006/relationships/customXml" Target="../ink/ink569.xml"/><Relationship Id="rId90" Type="http://schemas.openxmlformats.org/officeDocument/2006/relationships/customXml" Target="../ink/ink237.xml"/><Relationship Id="rId186" Type="http://schemas.openxmlformats.org/officeDocument/2006/relationships/customXml" Target="../ink/ink285.xml"/><Relationship Id="rId351" Type="http://schemas.openxmlformats.org/officeDocument/2006/relationships/image" Target="../media/image406.png"/><Relationship Id="rId393" Type="http://schemas.openxmlformats.org/officeDocument/2006/relationships/image" Target="../media/image427.png"/><Relationship Id="rId407" Type="http://schemas.openxmlformats.org/officeDocument/2006/relationships/image" Target="../media/image434.png"/><Relationship Id="rId449" Type="http://schemas.openxmlformats.org/officeDocument/2006/relationships/image" Target="../media/image455.png"/><Relationship Id="rId614" Type="http://schemas.openxmlformats.org/officeDocument/2006/relationships/customXml" Target="../ink/ink499.xml"/><Relationship Id="rId656" Type="http://schemas.openxmlformats.org/officeDocument/2006/relationships/customXml" Target="../ink/ink520.xml"/><Relationship Id="rId211" Type="http://schemas.openxmlformats.org/officeDocument/2006/relationships/image" Target="../media/image336.png"/><Relationship Id="rId253" Type="http://schemas.openxmlformats.org/officeDocument/2006/relationships/image" Target="../media/image357.png"/><Relationship Id="rId295" Type="http://schemas.openxmlformats.org/officeDocument/2006/relationships/image" Target="../media/image378.png"/><Relationship Id="rId309" Type="http://schemas.openxmlformats.org/officeDocument/2006/relationships/image" Target="../media/image385.png"/><Relationship Id="rId460" Type="http://schemas.openxmlformats.org/officeDocument/2006/relationships/customXml" Target="../ink/ink422.xml"/><Relationship Id="rId516" Type="http://schemas.openxmlformats.org/officeDocument/2006/relationships/customXml" Target="../ink/ink450.xml"/><Relationship Id="rId698" Type="http://schemas.openxmlformats.org/officeDocument/2006/relationships/customXml" Target="../ink/ink541.xml"/><Relationship Id="rId48" Type="http://schemas.openxmlformats.org/officeDocument/2006/relationships/customXml" Target="../ink/ink216.xml"/><Relationship Id="rId113" Type="http://schemas.openxmlformats.org/officeDocument/2006/relationships/image" Target="../media/image287.png"/><Relationship Id="rId320" Type="http://schemas.openxmlformats.org/officeDocument/2006/relationships/customXml" Target="../ink/ink352.xml"/><Relationship Id="rId558" Type="http://schemas.openxmlformats.org/officeDocument/2006/relationships/customXml" Target="../ink/ink471.xml"/><Relationship Id="rId723" Type="http://schemas.openxmlformats.org/officeDocument/2006/relationships/image" Target="../media/image592.png"/><Relationship Id="rId765" Type="http://schemas.openxmlformats.org/officeDocument/2006/relationships/image" Target="../media/image4.png"/><Relationship Id="rId155" Type="http://schemas.openxmlformats.org/officeDocument/2006/relationships/image" Target="../media/image308.png"/><Relationship Id="rId197" Type="http://schemas.openxmlformats.org/officeDocument/2006/relationships/image" Target="../media/image329.png"/><Relationship Id="rId362" Type="http://schemas.openxmlformats.org/officeDocument/2006/relationships/customXml" Target="../ink/ink373.xml"/><Relationship Id="rId418" Type="http://schemas.openxmlformats.org/officeDocument/2006/relationships/customXml" Target="../ink/ink401.xml"/><Relationship Id="rId625" Type="http://schemas.openxmlformats.org/officeDocument/2006/relationships/image" Target="../media/image543.png"/><Relationship Id="rId222" Type="http://schemas.openxmlformats.org/officeDocument/2006/relationships/customXml" Target="../ink/ink303.xml"/><Relationship Id="rId264" Type="http://schemas.openxmlformats.org/officeDocument/2006/relationships/customXml" Target="../ink/ink324.xml"/><Relationship Id="rId471" Type="http://schemas.openxmlformats.org/officeDocument/2006/relationships/image" Target="../media/image466.png"/><Relationship Id="rId667" Type="http://schemas.openxmlformats.org/officeDocument/2006/relationships/image" Target="../media/image564.png"/><Relationship Id="rId17" Type="http://schemas.openxmlformats.org/officeDocument/2006/relationships/image" Target="../media/image239.png"/><Relationship Id="rId59" Type="http://schemas.openxmlformats.org/officeDocument/2006/relationships/image" Target="../media/image260.png"/><Relationship Id="rId124" Type="http://schemas.openxmlformats.org/officeDocument/2006/relationships/customXml" Target="../ink/ink254.xml"/><Relationship Id="rId527" Type="http://schemas.openxmlformats.org/officeDocument/2006/relationships/image" Target="../media/image494.png"/><Relationship Id="rId569" Type="http://schemas.openxmlformats.org/officeDocument/2006/relationships/image" Target="../media/image515.png"/><Relationship Id="rId734" Type="http://schemas.openxmlformats.org/officeDocument/2006/relationships/customXml" Target="../ink/ink559.xml"/><Relationship Id="rId70" Type="http://schemas.openxmlformats.org/officeDocument/2006/relationships/customXml" Target="../ink/ink227.xml"/><Relationship Id="rId166" Type="http://schemas.openxmlformats.org/officeDocument/2006/relationships/customXml" Target="../ink/ink275.xml"/><Relationship Id="rId331" Type="http://schemas.openxmlformats.org/officeDocument/2006/relationships/image" Target="../media/image396.png"/><Relationship Id="rId373" Type="http://schemas.openxmlformats.org/officeDocument/2006/relationships/image" Target="../media/image417.png"/><Relationship Id="rId429" Type="http://schemas.openxmlformats.org/officeDocument/2006/relationships/image" Target="../media/image445.png"/><Relationship Id="rId580" Type="http://schemas.openxmlformats.org/officeDocument/2006/relationships/customXml" Target="../ink/ink482.xml"/><Relationship Id="rId636" Type="http://schemas.openxmlformats.org/officeDocument/2006/relationships/customXml" Target="../ink/ink510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47.png"/><Relationship Id="rId440" Type="http://schemas.openxmlformats.org/officeDocument/2006/relationships/customXml" Target="../ink/ink412.xml"/><Relationship Id="rId678" Type="http://schemas.openxmlformats.org/officeDocument/2006/relationships/customXml" Target="../ink/ink531.xml"/><Relationship Id="rId28" Type="http://schemas.openxmlformats.org/officeDocument/2006/relationships/customXml" Target="../ink/ink206.xml"/><Relationship Id="rId275" Type="http://schemas.openxmlformats.org/officeDocument/2006/relationships/image" Target="../media/image368.png"/><Relationship Id="rId300" Type="http://schemas.openxmlformats.org/officeDocument/2006/relationships/customXml" Target="../ink/ink342.xml"/><Relationship Id="rId482" Type="http://schemas.openxmlformats.org/officeDocument/2006/relationships/customXml" Target="../ink/ink433.xml"/><Relationship Id="rId538" Type="http://schemas.openxmlformats.org/officeDocument/2006/relationships/customXml" Target="../ink/ink461.xml"/><Relationship Id="rId703" Type="http://schemas.openxmlformats.org/officeDocument/2006/relationships/image" Target="../media/image582.png"/><Relationship Id="rId745" Type="http://schemas.openxmlformats.org/officeDocument/2006/relationships/image" Target="../media/image603.png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77" Type="http://schemas.openxmlformats.org/officeDocument/2006/relationships/image" Target="../media/image319.png"/><Relationship Id="rId342" Type="http://schemas.openxmlformats.org/officeDocument/2006/relationships/customXml" Target="../ink/ink363.xml"/><Relationship Id="rId384" Type="http://schemas.openxmlformats.org/officeDocument/2006/relationships/customXml" Target="../ink/ink384.xml"/><Relationship Id="rId591" Type="http://schemas.openxmlformats.org/officeDocument/2006/relationships/image" Target="../media/image526.png"/><Relationship Id="rId605" Type="http://schemas.openxmlformats.org/officeDocument/2006/relationships/image" Target="../media/image533.png"/><Relationship Id="rId202" Type="http://schemas.openxmlformats.org/officeDocument/2006/relationships/customXml" Target="../ink/ink293.xml"/><Relationship Id="rId244" Type="http://schemas.openxmlformats.org/officeDocument/2006/relationships/customXml" Target="../ink/ink314.xml"/><Relationship Id="rId647" Type="http://schemas.openxmlformats.org/officeDocument/2006/relationships/image" Target="../media/image554.png"/><Relationship Id="rId689" Type="http://schemas.openxmlformats.org/officeDocument/2006/relationships/image" Target="../media/image575.png"/><Relationship Id="rId39" Type="http://schemas.openxmlformats.org/officeDocument/2006/relationships/image" Target="../media/image250.png"/><Relationship Id="rId286" Type="http://schemas.openxmlformats.org/officeDocument/2006/relationships/customXml" Target="../ink/ink335.xml"/><Relationship Id="rId451" Type="http://schemas.openxmlformats.org/officeDocument/2006/relationships/image" Target="../media/image456.png"/><Relationship Id="rId493" Type="http://schemas.openxmlformats.org/officeDocument/2006/relationships/image" Target="../media/image477.png"/><Relationship Id="rId507" Type="http://schemas.openxmlformats.org/officeDocument/2006/relationships/image" Target="../media/image484.png"/><Relationship Id="rId549" Type="http://schemas.openxmlformats.org/officeDocument/2006/relationships/image" Target="../media/image505.png"/><Relationship Id="rId714" Type="http://schemas.openxmlformats.org/officeDocument/2006/relationships/customXml" Target="../ink/ink549.xml"/><Relationship Id="rId756" Type="http://schemas.openxmlformats.org/officeDocument/2006/relationships/customXml" Target="../ink/ink570.xml"/><Relationship Id="rId50" Type="http://schemas.openxmlformats.org/officeDocument/2006/relationships/customXml" Target="../ink/ink217.xml"/><Relationship Id="rId104" Type="http://schemas.openxmlformats.org/officeDocument/2006/relationships/customXml" Target="../ink/ink244.xml"/><Relationship Id="rId146" Type="http://schemas.openxmlformats.org/officeDocument/2006/relationships/customXml" Target="../ink/ink265.xml"/><Relationship Id="rId188" Type="http://schemas.openxmlformats.org/officeDocument/2006/relationships/customXml" Target="../ink/ink286.xml"/><Relationship Id="rId311" Type="http://schemas.openxmlformats.org/officeDocument/2006/relationships/image" Target="../media/image386.png"/><Relationship Id="rId353" Type="http://schemas.openxmlformats.org/officeDocument/2006/relationships/image" Target="../media/image407.png"/><Relationship Id="rId395" Type="http://schemas.openxmlformats.org/officeDocument/2006/relationships/image" Target="../media/image428.png"/><Relationship Id="rId409" Type="http://schemas.openxmlformats.org/officeDocument/2006/relationships/image" Target="../media/image435.png"/><Relationship Id="rId560" Type="http://schemas.openxmlformats.org/officeDocument/2006/relationships/customXml" Target="../ink/ink472.xml"/><Relationship Id="rId92" Type="http://schemas.openxmlformats.org/officeDocument/2006/relationships/customXml" Target="../ink/ink238.xml"/><Relationship Id="rId213" Type="http://schemas.openxmlformats.org/officeDocument/2006/relationships/image" Target="../media/image337.png"/><Relationship Id="rId420" Type="http://schemas.openxmlformats.org/officeDocument/2006/relationships/customXml" Target="../ink/ink402.xml"/><Relationship Id="rId616" Type="http://schemas.openxmlformats.org/officeDocument/2006/relationships/customXml" Target="../ink/ink500.xml"/><Relationship Id="rId658" Type="http://schemas.openxmlformats.org/officeDocument/2006/relationships/customXml" Target="../ink/ink521.xml"/><Relationship Id="rId255" Type="http://schemas.openxmlformats.org/officeDocument/2006/relationships/image" Target="../media/image358.png"/><Relationship Id="rId297" Type="http://schemas.openxmlformats.org/officeDocument/2006/relationships/image" Target="../media/image379.png"/><Relationship Id="rId462" Type="http://schemas.openxmlformats.org/officeDocument/2006/relationships/customXml" Target="../ink/ink423.xml"/><Relationship Id="rId518" Type="http://schemas.openxmlformats.org/officeDocument/2006/relationships/customXml" Target="../ink/ink451.xml"/><Relationship Id="rId725" Type="http://schemas.openxmlformats.org/officeDocument/2006/relationships/image" Target="../media/image593.png"/><Relationship Id="rId115" Type="http://schemas.openxmlformats.org/officeDocument/2006/relationships/image" Target="../media/image288.png"/><Relationship Id="rId157" Type="http://schemas.openxmlformats.org/officeDocument/2006/relationships/image" Target="../media/image309.png"/><Relationship Id="rId322" Type="http://schemas.openxmlformats.org/officeDocument/2006/relationships/customXml" Target="../ink/ink353.xml"/><Relationship Id="rId364" Type="http://schemas.openxmlformats.org/officeDocument/2006/relationships/customXml" Target="../ink/ink374.xml"/><Relationship Id="rId767" Type="http://schemas.openxmlformats.org/officeDocument/2006/relationships/image" Target="../media/image5.png"/><Relationship Id="rId61" Type="http://schemas.openxmlformats.org/officeDocument/2006/relationships/image" Target="../media/image261.png"/><Relationship Id="rId199" Type="http://schemas.openxmlformats.org/officeDocument/2006/relationships/image" Target="../media/image330.png"/><Relationship Id="rId571" Type="http://schemas.openxmlformats.org/officeDocument/2006/relationships/image" Target="../media/image516.png"/><Relationship Id="rId627" Type="http://schemas.openxmlformats.org/officeDocument/2006/relationships/image" Target="../media/image544.png"/><Relationship Id="rId669" Type="http://schemas.openxmlformats.org/officeDocument/2006/relationships/image" Target="../media/image565.png"/><Relationship Id="rId19" Type="http://schemas.openxmlformats.org/officeDocument/2006/relationships/image" Target="../media/image240.png"/><Relationship Id="rId224" Type="http://schemas.openxmlformats.org/officeDocument/2006/relationships/customXml" Target="../ink/ink304.xml"/><Relationship Id="rId266" Type="http://schemas.openxmlformats.org/officeDocument/2006/relationships/customXml" Target="../ink/ink325.xml"/><Relationship Id="rId431" Type="http://schemas.openxmlformats.org/officeDocument/2006/relationships/image" Target="../media/image446.png"/><Relationship Id="rId473" Type="http://schemas.openxmlformats.org/officeDocument/2006/relationships/image" Target="../media/image467.png"/><Relationship Id="rId529" Type="http://schemas.openxmlformats.org/officeDocument/2006/relationships/image" Target="../media/image495.png"/><Relationship Id="rId680" Type="http://schemas.openxmlformats.org/officeDocument/2006/relationships/customXml" Target="../ink/ink532.xml"/><Relationship Id="rId736" Type="http://schemas.openxmlformats.org/officeDocument/2006/relationships/customXml" Target="../ink/ink560.xml"/><Relationship Id="rId30" Type="http://schemas.openxmlformats.org/officeDocument/2006/relationships/customXml" Target="../ink/ink207.xml"/><Relationship Id="rId126" Type="http://schemas.openxmlformats.org/officeDocument/2006/relationships/customXml" Target="../ink/ink255.xml"/><Relationship Id="rId168" Type="http://schemas.openxmlformats.org/officeDocument/2006/relationships/customXml" Target="../ink/ink276.xml"/><Relationship Id="rId333" Type="http://schemas.openxmlformats.org/officeDocument/2006/relationships/image" Target="../media/image397.png"/><Relationship Id="rId540" Type="http://schemas.openxmlformats.org/officeDocument/2006/relationships/customXml" Target="../ink/ink462.xml"/><Relationship Id="rId72" Type="http://schemas.openxmlformats.org/officeDocument/2006/relationships/customXml" Target="../ink/ink228.xml"/><Relationship Id="rId375" Type="http://schemas.openxmlformats.org/officeDocument/2006/relationships/image" Target="../media/image418.png"/><Relationship Id="rId582" Type="http://schemas.openxmlformats.org/officeDocument/2006/relationships/customXml" Target="../ink/ink483.xml"/><Relationship Id="rId638" Type="http://schemas.openxmlformats.org/officeDocument/2006/relationships/customXml" Target="../ink/ink511.xml"/><Relationship Id="rId235" Type="http://schemas.openxmlformats.org/officeDocument/2006/relationships/image" Target="../media/image348.png"/><Relationship Id="rId277" Type="http://schemas.openxmlformats.org/officeDocument/2006/relationships/image" Target="../media/image369.png"/><Relationship Id="rId400" Type="http://schemas.openxmlformats.org/officeDocument/2006/relationships/customXml" Target="../ink/ink392.xml"/><Relationship Id="rId442" Type="http://schemas.openxmlformats.org/officeDocument/2006/relationships/customXml" Target="../ink/ink413.xml"/><Relationship Id="rId484" Type="http://schemas.openxmlformats.org/officeDocument/2006/relationships/customXml" Target="../ink/ink434.xml"/><Relationship Id="rId705" Type="http://schemas.openxmlformats.org/officeDocument/2006/relationships/image" Target="../media/image583.png"/><Relationship Id="rId137" Type="http://schemas.openxmlformats.org/officeDocument/2006/relationships/image" Target="../media/image299.png"/><Relationship Id="rId302" Type="http://schemas.openxmlformats.org/officeDocument/2006/relationships/customXml" Target="../ink/ink343.xml"/><Relationship Id="rId344" Type="http://schemas.openxmlformats.org/officeDocument/2006/relationships/customXml" Target="../ink/ink364.xml"/><Relationship Id="rId691" Type="http://schemas.openxmlformats.org/officeDocument/2006/relationships/image" Target="../media/image576.png"/><Relationship Id="rId747" Type="http://schemas.openxmlformats.org/officeDocument/2006/relationships/image" Target="../media/image604.png"/><Relationship Id="rId41" Type="http://schemas.openxmlformats.org/officeDocument/2006/relationships/image" Target="../media/image251.png"/><Relationship Id="rId83" Type="http://schemas.openxmlformats.org/officeDocument/2006/relationships/image" Target="../media/image272.png"/><Relationship Id="rId179" Type="http://schemas.openxmlformats.org/officeDocument/2006/relationships/image" Target="../media/image320.png"/><Relationship Id="rId386" Type="http://schemas.openxmlformats.org/officeDocument/2006/relationships/customXml" Target="../ink/ink385.xml"/><Relationship Id="rId551" Type="http://schemas.openxmlformats.org/officeDocument/2006/relationships/image" Target="../media/image506.png"/><Relationship Id="rId593" Type="http://schemas.openxmlformats.org/officeDocument/2006/relationships/image" Target="../media/image527.png"/><Relationship Id="rId607" Type="http://schemas.openxmlformats.org/officeDocument/2006/relationships/image" Target="../media/image534.png"/><Relationship Id="rId649" Type="http://schemas.openxmlformats.org/officeDocument/2006/relationships/image" Target="../media/image555.png"/><Relationship Id="rId190" Type="http://schemas.openxmlformats.org/officeDocument/2006/relationships/customXml" Target="../ink/ink287.xml"/><Relationship Id="rId204" Type="http://schemas.openxmlformats.org/officeDocument/2006/relationships/customXml" Target="../ink/ink294.xml"/><Relationship Id="rId246" Type="http://schemas.openxmlformats.org/officeDocument/2006/relationships/customXml" Target="../ink/ink315.xml"/><Relationship Id="rId288" Type="http://schemas.openxmlformats.org/officeDocument/2006/relationships/customXml" Target="../ink/ink336.xml"/><Relationship Id="rId411" Type="http://schemas.openxmlformats.org/officeDocument/2006/relationships/image" Target="../media/image436.png"/><Relationship Id="rId453" Type="http://schemas.openxmlformats.org/officeDocument/2006/relationships/image" Target="../media/image457.png"/><Relationship Id="rId509" Type="http://schemas.openxmlformats.org/officeDocument/2006/relationships/image" Target="../media/image485.png"/><Relationship Id="rId660" Type="http://schemas.openxmlformats.org/officeDocument/2006/relationships/customXml" Target="../ink/ink522.xml"/><Relationship Id="rId106" Type="http://schemas.openxmlformats.org/officeDocument/2006/relationships/customXml" Target="../ink/ink245.xml"/><Relationship Id="rId313" Type="http://schemas.openxmlformats.org/officeDocument/2006/relationships/image" Target="../media/image387.png"/><Relationship Id="rId495" Type="http://schemas.openxmlformats.org/officeDocument/2006/relationships/image" Target="../media/image478.png"/><Relationship Id="rId716" Type="http://schemas.openxmlformats.org/officeDocument/2006/relationships/customXml" Target="../ink/ink550.xml"/><Relationship Id="rId758" Type="http://schemas.openxmlformats.org/officeDocument/2006/relationships/customXml" Target="../ink/ink571.xml"/><Relationship Id="rId10" Type="http://schemas.openxmlformats.org/officeDocument/2006/relationships/customXml" Target="../ink/ink197.xml"/><Relationship Id="rId52" Type="http://schemas.openxmlformats.org/officeDocument/2006/relationships/customXml" Target="../ink/ink218.xml"/><Relationship Id="rId94" Type="http://schemas.openxmlformats.org/officeDocument/2006/relationships/customXml" Target="../ink/ink239.xml"/><Relationship Id="rId148" Type="http://schemas.openxmlformats.org/officeDocument/2006/relationships/customXml" Target="../ink/ink266.xml"/><Relationship Id="rId355" Type="http://schemas.openxmlformats.org/officeDocument/2006/relationships/image" Target="../media/image408.png"/><Relationship Id="rId397" Type="http://schemas.openxmlformats.org/officeDocument/2006/relationships/image" Target="../media/image429.png"/><Relationship Id="rId520" Type="http://schemas.openxmlformats.org/officeDocument/2006/relationships/customXml" Target="../ink/ink452.xml"/><Relationship Id="rId562" Type="http://schemas.openxmlformats.org/officeDocument/2006/relationships/customXml" Target="../ink/ink473.xml"/><Relationship Id="rId618" Type="http://schemas.openxmlformats.org/officeDocument/2006/relationships/customXml" Target="../ink/ink501.xml"/><Relationship Id="rId215" Type="http://schemas.openxmlformats.org/officeDocument/2006/relationships/image" Target="../media/image338.png"/><Relationship Id="rId257" Type="http://schemas.openxmlformats.org/officeDocument/2006/relationships/image" Target="../media/image359.png"/><Relationship Id="rId422" Type="http://schemas.openxmlformats.org/officeDocument/2006/relationships/customXml" Target="../ink/ink403.xml"/><Relationship Id="rId464" Type="http://schemas.openxmlformats.org/officeDocument/2006/relationships/customXml" Target="../ink/ink424.xml"/><Relationship Id="rId299" Type="http://schemas.openxmlformats.org/officeDocument/2006/relationships/image" Target="../media/image380.png"/><Relationship Id="rId727" Type="http://schemas.openxmlformats.org/officeDocument/2006/relationships/image" Target="../media/image594.png"/><Relationship Id="rId63" Type="http://schemas.openxmlformats.org/officeDocument/2006/relationships/image" Target="../media/image262.png"/><Relationship Id="rId159" Type="http://schemas.openxmlformats.org/officeDocument/2006/relationships/image" Target="../media/image310.png"/><Relationship Id="rId366" Type="http://schemas.openxmlformats.org/officeDocument/2006/relationships/customXml" Target="../ink/ink375.xml"/><Relationship Id="rId573" Type="http://schemas.openxmlformats.org/officeDocument/2006/relationships/image" Target="../media/image517.png"/><Relationship Id="rId226" Type="http://schemas.openxmlformats.org/officeDocument/2006/relationships/customXml" Target="../ink/ink305.xml"/><Relationship Id="rId433" Type="http://schemas.openxmlformats.org/officeDocument/2006/relationships/image" Target="../media/image447.png"/><Relationship Id="rId640" Type="http://schemas.openxmlformats.org/officeDocument/2006/relationships/customXml" Target="../ink/ink512.xml"/><Relationship Id="rId738" Type="http://schemas.openxmlformats.org/officeDocument/2006/relationships/customXml" Target="../ink/ink561.xml"/><Relationship Id="rId74" Type="http://schemas.openxmlformats.org/officeDocument/2006/relationships/customXml" Target="../ink/ink229.xml"/><Relationship Id="rId377" Type="http://schemas.openxmlformats.org/officeDocument/2006/relationships/image" Target="../media/image419.png"/><Relationship Id="rId500" Type="http://schemas.openxmlformats.org/officeDocument/2006/relationships/customXml" Target="../ink/ink442.xml"/><Relationship Id="rId584" Type="http://schemas.openxmlformats.org/officeDocument/2006/relationships/customXml" Target="../ink/ink484.xml"/><Relationship Id="rId5" Type="http://schemas.openxmlformats.org/officeDocument/2006/relationships/image" Target="../media/image233.png"/><Relationship Id="rId237" Type="http://schemas.openxmlformats.org/officeDocument/2006/relationships/image" Target="../media/image349.png"/><Relationship Id="rId444" Type="http://schemas.openxmlformats.org/officeDocument/2006/relationships/customXml" Target="../ink/ink414.xml"/><Relationship Id="rId651" Type="http://schemas.openxmlformats.org/officeDocument/2006/relationships/image" Target="../media/image556.png"/><Relationship Id="rId749" Type="http://schemas.openxmlformats.org/officeDocument/2006/relationships/image" Target="../media/image605.png"/><Relationship Id="rId290" Type="http://schemas.openxmlformats.org/officeDocument/2006/relationships/customXml" Target="../ink/ink337.xml"/><Relationship Id="rId304" Type="http://schemas.openxmlformats.org/officeDocument/2006/relationships/customXml" Target="../ink/ink344.xml"/><Relationship Id="rId388" Type="http://schemas.openxmlformats.org/officeDocument/2006/relationships/customXml" Target="../ink/ink386.xml"/><Relationship Id="rId511" Type="http://schemas.openxmlformats.org/officeDocument/2006/relationships/image" Target="../media/image486.png"/><Relationship Id="rId609" Type="http://schemas.openxmlformats.org/officeDocument/2006/relationships/image" Target="../media/image535.png"/><Relationship Id="rId85" Type="http://schemas.openxmlformats.org/officeDocument/2006/relationships/image" Target="../media/image273.png"/><Relationship Id="rId150" Type="http://schemas.openxmlformats.org/officeDocument/2006/relationships/customXml" Target="../ink/ink267.xml"/><Relationship Id="rId595" Type="http://schemas.openxmlformats.org/officeDocument/2006/relationships/image" Target="../media/image528.png"/><Relationship Id="rId248" Type="http://schemas.openxmlformats.org/officeDocument/2006/relationships/customXml" Target="../ink/ink316.xml"/><Relationship Id="rId455" Type="http://schemas.openxmlformats.org/officeDocument/2006/relationships/image" Target="../media/image458.png"/><Relationship Id="rId662" Type="http://schemas.openxmlformats.org/officeDocument/2006/relationships/customXml" Target="../ink/ink523.xml"/><Relationship Id="rId12" Type="http://schemas.openxmlformats.org/officeDocument/2006/relationships/customXml" Target="../ink/ink198.xml"/><Relationship Id="rId108" Type="http://schemas.openxmlformats.org/officeDocument/2006/relationships/customXml" Target="../ink/ink246.xml"/><Relationship Id="rId315" Type="http://schemas.openxmlformats.org/officeDocument/2006/relationships/image" Target="../media/image388.png"/><Relationship Id="rId522" Type="http://schemas.openxmlformats.org/officeDocument/2006/relationships/customXml" Target="../ink/ink453.xml"/><Relationship Id="rId96" Type="http://schemas.openxmlformats.org/officeDocument/2006/relationships/customXml" Target="../ink/ink240.xml"/><Relationship Id="rId161" Type="http://schemas.openxmlformats.org/officeDocument/2006/relationships/image" Target="../media/image311.png"/><Relationship Id="rId399" Type="http://schemas.openxmlformats.org/officeDocument/2006/relationships/image" Target="../media/image430.png"/><Relationship Id="rId259" Type="http://schemas.openxmlformats.org/officeDocument/2006/relationships/image" Target="../media/image360.png"/><Relationship Id="rId466" Type="http://schemas.openxmlformats.org/officeDocument/2006/relationships/customXml" Target="../ink/ink425.xml"/><Relationship Id="rId673" Type="http://schemas.openxmlformats.org/officeDocument/2006/relationships/image" Target="../media/image567.png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326" Type="http://schemas.openxmlformats.org/officeDocument/2006/relationships/customXml" Target="../ink/ink355.xml"/><Relationship Id="rId533" Type="http://schemas.openxmlformats.org/officeDocument/2006/relationships/image" Target="../media/image497.png"/><Relationship Id="rId740" Type="http://schemas.openxmlformats.org/officeDocument/2006/relationships/customXml" Target="../ink/ink562.xml"/><Relationship Id="rId172" Type="http://schemas.openxmlformats.org/officeDocument/2006/relationships/customXml" Target="../ink/ink278.xml"/><Relationship Id="rId477" Type="http://schemas.openxmlformats.org/officeDocument/2006/relationships/image" Target="../media/image469.png"/><Relationship Id="rId600" Type="http://schemas.openxmlformats.org/officeDocument/2006/relationships/customXml" Target="../ink/ink492.xml"/><Relationship Id="rId684" Type="http://schemas.openxmlformats.org/officeDocument/2006/relationships/customXml" Target="../ink/ink534.xml"/><Relationship Id="rId337" Type="http://schemas.openxmlformats.org/officeDocument/2006/relationships/image" Target="../media/image399.png"/><Relationship Id="rId34" Type="http://schemas.openxmlformats.org/officeDocument/2006/relationships/customXml" Target="../ink/ink209.xml"/><Relationship Id="rId544" Type="http://schemas.openxmlformats.org/officeDocument/2006/relationships/customXml" Target="../ink/ink464.xml"/><Relationship Id="rId751" Type="http://schemas.openxmlformats.org/officeDocument/2006/relationships/image" Target="../media/image606.png"/><Relationship Id="rId183" Type="http://schemas.openxmlformats.org/officeDocument/2006/relationships/image" Target="../media/image322.png"/><Relationship Id="rId390" Type="http://schemas.openxmlformats.org/officeDocument/2006/relationships/customXml" Target="../ink/ink387.xml"/><Relationship Id="rId404" Type="http://schemas.openxmlformats.org/officeDocument/2006/relationships/customXml" Target="../ink/ink394.xml"/><Relationship Id="rId611" Type="http://schemas.openxmlformats.org/officeDocument/2006/relationships/image" Target="../media/image536.png"/><Relationship Id="rId250" Type="http://schemas.openxmlformats.org/officeDocument/2006/relationships/customXml" Target="../ink/ink317.xml"/><Relationship Id="rId488" Type="http://schemas.openxmlformats.org/officeDocument/2006/relationships/customXml" Target="../ink/ink436.xml"/><Relationship Id="rId695" Type="http://schemas.openxmlformats.org/officeDocument/2006/relationships/image" Target="../media/image578.png"/><Relationship Id="rId709" Type="http://schemas.openxmlformats.org/officeDocument/2006/relationships/image" Target="../media/image585.png"/><Relationship Id="rId45" Type="http://schemas.openxmlformats.org/officeDocument/2006/relationships/image" Target="../media/image253.png"/><Relationship Id="rId110" Type="http://schemas.openxmlformats.org/officeDocument/2006/relationships/customXml" Target="../ink/ink247.xml"/><Relationship Id="rId348" Type="http://schemas.openxmlformats.org/officeDocument/2006/relationships/customXml" Target="../ink/ink366.xml"/><Relationship Id="rId555" Type="http://schemas.openxmlformats.org/officeDocument/2006/relationships/image" Target="../media/image508.png"/><Relationship Id="rId762" Type="http://schemas.openxmlformats.org/officeDocument/2006/relationships/customXml" Target="../ink/ink573.xml"/><Relationship Id="rId194" Type="http://schemas.openxmlformats.org/officeDocument/2006/relationships/customXml" Target="../ink/ink289.xml"/><Relationship Id="rId208" Type="http://schemas.openxmlformats.org/officeDocument/2006/relationships/customXml" Target="../ink/ink296.xml"/><Relationship Id="rId415" Type="http://schemas.openxmlformats.org/officeDocument/2006/relationships/image" Target="../media/image438.png"/><Relationship Id="rId622" Type="http://schemas.openxmlformats.org/officeDocument/2006/relationships/customXml" Target="../ink/ink503.xml"/><Relationship Id="rId261" Type="http://schemas.openxmlformats.org/officeDocument/2006/relationships/image" Target="../media/image361.png"/><Relationship Id="rId499" Type="http://schemas.openxmlformats.org/officeDocument/2006/relationships/image" Target="../media/image480.png"/><Relationship Id="rId56" Type="http://schemas.openxmlformats.org/officeDocument/2006/relationships/customXml" Target="../ink/ink220.xml"/><Relationship Id="rId359" Type="http://schemas.openxmlformats.org/officeDocument/2006/relationships/image" Target="../media/image410.png"/><Relationship Id="rId566" Type="http://schemas.openxmlformats.org/officeDocument/2006/relationships/customXml" Target="../ink/ink475.xml"/><Relationship Id="rId121" Type="http://schemas.openxmlformats.org/officeDocument/2006/relationships/image" Target="../media/image291.png"/><Relationship Id="rId219" Type="http://schemas.openxmlformats.org/officeDocument/2006/relationships/image" Target="../media/image340.png"/><Relationship Id="rId426" Type="http://schemas.openxmlformats.org/officeDocument/2006/relationships/customXml" Target="../ink/ink405.xml"/><Relationship Id="rId633" Type="http://schemas.openxmlformats.org/officeDocument/2006/relationships/image" Target="../media/image547.png"/><Relationship Id="rId67" Type="http://schemas.openxmlformats.org/officeDocument/2006/relationships/image" Target="../media/image264.png"/><Relationship Id="rId272" Type="http://schemas.openxmlformats.org/officeDocument/2006/relationships/customXml" Target="../ink/ink328.xml"/><Relationship Id="rId577" Type="http://schemas.openxmlformats.org/officeDocument/2006/relationships/image" Target="../media/image519.png"/><Relationship Id="rId700" Type="http://schemas.openxmlformats.org/officeDocument/2006/relationships/customXml" Target="../ink/ink542.xml"/><Relationship Id="rId132" Type="http://schemas.openxmlformats.org/officeDocument/2006/relationships/customXml" Target="../ink/ink258.xml"/><Relationship Id="rId437" Type="http://schemas.openxmlformats.org/officeDocument/2006/relationships/image" Target="../media/image449.png"/><Relationship Id="rId644" Type="http://schemas.openxmlformats.org/officeDocument/2006/relationships/customXml" Target="../ink/ink514.xml"/><Relationship Id="rId283" Type="http://schemas.openxmlformats.org/officeDocument/2006/relationships/image" Target="../media/image372.png"/><Relationship Id="rId490" Type="http://schemas.openxmlformats.org/officeDocument/2006/relationships/customXml" Target="../ink/ink437.xml"/><Relationship Id="rId504" Type="http://schemas.openxmlformats.org/officeDocument/2006/relationships/customXml" Target="../ink/ink444.xml"/><Relationship Id="rId711" Type="http://schemas.openxmlformats.org/officeDocument/2006/relationships/image" Target="../media/image586.png"/><Relationship Id="rId78" Type="http://schemas.openxmlformats.org/officeDocument/2006/relationships/customXml" Target="../ink/ink231.xml"/><Relationship Id="rId143" Type="http://schemas.openxmlformats.org/officeDocument/2006/relationships/image" Target="../media/image302.png"/><Relationship Id="rId350" Type="http://schemas.openxmlformats.org/officeDocument/2006/relationships/customXml" Target="../ink/ink367.xml"/><Relationship Id="rId588" Type="http://schemas.openxmlformats.org/officeDocument/2006/relationships/customXml" Target="../ink/ink486.xml"/><Relationship Id="rId9" Type="http://schemas.openxmlformats.org/officeDocument/2006/relationships/image" Target="../media/image235.png"/><Relationship Id="rId210" Type="http://schemas.openxmlformats.org/officeDocument/2006/relationships/customXml" Target="../ink/ink297.xml"/><Relationship Id="rId448" Type="http://schemas.openxmlformats.org/officeDocument/2006/relationships/customXml" Target="../ink/ink416.xml"/><Relationship Id="rId655" Type="http://schemas.openxmlformats.org/officeDocument/2006/relationships/image" Target="../media/image558.png"/><Relationship Id="rId294" Type="http://schemas.openxmlformats.org/officeDocument/2006/relationships/customXml" Target="../ink/ink339.xml"/><Relationship Id="rId308" Type="http://schemas.openxmlformats.org/officeDocument/2006/relationships/customXml" Target="../ink/ink346.xml"/><Relationship Id="rId515" Type="http://schemas.openxmlformats.org/officeDocument/2006/relationships/image" Target="../media/image488.png"/><Relationship Id="rId722" Type="http://schemas.openxmlformats.org/officeDocument/2006/relationships/customXml" Target="../ink/ink553.xml"/><Relationship Id="rId89" Type="http://schemas.openxmlformats.org/officeDocument/2006/relationships/image" Target="../media/image275.png"/><Relationship Id="rId154" Type="http://schemas.openxmlformats.org/officeDocument/2006/relationships/customXml" Target="../ink/ink269.xml"/><Relationship Id="rId361" Type="http://schemas.openxmlformats.org/officeDocument/2006/relationships/image" Target="../media/image411.png"/><Relationship Id="rId599" Type="http://schemas.openxmlformats.org/officeDocument/2006/relationships/image" Target="../media/image530.png"/><Relationship Id="rId459" Type="http://schemas.openxmlformats.org/officeDocument/2006/relationships/image" Target="../media/image460.png"/><Relationship Id="rId666" Type="http://schemas.openxmlformats.org/officeDocument/2006/relationships/customXml" Target="../ink/ink525.xml"/><Relationship Id="rId16" Type="http://schemas.openxmlformats.org/officeDocument/2006/relationships/customXml" Target="../ink/ink200.xml"/><Relationship Id="rId221" Type="http://schemas.openxmlformats.org/officeDocument/2006/relationships/image" Target="../media/image341.png"/><Relationship Id="rId319" Type="http://schemas.openxmlformats.org/officeDocument/2006/relationships/image" Target="../media/image390.png"/><Relationship Id="rId526" Type="http://schemas.openxmlformats.org/officeDocument/2006/relationships/customXml" Target="../ink/ink455.xml"/><Relationship Id="rId733" Type="http://schemas.openxmlformats.org/officeDocument/2006/relationships/image" Target="../media/image597.png"/><Relationship Id="rId165" Type="http://schemas.openxmlformats.org/officeDocument/2006/relationships/image" Target="../media/image313.png"/><Relationship Id="rId372" Type="http://schemas.openxmlformats.org/officeDocument/2006/relationships/customXml" Target="../ink/ink378.xml"/><Relationship Id="rId677" Type="http://schemas.openxmlformats.org/officeDocument/2006/relationships/image" Target="../media/image569.png"/><Relationship Id="rId232" Type="http://schemas.openxmlformats.org/officeDocument/2006/relationships/customXml" Target="../ink/ink308.xml"/><Relationship Id="rId27" Type="http://schemas.openxmlformats.org/officeDocument/2006/relationships/image" Target="../media/image244.png"/><Relationship Id="rId537" Type="http://schemas.openxmlformats.org/officeDocument/2006/relationships/image" Target="../media/image499.png"/><Relationship Id="rId744" Type="http://schemas.openxmlformats.org/officeDocument/2006/relationships/customXml" Target="../ink/ink564.xml"/><Relationship Id="rId80" Type="http://schemas.openxmlformats.org/officeDocument/2006/relationships/customXml" Target="../ink/ink232.xml"/><Relationship Id="rId176" Type="http://schemas.openxmlformats.org/officeDocument/2006/relationships/customXml" Target="../ink/ink280.xml"/><Relationship Id="rId383" Type="http://schemas.openxmlformats.org/officeDocument/2006/relationships/image" Target="../media/image422.png"/><Relationship Id="rId590" Type="http://schemas.openxmlformats.org/officeDocument/2006/relationships/customXml" Target="../ink/ink487.xml"/><Relationship Id="rId604" Type="http://schemas.openxmlformats.org/officeDocument/2006/relationships/customXml" Target="../ink/ink494.xml"/><Relationship Id="rId243" Type="http://schemas.openxmlformats.org/officeDocument/2006/relationships/image" Target="../media/image352.png"/><Relationship Id="rId450" Type="http://schemas.openxmlformats.org/officeDocument/2006/relationships/customXml" Target="../ink/ink417.xml"/><Relationship Id="rId688" Type="http://schemas.openxmlformats.org/officeDocument/2006/relationships/customXml" Target="../ink/ink536.xml"/><Relationship Id="rId38" Type="http://schemas.openxmlformats.org/officeDocument/2006/relationships/customXml" Target="../ink/ink211.xml"/><Relationship Id="rId103" Type="http://schemas.openxmlformats.org/officeDocument/2006/relationships/image" Target="../media/image282.png"/><Relationship Id="rId310" Type="http://schemas.openxmlformats.org/officeDocument/2006/relationships/customXml" Target="../ink/ink347.xml"/><Relationship Id="rId548" Type="http://schemas.openxmlformats.org/officeDocument/2006/relationships/customXml" Target="../ink/ink466.xml"/><Relationship Id="rId755" Type="http://schemas.openxmlformats.org/officeDocument/2006/relationships/image" Target="../media/image608.png"/><Relationship Id="rId91" Type="http://schemas.openxmlformats.org/officeDocument/2006/relationships/image" Target="../media/image276.png"/><Relationship Id="rId187" Type="http://schemas.openxmlformats.org/officeDocument/2006/relationships/image" Target="../media/image324.png"/><Relationship Id="rId394" Type="http://schemas.openxmlformats.org/officeDocument/2006/relationships/customXml" Target="../ink/ink389.xml"/><Relationship Id="rId408" Type="http://schemas.openxmlformats.org/officeDocument/2006/relationships/customXml" Target="../ink/ink396.xml"/><Relationship Id="rId615" Type="http://schemas.openxmlformats.org/officeDocument/2006/relationships/image" Target="../media/image538.png"/><Relationship Id="rId254" Type="http://schemas.openxmlformats.org/officeDocument/2006/relationships/customXml" Target="../ink/ink319.xml"/><Relationship Id="rId699" Type="http://schemas.openxmlformats.org/officeDocument/2006/relationships/image" Target="../media/image580.png"/><Relationship Id="rId49" Type="http://schemas.openxmlformats.org/officeDocument/2006/relationships/image" Target="../media/image255.png"/><Relationship Id="rId114" Type="http://schemas.openxmlformats.org/officeDocument/2006/relationships/customXml" Target="../ink/ink249.xml"/><Relationship Id="rId461" Type="http://schemas.openxmlformats.org/officeDocument/2006/relationships/image" Target="../media/image461.png"/><Relationship Id="rId559" Type="http://schemas.openxmlformats.org/officeDocument/2006/relationships/image" Target="../media/image510.png"/><Relationship Id="rId766" Type="http://schemas.openxmlformats.org/officeDocument/2006/relationships/customXml" Target="../ink/ink575.xml"/><Relationship Id="rId198" Type="http://schemas.openxmlformats.org/officeDocument/2006/relationships/customXml" Target="../ink/ink291.xml"/><Relationship Id="rId321" Type="http://schemas.openxmlformats.org/officeDocument/2006/relationships/image" Target="../media/image391.png"/><Relationship Id="rId419" Type="http://schemas.openxmlformats.org/officeDocument/2006/relationships/image" Target="../media/image440.png"/><Relationship Id="rId626" Type="http://schemas.openxmlformats.org/officeDocument/2006/relationships/customXml" Target="../ink/ink505.xml"/><Relationship Id="rId265" Type="http://schemas.openxmlformats.org/officeDocument/2006/relationships/image" Target="../media/image363.png"/><Relationship Id="rId472" Type="http://schemas.openxmlformats.org/officeDocument/2006/relationships/customXml" Target="../ink/ink428.xml"/><Relationship Id="rId125" Type="http://schemas.openxmlformats.org/officeDocument/2006/relationships/image" Target="../media/image293.png"/><Relationship Id="rId332" Type="http://schemas.openxmlformats.org/officeDocument/2006/relationships/customXml" Target="../ink/ink358.xml"/><Relationship Id="rId637" Type="http://schemas.openxmlformats.org/officeDocument/2006/relationships/image" Target="../media/image549.png"/><Relationship Id="rId276" Type="http://schemas.openxmlformats.org/officeDocument/2006/relationships/customXml" Target="../ink/ink330.xml"/><Relationship Id="rId483" Type="http://schemas.openxmlformats.org/officeDocument/2006/relationships/image" Target="../media/image472.png"/><Relationship Id="rId690" Type="http://schemas.openxmlformats.org/officeDocument/2006/relationships/customXml" Target="../ink/ink537.xml"/><Relationship Id="rId704" Type="http://schemas.openxmlformats.org/officeDocument/2006/relationships/customXml" Target="../ink/ink544.xml"/><Relationship Id="rId40" Type="http://schemas.openxmlformats.org/officeDocument/2006/relationships/customXml" Target="../ink/ink212.xml"/><Relationship Id="rId136" Type="http://schemas.openxmlformats.org/officeDocument/2006/relationships/customXml" Target="../ink/ink260.xml"/><Relationship Id="rId343" Type="http://schemas.openxmlformats.org/officeDocument/2006/relationships/image" Target="../media/image402.png"/><Relationship Id="rId550" Type="http://schemas.openxmlformats.org/officeDocument/2006/relationships/customXml" Target="../ink/ink467.xml"/><Relationship Id="rId203" Type="http://schemas.openxmlformats.org/officeDocument/2006/relationships/image" Target="../media/image332.png"/><Relationship Id="rId648" Type="http://schemas.openxmlformats.org/officeDocument/2006/relationships/customXml" Target="../ink/ink516.xml"/><Relationship Id="rId287" Type="http://schemas.openxmlformats.org/officeDocument/2006/relationships/image" Target="../media/image374.png"/><Relationship Id="rId410" Type="http://schemas.openxmlformats.org/officeDocument/2006/relationships/customXml" Target="../ink/ink397.xml"/><Relationship Id="rId494" Type="http://schemas.openxmlformats.org/officeDocument/2006/relationships/customXml" Target="../ink/ink439.xml"/><Relationship Id="rId508" Type="http://schemas.openxmlformats.org/officeDocument/2006/relationships/customXml" Target="../ink/ink446.xml"/><Relationship Id="rId715" Type="http://schemas.openxmlformats.org/officeDocument/2006/relationships/image" Target="../media/image588.png"/><Relationship Id="rId147" Type="http://schemas.openxmlformats.org/officeDocument/2006/relationships/image" Target="../media/image304.png"/><Relationship Id="rId354" Type="http://schemas.openxmlformats.org/officeDocument/2006/relationships/customXml" Target="../ink/ink369.xml"/><Relationship Id="rId51" Type="http://schemas.openxmlformats.org/officeDocument/2006/relationships/image" Target="../media/image256.png"/><Relationship Id="rId561" Type="http://schemas.openxmlformats.org/officeDocument/2006/relationships/image" Target="../media/image511.png"/><Relationship Id="rId659" Type="http://schemas.openxmlformats.org/officeDocument/2006/relationships/image" Target="../media/image560.png"/><Relationship Id="rId214" Type="http://schemas.openxmlformats.org/officeDocument/2006/relationships/customXml" Target="../ink/ink299.xml"/><Relationship Id="rId298" Type="http://schemas.openxmlformats.org/officeDocument/2006/relationships/customXml" Target="../ink/ink341.xml"/><Relationship Id="rId421" Type="http://schemas.openxmlformats.org/officeDocument/2006/relationships/image" Target="../media/image441.png"/><Relationship Id="rId519" Type="http://schemas.openxmlformats.org/officeDocument/2006/relationships/image" Target="../media/image490.png"/><Relationship Id="rId158" Type="http://schemas.openxmlformats.org/officeDocument/2006/relationships/customXml" Target="../ink/ink271.xml"/><Relationship Id="rId726" Type="http://schemas.openxmlformats.org/officeDocument/2006/relationships/customXml" Target="../ink/ink555.xml"/><Relationship Id="rId62" Type="http://schemas.openxmlformats.org/officeDocument/2006/relationships/customXml" Target="../ink/ink223.xml"/><Relationship Id="rId365" Type="http://schemas.openxmlformats.org/officeDocument/2006/relationships/image" Target="../media/image413.png"/><Relationship Id="rId572" Type="http://schemas.openxmlformats.org/officeDocument/2006/relationships/customXml" Target="../ink/ink478.xml"/><Relationship Id="rId225" Type="http://schemas.openxmlformats.org/officeDocument/2006/relationships/image" Target="../media/image343.png"/><Relationship Id="rId432" Type="http://schemas.openxmlformats.org/officeDocument/2006/relationships/customXml" Target="../ink/ink408.xml"/><Relationship Id="rId737" Type="http://schemas.openxmlformats.org/officeDocument/2006/relationships/image" Target="../media/image599.png"/><Relationship Id="rId73" Type="http://schemas.openxmlformats.org/officeDocument/2006/relationships/image" Target="../media/image267.png"/><Relationship Id="rId169" Type="http://schemas.openxmlformats.org/officeDocument/2006/relationships/image" Target="../media/image315.png"/><Relationship Id="rId376" Type="http://schemas.openxmlformats.org/officeDocument/2006/relationships/customXml" Target="../ink/ink380.xml"/><Relationship Id="rId583" Type="http://schemas.openxmlformats.org/officeDocument/2006/relationships/image" Target="../media/image522.png"/><Relationship Id="rId236" Type="http://schemas.openxmlformats.org/officeDocument/2006/relationships/customXml" Target="../ink/ink310.xml"/><Relationship Id="rId443" Type="http://schemas.openxmlformats.org/officeDocument/2006/relationships/image" Target="../media/image452.png"/><Relationship Id="rId650" Type="http://schemas.openxmlformats.org/officeDocument/2006/relationships/customXml" Target="../ink/ink517.xml"/><Relationship Id="rId303" Type="http://schemas.openxmlformats.org/officeDocument/2006/relationships/image" Target="../media/image382.png"/><Relationship Id="rId748" Type="http://schemas.openxmlformats.org/officeDocument/2006/relationships/customXml" Target="../ink/ink56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4.png"/><Relationship Id="rId671" Type="http://schemas.openxmlformats.org/officeDocument/2006/relationships/image" Target="../media/image951.png"/><Relationship Id="rId21" Type="http://schemas.openxmlformats.org/officeDocument/2006/relationships/image" Target="../media/image626.png"/><Relationship Id="rId324" Type="http://schemas.openxmlformats.org/officeDocument/2006/relationships/customXml" Target="../ink/ink738.xml"/><Relationship Id="rId531" Type="http://schemas.openxmlformats.org/officeDocument/2006/relationships/image" Target="../media/image881.png"/><Relationship Id="rId629" Type="http://schemas.openxmlformats.org/officeDocument/2006/relationships/image" Target="../media/image930.png"/><Relationship Id="rId170" Type="http://schemas.openxmlformats.org/officeDocument/2006/relationships/customXml" Target="../ink/ink661.xml"/><Relationship Id="rId268" Type="http://schemas.openxmlformats.org/officeDocument/2006/relationships/customXml" Target="../ink/ink710.xml"/><Relationship Id="rId475" Type="http://schemas.openxmlformats.org/officeDocument/2006/relationships/image" Target="../media/image853.png"/><Relationship Id="rId32" Type="http://schemas.openxmlformats.org/officeDocument/2006/relationships/customXml" Target="../ink/ink592.xml"/><Relationship Id="rId128" Type="http://schemas.openxmlformats.org/officeDocument/2006/relationships/customXml" Target="../ink/ink640.xml"/><Relationship Id="rId335" Type="http://schemas.openxmlformats.org/officeDocument/2006/relationships/image" Target="../media/image783.png"/><Relationship Id="rId542" Type="http://schemas.openxmlformats.org/officeDocument/2006/relationships/customXml" Target="../ink/ink847.xml"/><Relationship Id="rId181" Type="http://schemas.openxmlformats.org/officeDocument/2006/relationships/image" Target="../media/image706.png"/><Relationship Id="rId402" Type="http://schemas.openxmlformats.org/officeDocument/2006/relationships/customXml" Target="../ink/ink777.xml"/><Relationship Id="rId279" Type="http://schemas.openxmlformats.org/officeDocument/2006/relationships/image" Target="../media/image755.png"/><Relationship Id="rId486" Type="http://schemas.openxmlformats.org/officeDocument/2006/relationships/customXml" Target="../ink/ink819.xml"/><Relationship Id="rId43" Type="http://schemas.openxmlformats.org/officeDocument/2006/relationships/image" Target="../media/image637.png"/><Relationship Id="rId139" Type="http://schemas.openxmlformats.org/officeDocument/2006/relationships/image" Target="../media/image685.png"/><Relationship Id="rId346" Type="http://schemas.openxmlformats.org/officeDocument/2006/relationships/customXml" Target="../ink/ink749.xml"/><Relationship Id="rId553" Type="http://schemas.openxmlformats.org/officeDocument/2006/relationships/image" Target="../media/image892.png"/><Relationship Id="rId192" Type="http://schemas.openxmlformats.org/officeDocument/2006/relationships/customXml" Target="../ink/ink672.xml"/><Relationship Id="rId206" Type="http://schemas.openxmlformats.org/officeDocument/2006/relationships/customXml" Target="../ink/ink679.xml"/><Relationship Id="rId413" Type="http://schemas.openxmlformats.org/officeDocument/2006/relationships/image" Target="../media/image822.png"/><Relationship Id="rId497" Type="http://schemas.openxmlformats.org/officeDocument/2006/relationships/image" Target="../media/image864.png"/><Relationship Id="rId620" Type="http://schemas.openxmlformats.org/officeDocument/2006/relationships/customXml" Target="../ink/ink886.xml"/><Relationship Id="rId357" Type="http://schemas.openxmlformats.org/officeDocument/2006/relationships/image" Target="../media/image794.png"/><Relationship Id="rId54" Type="http://schemas.openxmlformats.org/officeDocument/2006/relationships/customXml" Target="../ink/ink603.xml"/><Relationship Id="rId217" Type="http://schemas.openxmlformats.org/officeDocument/2006/relationships/image" Target="../media/image724.png"/><Relationship Id="rId564" Type="http://schemas.openxmlformats.org/officeDocument/2006/relationships/customXml" Target="../ink/ink858.xml"/><Relationship Id="rId424" Type="http://schemas.openxmlformats.org/officeDocument/2006/relationships/customXml" Target="../ink/ink788.xml"/><Relationship Id="rId631" Type="http://schemas.openxmlformats.org/officeDocument/2006/relationships/image" Target="../media/image931.png"/><Relationship Id="rId270" Type="http://schemas.openxmlformats.org/officeDocument/2006/relationships/customXml" Target="../ink/ink711.xml"/><Relationship Id="rId65" Type="http://schemas.openxmlformats.org/officeDocument/2006/relationships/image" Target="../media/image648.png"/><Relationship Id="rId130" Type="http://schemas.openxmlformats.org/officeDocument/2006/relationships/customXml" Target="../ink/ink641.xml"/><Relationship Id="rId368" Type="http://schemas.openxmlformats.org/officeDocument/2006/relationships/customXml" Target="../ink/ink760.xml"/><Relationship Id="rId575" Type="http://schemas.openxmlformats.org/officeDocument/2006/relationships/image" Target="../media/image903.png"/><Relationship Id="rId228" Type="http://schemas.openxmlformats.org/officeDocument/2006/relationships/customXml" Target="../ink/ink690.xml"/><Relationship Id="rId435" Type="http://schemas.openxmlformats.org/officeDocument/2006/relationships/image" Target="../media/image833.png"/><Relationship Id="rId642" Type="http://schemas.openxmlformats.org/officeDocument/2006/relationships/customXml" Target="../ink/ink897.xml"/><Relationship Id="rId281" Type="http://schemas.openxmlformats.org/officeDocument/2006/relationships/image" Target="../media/image756.png"/><Relationship Id="rId502" Type="http://schemas.openxmlformats.org/officeDocument/2006/relationships/customXml" Target="../ink/ink827.xml"/><Relationship Id="rId76" Type="http://schemas.openxmlformats.org/officeDocument/2006/relationships/customXml" Target="../ink/ink614.xml"/><Relationship Id="rId141" Type="http://schemas.openxmlformats.org/officeDocument/2006/relationships/image" Target="../media/image686.png"/><Relationship Id="rId379" Type="http://schemas.openxmlformats.org/officeDocument/2006/relationships/image" Target="../media/image805.png"/><Relationship Id="rId586" Type="http://schemas.openxmlformats.org/officeDocument/2006/relationships/customXml" Target="../ink/ink869.xml"/><Relationship Id="rId7" Type="http://schemas.openxmlformats.org/officeDocument/2006/relationships/image" Target="../media/image619.png"/><Relationship Id="rId239" Type="http://schemas.openxmlformats.org/officeDocument/2006/relationships/image" Target="../media/image735.png"/><Relationship Id="rId446" Type="http://schemas.openxmlformats.org/officeDocument/2006/relationships/customXml" Target="../ink/ink799.xml"/><Relationship Id="rId653" Type="http://schemas.openxmlformats.org/officeDocument/2006/relationships/image" Target="../media/image942.png"/><Relationship Id="rId292" Type="http://schemas.openxmlformats.org/officeDocument/2006/relationships/customXml" Target="../ink/ink722.xml"/><Relationship Id="rId306" Type="http://schemas.openxmlformats.org/officeDocument/2006/relationships/customXml" Target="../ink/ink729.xml"/><Relationship Id="rId87" Type="http://schemas.openxmlformats.org/officeDocument/2006/relationships/image" Target="../media/image659.png"/><Relationship Id="rId513" Type="http://schemas.openxmlformats.org/officeDocument/2006/relationships/image" Target="../media/image872.png"/><Relationship Id="rId597" Type="http://schemas.openxmlformats.org/officeDocument/2006/relationships/image" Target="../media/image914.png"/><Relationship Id="rId152" Type="http://schemas.openxmlformats.org/officeDocument/2006/relationships/customXml" Target="../ink/ink652.xml"/><Relationship Id="rId457" Type="http://schemas.openxmlformats.org/officeDocument/2006/relationships/image" Target="../media/image844.png"/><Relationship Id="rId664" Type="http://schemas.openxmlformats.org/officeDocument/2006/relationships/customXml" Target="../ink/ink908.xml"/><Relationship Id="rId14" Type="http://schemas.openxmlformats.org/officeDocument/2006/relationships/customXml" Target="../ink/ink583.xml"/><Relationship Id="rId317" Type="http://schemas.openxmlformats.org/officeDocument/2006/relationships/image" Target="../media/image774.png"/><Relationship Id="rId524" Type="http://schemas.openxmlformats.org/officeDocument/2006/relationships/customXml" Target="../ink/ink838.xml"/><Relationship Id="rId98" Type="http://schemas.openxmlformats.org/officeDocument/2006/relationships/customXml" Target="../ink/ink625.xml"/><Relationship Id="rId163" Type="http://schemas.openxmlformats.org/officeDocument/2006/relationships/image" Target="../media/image697.png"/><Relationship Id="rId370" Type="http://schemas.openxmlformats.org/officeDocument/2006/relationships/customXml" Target="../ink/ink761.xml"/><Relationship Id="rId230" Type="http://schemas.openxmlformats.org/officeDocument/2006/relationships/customXml" Target="../ink/ink691.xml"/><Relationship Id="rId468" Type="http://schemas.openxmlformats.org/officeDocument/2006/relationships/customXml" Target="../ink/ink810.xml"/><Relationship Id="rId675" Type="http://schemas.openxmlformats.org/officeDocument/2006/relationships/image" Target="../media/image953.png"/><Relationship Id="rId25" Type="http://schemas.openxmlformats.org/officeDocument/2006/relationships/image" Target="../media/image628.png"/><Relationship Id="rId328" Type="http://schemas.openxmlformats.org/officeDocument/2006/relationships/customXml" Target="../ink/ink740.xml"/><Relationship Id="rId535" Type="http://schemas.openxmlformats.org/officeDocument/2006/relationships/image" Target="../media/image883.png"/><Relationship Id="rId174" Type="http://schemas.openxmlformats.org/officeDocument/2006/relationships/customXml" Target="../ink/ink663.xml"/><Relationship Id="rId381" Type="http://schemas.openxmlformats.org/officeDocument/2006/relationships/image" Target="../media/image806.png"/><Relationship Id="rId602" Type="http://schemas.openxmlformats.org/officeDocument/2006/relationships/customXml" Target="../ink/ink877.xml"/><Relationship Id="rId241" Type="http://schemas.openxmlformats.org/officeDocument/2006/relationships/image" Target="../media/image736.png"/><Relationship Id="rId479" Type="http://schemas.openxmlformats.org/officeDocument/2006/relationships/image" Target="../media/image855.png"/><Relationship Id="rId36" Type="http://schemas.openxmlformats.org/officeDocument/2006/relationships/customXml" Target="../ink/ink594.xml"/><Relationship Id="rId339" Type="http://schemas.openxmlformats.org/officeDocument/2006/relationships/image" Target="../media/image785.png"/><Relationship Id="rId546" Type="http://schemas.openxmlformats.org/officeDocument/2006/relationships/customXml" Target="../ink/ink849.xml"/><Relationship Id="rId101" Type="http://schemas.openxmlformats.org/officeDocument/2006/relationships/image" Target="../media/image666.png"/><Relationship Id="rId185" Type="http://schemas.openxmlformats.org/officeDocument/2006/relationships/image" Target="../media/image708.png"/><Relationship Id="rId406" Type="http://schemas.openxmlformats.org/officeDocument/2006/relationships/customXml" Target="../ink/ink779.xml"/><Relationship Id="rId392" Type="http://schemas.openxmlformats.org/officeDocument/2006/relationships/customXml" Target="../ink/ink772.xml"/><Relationship Id="rId613" Type="http://schemas.openxmlformats.org/officeDocument/2006/relationships/image" Target="../media/image922.png"/><Relationship Id="rId252" Type="http://schemas.openxmlformats.org/officeDocument/2006/relationships/customXml" Target="../ink/ink702.xml"/><Relationship Id="rId47" Type="http://schemas.openxmlformats.org/officeDocument/2006/relationships/image" Target="../media/image639.png"/><Relationship Id="rId112" Type="http://schemas.openxmlformats.org/officeDocument/2006/relationships/customXml" Target="../ink/ink632.xml"/><Relationship Id="rId557" Type="http://schemas.openxmlformats.org/officeDocument/2006/relationships/image" Target="../media/image894.png"/><Relationship Id="rId196" Type="http://schemas.openxmlformats.org/officeDocument/2006/relationships/customXml" Target="../ink/ink674.xml"/><Relationship Id="rId417" Type="http://schemas.openxmlformats.org/officeDocument/2006/relationships/image" Target="../media/image824.png"/><Relationship Id="rId624" Type="http://schemas.openxmlformats.org/officeDocument/2006/relationships/customXml" Target="../ink/ink888.xml"/><Relationship Id="rId263" Type="http://schemas.openxmlformats.org/officeDocument/2006/relationships/image" Target="../media/image747.png"/><Relationship Id="rId470" Type="http://schemas.openxmlformats.org/officeDocument/2006/relationships/customXml" Target="../ink/ink811.xml"/><Relationship Id="rId58" Type="http://schemas.openxmlformats.org/officeDocument/2006/relationships/customXml" Target="../ink/ink605.xml"/><Relationship Id="rId123" Type="http://schemas.openxmlformats.org/officeDocument/2006/relationships/image" Target="../media/image677.png"/><Relationship Id="rId330" Type="http://schemas.openxmlformats.org/officeDocument/2006/relationships/customXml" Target="../ink/ink741.xml"/><Relationship Id="rId568" Type="http://schemas.openxmlformats.org/officeDocument/2006/relationships/customXml" Target="../ink/ink860.xml"/><Relationship Id="rId428" Type="http://schemas.openxmlformats.org/officeDocument/2006/relationships/customXml" Target="../ink/ink790.xml"/><Relationship Id="rId635" Type="http://schemas.openxmlformats.org/officeDocument/2006/relationships/image" Target="../media/image933.png"/><Relationship Id="rId274" Type="http://schemas.openxmlformats.org/officeDocument/2006/relationships/customXml" Target="../ink/ink713.xml"/><Relationship Id="rId481" Type="http://schemas.openxmlformats.org/officeDocument/2006/relationships/image" Target="../media/image856.png"/><Relationship Id="rId69" Type="http://schemas.openxmlformats.org/officeDocument/2006/relationships/image" Target="../media/image650.png"/><Relationship Id="rId134" Type="http://schemas.openxmlformats.org/officeDocument/2006/relationships/customXml" Target="../ink/ink643.xml"/><Relationship Id="rId579" Type="http://schemas.openxmlformats.org/officeDocument/2006/relationships/image" Target="../media/image905.png"/><Relationship Id="rId341" Type="http://schemas.openxmlformats.org/officeDocument/2006/relationships/image" Target="../media/image786.png"/><Relationship Id="rId439" Type="http://schemas.openxmlformats.org/officeDocument/2006/relationships/image" Target="../media/image835.png"/><Relationship Id="rId646" Type="http://schemas.openxmlformats.org/officeDocument/2006/relationships/customXml" Target="../ink/ink899.xml"/><Relationship Id="rId201" Type="http://schemas.openxmlformats.org/officeDocument/2006/relationships/image" Target="../media/image716.png"/><Relationship Id="rId285" Type="http://schemas.openxmlformats.org/officeDocument/2006/relationships/image" Target="../media/image758.png"/><Relationship Id="rId506" Type="http://schemas.openxmlformats.org/officeDocument/2006/relationships/customXml" Target="../ink/ink829.xml"/><Relationship Id="rId38" Type="http://schemas.openxmlformats.org/officeDocument/2006/relationships/customXml" Target="../ink/ink595.xml"/><Relationship Id="rId103" Type="http://schemas.openxmlformats.org/officeDocument/2006/relationships/image" Target="../media/image667.png"/><Relationship Id="rId310" Type="http://schemas.openxmlformats.org/officeDocument/2006/relationships/customXml" Target="../ink/ink731.xml"/><Relationship Id="rId492" Type="http://schemas.openxmlformats.org/officeDocument/2006/relationships/customXml" Target="../ink/ink822.xml"/><Relationship Id="rId548" Type="http://schemas.openxmlformats.org/officeDocument/2006/relationships/customXml" Target="../ink/ink850.xml"/><Relationship Id="rId91" Type="http://schemas.openxmlformats.org/officeDocument/2006/relationships/image" Target="../media/image661.png"/><Relationship Id="rId145" Type="http://schemas.openxmlformats.org/officeDocument/2006/relationships/image" Target="../media/image688.png"/><Relationship Id="rId187" Type="http://schemas.openxmlformats.org/officeDocument/2006/relationships/image" Target="../media/image709.png"/><Relationship Id="rId352" Type="http://schemas.openxmlformats.org/officeDocument/2006/relationships/customXml" Target="../ink/ink752.xml"/><Relationship Id="rId394" Type="http://schemas.openxmlformats.org/officeDocument/2006/relationships/customXml" Target="../ink/ink773.xml"/><Relationship Id="rId408" Type="http://schemas.openxmlformats.org/officeDocument/2006/relationships/customXml" Target="../ink/ink780.xml"/><Relationship Id="rId615" Type="http://schemas.openxmlformats.org/officeDocument/2006/relationships/image" Target="../media/image923.png"/><Relationship Id="rId212" Type="http://schemas.openxmlformats.org/officeDocument/2006/relationships/customXml" Target="../ink/ink682.xml"/><Relationship Id="rId254" Type="http://schemas.openxmlformats.org/officeDocument/2006/relationships/customXml" Target="../ink/ink703.xml"/><Relationship Id="rId657" Type="http://schemas.openxmlformats.org/officeDocument/2006/relationships/image" Target="../media/image944.png"/><Relationship Id="rId49" Type="http://schemas.openxmlformats.org/officeDocument/2006/relationships/image" Target="../media/image640.png"/><Relationship Id="rId114" Type="http://schemas.openxmlformats.org/officeDocument/2006/relationships/customXml" Target="../ink/ink633.xml"/><Relationship Id="rId296" Type="http://schemas.openxmlformats.org/officeDocument/2006/relationships/customXml" Target="../ink/ink724.xml"/><Relationship Id="rId461" Type="http://schemas.openxmlformats.org/officeDocument/2006/relationships/image" Target="../media/image846.png"/><Relationship Id="rId517" Type="http://schemas.openxmlformats.org/officeDocument/2006/relationships/image" Target="../media/image874.png"/><Relationship Id="rId559" Type="http://schemas.openxmlformats.org/officeDocument/2006/relationships/image" Target="../media/image895.png"/><Relationship Id="rId60" Type="http://schemas.openxmlformats.org/officeDocument/2006/relationships/customXml" Target="../ink/ink606.xml"/><Relationship Id="rId156" Type="http://schemas.openxmlformats.org/officeDocument/2006/relationships/customXml" Target="../ink/ink654.xml"/><Relationship Id="rId198" Type="http://schemas.openxmlformats.org/officeDocument/2006/relationships/customXml" Target="../ink/ink675.xml"/><Relationship Id="rId321" Type="http://schemas.openxmlformats.org/officeDocument/2006/relationships/image" Target="../media/image776.png"/><Relationship Id="rId363" Type="http://schemas.openxmlformats.org/officeDocument/2006/relationships/image" Target="../media/image797.png"/><Relationship Id="rId419" Type="http://schemas.openxmlformats.org/officeDocument/2006/relationships/image" Target="../media/image825.png"/><Relationship Id="rId570" Type="http://schemas.openxmlformats.org/officeDocument/2006/relationships/customXml" Target="../ink/ink861.xml"/><Relationship Id="rId626" Type="http://schemas.openxmlformats.org/officeDocument/2006/relationships/customXml" Target="../ink/ink889.xml"/><Relationship Id="rId223" Type="http://schemas.openxmlformats.org/officeDocument/2006/relationships/image" Target="../media/image727.png"/><Relationship Id="rId430" Type="http://schemas.openxmlformats.org/officeDocument/2006/relationships/customXml" Target="../ink/ink791.xml"/><Relationship Id="rId668" Type="http://schemas.openxmlformats.org/officeDocument/2006/relationships/customXml" Target="../ink/ink910.xml"/><Relationship Id="rId18" Type="http://schemas.openxmlformats.org/officeDocument/2006/relationships/customXml" Target="../ink/ink585.xml"/><Relationship Id="rId265" Type="http://schemas.openxmlformats.org/officeDocument/2006/relationships/image" Target="../media/image748.png"/><Relationship Id="rId472" Type="http://schemas.openxmlformats.org/officeDocument/2006/relationships/customXml" Target="../ink/ink812.xml"/><Relationship Id="rId528" Type="http://schemas.openxmlformats.org/officeDocument/2006/relationships/customXml" Target="../ink/ink840.xml"/><Relationship Id="rId125" Type="http://schemas.openxmlformats.org/officeDocument/2006/relationships/image" Target="../media/image678.png"/><Relationship Id="rId167" Type="http://schemas.openxmlformats.org/officeDocument/2006/relationships/image" Target="../media/image699.png"/><Relationship Id="rId332" Type="http://schemas.openxmlformats.org/officeDocument/2006/relationships/customXml" Target="../ink/ink742.xml"/><Relationship Id="rId374" Type="http://schemas.openxmlformats.org/officeDocument/2006/relationships/customXml" Target="../ink/ink763.xml"/><Relationship Id="rId581" Type="http://schemas.openxmlformats.org/officeDocument/2006/relationships/image" Target="../media/image906.png"/><Relationship Id="rId71" Type="http://schemas.openxmlformats.org/officeDocument/2006/relationships/image" Target="../media/image651.png"/><Relationship Id="rId234" Type="http://schemas.openxmlformats.org/officeDocument/2006/relationships/customXml" Target="../ink/ink693.xml"/><Relationship Id="rId637" Type="http://schemas.openxmlformats.org/officeDocument/2006/relationships/image" Target="../media/image934.png"/><Relationship Id="rId679" Type="http://schemas.openxmlformats.org/officeDocument/2006/relationships/image" Target="../media/image955.png"/><Relationship Id="rId2" Type="http://schemas.openxmlformats.org/officeDocument/2006/relationships/customXml" Target="../ink/ink578.xml"/><Relationship Id="rId29" Type="http://schemas.openxmlformats.org/officeDocument/2006/relationships/image" Target="../media/image630.png"/><Relationship Id="rId276" Type="http://schemas.openxmlformats.org/officeDocument/2006/relationships/customXml" Target="../ink/ink714.xml"/><Relationship Id="rId441" Type="http://schemas.openxmlformats.org/officeDocument/2006/relationships/image" Target="../media/image836.png"/><Relationship Id="rId483" Type="http://schemas.openxmlformats.org/officeDocument/2006/relationships/image" Target="../media/image857.png"/><Relationship Id="rId539" Type="http://schemas.openxmlformats.org/officeDocument/2006/relationships/image" Target="../media/image885.png"/><Relationship Id="rId40" Type="http://schemas.openxmlformats.org/officeDocument/2006/relationships/customXml" Target="../ink/ink596.xml"/><Relationship Id="rId136" Type="http://schemas.openxmlformats.org/officeDocument/2006/relationships/customXml" Target="../ink/ink644.xml"/><Relationship Id="rId178" Type="http://schemas.openxmlformats.org/officeDocument/2006/relationships/customXml" Target="../ink/ink665.xml"/><Relationship Id="rId301" Type="http://schemas.openxmlformats.org/officeDocument/2006/relationships/image" Target="../media/image766.png"/><Relationship Id="rId343" Type="http://schemas.openxmlformats.org/officeDocument/2006/relationships/image" Target="../media/image787.png"/><Relationship Id="rId550" Type="http://schemas.openxmlformats.org/officeDocument/2006/relationships/customXml" Target="../ink/ink851.xml"/><Relationship Id="rId82" Type="http://schemas.openxmlformats.org/officeDocument/2006/relationships/customXml" Target="../ink/ink617.xml"/><Relationship Id="rId203" Type="http://schemas.openxmlformats.org/officeDocument/2006/relationships/image" Target="../media/image717.png"/><Relationship Id="rId385" Type="http://schemas.openxmlformats.org/officeDocument/2006/relationships/image" Target="../media/image808.png"/><Relationship Id="rId592" Type="http://schemas.openxmlformats.org/officeDocument/2006/relationships/customXml" Target="../ink/ink872.xml"/><Relationship Id="rId606" Type="http://schemas.openxmlformats.org/officeDocument/2006/relationships/customXml" Target="../ink/ink879.xml"/><Relationship Id="rId648" Type="http://schemas.openxmlformats.org/officeDocument/2006/relationships/customXml" Target="../ink/ink900.xml"/><Relationship Id="rId245" Type="http://schemas.openxmlformats.org/officeDocument/2006/relationships/image" Target="../media/image738.png"/><Relationship Id="rId287" Type="http://schemas.openxmlformats.org/officeDocument/2006/relationships/image" Target="../media/image759.png"/><Relationship Id="rId410" Type="http://schemas.openxmlformats.org/officeDocument/2006/relationships/customXml" Target="../ink/ink781.xml"/><Relationship Id="rId452" Type="http://schemas.openxmlformats.org/officeDocument/2006/relationships/customXml" Target="../ink/ink802.xml"/><Relationship Id="rId494" Type="http://schemas.openxmlformats.org/officeDocument/2006/relationships/customXml" Target="../ink/ink823.xml"/><Relationship Id="rId508" Type="http://schemas.openxmlformats.org/officeDocument/2006/relationships/customXml" Target="../ink/ink830.xml"/><Relationship Id="rId105" Type="http://schemas.openxmlformats.org/officeDocument/2006/relationships/image" Target="../media/image668.png"/><Relationship Id="rId147" Type="http://schemas.openxmlformats.org/officeDocument/2006/relationships/image" Target="../media/image689.png"/><Relationship Id="rId312" Type="http://schemas.openxmlformats.org/officeDocument/2006/relationships/customXml" Target="../ink/ink732.xml"/><Relationship Id="rId354" Type="http://schemas.openxmlformats.org/officeDocument/2006/relationships/customXml" Target="../ink/ink753.xml"/><Relationship Id="rId51" Type="http://schemas.openxmlformats.org/officeDocument/2006/relationships/image" Target="../media/image641.png"/><Relationship Id="rId93" Type="http://schemas.openxmlformats.org/officeDocument/2006/relationships/image" Target="../media/image662.png"/><Relationship Id="rId189" Type="http://schemas.openxmlformats.org/officeDocument/2006/relationships/image" Target="../media/image710.png"/><Relationship Id="rId396" Type="http://schemas.openxmlformats.org/officeDocument/2006/relationships/customXml" Target="../ink/ink774.xml"/><Relationship Id="rId561" Type="http://schemas.openxmlformats.org/officeDocument/2006/relationships/image" Target="../media/image896.png"/><Relationship Id="rId617" Type="http://schemas.openxmlformats.org/officeDocument/2006/relationships/image" Target="../media/image924.png"/><Relationship Id="rId659" Type="http://schemas.openxmlformats.org/officeDocument/2006/relationships/image" Target="../media/image945.png"/><Relationship Id="rId214" Type="http://schemas.openxmlformats.org/officeDocument/2006/relationships/customXml" Target="../ink/ink683.xml"/><Relationship Id="rId256" Type="http://schemas.openxmlformats.org/officeDocument/2006/relationships/customXml" Target="../ink/ink704.xml"/><Relationship Id="rId298" Type="http://schemas.openxmlformats.org/officeDocument/2006/relationships/customXml" Target="../ink/ink725.xml"/><Relationship Id="rId421" Type="http://schemas.openxmlformats.org/officeDocument/2006/relationships/image" Target="../media/image826.png"/><Relationship Id="rId463" Type="http://schemas.openxmlformats.org/officeDocument/2006/relationships/image" Target="../media/image847.png"/><Relationship Id="rId519" Type="http://schemas.openxmlformats.org/officeDocument/2006/relationships/image" Target="../media/image875.png"/><Relationship Id="rId670" Type="http://schemas.openxmlformats.org/officeDocument/2006/relationships/customXml" Target="../ink/ink911.xml"/><Relationship Id="rId116" Type="http://schemas.openxmlformats.org/officeDocument/2006/relationships/customXml" Target="../ink/ink634.xml"/><Relationship Id="rId158" Type="http://schemas.openxmlformats.org/officeDocument/2006/relationships/customXml" Target="../ink/ink655.xml"/><Relationship Id="rId323" Type="http://schemas.openxmlformats.org/officeDocument/2006/relationships/image" Target="../media/image777.png"/><Relationship Id="rId530" Type="http://schemas.openxmlformats.org/officeDocument/2006/relationships/customXml" Target="../ink/ink841.xml"/><Relationship Id="rId20" Type="http://schemas.openxmlformats.org/officeDocument/2006/relationships/customXml" Target="../ink/ink586.xml"/><Relationship Id="rId62" Type="http://schemas.openxmlformats.org/officeDocument/2006/relationships/customXml" Target="../ink/ink607.xml"/><Relationship Id="rId365" Type="http://schemas.openxmlformats.org/officeDocument/2006/relationships/image" Target="../media/image798.png"/><Relationship Id="rId572" Type="http://schemas.openxmlformats.org/officeDocument/2006/relationships/customXml" Target="../ink/ink862.xml"/><Relationship Id="rId628" Type="http://schemas.openxmlformats.org/officeDocument/2006/relationships/customXml" Target="../ink/ink890.xml"/><Relationship Id="rId225" Type="http://schemas.openxmlformats.org/officeDocument/2006/relationships/image" Target="../media/image728.png"/><Relationship Id="rId267" Type="http://schemas.openxmlformats.org/officeDocument/2006/relationships/image" Target="../media/image749.png"/><Relationship Id="rId432" Type="http://schemas.openxmlformats.org/officeDocument/2006/relationships/customXml" Target="../ink/ink792.xml"/><Relationship Id="rId474" Type="http://schemas.openxmlformats.org/officeDocument/2006/relationships/customXml" Target="../ink/ink813.xml"/><Relationship Id="rId127" Type="http://schemas.openxmlformats.org/officeDocument/2006/relationships/image" Target="../media/image679.png"/><Relationship Id="rId31" Type="http://schemas.openxmlformats.org/officeDocument/2006/relationships/image" Target="../media/image631.png"/><Relationship Id="rId73" Type="http://schemas.openxmlformats.org/officeDocument/2006/relationships/image" Target="../media/image652.png"/><Relationship Id="rId169" Type="http://schemas.openxmlformats.org/officeDocument/2006/relationships/image" Target="../media/image700.png"/><Relationship Id="rId334" Type="http://schemas.openxmlformats.org/officeDocument/2006/relationships/customXml" Target="../ink/ink743.xml"/><Relationship Id="rId376" Type="http://schemas.openxmlformats.org/officeDocument/2006/relationships/customXml" Target="../ink/ink764.xml"/><Relationship Id="rId541" Type="http://schemas.openxmlformats.org/officeDocument/2006/relationships/image" Target="../media/image886.png"/><Relationship Id="rId583" Type="http://schemas.openxmlformats.org/officeDocument/2006/relationships/image" Target="../media/image907.png"/><Relationship Id="rId639" Type="http://schemas.openxmlformats.org/officeDocument/2006/relationships/image" Target="../media/image935.png"/><Relationship Id="rId180" Type="http://schemas.openxmlformats.org/officeDocument/2006/relationships/customXml" Target="../ink/ink666.xml"/><Relationship Id="rId236" Type="http://schemas.openxmlformats.org/officeDocument/2006/relationships/customXml" Target="../ink/ink694.xml"/><Relationship Id="rId278" Type="http://schemas.openxmlformats.org/officeDocument/2006/relationships/customXml" Target="../ink/ink715.xml"/><Relationship Id="rId401" Type="http://schemas.openxmlformats.org/officeDocument/2006/relationships/image" Target="../media/image816.png"/><Relationship Id="rId443" Type="http://schemas.openxmlformats.org/officeDocument/2006/relationships/image" Target="../media/image837.png"/><Relationship Id="rId650" Type="http://schemas.openxmlformats.org/officeDocument/2006/relationships/customXml" Target="../ink/ink901.xml"/><Relationship Id="rId303" Type="http://schemas.openxmlformats.org/officeDocument/2006/relationships/image" Target="../media/image767.png"/><Relationship Id="rId485" Type="http://schemas.openxmlformats.org/officeDocument/2006/relationships/image" Target="../media/image858.png"/><Relationship Id="rId42" Type="http://schemas.openxmlformats.org/officeDocument/2006/relationships/customXml" Target="../ink/ink597.xml"/><Relationship Id="rId84" Type="http://schemas.openxmlformats.org/officeDocument/2006/relationships/customXml" Target="../ink/ink618.xml"/><Relationship Id="rId138" Type="http://schemas.openxmlformats.org/officeDocument/2006/relationships/customXml" Target="../ink/ink645.xml"/><Relationship Id="rId345" Type="http://schemas.openxmlformats.org/officeDocument/2006/relationships/image" Target="../media/image788.png"/><Relationship Id="rId387" Type="http://schemas.openxmlformats.org/officeDocument/2006/relationships/image" Target="../media/image809.png"/><Relationship Id="rId510" Type="http://schemas.openxmlformats.org/officeDocument/2006/relationships/customXml" Target="../ink/ink831.xml"/><Relationship Id="rId552" Type="http://schemas.openxmlformats.org/officeDocument/2006/relationships/customXml" Target="../ink/ink852.xml"/><Relationship Id="rId594" Type="http://schemas.openxmlformats.org/officeDocument/2006/relationships/customXml" Target="../ink/ink873.xml"/><Relationship Id="rId608" Type="http://schemas.openxmlformats.org/officeDocument/2006/relationships/customXml" Target="../ink/ink880.xml"/><Relationship Id="rId191" Type="http://schemas.openxmlformats.org/officeDocument/2006/relationships/image" Target="../media/image711.png"/><Relationship Id="rId205" Type="http://schemas.openxmlformats.org/officeDocument/2006/relationships/image" Target="../media/image718.png"/><Relationship Id="rId247" Type="http://schemas.openxmlformats.org/officeDocument/2006/relationships/image" Target="../media/image739.png"/><Relationship Id="rId412" Type="http://schemas.openxmlformats.org/officeDocument/2006/relationships/customXml" Target="../ink/ink782.xml"/><Relationship Id="rId107" Type="http://schemas.openxmlformats.org/officeDocument/2006/relationships/image" Target="../media/image669.png"/><Relationship Id="rId289" Type="http://schemas.openxmlformats.org/officeDocument/2006/relationships/image" Target="../media/image760.png"/><Relationship Id="rId454" Type="http://schemas.openxmlformats.org/officeDocument/2006/relationships/customXml" Target="../ink/ink803.xml"/><Relationship Id="rId496" Type="http://schemas.openxmlformats.org/officeDocument/2006/relationships/customXml" Target="../ink/ink824.xml"/><Relationship Id="rId661" Type="http://schemas.openxmlformats.org/officeDocument/2006/relationships/image" Target="../media/image946.png"/><Relationship Id="rId11" Type="http://schemas.openxmlformats.org/officeDocument/2006/relationships/image" Target="../media/image621.png"/><Relationship Id="rId53" Type="http://schemas.openxmlformats.org/officeDocument/2006/relationships/image" Target="../media/image642.png"/><Relationship Id="rId149" Type="http://schemas.openxmlformats.org/officeDocument/2006/relationships/image" Target="../media/image690.png"/><Relationship Id="rId314" Type="http://schemas.openxmlformats.org/officeDocument/2006/relationships/customXml" Target="../ink/ink733.xml"/><Relationship Id="rId356" Type="http://schemas.openxmlformats.org/officeDocument/2006/relationships/customXml" Target="../ink/ink754.xml"/><Relationship Id="rId398" Type="http://schemas.openxmlformats.org/officeDocument/2006/relationships/customXml" Target="../ink/ink775.xml"/><Relationship Id="rId521" Type="http://schemas.openxmlformats.org/officeDocument/2006/relationships/image" Target="../media/image876.png"/><Relationship Id="rId563" Type="http://schemas.openxmlformats.org/officeDocument/2006/relationships/image" Target="../media/image897.png"/><Relationship Id="rId619" Type="http://schemas.openxmlformats.org/officeDocument/2006/relationships/image" Target="../media/image925.png"/><Relationship Id="rId95" Type="http://schemas.openxmlformats.org/officeDocument/2006/relationships/image" Target="../media/image663.png"/><Relationship Id="rId160" Type="http://schemas.openxmlformats.org/officeDocument/2006/relationships/customXml" Target="../ink/ink656.xml"/><Relationship Id="rId216" Type="http://schemas.openxmlformats.org/officeDocument/2006/relationships/customXml" Target="../ink/ink684.xml"/><Relationship Id="rId423" Type="http://schemas.openxmlformats.org/officeDocument/2006/relationships/image" Target="../media/image827.png"/><Relationship Id="rId258" Type="http://schemas.openxmlformats.org/officeDocument/2006/relationships/customXml" Target="../ink/ink705.xml"/><Relationship Id="rId465" Type="http://schemas.openxmlformats.org/officeDocument/2006/relationships/image" Target="../media/image848.png"/><Relationship Id="rId630" Type="http://schemas.openxmlformats.org/officeDocument/2006/relationships/customXml" Target="../ink/ink891.xml"/><Relationship Id="rId672" Type="http://schemas.openxmlformats.org/officeDocument/2006/relationships/customXml" Target="../ink/ink912.xml"/><Relationship Id="rId22" Type="http://schemas.openxmlformats.org/officeDocument/2006/relationships/customXml" Target="../ink/ink587.xml"/><Relationship Id="rId64" Type="http://schemas.openxmlformats.org/officeDocument/2006/relationships/customXml" Target="../ink/ink608.xml"/><Relationship Id="rId118" Type="http://schemas.openxmlformats.org/officeDocument/2006/relationships/customXml" Target="../ink/ink635.xml"/><Relationship Id="rId325" Type="http://schemas.openxmlformats.org/officeDocument/2006/relationships/image" Target="../media/image778.png"/><Relationship Id="rId367" Type="http://schemas.openxmlformats.org/officeDocument/2006/relationships/image" Target="../media/image799.png"/><Relationship Id="rId532" Type="http://schemas.openxmlformats.org/officeDocument/2006/relationships/customXml" Target="../ink/ink842.xml"/><Relationship Id="rId574" Type="http://schemas.openxmlformats.org/officeDocument/2006/relationships/customXml" Target="../ink/ink863.xml"/><Relationship Id="rId171" Type="http://schemas.openxmlformats.org/officeDocument/2006/relationships/image" Target="../media/image701.png"/><Relationship Id="rId227" Type="http://schemas.openxmlformats.org/officeDocument/2006/relationships/image" Target="../media/image729.png"/><Relationship Id="rId269" Type="http://schemas.openxmlformats.org/officeDocument/2006/relationships/image" Target="../media/image750.png"/><Relationship Id="rId434" Type="http://schemas.openxmlformats.org/officeDocument/2006/relationships/customXml" Target="../ink/ink793.xml"/><Relationship Id="rId476" Type="http://schemas.openxmlformats.org/officeDocument/2006/relationships/customXml" Target="../ink/ink814.xml"/><Relationship Id="rId641" Type="http://schemas.openxmlformats.org/officeDocument/2006/relationships/image" Target="../media/image936.png"/><Relationship Id="rId33" Type="http://schemas.openxmlformats.org/officeDocument/2006/relationships/image" Target="../media/image632.png"/><Relationship Id="rId129" Type="http://schemas.openxmlformats.org/officeDocument/2006/relationships/image" Target="../media/image680.png"/><Relationship Id="rId280" Type="http://schemas.openxmlformats.org/officeDocument/2006/relationships/customXml" Target="../ink/ink716.xml"/><Relationship Id="rId336" Type="http://schemas.openxmlformats.org/officeDocument/2006/relationships/customXml" Target="../ink/ink744.xml"/><Relationship Id="rId501" Type="http://schemas.openxmlformats.org/officeDocument/2006/relationships/image" Target="../media/image866.png"/><Relationship Id="rId543" Type="http://schemas.openxmlformats.org/officeDocument/2006/relationships/image" Target="../media/image887.png"/><Relationship Id="rId75" Type="http://schemas.openxmlformats.org/officeDocument/2006/relationships/image" Target="../media/image653.png"/><Relationship Id="rId140" Type="http://schemas.openxmlformats.org/officeDocument/2006/relationships/customXml" Target="../ink/ink646.xml"/><Relationship Id="rId182" Type="http://schemas.openxmlformats.org/officeDocument/2006/relationships/customXml" Target="../ink/ink667.xml"/><Relationship Id="rId378" Type="http://schemas.openxmlformats.org/officeDocument/2006/relationships/customXml" Target="../ink/ink765.xml"/><Relationship Id="rId403" Type="http://schemas.openxmlformats.org/officeDocument/2006/relationships/image" Target="../media/image817.png"/><Relationship Id="rId585" Type="http://schemas.openxmlformats.org/officeDocument/2006/relationships/image" Target="../media/image908.png"/><Relationship Id="rId6" Type="http://schemas.openxmlformats.org/officeDocument/2006/relationships/customXml" Target="../ink/ink579.xml"/><Relationship Id="rId238" Type="http://schemas.openxmlformats.org/officeDocument/2006/relationships/customXml" Target="../ink/ink695.xml"/><Relationship Id="rId445" Type="http://schemas.openxmlformats.org/officeDocument/2006/relationships/image" Target="../media/image838.png"/><Relationship Id="rId487" Type="http://schemas.openxmlformats.org/officeDocument/2006/relationships/image" Target="../media/image859.png"/><Relationship Id="rId610" Type="http://schemas.openxmlformats.org/officeDocument/2006/relationships/customXml" Target="../ink/ink881.xml"/><Relationship Id="rId652" Type="http://schemas.openxmlformats.org/officeDocument/2006/relationships/customXml" Target="../ink/ink902.xml"/><Relationship Id="rId291" Type="http://schemas.openxmlformats.org/officeDocument/2006/relationships/image" Target="../media/image761.png"/><Relationship Id="rId305" Type="http://schemas.openxmlformats.org/officeDocument/2006/relationships/image" Target="../media/image768.png"/><Relationship Id="rId347" Type="http://schemas.openxmlformats.org/officeDocument/2006/relationships/image" Target="../media/image789.png"/><Relationship Id="rId512" Type="http://schemas.openxmlformats.org/officeDocument/2006/relationships/customXml" Target="../ink/ink832.xml"/><Relationship Id="rId44" Type="http://schemas.openxmlformats.org/officeDocument/2006/relationships/customXml" Target="../ink/ink598.xml"/><Relationship Id="rId86" Type="http://schemas.openxmlformats.org/officeDocument/2006/relationships/customXml" Target="../ink/ink619.xml"/><Relationship Id="rId151" Type="http://schemas.openxmlformats.org/officeDocument/2006/relationships/image" Target="../media/image691.png"/><Relationship Id="rId389" Type="http://schemas.openxmlformats.org/officeDocument/2006/relationships/image" Target="../media/image810.png"/><Relationship Id="rId554" Type="http://schemas.openxmlformats.org/officeDocument/2006/relationships/customXml" Target="../ink/ink853.xml"/><Relationship Id="rId596" Type="http://schemas.openxmlformats.org/officeDocument/2006/relationships/customXml" Target="../ink/ink874.xml"/><Relationship Id="rId193" Type="http://schemas.openxmlformats.org/officeDocument/2006/relationships/image" Target="../media/image712.png"/><Relationship Id="rId207" Type="http://schemas.openxmlformats.org/officeDocument/2006/relationships/image" Target="../media/image719.png"/><Relationship Id="rId249" Type="http://schemas.openxmlformats.org/officeDocument/2006/relationships/image" Target="../media/image740.png"/><Relationship Id="rId414" Type="http://schemas.openxmlformats.org/officeDocument/2006/relationships/customXml" Target="../ink/ink783.xml"/><Relationship Id="rId456" Type="http://schemas.openxmlformats.org/officeDocument/2006/relationships/customXml" Target="../ink/ink804.xml"/><Relationship Id="rId498" Type="http://schemas.openxmlformats.org/officeDocument/2006/relationships/customXml" Target="../ink/ink825.xml"/><Relationship Id="rId621" Type="http://schemas.openxmlformats.org/officeDocument/2006/relationships/image" Target="../media/image926.png"/><Relationship Id="rId663" Type="http://schemas.openxmlformats.org/officeDocument/2006/relationships/image" Target="../media/image947.png"/><Relationship Id="rId13" Type="http://schemas.openxmlformats.org/officeDocument/2006/relationships/image" Target="../media/image622.png"/><Relationship Id="rId109" Type="http://schemas.openxmlformats.org/officeDocument/2006/relationships/image" Target="../media/image670.png"/><Relationship Id="rId260" Type="http://schemas.openxmlformats.org/officeDocument/2006/relationships/customXml" Target="../ink/ink706.xml"/><Relationship Id="rId316" Type="http://schemas.openxmlformats.org/officeDocument/2006/relationships/customXml" Target="../ink/ink734.xml"/><Relationship Id="rId523" Type="http://schemas.openxmlformats.org/officeDocument/2006/relationships/image" Target="../media/image877.png"/><Relationship Id="rId55" Type="http://schemas.openxmlformats.org/officeDocument/2006/relationships/image" Target="../media/image643.png"/><Relationship Id="rId97" Type="http://schemas.openxmlformats.org/officeDocument/2006/relationships/image" Target="../media/image664.png"/><Relationship Id="rId120" Type="http://schemas.openxmlformats.org/officeDocument/2006/relationships/customXml" Target="../ink/ink636.xml"/><Relationship Id="rId358" Type="http://schemas.openxmlformats.org/officeDocument/2006/relationships/customXml" Target="../ink/ink755.xml"/><Relationship Id="rId565" Type="http://schemas.openxmlformats.org/officeDocument/2006/relationships/image" Target="../media/image898.png"/><Relationship Id="rId162" Type="http://schemas.openxmlformats.org/officeDocument/2006/relationships/customXml" Target="../ink/ink657.xml"/><Relationship Id="rId218" Type="http://schemas.openxmlformats.org/officeDocument/2006/relationships/customXml" Target="../ink/ink685.xml"/><Relationship Id="rId425" Type="http://schemas.openxmlformats.org/officeDocument/2006/relationships/image" Target="../media/image828.png"/><Relationship Id="rId467" Type="http://schemas.openxmlformats.org/officeDocument/2006/relationships/image" Target="../media/image849.png"/><Relationship Id="rId632" Type="http://schemas.openxmlformats.org/officeDocument/2006/relationships/customXml" Target="../ink/ink892.xml"/><Relationship Id="rId271" Type="http://schemas.openxmlformats.org/officeDocument/2006/relationships/image" Target="../media/image751.png"/><Relationship Id="rId674" Type="http://schemas.openxmlformats.org/officeDocument/2006/relationships/customXml" Target="../ink/ink913.xml"/><Relationship Id="rId24" Type="http://schemas.openxmlformats.org/officeDocument/2006/relationships/customXml" Target="../ink/ink588.xml"/><Relationship Id="rId66" Type="http://schemas.openxmlformats.org/officeDocument/2006/relationships/customXml" Target="../ink/ink609.xml"/><Relationship Id="rId131" Type="http://schemas.openxmlformats.org/officeDocument/2006/relationships/image" Target="../media/image681.png"/><Relationship Id="rId327" Type="http://schemas.openxmlformats.org/officeDocument/2006/relationships/image" Target="../media/image779.png"/><Relationship Id="rId369" Type="http://schemas.openxmlformats.org/officeDocument/2006/relationships/image" Target="../media/image800.png"/><Relationship Id="rId534" Type="http://schemas.openxmlformats.org/officeDocument/2006/relationships/customXml" Target="../ink/ink843.xml"/><Relationship Id="rId576" Type="http://schemas.openxmlformats.org/officeDocument/2006/relationships/customXml" Target="../ink/ink864.xml"/><Relationship Id="rId173" Type="http://schemas.openxmlformats.org/officeDocument/2006/relationships/image" Target="../media/image702.png"/><Relationship Id="rId229" Type="http://schemas.openxmlformats.org/officeDocument/2006/relationships/image" Target="../media/image730.png"/><Relationship Id="rId380" Type="http://schemas.openxmlformats.org/officeDocument/2006/relationships/customXml" Target="../ink/ink766.xml"/><Relationship Id="rId436" Type="http://schemas.openxmlformats.org/officeDocument/2006/relationships/customXml" Target="../ink/ink794.xml"/><Relationship Id="rId601" Type="http://schemas.openxmlformats.org/officeDocument/2006/relationships/image" Target="../media/image916.png"/><Relationship Id="rId643" Type="http://schemas.openxmlformats.org/officeDocument/2006/relationships/image" Target="../media/image937.png"/><Relationship Id="rId240" Type="http://schemas.openxmlformats.org/officeDocument/2006/relationships/customXml" Target="../ink/ink696.xml"/><Relationship Id="rId478" Type="http://schemas.openxmlformats.org/officeDocument/2006/relationships/customXml" Target="../ink/ink815.xml"/><Relationship Id="rId35" Type="http://schemas.openxmlformats.org/officeDocument/2006/relationships/image" Target="../media/image633.png"/><Relationship Id="rId77" Type="http://schemas.openxmlformats.org/officeDocument/2006/relationships/image" Target="../media/image654.png"/><Relationship Id="rId100" Type="http://schemas.openxmlformats.org/officeDocument/2006/relationships/customXml" Target="../ink/ink626.xml"/><Relationship Id="rId282" Type="http://schemas.openxmlformats.org/officeDocument/2006/relationships/customXml" Target="../ink/ink717.xml"/><Relationship Id="rId338" Type="http://schemas.openxmlformats.org/officeDocument/2006/relationships/customXml" Target="../ink/ink745.xml"/><Relationship Id="rId503" Type="http://schemas.openxmlformats.org/officeDocument/2006/relationships/image" Target="../media/image867.png"/><Relationship Id="rId545" Type="http://schemas.openxmlformats.org/officeDocument/2006/relationships/image" Target="../media/image888.png"/><Relationship Id="rId587" Type="http://schemas.openxmlformats.org/officeDocument/2006/relationships/image" Target="../media/image909.png"/><Relationship Id="rId8" Type="http://schemas.openxmlformats.org/officeDocument/2006/relationships/customXml" Target="../ink/ink580.xml"/><Relationship Id="rId142" Type="http://schemas.openxmlformats.org/officeDocument/2006/relationships/customXml" Target="../ink/ink647.xml"/><Relationship Id="rId184" Type="http://schemas.openxmlformats.org/officeDocument/2006/relationships/customXml" Target="../ink/ink668.xml"/><Relationship Id="rId391" Type="http://schemas.openxmlformats.org/officeDocument/2006/relationships/image" Target="../media/image811.png"/><Relationship Id="rId405" Type="http://schemas.openxmlformats.org/officeDocument/2006/relationships/image" Target="../media/image818.png"/><Relationship Id="rId447" Type="http://schemas.openxmlformats.org/officeDocument/2006/relationships/image" Target="../media/image839.png"/><Relationship Id="rId612" Type="http://schemas.openxmlformats.org/officeDocument/2006/relationships/customXml" Target="../ink/ink882.xml"/><Relationship Id="rId251" Type="http://schemas.openxmlformats.org/officeDocument/2006/relationships/image" Target="../media/image741.png"/><Relationship Id="rId489" Type="http://schemas.openxmlformats.org/officeDocument/2006/relationships/image" Target="../media/image860.png"/><Relationship Id="rId654" Type="http://schemas.openxmlformats.org/officeDocument/2006/relationships/customXml" Target="../ink/ink903.xml"/><Relationship Id="rId46" Type="http://schemas.openxmlformats.org/officeDocument/2006/relationships/customXml" Target="../ink/ink599.xml"/><Relationship Id="rId293" Type="http://schemas.openxmlformats.org/officeDocument/2006/relationships/image" Target="../media/image762.png"/><Relationship Id="rId307" Type="http://schemas.openxmlformats.org/officeDocument/2006/relationships/image" Target="../media/image769.png"/><Relationship Id="rId349" Type="http://schemas.openxmlformats.org/officeDocument/2006/relationships/image" Target="../media/image790.png"/><Relationship Id="rId514" Type="http://schemas.openxmlformats.org/officeDocument/2006/relationships/customXml" Target="../ink/ink833.xml"/><Relationship Id="rId556" Type="http://schemas.openxmlformats.org/officeDocument/2006/relationships/customXml" Target="../ink/ink854.xml"/><Relationship Id="rId88" Type="http://schemas.openxmlformats.org/officeDocument/2006/relationships/customXml" Target="../ink/ink620.xml"/><Relationship Id="rId111" Type="http://schemas.openxmlformats.org/officeDocument/2006/relationships/image" Target="../media/image671.png"/><Relationship Id="rId153" Type="http://schemas.openxmlformats.org/officeDocument/2006/relationships/image" Target="../media/image692.png"/><Relationship Id="rId195" Type="http://schemas.openxmlformats.org/officeDocument/2006/relationships/image" Target="../media/image713.png"/><Relationship Id="rId209" Type="http://schemas.openxmlformats.org/officeDocument/2006/relationships/image" Target="../media/image720.png"/><Relationship Id="rId360" Type="http://schemas.openxmlformats.org/officeDocument/2006/relationships/customXml" Target="../ink/ink756.xml"/><Relationship Id="rId416" Type="http://schemas.openxmlformats.org/officeDocument/2006/relationships/customXml" Target="../ink/ink784.xml"/><Relationship Id="rId598" Type="http://schemas.openxmlformats.org/officeDocument/2006/relationships/customXml" Target="../ink/ink875.xml"/><Relationship Id="rId220" Type="http://schemas.openxmlformats.org/officeDocument/2006/relationships/customXml" Target="../ink/ink686.xml"/><Relationship Id="rId458" Type="http://schemas.openxmlformats.org/officeDocument/2006/relationships/customXml" Target="../ink/ink805.xml"/><Relationship Id="rId623" Type="http://schemas.openxmlformats.org/officeDocument/2006/relationships/image" Target="../media/image927.png"/><Relationship Id="rId665" Type="http://schemas.openxmlformats.org/officeDocument/2006/relationships/image" Target="../media/image948.png"/><Relationship Id="rId15" Type="http://schemas.openxmlformats.org/officeDocument/2006/relationships/image" Target="../media/image623.png"/><Relationship Id="rId57" Type="http://schemas.openxmlformats.org/officeDocument/2006/relationships/image" Target="../media/image644.png"/><Relationship Id="rId262" Type="http://schemas.openxmlformats.org/officeDocument/2006/relationships/customXml" Target="../ink/ink707.xml"/><Relationship Id="rId318" Type="http://schemas.openxmlformats.org/officeDocument/2006/relationships/customXml" Target="../ink/ink735.xml"/><Relationship Id="rId525" Type="http://schemas.openxmlformats.org/officeDocument/2006/relationships/image" Target="../media/image878.png"/><Relationship Id="rId567" Type="http://schemas.openxmlformats.org/officeDocument/2006/relationships/image" Target="../media/image899.png"/><Relationship Id="rId99" Type="http://schemas.openxmlformats.org/officeDocument/2006/relationships/image" Target="../media/image665.png"/><Relationship Id="rId122" Type="http://schemas.openxmlformats.org/officeDocument/2006/relationships/customXml" Target="../ink/ink637.xml"/><Relationship Id="rId164" Type="http://schemas.openxmlformats.org/officeDocument/2006/relationships/customXml" Target="../ink/ink658.xml"/><Relationship Id="rId371" Type="http://schemas.openxmlformats.org/officeDocument/2006/relationships/image" Target="../media/image801.png"/><Relationship Id="rId427" Type="http://schemas.openxmlformats.org/officeDocument/2006/relationships/image" Target="../media/image829.png"/><Relationship Id="rId469" Type="http://schemas.openxmlformats.org/officeDocument/2006/relationships/image" Target="../media/image850.png"/><Relationship Id="rId634" Type="http://schemas.openxmlformats.org/officeDocument/2006/relationships/customXml" Target="../ink/ink893.xml"/><Relationship Id="rId676" Type="http://schemas.openxmlformats.org/officeDocument/2006/relationships/customXml" Target="../ink/ink914.xml"/><Relationship Id="rId26" Type="http://schemas.openxmlformats.org/officeDocument/2006/relationships/customXml" Target="../ink/ink589.xml"/><Relationship Id="rId231" Type="http://schemas.openxmlformats.org/officeDocument/2006/relationships/image" Target="../media/image731.png"/><Relationship Id="rId273" Type="http://schemas.openxmlformats.org/officeDocument/2006/relationships/image" Target="../media/image752.png"/><Relationship Id="rId329" Type="http://schemas.openxmlformats.org/officeDocument/2006/relationships/image" Target="../media/image780.png"/><Relationship Id="rId480" Type="http://schemas.openxmlformats.org/officeDocument/2006/relationships/customXml" Target="../ink/ink816.xml"/><Relationship Id="rId536" Type="http://schemas.openxmlformats.org/officeDocument/2006/relationships/customXml" Target="../ink/ink844.xml"/><Relationship Id="rId68" Type="http://schemas.openxmlformats.org/officeDocument/2006/relationships/customXml" Target="../ink/ink610.xml"/><Relationship Id="rId133" Type="http://schemas.openxmlformats.org/officeDocument/2006/relationships/image" Target="../media/image682.png"/><Relationship Id="rId175" Type="http://schemas.openxmlformats.org/officeDocument/2006/relationships/image" Target="../media/image703.png"/><Relationship Id="rId340" Type="http://schemas.openxmlformats.org/officeDocument/2006/relationships/customXml" Target="../ink/ink746.xml"/><Relationship Id="rId578" Type="http://schemas.openxmlformats.org/officeDocument/2006/relationships/customXml" Target="../ink/ink865.xml"/><Relationship Id="rId200" Type="http://schemas.openxmlformats.org/officeDocument/2006/relationships/customXml" Target="../ink/ink676.xml"/><Relationship Id="rId382" Type="http://schemas.openxmlformats.org/officeDocument/2006/relationships/customXml" Target="../ink/ink767.xml"/><Relationship Id="rId438" Type="http://schemas.openxmlformats.org/officeDocument/2006/relationships/customXml" Target="../ink/ink795.xml"/><Relationship Id="rId603" Type="http://schemas.openxmlformats.org/officeDocument/2006/relationships/image" Target="../media/image917.png"/><Relationship Id="rId645" Type="http://schemas.openxmlformats.org/officeDocument/2006/relationships/image" Target="../media/image938.png"/><Relationship Id="rId242" Type="http://schemas.openxmlformats.org/officeDocument/2006/relationships/customXml" Target="../ink/ink697.xml"/><Relationship Id="rId284" Type="http://schemas.openxmlformats.org/officeDocument/2006/relationships/customXml" Target="../ink/ink718.xml"/><Relationship Id="rId491" Type="http://schemas.openxmlformats.org/officeDocument/2006/relationships/image" Target="../media/image861.png"/><Relationship Id="rId505" Type="http://schemas.openxmlformats.org/officeDocument/2006/relationships/image" Target="../media/image868.png"/><Relationship Id="rId37" Type="http://schemas.openxmlformats.org/officeDocument/2006/relationships/image" Target="../media/image634.png"/><Relationship Id="rId79" Type="http://schemas.openxmlformats.org/officeDocument/2006/relationships/image" Target="../media/image655.png"/><Relationship Id="rId102" Type="http://schemas.openxmlformats.org/officeDocument/2006/relationships/customXml" Target="../ink/ink627.xml"/><Relationship Id="rId144" Type="http://schemas.openxmlformats.org/officeDocument/2006/relationships/customXml" Target="../ink/ink648.xml"/><Relationship Id="rId547" Type="http://schemas.openxmlformats.org/officeDocument/2006/relationships/image" Target="../media/image889.png"/><Relationship Id="rId589" Type="http://schemas.openxmlformats.org/officeDocument/2006/relationships/image" Target="../media/image910.png"/><Relationship Id="rId90" Type="http://schemas.openxmlformats.org/officeDocument/2006/relationships/customXml" Target="../ink/ink621.xml"/><Relationship Id="rId186" Type="http://schemas.openxmlformats.org/officeDocument/2006/relationships/customXml" Target="../ink/ink669.xml"/><Relationship Id="rId351" Type="http://schemas.openxmlformats.org/officeDocument/2006/relationships/image" Target="../media/image791.png"/><Relationship Id="rId393" Type="http://schemas.openxmlformats.org/officeDocument/2006/relationships/image" Target="../media/image812.png"/><Relationship Id="rId407" Type="http://schemas.openxmlformats.org/officeDocument/2006/relationships/image" Target="../media/image819.png"/><Relationship Id="rId449" Type="http://schemas.openxmlformats.org/officeDocument/2006/relationships/image" Target="../media/image840.png"/><Relationship Id="rId614" Type="http://schemas.openxmlformats.org/officeDocument/2006/relationships/customXml" Target="../ink/ink883.xml"/><Relationship Id="rId656" Type="http://schemas.openxmlformats.org/officeDocument/2006/relationships/customXml" Target="../ink/ink904.xml"/><Relationship Id="rId211" Type="http://schemas.openxmlformats.org/officeDocument/2006/relationships/image" Target="../media/image721.png"/><Relationship Id="rId253" Type="http://schemas.openxmlformats.org/officeDocument/2006/relationships/image" Target="../media/image742.png"/><Relationship Id="rId295" Type="http://schemas.openxmlformats.org/officeDocument/2006/relationships/image" Target="../media/image763.png"/><Relationship Id="rId309" Type="http://schemas.openxmlformats.org/officeDocument/2006/relationships/image" Target="../media/image770.png"/><Relationship Id="rId460" Type="http://schemas.openxmlformats.org/officeDocument/2006/relationships/customXml" Target="../ink/ink806.xml"/><Relationship Id="rId516" Type="http://schemas.openxmlformats.org/officeDocument/2006/relationships/customXml" Target="../ink/ink834.xml"/><Relationship Id="rId48" Type="http://schemas.openxmlformats.org/officeDocument/2006/relationships/customXml" Target="../ink/ink600.xml"/><Relationship Id="rId113" Type="http://schemas.openxmlformats.org/officeDocument/2006/relationships/image" Target="../media/image672.png"/><Relationship Id="rId320" Type="http://schemas.openxmlformats.org/officeDocument/2006/relationships/customXml" Target="../ink/ink736.xml"/><Relationship Id="rId558" Type="http://schemas.openxmlformats.org/officeDocument/2006/relationships/customXml" Target="../ink/ink855.xml"/><Relationship Id="rId155" Type="http://schemas.openxmlformats.org/officeDocument/2006/relationships/image" Target="../media/image693.png"/><Relationship Id="rId197" Type="http://schemas.openxmlformats.org/officeDocument/2006/relationships/image" Target="../media/image714.png"/><Relationship Id="rId362" Type="http://schemas.openxmlformats.org/officeDocument/2006/relationships/customXml" Target="../ink/ink757.xml"/><Relationship Id="rId418" Type="http://schemas.openxmlformats.org/officeDocument/2006/relationships/customXml" Target="../ink/ink785.xml"/><Relationship Id="rId625" Type="http://schemas.openxmlformats.org/officeDocument/2006/relationships/image" Target="../media/image928.png"/><Relationship Id="rId222" Type="http://schemas.openxmlformats.org/officeDocument/2006/relationships/customXml" Target="../ink/ink687.xml"/><Relationship Id="rId264" Type="http://schemas.openxmlformats.org/officeDocument/2006/relationships/customXml" Target="../ink/ink708.xml"/><Relationship Id="rId471" Type="http://schemas.openxmlformats.org/officeDocument/2006/relationships/image" Target="../media/image851.png"/><Relationship Id="rId667" Type="http://schemas.openxmlformats.org/officeDocument/2006/relationships/image" Target="../media/image949.png"/><Relationship Id="rId17" Type="http://schemas.openxmlformats.org/officeDocument/2006/relationships/image" Target="../media/image624.png"/><Relationship Id="rId59" Type="http://schemas.openxmlformats.org/officeDocument/2006/relationships/image" Target="../media/image645.png"/><Relationship Id="rId124" Type="http://schemas.openxmlformats.org/officeDocument/2006/relationships/customXml" Target="../ink/ink638.xml"/><Relationship Id="rId527" Type="http://schemas.openxmlformats.org/officeDocument/2006/relationships/image" Target="../media/image879.png"/><Relationship Id="rId569" Type="http://schemas.openxmlformats.org/officeDocument/2006/relationships/image" Target="../media/image900.png"/><Relationship Id="rId70" Type="http://schemas.openxmlformats.org/officeDocument/2006/relationships/customXml" Target="../ink/ink611.xml"/><Relationship Id="rId166" Type="http://schemas.openxmlformats.org/officeDocument/2006/relationships/customXml" Target="../ink/ink659.xml"/><Relationship Id="rId331" Type="http://schemas.openxmlformats.org/officeDocument/2006/relationships/image" Target="../media/image781.png"/><Relationship Id="rId373" Type="http://schemas.openxmlformats.org/officeDocument/2006/relationships/image" Target="../media/image802.png"/><Relationship Id="rId429" Type="http://schemas.openxmlformats.org/officeDocument/2006/relationships/image" Target="../media/image830.png"/><Relationship Id="rId580" Type="http://schemas.openxmlformats.org/officeDocument/2006/relationships/customXml" Target="../ink/ink866.xml"/><Relationship Id="rId636" Type="http://schemas.openxmlformats.org/officeDocument/2006/relationships/customXml" Target="../ink/ink894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732.png"/><Relationship Id="rId440" Type="http://schemas.openxmlformats.org/officeDocument/2006/relationships/customXml" Target="../ink/ink796.xml"/><Relationship Id="rId678" Type="http://schemas.openxmlformats.org/officeDocument/2006/relationships/customXml" Target="../ink/ink915.xml"/><Relationship Id="rId28" Type="http://schemas.openxmlformats.org/officeDocument/2006/relationships/customXml" Target="../ink/ink590.xml"/><Relationship Id="rId275" Type="http://schemas.openxmlformats.org/officeDocument/2006/relationships/image" Target="../media/image753.png"/><Relationship Id="rId300" Type="http://schemas.openxmlformats.org/officeDocument/2006/relationships/customXml" Target="../ink/ink726.xml"/><Relationship Id="rId482" Type="http://schemas.openxmlformats.org/officeDocument/2006/relationships/customXml" Target="../ink/ink817.xml"/><Relationship Id="rId538" Type="http://schemas.openxmlformats.org/officeDocument/2006/relationships/customXml" Target="../ink/ink845.xml"/><Relationship Id="rId81" Type="http://schemas.openxmlformats.org/officeDocument/2006/relationships/image" Target="../media/image656.png"/><Relationship Id="rId135" Type="http://schemas.openxmlformats.org/officeDocument/2006/relationships/image" Target="../media/image683.png"/><Relationship Id="rId177" Type="http://schemas.openxmlformats.org/officeDocument/2006/relationships/image" Target="../media/image704.png"/><Relationship Id="rId342" Type="http://schemas.openxmlformats.org/officeDocument/2006/relationships/customXml" Target="../ink/ink747.xml"/><Relationship Id="rId384" Type="http://schemas.openxmlformats.org/officeDocument/2006/relationships/customXml" Target="../ink/ink768.xml"/><Relationship Id="rId591" Type="http://schemas.openxmlformats.org/officeDocument/2006/relationships/image" Target="../media/image911.png"/><Relationship Id="rId605" Type="http://schemas.openxmlformats.org/officeDocument/2006/relationships/image" Target="../media/image918.png"/><Relationship Id="rId202" Type="http://schemas.openxmlformats.org/officeDocument/2006/relationships/customXml" Target="../ink/ink677.xml"/><Relationship Id="rId244" Type="http://schemas.openxmlformats.org/officeDocument/2006/relationships/customXml" Target="../ink/ink698.xml"/><Relationship Id="rId647" Type="http://schemas.openxmlformats.org/officeDocument/2006/relationships/image" Target="../media/image939.png"/><Relationship Id="rId39" Type="http://schemas.openxmlformats.org/officeDocument/2006/relationships/image" Target="../media/image635.png"/><Relationship Id="rId286" Type="http://schemas.openxmlformats.org/officeDocument/2006/relationships/customXml" Target="../ink/ink719.xml"/><Relationship Id="rId451" Type="http://schemas.openxmlformats.org/officeDocument/2006/relationships/image" Target="../media/image841.png"/><Relationship Id="rId493" Type="http://schemas.openxmlformats.org/officeDocument/2006/relationships/image" Target="../media/image862.png"/><Relationship Id="rId507" Type="http://schemas.openxmlformats.org/officeDocument/2006/relationships/image" Target="../media/image869.png"/><Relationship Id="rId549" Type="http://schemas.openxmlformats.org/officeDocument/2006/relationships/image" Target="../media/image890.png"/><Relationship Id="rId50" Type="http://schemas.openxmlformats.org/officeDocument/2006/relationships/customXml" Target="../ink/ink601.xml"/><Relationship Id="rId104" Type="http://schemas.openxmlformats.org/officeDocument/2006/relationships/customXml" Target="../ink/ink628.xml"/><Relationship Id="rId146" Type="http://schemas.openxmlformats.org/officeDocument/2006/relationships/customXml" Target="../ink/ink649.xml"/><Relationship Id="rId188" Type="http://schemas.openxmlformats.org/officeDocument/2006/relationships/customXml" Target="../ink/ink670.xml"/><Relationship Id="rId311" Type="http://schemas.openxmlformats.org/officeDocument/2006/relationships/image" Target="../media/image771.png"/><Relationship Id="rId353" Type="http://schemas.openxmlformats.org/officeDocument/2006/relationships/image" Target="../media/image792.png"/><Relationship Id="rId395" Type="http://schemas.openxmlformats.org/officeDocument/2006/relationships/image" Target="../media/image813.png"/><Relationship Id="rId409" Type="http://schemas.openxmlformats.org/officeDocument/2006/relationships/image" Target="../media/image820.png"/><Relationship Id="rId560" Type="http://schemas.openxmlformats.org/officeDocument/2006/relationships/customXml" Target="../ink/ink856.xml"/><Relationship Id="rId92" Type="http://schemas.openxmlformats.org/officeDocument/2006/relationships/customXml" Target="../ink/ink622.xml"/><Relationship Id="rId213" Type="http://schemas.openxmlformats.org/officeDocument/2006/relationships/image" Target="../media/image722.png"/><Relationship Id="rId420" Type="http://schemas.openxmlformats.org/officeDocument/2006/relationships/customXml" Target="../ink/ink786.xml"/><Relationship Id="rId616" Type="http://schemas.openxmlformats.org/officeDocument/2006/relationships/customXml" Target="../ink/ink884.xml"/><Relationship Id="rId658" Type="http://schemas.openxmlformats.org/officeDocument/2006/relationships/customXml" Target="../ink/ink905.xml"/><Relationship Id="rId255" Type="http://schemas.openxmlformats.org/officeDocument/2006/relationships/image" Target="../media/image743.png"/><Relationship Id="rId297" Type="http://schemas.openxmlformats.org/officeDocument/2006/relationships/image" Target="../media/image764.png"/><Relationship Id="rId462" Type="http://schemas.openxmlformats.org/officeDocument/2006/relationships/customXml" Target="../ink/ink807.xml"/><Relationship Id="rId518" Type="http://schemas.openxmlformats.org/officeDocument/2006/relationships/customXml" Target="../ink/ink835.xml"/><Relationship Id="rId115" Type="http://schemas.openxmlformats.org/officeDocument/2006/relationships/image" Target="../media/image673.png"/><Relationship Id="rId157" Type="http://schemas.openxmlformats.org/officeDocument/2006/relationships/image" Target="../media/image694.png"/><Relationship Id="rId322" Type="http://schemas.openxmlformats.org/officeDocument/2006/relationships/customXml" Target="../ink/ink737.xml"/><Relationship Id="rId364" Type="http://schemas.openxmlformats.org/officeDocument/2006/relationships/customXml" Target="../ink/ink758.xml"/><Relationship Id="rId61" Type="http://schemas.openxmlformats.org/officeDocument/2006/relationships/image" Target="../media/image646.png"/><Relationship Id="rId199" Type="http://schemas.openxmlformats.org/officeDocument/2006/relationships/image" Target="../media/image715.png"/><Relationship Id="rId571" Type="http://schemas.openxmlformats.org/officeDocument/2006/relationships/image" Target="../media/image901.png"/><Relationship Id="rId627" Type="http://schemas.openxmlformats.org/officeDocument/2006/relationships/image" Target="../media/image929.png"/><Relationship Id="rId669" Type="http://schemas.openxmlformats.org/officeDocument/2006/relationships/image" Target="../media/image950.png"/><Relationship Id="rId19" Type="http://schemas.openxmlformats.org/officeDocument/2006/relationships/image" Target="../media/image625.png"/><Relationship Id="rId224" Type="http://schemas.openxmlformats.org/officeDocument/2006/relationships/customXml" Target="../ink/ink688.xml"/><Relationship Id="rId266" Type="http://schemas.openxmlformats.org/officeDocument/2006/relationships/customXml" Target="../ink/ink709.xml"/><Relationship Id="rId431" Type="http://schemas.openxmlformats.org/officeDocument/2006/relationships/image" Target="../media/image831.png"/><Relationship Id="rId473" Type="http://schemas.openxmlformats.org/officeDocument/2006/relationships/image" Target="../media/image852.png"/><Relationship Id="rId529" Type="http://schemas.openxmlformats.org/officeDocument/2006/relationships/image" Target="../media/image880.png"/><Relationship Id="rId30" Type="http://schemas.openxmlformats.org/officeDocument/2006/relationships/customXml" Target="../ink/ink591.xml"/><Relationship Id="rId126" Type="http://schemas.openxmlformats.org/officeDocument/2006/relationships/customXml" Target="../ink/ink639.xml"/><Relationship Id="rId168" Type="http://schemas.openxmlformats.org/officeDocument/2006/relationships/customXml" Target="../ink/ink660.xml"/><Relationship Id="rId333" Type="http://schemas.openxmlformats.org/officeDocument/2006/relationships/image" Target="../media/image782.png"/><Relationship Id="rId540" Type="http://schemas.openxmlformats.org/officeDocument/2006/relationships/customXml" Target="../ink/ink846.xml"/><Relationship Id="rId72" Type="http://schemas.openxmlformats.org/officeDocument/2006/relationships/customXml" Target="../ink/ink612.xml"/><Relationship Id="rId375" Type="http://schemas.openxmlformats.org/officeDocument/2006/relationships/image" Target="../media/image803.png"/><Relationship Id="rId582" Type="http://schemas.openxmlformats.org/officeDocument/2006/relationships/customXml" Target="../ink/ink867.xml"/><Relationship Id="rId638" Type="http://schemas.openxmlformats.org/officeDocument/2006/relationships/customXml" Target="../ink/ink895.xml"/><Relationship Id="rId235" Type="http://schemas.openxmlformats.org/officeDocument/2006/relationships/image" Target="../media/image733.png"/><Relationship Id="rId277" Type="http://schemas.openxmlformats.org/officeDocument/2006/relationships/image" Target="../media/image754.png"/><Relationship Id="rId400" Type="http://schemas.openxmlformats.org/officeDocument/2006/relationships/customXml" Target="../ink/ink776.xml"/><Relationship Id="rId442" Type="http://schemas.openxmlformats.org/officeDocument/2006/relationships/customXml" Target="../ink/ink797.xml"/><Relationship Id="rId484" Type="http://schemas.openxmlformats.org/officeDocument/2006/relationships/customXml" Target="../ink/ink818.xml"/><Relationship Id="rId137" Type="http://schemas.openxmlformats.org/officeDocument/2006/relationships/image" Target="../media/image684.png"/><Relationship Id="rId302" Type="http://schemas.openxmlformats.org/officeDocument/2006/relationships/customXml" Target="../ink/ink727.xml"/><Relationship Id="rId344" Type="http://schemas.openxmlformats.org/officeDocument/2006/relationships/customXml" Target="../ink/ink748.xml"/><Relationship Id="rId41" Type="http://schemas.openxmlformats.org/officeDocument/2006/relationships/image" Target="../media/image636.png"/><Relationship Id="rId83" Type="http://schemas.openxmlformats.org/officeDocument/2006/relationships/image" Target="../media/image657.png"/><Relationship Id="rId179" Type="http://schemas.openxmlformats.org/officeDocument/2006/relationships/image" Target="../media/image705.png"/><Relationship Id="rId386" Type="http://schemas.openxmlformats.org/officeDocument/2006/relationships/customXml" Target="../ink/ink769.xml"/><Relationship Id="rId551" Type="http://schemas.openxmlformats.org/officeDocument/2006/relationships/image" Target="../media/image891.png"/><Relationship Id="rId593" Type="http://schemas.openxmlformats.org/officeDocument/2006/relationships/image" Target="../media/image912.png"/><Relationship Id="rId607" Type="http://schemas.openxmlformats.org/officeDocument/2006/relationships/image" Target="../media/image919.png"/><Relationship Id="rId649" Type="http://schemas.openxmlformats.org/officeDocument/2006/relationships/image" Target="../media/image940.png"/><Relationship Id="rId190" Type="http://schemas.openxmlformats.org/officeDocument/2006/relationships/customXml" Target="../ink/ink671.xml"/><Relationship Id="rId204" Type="http://schemas.openxmlformats.org/officeDocument/2006/relationships/customXml" Target="../ink/ink678.xml"/><Relationship Id="rId246" Type="http://schemas.openxmlformats.org/officeDocument/2006/relationships/customXml" Target="../ink/ink699.xml"/><Relationship Id="rId288" Type="http://schemas.openxmlformats.org/officeDocument/2006/relationships/customXml" Target="../ink/ink720.xml"/><Relationship Id="rId411" Type="http://schemas.openxmlformats.org/officeDocument/2006/relationships/image" Target="../media/image821.png"/><Relationship Id="rId453" Type="http://schemas.openxmlformats.org/officeDocument/2006/relationships/image" Target="../media/image842.png"/><Relationship Id="rId509" Type="http://schemas.openxmlformats.org/officeDocument/2006/relationships/image" Target="../media/image870.png"/><Relationship Id="rId660" Type="http://schemas.openxmlformats.org/officeDocument/2006/relationships/customXml" Target="../ink/ink906.xml"/><Relationship Id="rId106" Type="http://schemas.openxmlformats.org/officeDocument/2006/relationships/customXml" Target="../ink/ink629.xml"/><Relationship Id="rId313" Type="http://schemas.openxmlformats.org/officeDocument/2006/relationships/image" Target="../media/image772.png"/><Relationship Id="rId495" Type="http://schemas.openxmlformats.org/officeDocument/2006/relationships/image" Target="../media/image863.png"/><Relationship Id="rId10" Type="http://schemas.openxmlformats.org/officeDocument/2006/relationships/customXml" Target="../ink/ink581.xml"/><Relationship Id="rId52" Type="http://schemas.openxmlformats.org/officeDocument/2006/relationships/customXml" Target="../ink/ink602.xml"/><Relationship Id="rId94" Type="http://schemas.openxmlformats.org/officeDocument/2006/relationships/customXml" Target="../ink/ink623.xml"/><Relationship Id="rId148" Type="http://schemas.openxmlformats.org/officeDocument/2006/relationships/customXml" Target="../ink/ink650.xml"/><Relationship Id="rId355" Type="http://schemas.openxmlformats.org/officeDocument/2006/relationships/image" Target="../media/image793.png"/><Relationship Id="rId397" Type="http://schemas.openxmlformats.org/officeDocument/2006/relationships/image" Target="../media/image814.png"/><Relationship Id="rId520" Type="http://schemas.openxmlformats.org/officeDocument/2006/relationships/customXml" Target="../ink/ink836.xml"/><Relationship Id="rId562" Type="http://schemas.openxmlformats.org/officeDocument/2006/relationships/customXml" Target="../ink/ink857.xml"/><Relationship Id="rId618" Type="http://schemas.openxmlformats.org/officeDocument/2006/relationships/customXml" Target="../ink/ink885.xml"/><Relationship Id="rId215" Type="http://schemas.openxmlformats.org/officeDocument/2006/relationships/image" Target="../media/image723.png"/><Relationship Id="rId257" Type="http://schemas.openxmlformats.org/officeDocument/2006/relationships/image" Target="../media/image744.png"/><Relationship Id="rId422" Type="http://schemas.openxmlformats.org/officeDocument/2006/relationships/customXml" Target="../ink/ink787.xml"/><Relationship Id="rId464" Type="http://schemas.openxmlformats.org/officeDocument/2006/relationships/customXml" Target="../ink/ink808.xml"/><Relationship Id="rId299" Type="http://schemas.openxmlformats.org/officeDocument/2006/relationships/image" Target="../media/image765.png"/><Relationship Id="rId63" Type="http://schemas.openxmlformats.org/officeDocument/2006/relationships/image" Target="../media/image647.png"/><Relationship Id="rId159" Type="http://schemas.openxmlformats.org/officeDocument/2006/relationships/image" Target="../media/image695.png"/><Relationship Id="rId366" Type="http://schemas.openxmlformats.org/officeDocument/2006/relationships/customXml" Target="../ink/ink759.xml"/><Relationship Id="rId573" Type="http://schemas.openxmlformats.org/officeDocument/2006/relationships/image" Target="../media/image902.png"/><Relationship Id="rId226" Type="http://schemas.openxmlformats.org/officeDocument/2006/relationships/customXml" Target="../ink/ink689.xml"/><Relationship Id="rId433" Type="http://schemas.openxmlformats.org/officeDocument/2006/relationships/image" Target="../media/image832.png"/><Relationship Id="rId640" Type="http://schemas.openxmlformats.org/officeDocument/2006/relationships/customXml" Target="../ink/ink896.xml"/><Relationship Id="rId74" Type="http://schemas.openxmlformats.org/officeDocument/2006/relationships/customXml" Target="../ink/ink613.xml"/><Relationship Id="rId377" Type="http://schemas.openxmlformats.org/officeDocument/2006/relationships/image" Target="../media/image804.png"/><Relationship Id="rId500" Type="http://schemas.openxmlformats.org/officeDocument/2006/relationships/customXml" Target="../ink/ink826.xml"/><Relationship Id="rId584" Type="http://schemas.openxmlformats.org/officeDocument/2006/relationships/customXml" Target="../ink/ink868.xml"/><Relationship Id="rId5" Type="http://schemas.openxmlformats.org/officeDocument/2006/relationships/image" Target="../media/image618.png"/><Relationship Id="rId237" Type="http://schemas.openxmlformats.org/officeDocument/2006/relationships/image" Target="../media/image734.png"/><Relationship Id="rId444" Type="http://schemas.openxmlformats.org/officeDocument/2006/relationships/customXml" Target="../ink/ink798.xml"/><Relationship Id="rId651" Type="http://schemas.openxmlformats.org/officeDocument/2006/relationships/image" Target="../media/image941.png"/><Relationship Id="rId290" Type="http://schemas.openxmlformats.org/officeDocument/2006/relationships/customXml" Target="../ink/ink721.xml"/><Relationship Id="rId304" Type="http://schemas.openxmlformats.org/officeDocument/2006/relationships/customXml" Target="../ink/ink728.xml"/><Relationship Id="rId388" Type="http://schemas.openxmlformats.org/officeDocument/2006/relationships/customXml" Target="../ink/ink770.xml"/><Relationship Id="rId511" Type="http://schemas.openxmlformats.org/officeDocument/2006/relationships/image" Target="../media/image871.png"/><Relationship Id="rId609" Type="http://schemas.openxmlformats.org/officeDocument/2006/relationships/image" Target="../media/image920.png"/><Relationship Id="rId85" Type="http://schemas.openxmlformats.org/officeDocument/2006/relationships/image" Target="../media/image658.png"/><Relationship Id="rId150" Type="http://schemas.openxmlformats.org/officeDocument/2006/relationships/customXml" Target="../ink/ink651.xml"/><Relationship Id="rId595" Type="http://schemas.openxmlformats.org/officeDocument/2006/relationships/image" Target="../media/image913.png"/><Relationship Id="rId248" Type="http://schemas.openxmlformats.org/officeDocument/2006/relationships/customXml" Target="../ink/ink700.xml"/><Relationship Id="rId455" Type="http://schemas.openxmlformats.org/officeDocument/2006/relationships/image" Target="../media/image843.png"/><Relationship Id="rId662" Type="http://schemas.openxmlformats.org/officeDocument/2006/relationships/customXml" Target="../ink/ink907.xml"/><Relationship Id="rId12" Type="http://schemas.openxmlformats.org/officeDocument/2006/relationships/customXml" Target="../ink/ink582.xml"/><Relationship Id="rId108" Type="http://schemas.openxmlformats.org/officeDocument/2006/relationships/customXml" Target="../ink/ink630.xml"/><Relationship Id="rId315" Type="http://schemas.openxmlformats.org/officeDocument/2006/relationships/image" Target="../media/image773.png"/><Relationship Id="rId522" Type="http://schemas.openxmlformats.org/officeDocument/2006/relationships/customXml" Target="../ink/ink837.xml"/><Relationship Id="rId96" Type="http://schemas.openxmlformats.org/officeDocument/2006/relationships/customXml" Target="../ink/ink624.xml"/><Relationship Id="rId161" Type="http://schemas.openxmlformats.org/officeDocument/2006/relationships/image" Target="../media/image696.png"/><Relationship Id="rId399" Type="http://schemas.openxmlformats.org/officeDocument/2006/relationships/image" Target="../media/image815.png"/><Relationship Id="rId259" Type="http://schemas.openxmlformats.org/officeDocument/2006/relationships/image" Target="../media/image745.png"/><Relationship Id="rId466" Type="http://schemas.openxmlformats.org/officeDocument/2006/relationships/customXml" Target="../ink/ink809.xml"/><Relationship Id="rId673" Type="http://schemas.openxmlformats.org/officeDocument/2006/relationships/image" Target="../media/image952.png"/><Relationship Id="rId23" Type="http://schemas.openxmlformats.org/officeDocument/2006/relationships/image" Target="../media/image627.png"/><Relationship Id="rId119" Type="http://schemas.openxmlformats.org/officeDocument/2006/relationships/image" Target="../media/image675.png"/><Relationship Id="rId326" Type="http://schemas.openxmlformats.org/officeDocument/2006/relationships/customXml" Target="../ink/ink739.xml"/><Relationship Id="rId533" Type="http://schemas.openxmlformats.org/officeDocument/2006/relationships/image" Target="../media/image882.png"/><Relationship Id="rId172" Type="http://schemas.openxmlformats.org/officeDocument/2006/relationships/customXml" Target="../ink/ink662.xml"/><Relationship Id="rId477" Type="http://schemas.openxmlformats.org/officeDocument/2006/relationships/image" Target="../media/image854.png"/><Relationship Id="rId600" Type="http://schemas.openxmlformats.org/officeDocument/2006/relationships/customXml" Target="../ink/ink876.xml"/><Relationship Id="rId337" Type="http://schemas.openxmlformats.org/officeDocument/2006/relationships/image" Target="../media/image784.png"/><Relationship Id="rId34" Type="http://schemas.openxmlformats.org/officeDocument/2006/relationships/customXml" Target="../ink/ink593.xml"/><Relationship Id="rId544" Type="http://schemas.openxmlformats.org/officeDocument/2006/relationships/customXml" Target="../ink/ink848.xml"/><Relationship Id="rId183" Type="http://schemas.openxmlformats.org/officeDocument/2006/relationships/image" Target="../media/image707.png"/><Relationship Id="rId390" Type="http://schemas.openxmlformats.org/officeDocument/2006/relationships/customXml" Target="../ink/ink771.xml"/><Relationship Id="rId404" Type="http://schemas.openxmlformats.org/officeDocument/2006/relationships/customXml" Target="../ink/ink778.xml"/><Relationship Id="rId611" Type="http://schemas.openxmlformats.org/officeDocument/2006/relationships/image" Target="../media/image921.png"/><Relationship Id="rId250" Type="http://schemas.openxmlformats.org/officeDocument/2006/relationships/customXml" Target="../ink/ink701.xml"/><Relationship Id="rId488" Type="http://schemas.openxmlformats.org/officeDocument/2006/relationships/customXml" Target="../ink/ink820.xml"/><Relationship Id="rId45" Type="http://schemas.openxmlformats.org/officeDocument/2006/relationships/image" Target="../media/image638.png"/><Relationship Id="rId110" Type="http://schemas.openxmlformats.org/officeDocument/2006/relationships/customXml" Target="../ink/ink631.xml"/><Relationship Id="rId348" Type="http://schemas.openxmlformats.org/officeDocument/2006/relationships/customXml" Target="../ink/ink750.xml"/><Relationship Id="rId555" Type="http://schemas.openxmlformats.org/officeDocument/2006/relationships/image" Target="../media/image893.png"/><Relationship Id="rId194" Type="http://schemas.openxmlformats.org/officeDocument/2006/relationships/customXml" Target="../ink/ink673.xml"/><Relationship Id="rId208" Type="http://schemas.openxmlformats.org/officeDocument/2006/relationships/customXml" Target="../ink/ink680.xml"/><Relationship Id="rId415" Type="http://schemas.openxmlformats.org/officeDocument/2006/relationships/image" Target="../media/image823.png"/><Relationship Id="rId622" Type="http://schemas.openxmlformats.org/officeDocument/2006/relationships/customXml" Target="../ink/ink887.xml"/><Relationship Id="rId261" Type="http://schemas.openxmlformats.org/officeDocument/2006/relationships/image" Target="../media/image746.png"/><Relationship Id="rId499" Type="http://schemas.openxmlformats.org/officeDocument/2006/relationships/image" Target="../media/image865.png"/><Relationship Id="rId56" Type="http://schemas.openxmlformats.org/officeDocument/2006/relationships/customXml" Target="../ink/ink604.xml"/><Relationship Id="rId359" Type="http://schemas.openxmlformats.org/officeDocument/2006/relationships/image" Target="../media/image795.png"/><Relationship Id="rId566" Type="http://schemas.openxmlformats.org/officeDocument/2006/relationships/customXml" Target="../ink/ink859.xml"/><Relationship Id="rId121" Type="http://schemas.openxmlformats.org/officeDocument/2006/relationships/image" Target="../media/image676.png"/><Relationship Id="rId219" Type="http://schemas.openxmlformats.org/officeDocument/2006/relationships/image" Target="../media/image725.png"/><Relationship Id="rId426" Type="http://schemas.openxmlformats.org/officeDocument/2006/relationships/customXml" Target="../ink/ink789.xml"/><Relationship Id="rId633" Type="http://schemas.openxmlformats.org/officeDocument/2006/relationships/image" Target="../media/image932.png"/><Relationship Id="rId67" Type="http://schemas.openxmlformats.org/officeDocument/2006/relationships/image" Target="../media/image649.png"/><Relationship Id="rId272" Type="http://schemas.openxmlformats.org/officeDocument/2006/relationships/customXml" Target="../ink/ink712.xml"/><Relationship Id="rId577" Type="http://schemas.openxmlformats.org/officeDocument/2006/relationships/image" Target="../media/image904.png"/><Relationship Id="rId132" Type="http://schemas.openxmlformats.org/officeDocument/2006/relationships/customXml" Target="../ink/ink642.xml"/><Relationship Id="rId437" Type="http://schemas.openxmlformats.org/officeDocument/2006/relationships/image" Target="../media/image834.png"/><Relationship Id="rId644" Type="http://schemas.openxmlformats.org/officeDocument/2006/relationships/customXml" Target="../ink/ink898.xml"/><Relationship Id="rId283" Type="http://schemas.openxmlformats.org/officeDocument/2006/relationships/image" Target="../media/image757.png"/><Relationship Id="rId490" Type="http://schemas.openxmlformats.org/officeDocument/2006/relationships/customXml" Target="../ink/ink821.xml"/><Relationship Id="rId504" Type="http://schemas.openxmlformats.org/officeDocument/2006/relationships/customXml" Target="../ink/ink828.xml"/><Relationship Id="rId78" Type="http://schemas.openxmlformats.org/officeDocument/2006/relationships/customXml" Target="../ink/ink615.xml"/><Relationship Id="rId143" Type="http://schemas.openxmlformats.org/officeDocument/2006/relationships/image" Target="../media/image687.png"/><Relationship Id="rId350" Type="http://schemas.openxmlformats.org/officeDocument/2006/relationships/customXml" Target="../ink/ink751.xml"/><Relationship Id="rId588" Type="http://schemas.openxmlformats.org/officeDocument/2006/relationships/customXml" Target="../ink/ink870.xml"/><Relationship Id="rId9" Type="http://schemas.openxmlformats.org/officeDocument/2006/relationships/image" Target="../media/image620.png"/><Relationship Id="rId210" Type="http://schemas.openxmlformats.org/officeDocument/2006/relationships/customXml" Target="../ink/ink681.xml"/><Relationship Id="rId448" Type="http://schemas.openxmlformats.org/officeDocument/2006/relationships/customXml" Target="../ink/ink800.xml"/><Relationship Id="rId655" Type="http://schemas.openxmlformats.org/officeDocument/2006/relationships/image" Target="../media/image943.png"/><Relationship Id="rId294" Type="http://schemas.openxmlformats.org/officeDocument/2006/relationships/customXml" Target="../ink/ink723.xml"/><Relationship Id="rId308" Type="http://schemas.openxmlformats.org/officeDocument/2006/relationships/customXml" Target="../ink/ink730.xml"/><Relationship Id="rId515" Type="http://schemas.openxmlformats.org/officeDocument/2006/relationships/image" Target="../media/image873.png"/><Relationship Id="rId89" Type="http://schemas.openxmlformats.org/officeDocument/2006/relationships/image" Target="../media/image660.png"/><Relationship Id="rId154" Type="http://schemas.openxmlformats.org/officeDocument/2006/relationships/customXml" Target="../ink/ink653.xml"/><Relationship Id="rId361" Type="http://schemas.openxmlformats.org/officeDocument/2006/relationships/image" Target="../media/image796.png"/><Relationship Id="rId599" Type="http://schemas.openxmlformats.org/officeDocument/2006/relationships/image" Target="../media/image915.png"/><Relationship Id="rId459" Type="http://schemas.openxmlformats.org/officeDocument/2006/relationships/image" Target="../media/image845.png"/><Relationship Id="rId666" Type="http://schemas.openxmlformats.org/officeDocument/2006/relationships/customXml" Target="../ink/ink909.xml"/><Relationship Id="rId16" Type="http://schemas.openxmlformats.org/officeDocument/2006/relationships/customXml" Target="../ink/ink584.xml"/><Relationship Id="rId221" Type="http://schemas.openxmlformats.org/officeDocument/2006/relationships/image" Target="../media/image726.png"/><Relationship Id="rId319" Type="http://schemas.openxmlformats.org/officeDocument/2006/relationships/image" Target="../media/image775.png"/><Relationship Id="rId526" Type="http://schemas.openxmlformats.org/officeDocument/2006/relationships/customXml" Target="../ink/ink839.xml"/><Relationship Id="rId165" Type="http://schemas.openxmlformats.org/officeDocument/2006/relationships/image" Target="../media/image698.png"/><Relationship Id="rId372" Type="http://schemas.openxmlformats.org/officeDocument/2006/relationships/customXml" Target="../ink/ink762.xml"/><Relationship Id="rId677" Type="http://schemas.openxmlformats.org/officeDocument/2006/relationships/image" Target="../media/image954.png"/><Relationship Id="rId232" Type="http://schemas.openxmlformats.org/officeDocument/2006/relationships/customXml" Target="../ink/ink692.xml"/><Relationship Id="rId27" Type="http://schemas.openxmlformats.org/officeDocument/2006/relationships/image" Target="../media/image629.png"/><Relationship Id="rId537" Type="http://schemas.openxmlformats.org/officeDocument/2006/relationships/image" Target="../media/image884.png"/><Relationship Id="rId80" Type="http://schemas.openxmlformats.org/officeDocument/2006/relationships/customXml" Target="../ink/ink616.xml"/><Relationship Id="rId176" Type="http://schemas.openxmlformats.org/officeDocument/2006/relationships/customXml" Target="../ink/ink664.xml"/><Relationship Id="rId383" Type="http://schemas.openxmlformats.org/officeDocument/2006/relationships/image" Target="../media/image807.png"/><Relationship Id="rId590" Type="http://schemas.openxmlformats.org/officeDocument/2006/relationships/customXml" Target="../ink/ink871.xml"/><Relationship Id="rId604" Type="http://schemas.openxmlformats.org/officeDocument/2006/relationships/customXml" Target="../ink/ink878.xml"/><Relationship Id="rId243" Type="http://schemas.openxmlformats.org/officeDocument/2006/relationships/image" Target="../media/image737.png"/><Relationship Id="rId450" Type="http://schemas.openxmlformats.org/officeDocument/2006/relationships/customXml" Target="../ink/ink80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671" Type="http://schemas.openxmlformats.org/officeDocument/2006/relationships/customXml" Target="../ink/ink1249.xml"/><Relationship Id="rId21" Type="http://schemas.openxmlformats.org/officeDocument/2006/relationships/customXml" Target="../ink/ink924.xml"/><Relationship Id="rId324" Type="http://schemas.openxmlformats.org/officeDocument/2006/relationships/image" Target="../media/image1079.png"/><Relationship Id="rId531" Type="http://schemas.openxmlformats.org/officeDocument/2006/relationships/customXml" Target="../ink/ink1179.xml"/><Relationship Id="rId629" Type="http://schemas.openxmlformats.org/officeDocument/2006/relationships/customXml" Target="../ink/ink1228.xml"/><Relationship Id="rId170" Type="http://schemas.openxmlformats.org/officeDocument/2006/relationships/image" Target="../media/image1002.png"/><Relationship Id="rId268" Type="http://schemas.openxmlformats.org/officeDocument/2006/relationships/image" Target="../media/image1051.png"/><Relationship Id="rId475" Type="http://schemas.openxmlformats.org/officeDocument/2006/relationships/customXml" Target="../ink/ink1151.xml"/><Relationship Id="rId682" Type="http://schemas.openxmlformats.org/officeDocument/2006/relationships/image" Target="../media/image1258.png"/><Relationship Id="rId32" Type="http://schemas.openxmlformats.org/officeDocument/2006/relationships/image" Target="../media/image23.png"/><Relationship Id="rId128" Type="http://schemas.openxmlformats.org/officeDocument/2006/relationships/image" Target="../media/image981.png"/><Relationship Id="rId335" Type="http://schemas.openxmlformats.org/officeDocument/2006/relationships/customXml" Target="../ink/ink1081.xml"/><Relationship Id="rId542" Type="http://schemas.openxmlformats.org/officeDocument/2006/relationships/image" Target="../media/image1188.png"/><Relationship Id="rId181" Type="http://schemas.openxmlformats.org/officeDocument/2006/relationships/customXml" Target="../ink/ink1004.xml"/><Relationship Id="rId402" Type="http://schemas.openxmlformats.org/officeDocument/2006/relationships/image" Target="../media/image1118.png"/><Relationship Id="rId279" Type="http://schemas.openxmlformats.org/officeDocument/2006/relationships/customXml" Target="../ink/ink1053.xml"/><Relationship Id="rId486" Type="http://schemas.openxmlformats.org/officeDocument/2006/relationships/image" Target="../media/image1160.png"/><Relationship Id="rId43" Type="http://schemas.openxmlformats.org/officeDocument/2006/relationships/customXml" Target="../ink/ink935.xml"/><Relationship Id="rId139" Type="http://schemas.openxmlformats.org/officeDocument/2006/relationships/customXml" Target="../ink/ink983.xml"/><Relationship Id="rId346" Type="http://schemas.openxmlformats.org/officeDocument/2006/relationships/image" Target="../media/image1090.png"/><Relationship Id="rId553" Type="http://schemas.openxmlformats.org/officeDocument/2006/relationships/customXml" Target="../ink/ink1190.xml"/><Relationship Id="rId192" Type="http://schemas.openxmlformats.org/officeDocument/2006/relationships/image" Target="../media/image1013.png"/><Relationship Id="rId206" Type="http://schemas.openxmlformats.org/officeDocument/2006/relationships/image" Target="../media/image1020.png"/><Relationship Id="rId413" Type="http://schemas.openxmlformats.org/officeDocument/2006/relationships/customXml" Target="../ink/ink1120.xml"/><Relationship Id="rId497" Type="http://schemas.openxmlformats.org/officeDocument/2006/relationships/customXml" Target="../ink/ink1162.xml"/><Relationship Id="rId620" Type="http://schemas.openxmlformats.org/officeDocument/2006/relationships/image" Target="../media/image1227.png"/><Relationship Id="rId357" Type="http://schemas.openxmlformats.org/officeDocument/2006/relationships/customXml" Target="../ink/ink1092.xml"/><Relationship Id="rId54" Type="http://schemas.openxmlformats.org/officeDocument/2006/relationships/image" Target="../media/image34.png"/><Relationship Id="rId217" Type="http://schemas.openxmlformats.org/officeDocument/2006/relationships/customXml" Target="../ink/ink1022.xml"/><Relationship Id="rId564" Type="http://schemas.openxmlformats.org/officeDocument/2006/relationships/image" Target="../media/image1199.png"/><Relationship Id="rId424" Type="http://schemas.openxmlformats.org/officeDocument/2006/relationships/image" Target="../media/image1129.png"/><Relationship Id="rId631" Type="http://schemas.openxmlformats.org/officeDocument/2006/relationships/customXml" Target="../ink/ink1229.xml"/><Relationship Id="rId270" Type="http://schemas.openxmlformats.org/officeDocument/2006/relationships/image" Target="../media/image1052.png"/><Relationship Id="rId65" Type="http://schemas.openxmlformats.org/officeDocument/2006/relationships/customXml" Target="../ink/ink946.xml"/><Relationship Id="rId130" Type="http://schemas.openxmlformats.org/officeDocument/2006/relationships/image" Target="../media/image982.png"/><Relationship Id="rId368" Type="http://schemas.openxmlformats.org/officeDocument/2006/relationships/image" Target="../media/image1101.png"/><Relationship Id="rId575" Type="http://schemas.openxmlformats.org/officeDocument/2006/relationships/customXml" Target="../ink/ink1201.xml"/><Relationship Id="rId228" Type="http://schemas.openxmlformats.org/officeDocument/2006/relationships/image" Target="../media/image1031.png"/><Relationship Id="rId435" Type="http://schemas.openxmlformats.org/officeDocument/2006/relationships/customXml" Target="../ink/ink1131.xml"/><Relationship Id="rId642" Type="http://schemas.openxmlformats.org/officeDocument/2006/relationships/image" Target="../media/image1238.png"/><Relationship Id="rId281" Type="http://schemas.openxmlformats.org/officeDocument/2006/relationships/customXml" Target="../ink/ink1054.xml"/><Relationship Id="rId502" Type="http://schemas.openxmlformats.org/officeDocument/2006/relationships/image" Target="../media/image1168.png"/><Relationship Id="rId76" Type="http://schemas.openxmlformats.org/officeDocument/2006/relationships/image" Target="../media/image617.png"/><Relationship Id="rId141" Type="http://schemas.openxmlformats.org/officeDocument/2006/relationships/customXml" Target="../ink/ink984.xml"/><Relationship Id="rId379" Type="http://schemas.openxmlformats.org/officeDocument/2006/relationships/customXml" Target="../ink/ink1103.xml"/><Relationship Id="rId586" Type="http://schemas.openxmlformats.org/officeDocument/2006/relationships/image" Target="../media/image1210.png"/><Relationship Id="rId7" Type="http://schemas.openxmlformats.org/officeDocument/2006/relationships/customXml" Target="../ink/ink917.xml"/><Relationship Id="rId239" Type="http://schemas.openxmlformats.org/officeDocument/2006/relationships/customXml" Target="../ink/ink1033.xml"/><Relationship Id="rId446" Type="http://schemas.openxmlformats.org/officeDocument/2006/relationships/image" Target="../media/image1140.png"/><Relationship Id="rId653" Type="http://schemas.openxmlformats.org/officeDocument/2006/relationships/customXml" Target="../ink/ink1240.xml"/><Relationship Id="rId292" Type="http://schemas.openxmlformats.org/officeDocument/2006/relationships/image" Target="../media/image1063.png"/><Relationship Id="rId306" Type="http://schemas.openxmlformats.org/officeDocument/2006/relationships/image" Target="../media/image1070.png"/><Relationship Id="rId87" Type="http://schemas.openxmlformats.org/officeDocument/2006/relationships/customXml" Target="../ink/ink957.xml"/><Relationship Id="rId513" Type="http://schemas.openxmlformats.org/officeDocument/2006/relationships/customXml" Target="../ink/ink1170.xml"/><Relationship Id="rId597" Type="http://schemas.openxmlformats.org/officeDocument/2006/relationships/customXml" Target="../ink/ink1212.xml"/><Relationship Id="rId152" Type="http://schemas.openxmlformats.org/officeDocument/2006/relationships/image" Target="../media/image993.png"/><Relationship Id="rId457" Type="http://schemas.openxmlformats.org/officeDocument/2006/relationships/customXml" Target="../ink/ink1142.xml"/><Relationship Id="rId664" Type="http://schemas.openxmlformats.org/officeDocument/2006/relationships/image" Target="../media/image1249.png"/><Relationship Id="rId14" Type="http://schemas.openxmlformats.org/officeDocument/2006/relationships/image" Target="../media/image14.png"/><Relationship Id="rId317" Type="http://schemas.openxmlformats.org/officeDocument/2006/relationships/customXml" Target="../ink/ink1072.xml"/><Relationship Id="rId524" Type="http://schemas.openxmlformats.org/officeDocument/2006/relationships/image" Target="../media/image1179.png"/><Relationship Id="rId98" Type="http://schemas.openxmlformats.org/officeDocument/2006/relationships/image" Target="../media/image966.png"/><Relationship Id="rId163" Type="http://schemas.openxmlformats.org/officeDocument/2006/relationships/customXml" Target="../ink/ink995.xml"/><Relationship Id="rId370" Type="http://schemas.openxmlformats.org/officeDocument/2006/relationships/image" Target="../media/image1102.png"/><Relationship Id="rId230" Type="http://schemas.openxmlformats.org/officeDocument/2006/relationships/image" Target="../media/image1032.png"/><Relationship Id="rId468" Type="http://schemas.openxmlformats.org/officeDocument/2006/relationships/image" Target="../media/image1151.png"/><Relationship Id="rId675" Type="http://schemas.openxmlformats.org/officeDocument/2006/relationships/customXml" Target="../ink/ink1251.xml"/><Relationship Id="rId25" Type="http://schemas.openxmlformats.org/officeDocument/2006/relationships/customXml" Target="../ink/ink926.xml"/><Relationship Id="rId328" Type="http://schemas.openxmlformats.org/officeDocument/2006/relationships/image" Target="../media/image1081.png"/><Relationship Id="rId535" Type="http://schemas.openxmlformats.org/officeDocument/2006/relationships/customXml" Target="../ink/ink1181.xml"/><Relationship Id="rId174" Type="http://schemas.openxmlformats.org/officeDocument/2006/relationships/image" Target="../media/image1004.png"/><Relationship Id="rId381" Type="http://schemas.openxmlformats.org/officeDocument/2006/relationships/customXml" Target="../ink/ink1104.xml"/><Relationship Id="rId602" Type="http://schemas.openxmlformats.org/officeDocument/2006/relationships/image" Target="../media/image1218.png"/><Relationship Id="rId241" Type="http://schemas.openxmlformats.org/officeDocument/2006/relationships/customXml" Target="../ink/ink1034.xml"/><Relationship Id="rId479" Type="http://schemas.openxmlformats.org/officeDocument/2006/relationships/customXml" Target="../ink/ink1153.xml"/><Relationship Id="rId686" Type="http://schemas.openxmlformats.org/officeDocument/2006/relationships/image" Target="../media/image1260.png"/><Relationship Id="rId36" Type="http://schemas.openxmlformats.org/officeDocument/2006/relationships/image" Target="../media/image25.png"/><Relationship Id="rId339" Type="http://schemas.openxmlformats.org/officeDocument/2006/relationships/customXml" Target="../ink/ink1083.xml"/><Relationship Id="rId546" Type="http://schemas.openxmlformats.org/officeDocument/2006/relationships/image" Target="../media/image1190.png"/><Relationship Id="rId101" Type="http://schemas.openxmlformats.org/officeDocument/2006/relationships/customXml" Target="../ink/ink964.xml"/><Relationship Id="rId185" Type="http://schemas.openxmlformats.org/officeDocument/2006/relationships/customXml" Target="../ink/ink1006.xml"/><Relationship Id="rId406" Type="http://schemas.openxmlformats.org/officeDocument/2006/relationships/image" Target="../media/image1120.png"/><Relationship Id="rId392" Type="http://schemas.openxmlformats.org/officeDocument/2006/relationships/image" Target="../media/image1113.png"/><Relationship Id="rId613" Type="http://schemas.openxmlformats.org/officeDocument/2006/relationships/customXml" Target="../ink/ink1220.xml"/><Relationship Id="rId252" Type="http://schemas.openxmlformats.org/officeDocument/2006/relationships/image" Target="../media/image1043.png"/><Relationship Id="rId47" Type="http://schemas.openxmlformats.org/officeDocument/2006/relationships/customXml" Target="../ink/ink937.xml"/><Relationship Id="rId112" Type="http://schemas.openxmlformats.org/officeDocument/2006/relationships/image" Target="../media/image973.png"/><Relationship Id="rId557" Type="http://schemas.openxmlformats.org/officeDocument/2006/relationships/customXml" Target="../ink/ink1192.xml"/><Relationship Id="rId196" Type="http://schemas.openxmlformats.org/officeDocument/2006/relationships/image" Target="../media/image1015.png"/><Relationship Id="rId417" Type="http://schemas.openxmlformats.org/officeDocument/2006/relationships/customXml" Target="../ink/ink1122.xml"/><Relationship Id="rId624" Type="http://schemas.openxmlformats.org/officeDocument/2006/relationships/image" Target="../media/image1229.png"/><Relationship Id="rId263" Type="http://schemas.openxmlformats.org/officeDocument/2006/relationships/customXml" Target="../ink/ink1045.xml"/><Relationship Id="rId470" Type="http://schemas.openxmlformats.org/officeDocument/2006/relationships/image" Target="../media/image1152.png"/><Relationship Id="rId58" Type="http://schemas.openxmlformats.org/officeDocument/2006/relationships/image" Target="../media/image36.png"/><Relationship Id="rId123" Type="http://schemas.openxmlformats.org/officeDocument/2006/relationships/customXml" Target="../ink/ink975.xml"/><Relationship Id="rId330" Type="http://schemas.openxmlformats.org/officeDocument/2006/relationships/image" Target="../media/image1082.png"/><Relationship Id="rId568" Type="http://schemas.openxmlformats.org/officeDocument/2006/relationships/image" Target="../media/image1201.png"/><Relationship Id="rId428" Type="http://schemas.openxmlformats.org/officeDocument/2006/relationships/image" Target="../media/image1131.png"/><Relationship Id="rId635" Type="http://schemas.openxmlformats.org/officeDocument/2006/relationships/customXml" Target="../ink/ink1231.xml"/><Relationship Id="rId274" Type="http://schemas.openxmlformats.org/officeDocument/2006/relationships/image" Target="../media/image1054.png"/><Relationship Id="rId481" Type="http://schemas.openxmlformats.org/officeDocument/2006/relationships/customXml" Target="../ink/ink1154.xml"/><Relationship Id="rId69" Type="http://schemas.openxmlformats.org/officeDocument/2006/relationships/customXml" Target="../ink/ink948.xml"/><Relationship Id="rId134" Type="http://schemas.openxmlformats.org/officeDocument/2006/relationships/image" Target="../media/image984.png"/><Relationship Id="rId579" Type="http://schemas.openxmlformats.org/officeDocument/2006/relationships/customXml" Target="../ink/ink1203.xml"/><Relationship Id="rId341" Type="http://schemas.openxmlformats.org/officeDocument/2006/relationships/customXml" Target="../ink/ink1084.xml"/><Relationship Id="rId439" Type="http://schemas.openxmlformats.org/officeDocument/2006/relationships/customXml" Target="../ink/ink1133.xml"/><Relationship Id="rId646" Type="http://schemas.openxmlformats.org/officeDocument/2006/relationships/image" Target="../media/image1240.png"/><Relationship Id="rId201" Type="http://schemas.openxmlformats.org/officeDocument/2006/relationships/customXml" Target="../ink/ink1014.xml"/><Relationship Id="rId285" Type="http://schemas.openxmlformats.org/officeDocument/2006/relationships/customXml" Target="../ink/ink1056.xml"/><Relationship Id="rId506" Type="http://schemas.openxmlformats.org/officeDocument/2006/relationships/image" Target="../media/image1170.png"/><Relationship Id="rId492" Type="http://schemas.openxmlformats.org/officeDocument/2006/relationships/image" Target="../media/image1163.png"/><Relationship Id="rId145" Type="http://schemas.openxmlformats.org/officeDocument/2006/relationships/customXml" Target="../ink/ink986.xml"/><Relationship Id="rId352" Type="http://schemas.openxmlformats.org/officeDocument/2006/relationships/image" Target="../media/image1093.png"/><Relationship Id="rId212" Type="http://schemas.openxmlformats.org/officeDocument/2006/relationships/image" Target="../media/image1023.png"/><Relationship Id="rId657" Type="http://schemas.openxmlformats.org/officeDocument/2006/relationships/customXml" Target="../ink/ink1242.xml"/><Relationship Id="rId49" Type="http://schemas.openxmlformats.org/officeDocument/2006/relationships/customXml" Target="../ink/ink938.xml"/><Relationship Id="rId114" Type="http://schemas.openxmlformats.org/officeDocument/2006/relationships/image" Target="../media/image974.png"/><Relationship Id="rId296" Type="http://schemas.openxmlformats.org/officeDocument/2006/relationships/image" Target="../media/image1065.png"/><Relationship Id="rId461" Type="http://schemas.openxmlformats.org/officeDocument/2006/relationships/customXml" Target="../ink/ink1144.xml"/><Relationship Id="rId517" Type="http://schemas.openxmlformats.org/officeDocument/2006/relationships/customXml" Target="../ink/ink1172.xml"/><Relationship Id="rId559" Type="http://schemas.openxmlformats.org/officeDocument/2006/relationships/customXml" Target="../ink/ink1193.xml"/><Relationship Id="rId60" Type="http://schemas.openxmlformats.org/officeDocument/2006/relationships/image" Target="../media/image37.png"/><Relationship Id="rId156" Type="http://schemas.openxmlformats.org/officeDocument/2006/relationships/image" Target="../media/image995.png"/><Relationship Id="rId198" Type="http://schemas.openxmlformats.org/officeDocument/2006/relationships/image" Target="../media/image1016.png"/><Relationship Id="rId321" Type="http://schemas.openxmlformats.org/officeDocument/2006/relationships/customXml" Target="../ink/ink1074.xml"/><Relationship Id="rId363" Type="http://schemas.openxmlformats.org/officeDocument/2006/relationships/customXml" Target="../ink/ink1095.xml"/><Relationship Id="rId419" Type="http://schemas.openxmlformats.org/officeDocument/2006/relationships/customXml" Target="../ink/ink1123.xml"/><Relationship Id="rId570" Type="http://schemas.openxmlformats.org/officeDocument/2006/relationships/image" Target="../media/image1202.png"/><Relationship Id="rId626" Type="http://schemas.openxmlformats.org/officeDocument/2006/relationships/image" Target="../media/image1230.png"/><Relationship Id="rId223" Type="http://schemas.openxmlformats.org/officeDocument/2006/relationships/customXml" Target="../ink/ink1025.xml"/><Relationship Id="rId430" Type="http://schemas.openxmlformats.org/officeDocument/2006/relationships/image" Target="../media/image1132.png"/><Relationship Id="rId668" Type="http://schemas.openxmlformats.org/officeDocument/2006/relationships/image" Target="../media/image1251.png"/><Relationship Id="rId18" Type="http://schemas.openxmlformats.org/officeDocument/2006/relationships/image" Target="../media/image16.png"/><Relationship Id="rId265" Type="http://schemas.openxmlformats.org/officeDocument/2006/relationships/customXml" Target="../ink/ink1046.xml"/><Relationship Id="rId472" Type="http://schemas.openxmlformats.org/officeDocument/2006/relationships/image" Target="../media/image1153.png"/><Relationship Id="rId528" Type="http://schemas.openxmlformats.org/officeDocument/2006/relationships/image" Target="../media/image1181.png"/><Relationship Id="rId125" Type="http://schemas.openxmlformats.org/officeDocument/2006/relationships/customXml" Target="../ink/ink976.xml"/><Relationship Id="rId167" Type="http://schemas.openxmlformats.org/officeDocument/2006/relationships/customXml" Target="../ink/ink997.xml"/><Relationship Id="rId332" Type="http://schemas.openxmlformats.org/officeDocument/2006/relationships/image" Target="../media/image1083.png"/><Relationship Id="rId374" Type="http://schemas.openxmlformats.org/officeDocument/2006/relationships/image" Target="../media/image1104.png"/><Relationship Id="rId581" Type="http://schemas.openxmlformats.org/officeDocument/2006/relationships/customXml" Target="../ink/ink1204.xml"/><Relationship Id="rId71" Type="http://schemas.openxmlformats.org/officeDocument/2006/relationships/customXml" Target="../ink/ink949.xml"/><Relationship Id="rId234" Type="http://schemas.openxmlformats.org/officeDocument/2006/relationships/image" Target="../media/image1034.png"/><Relationship Id="rId637" Type="http://schemas.openxmlformats.org/officeDocument/2006/relationships/customXml" Target="../ink/ink1232.xml"/><Relationship Id="rId679" Type="http://schemas.openxmlformats.org/officeDocument/2006/relationships/customXml" Target="../ink/ink1253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928.xml"/><Relationship Id="rId276" Type="http://schemas.openxmlformats.org/officeDocument/2006/relationships/image" Target="../media/image1055.png"/><Relationship Id="rId441" Type="http://schemas.openxmlformats.org/officeDocument/2006/relationships/customXml" Target="../ink/ink1134.xml"/><Relationship Id="rId483" Type="http://schemas.openxmlformats.org/officeDocument/2006/relationships/customXml" Target="../ink/ink1155.xml"/><Relationship Id="rId539" Type="http://schemas.openxmlformats.org/officeDocument/2006/relationships/customXml" Target="../ink/ink1183.xml"/><Relationship Id="rId690" Type="http://schemas.openxmlformats.org/officeDocument/2006/relationships/image" Target="../media/image1262.png"/><Relationship Id="rId40" Type="http://schemas.openxmlformats.org/officeDocument/2006/relationships/image" Target="../media/image27.png"/><Relationship Id="rId136" Type="http://schemas.openxmlformats.org/officeDocument/2006/relationships/image" Target="../media/image985.png"/><Relationship Id="rId178" Type="http://schemas.openxmlformats.org/officeDocument/2006/relationships/image" Target="../media/image1006.png"/><Relationship Id="rId301" Type="http://schemas.openxmlformats.org/officeDocument/2006/relationships/customXml" Target="../ink/ink1064.xml"/><Relationship Id="rId343" Type="http://schemas.openxmlformats.org/officeDocument/2006/relationships/customXml" Target="../ink/ink1085.xml"/><Relationship Id="rId550" Type="http://schemas.openxmlformats.org/officeDocument/2006/relationships/image" Target="../media/image1192.png"/><Relationship Id="rId82" Type="http://schemas.openxmlformats.org/officeDocument/2006/relationships/image" Target="../media/image958.png"/><Relationship Id="rId203" Type="http://schemas.openxmlformats.org/officeDocument/2006/relationships/customXml" Target="../ink/ink1015.xml"/><Relationship Id="rId385" Type="http://schemas.openxmlformats.org/officeDocument/2006/relationships/customXml" Target="../ink/ink1106.xml"/><Relationship Id="rId592" Type="http://schemas.openxmlformats.org/officeDocument/2006/relationships/image" Target="../media/image1213.png"/><Relationship Id="rId606" Type="http://schemas.openxmlformats.org/officeDocument/2006/relationships/image" Target="../media/image1220.png"/><Relationship Id="rId648" Type="http://schemas.openxmlformats.org/officeDocument/2006/relationships/image" Target="../media/image1241.png"/><Relationship Id="rId245" Type="http://schemas.openxmlformats.org/officeDocument/2006/relationships/customXml" Target="../ink/ink1036.xml"/><Relationship Id="rId287" Type="http://schemas.openxmlformats.org/officeDocument/2006/relationships/customXml" Target="../ink/ink1057.xml"/><Relationship Id="rId410" Type="http://schemas.openxmlformats.org/officeDocument/2006/relationships/image" Target="../media/image1122.png"/><Relationship Id="rId452" Type="http://schemas.openxmlformats.org/officeDocument/2006/relationships/image" Target="../media/image1143.png"/><Relationship Id="rId494" Type="http://schemas.openxmlformats.org/officeDocument/2006/relationships/image" Target="../media/image1164.png"/><Relationship Id="rId508" Type="http://schemas.openxmlformats.org/officeDocument/2006/relationships/image" Target="../media/image1171.png"/><Relationship Id="rId105" Type="http://schemas.openxmlformats.org/officeDocument/2006/relationships/customXml" Target="../ink/ink966.xml"/><Relationship Id="rId147" Type="http://schemas.openxmlformats.org/officeDocument/2006/relationships/customXml" Target="../ink/ink987.xml"/><Relationship Id="rId312" Type="http://schemas.openxmlformats.org/officeDocument/2006/relationships/image" Target="../media/image1073.png"/><Relationship Id="rId354" Type="http://schemas.openxmlformats.org/officeDocument/2006/relationships/image" Target="../media/image1094.png"/><Relationship Id="rId51" Type="http://schemas.openxmlformats.org/officeDocument/2006/relationships/customXml" Target="../ink/ink939.xml"/><Relationship Id="rId93" Type="http://schemas.openxmlformats.org/officeDocument/2006/relationships/customXml" Target="../ink/ink960.xml"/><Relationship Id="rId189" Type="http://schemas.openxmlformats.org/officeDocument/2006/relationships/customXml" Target="../ink/ink1008.xml"/><Relationship Id="rId396" Type="http://schemas.openxmlformats.org/officeDocument/2006/relationships/image" Target="../media/image1115.png"/><Relationship Id="rId561" Type="http://schemas.openxmlformats.org/officeDocument/2006/relationships/customXml" Target="../ink/ink1194.xml"/><Relationship Id="rId617" Type="http://schemas.openxmlformats.org/officeDocument/2006/relationships/customXml" Target="../ink/ink1222.xml"/><Relationship Id="rId659" Type="http://schemas.openxmlformats.org/officeDocument/2006/relationships/customXml" Target="../ink/ink1243.xml"/><Relationship Id="rId214" Type="http://schemas.openxmlformats.org/officeDocument/2006/relationships/image" Target="../media/image1024.png"/><Relationship Id="rId256" Type="http://schemas.openxmlformats.org/officeDocument/2006/relationships/image" Target="../media/image1045.png"/><Relationship Id="rId298" Type="http://schemas.openxmlformats.org/officeDocument/2006/relationships/image" Target="../media/image1066.png"/><Relationship Id="rId421" Type="http://schemas.openxmlformats.org/officeDocument/2006/relationships/customXml" Target="../ink/ink1124.xml"/><Relationship Id="rId463" Type="http://schemas.openxmlformats.org/officeDocument/2006/relationships/customXml" Target="../ink/ink1145.xml"/><Relationship Id="rId519" Type="http://schemas.openxmlformats.org/officeDocument/2006/relationships/customXml" Target="../ink/ink1173.xml"/><Relationship Id="rId670" Type="http://schemas.openxmlformats.org/officeDocument/2006/relationships/image" Target="../media/image1252.png"/><Relationship Id="rId116" Type="http://schemas.openxmlformats.org/officeDocument/2006/relationships/image" Target="../media/image975.png"/><Relationship Id="rId158" Type="http://schemas.openxmlformats.org/officeDocument/2006/relationships/image" Target="../media/image996.png"/><Relationship Id="rId323" Type="http://schemas.openxmlformats.org/officeDocument/2006/relationships/customXml" Target="../ink/ink1075.xml"/><Relationship Id="rId530" Type="http://schemas.openxmlformats.org/officeDocument/2006/relationships/image" Target="../media/image1182.png"/><Relationship Id="rId20" Type="http://schemas.openxmlformats.org/officeDocument/2006/relationships/image" Target="../media/image17.png"/><Relationship Id="rId62" Type="http://schemas.openxmlformats.org/officeDocument/2006/relationships/image" Target="../media/image38.png"/><Relationship Id="rId365" Type="http://schemas.openxmlformats.org/officeDocument/2006/relationships/customXml" Target="../ink/ink1096.xml"/><Relationship Id="rId572" Type="http://schemas.openxmlformats.org/officeDocument/2006/relationships/image" Target="../media/image1203.png"/><Relationship Id="rId628" Type="http://schemas.openxmlformats.org/officeDocument/2006/relationships/image" Target="../media/image1231.png"/><Relationship Id="rId225" Type="http://schemas.openxmlformats.org/officeDocument/2006/relationships/customXml" Target="../ink/ink1026.xml"/><Relationship Id="rId267" Type="http://schemas.openxmlformats.org/officeDocument/2006/relationships/customXml" Target="../ink/ink1047.xml"/><Relationship Id="rId432" Type="http://schemas.openxmlformats.org/officeDocument/2006/relationships/image" Target="../media/image1133.png"/><Relationship Id="rId474" Type="http://schemas.openxmlformats.org/officeDocument/2006/relationships/image" Target="../media/image1154.png"/><Relationship Id="rId127" Type="http://schemas.openxmlformats.org/officeDocument/2006/relationships/customXml" Target="../ink/ink977.xml"/><Relationship Id="rId681" Type="http://schemas.openxmlformats.org/officeDocument/2006/relationships/customXml" Target="../ink/ink1254.xml"/><Relationship Id="rId31" Type="http://schemas.openxmlformats.org/officeDocument/2006/relationships/customXml" Target="../ink/ink929.xml"/><Relationship Id="rId73" Type="http://schemas.openxmlformats.org/officeDocument/2006/relationships/customXml" Target="../ink/ink950.xml"/><Relationship Id="rId169" Type="http://schemas.openxmlformats.org/officeDocument/2006/relationships/customXml" Target="../ink/ink998.xml"/><Relationship Id="rId334" Type="http://schemas.openxmlformats.org/officeDocument/2006/relationships/image" Target="../media/image1084.png"/><Relationship Id="rId376" Type="http://schemas.openxmlformats.org/officeDocument/2006/relationships/image" Target="../media/image1105.png"/><Relationship Id="rId541" Type="http://schemas.openxmlformats.org/officeDocument/2006/relationships/customXml" Target="../ink/ink1184.xml"/><Relationship Id="rId583" Type="http://schemas.openxmlformats.org/officeDocument/2006/relationships/customXml" Target="../ink/ink1205.xml"/><Relationship Id="rId639" Type="http://schemas.openxmlformats.org/officeDocument/2006/relationships/customXml" Target="../ink/ink1233.xml"/><Relationship Id="rId180" Type="http://schemas.openxmlformats.org/officeDocument/2006/relationships/image" Target="../media/image1007.png"/><Relationship Id="rId236" Type="http://schemas.openxmlformats.org/officeDocument/2006/relationships/image" Target="../media/image1035.png"/><Relationship Id="rId278" Type="http://schemas.openxmlformats.org/officeDocument/2006/relationships/image" Target="../media/image1056.png"/><Relationship Id="rId401" Type="http://schemas.openxmlformats.org/officeDocument/2006/relationships/customXml" Target="../ink/ink1114.xml"/><Relationship Id="rId443" Type="http://schemas.openxmlformats.org/officeDocument/2006/relationships/customXml" Target="../ink/ink1135.xml"/><Relationship Id="rId650" Type="http://schemas.openxmlformats.org/officeDocument/2006/relationships/image" Target="../media/image1242.png"/><Relationship Id="rId303" Type="http://schemas.openxmlformats.org/officeDocument/2006/relationships/customXml" Target="../ink/ink1065.xml"/><Relationship Id="rId485" Type="http://schemas.openxmlformats.org/officeDocument/2006/relationships/customXml" Target="../ink/ink1156.xml"/><Relationship Id="rId692" Type="http://schemas.openxmlformats.org/officeDocument/2006/relationships/image" Target="../media/image1263.png"/><Relationship Id="rId42" Type="http://schemas.openxmlformats.org/officeDocument/2006/relationships/image" Target="../media/image28.png"/><Relationship Id="rId84" Type="http://schemas.openxmlformats.org/officeDocument/2006/relationships/image" Target="../media/image959.png"/><Relationship Id="rId138" Type="http://schemas.openxmlformats.org/officeDocument/2006/relationships/image" Target="../media/image986.png"/><Relationship Id="rId345" Type="http://schemas.openxmlformats.org/officeDocument/2006/relationships/customXml" Target="../ink/ink1086.xml"/><Relationship Id="rId387" Type="http://schemas.openxmlformats.org/officeDocument/2006/relationships/customXml" Target="../ink/ink1107.xml"/><Relationship Id="rId510" Type="http://schemas.openxmlformats.org/officeDocument/2006/relationships/image" Target="../media/image1172.png"/><Relationship Id="rId552" Type="http://schemas.openxmlformats.org/officeDocument/2006/relationships/image" Target="../media/image1193.png"/><Relationship Id="rId594" Type="http://schemas.openxmlformats.org/officeDocument/2006/relationships/image" Target="../media/image1214.png"/><Relationship Id="rId608" Type="http://schemas.openxmlformats.org/officeDocument/2006/relationships/image" Target="../media/image1221.png"/><Relationship Id="rId191" Type="http://schemas.openxmlformats.org/officeDocument/2006/relationships/customXml" Target="../ink/ink1009.xml"/><Relationship Id="rId205" Type="http://schemas.openxmlformats.org/officeDocument/2006/relationships/customXml" Target="../ink/ink1016.xml"/><Relationship Id="rId247" Type="http://schemas.openxmlformats.org/officeDocument/2006/relationships/customXml" Target="../ink/ink1037.xml"/><Relationship Id="rId412" Type="http://schemas.openxmlformats.org/officeDocument/2006/relationships/image" Target="../media/image1123.png"/><Relationship Id="rId107" Type="http://schemas.openxmlformats.org/officeDocument/2006/relationships/customXml" Target="../ink/ink967.xml"/><Relationship Id="rId289" Type="http://schemas.openxmlformats.org/officeDocument/2006/relationships/customXml" Target="../ink/ink1058.xml"/><Relationship Id="rId454" Type="http://schemas.openxmlformats.org/officeDocument/2006/relationships/image" Target="../media/image1144.png"/><Relationship Id="rId496" Type="http://schemas.openxmlformats.org/officeDocument/2006/relationships/image" Target="../media/image1165.png"/><Relationship Id="rId661" Type="http://schemas.openxmlformats.org/officeDocument/2006/relationships/customXml" Target="../ink/ink1244.xml"/><Relationship Id="rId11" Type="http://schemas.openxmlformats.org/officeDocument/2006/relationships/customXml" Target="../ink/ink919.xml"/><Relationship Id="rId53" Type="http://schemas.openxmlformats.org/officeDocument/2006/relationships/customXml" Target="../ink/ink940.xml"/><Relationship Id="rId149" Type="http://schemas.openxmlformats.org/officeDocument/2006/relationships/customXml" Target="../ink/ink988.xml"/><Relationship Id="rId314" Type="http://schemas.openxmlformats.org/officeDocument/2006/relationships/image" Target="../media/image1074.png"/><Relationship Id="rId356" Type="http://schemas.openxmlformats.org/officeDocument/2006/relationships/image" Target="../media/image1095.png"/><Relationship Id="rId398" Type="http://schemas.openxmlformats.org/officeDocument/2006/relationships/image" Target="../media/image1116.png"/><Relationship Id="rId521" Type="http://schemas.openxmlformats.org/officeDocument/2006/relationships/customXml" Target="../ink/ink1174.xml"/><Relationship Id="rId563" Type="http://schemas.openxmlformats.org/officeDocument/2006/relationships/customXml" Target="../ink/ink1195.xml"/><Relationship Id="rId619" Type="http://schemas.openxmlformats.org/officeDocument/2006/relationships/customXml" Target="../ink/ink1223.xml"/><Relationship Id="rId95" Type="http://schemas.openxmlformats.org/officeDocument/2006/relationships/customXml" Target="../ink/ink961.xml"/><Relationship Id="rId160" Type="http://schemas.openxmlformats.org/officeDocument/2006/relationships/image" Target="../media/image997.png"/><Relationship Id="rId216" Type="http://schemas.openxmlformats.org/officeDocument/2006/relationships/image" Target="../media/image1025.png"/><Relationship Id="rId423" Type="http://schemas.openxmlformats.org/officeDocument/2006/relationships/customXml" Target="../ink/ink1125.xml"/><Relationship Id="rId258" Type="http://schemas.openxmlformats.org/officeDocument/2006/relationships/image" Target="../media/image1046.png"/><Relationship Id="rId465" Type="http://schemas.openxmlformats.org/officeDocument/2006/relationships/customXml" Target="../ink/ink1146.xml"/><Relationship Id="rId630" Type="http://schemas.openxmlformats.org/officeDocument/2006/relationships/image" Target="../media/image1232.png"/><Relationship Id="rId672" Type="http://schemas.openxmlformats.org/officeDocument/2006/relationships/image" Target="../media/image1253.png"/><Relationship Id="rId22" Type="http://schemas.openxmlformats.org/officeDocument/2006/relationships/image" Target="../media/image18.png"/><Relationship Id="rId64" Type="http://schemas.openxmlformats.org/officeDocument/2006/relationships/image" Target="../media/image39.png"/><Relationship Id="rId118" Type="http://schemas.openxmlformats.org/officeDocument/2006/relationships/image" Target="../media/image976.png"/><Relationship Id="rId325" Type="http://schemas.openxmlformats.org/officeDocument/2006/relationships/customXml" Target="../ink/ink1076.xml"/><Relationship Id="rId367" Type="http://schemas.openxmlformats.org/officeDocument/2006/relationships/customXml" Target="../ink/ink1097.xml"/><Relationship Id="rId532" Type="http://schemas.openxmlformats.org/officeDocument/2006/relationships/image" Target="../media/image1183.png"/><Relationship Id="rId574" Type="http://schemas.openxmlformats.org/officeDocument/2006/relationships/image" Target="../media/image1204.png"/><Relationship Id="rId171" Type="http://schemas.openxmlformats.org/officeDocument/2006/relationships/customXml" Target="../ink/ink999.xml"/><Relationship Id="rId227" Type="http://schemas.openxmlformats.org/officeDocument/2006/relationships/customXml" Target="../ink/ink1027.xml"/><Relationship Id="rId269" Type="http://schemas.openxmlformats.org/officeDocument/2006/relationships/customXml" Target="../ink/ink1048.xml"/><Relationship Id="rId434" Type="http://schemas.openxmlformats.org/officeDocument/2006/relationships/image" Target="../media/image1134.png"/><Relationship Id="rId476" Type="http://schemas.openxmlformats.org/officeDocument/2006/relationships/image" Target="../media/image1155.png"/><Relationship Id="rId641" Type="http://schemas.openxmlformats.org/officeDocument/2006/relationships/customXml" Target="../ink/ink1234.xml"/><Relationship Id="rId683" Type="http://schemas.openxmlformats.org/officeDocument/2006/relationships/customXml" Target="../ink/ink1255.xml"/><Relationship Id="rId33" Type="http://schemas.openxmlformats.org/officeDocument/2006/relationships/customXml" Target="../ink/ink930.xml"/><Relationship Id="rId129" Type="http://schemas.openxmlformats.org/officeDocument/2006/relationships/customXml" Target="../ink/ink978.xml"/><Relationship Id="rId280" Type="http://schemas.openxmlformats.org/officeDocument/2006/relationships/image" Target="../media/image1057.png"/><Relationship Id="rId336" Type="http://schemas.openxmlformats.org/officeDocument/2006/relationships/image" Target="../media/image1085.png"/><Relationship Id="rId501" Type="http://schemas.openxmlformats.org/officeDocument/2006/relationships/customXml" Target="../ink/ink1164.xml"/><Relationship Id="rId543" Type="http://schemas.openxmlformats.org/officeDocument/2006/relationships/customXml" Target="../ink/ink1185.xml"/><Relationship Id="rId75" Type="http://schemas.openxmlformats.org/officeDocument/2006/relationships/customXml" Target="../ink/ink951.xml"/><Relationship Id="rId140" Type="http://schemas.openxmlformats.org/officeDocument/2006/relationships/image" Target="../media/image987.png"/><Relationship Id="rId182" Type="http://schemas.openxmlformats.org/officeDocument/2006/relationships/image" Target="../media/image1008.png"/><Relationship Id="rId378" Type="http://schemas.openxmlformats.org/officeDocument/2006/relationships/image" Target="../media/image1106.png"/><Relationship Id="rId403" Type="http://schemas.openxmlformats.org/officeDocument/2006/relationships/customXml" Target="../ink/ink1115.xml"/><Relationship Id="rId585" Type="http://schemas.openxmlformats.org/officeDocument/2006/relationships/customXml" Target="../ink/ink1206.xml"/><Relationship Id="rId6" Type="http://schemas.openxmlformats.org/officeDocument/2006/relationships/image" Target="../media/image10.png"/><Relationship Id="rId238" Type="http://schemas.openxmlformats.org/officeDocument/2006/relationships/image" Target="../media/image1036.png"/><Relationship Id="rId445" Type="http://schemas.openxmlformats.org/officeDocument/2006/relationships/customXml" Target="../ink/ink1136.xml"/><Relationship Id="rId487" Type="http://schemas.openxmlformats.org/officeDocument/2006/relationships/customXml" Target="../ink/ink1157.xml"/><Relationship Id="rId610" Type="http://schemas.openxmlformats.org/officeDocument/2006/relationships/image" Target="../media/image1222.png"/><Relationship Id="rId652" Type="http://schemas.openxmlformats.org/officeDocument/2006/relationships/image" Target="../media/image1243.png"/><Relationship Id="rId291" Type="http://schemas.openxmlformats.org/officeDocument/2006/relationships/customXml" Target="../ink/ink1059.xml"/><Relationship Id="rId305" Type="http://schemas.openxmlformats.org/officeDocument/2006/relationships/customXml" Target="../ink/ink1066.xml"/><Relationship Id="rId347" Type="http://schemas.openxmlformats.org/officeDocument/2006/relationships/customXml" Target="../ink/ink1087.xml"/><Relationship Id="rId512" Type="http://schemas.openxmlformats.org/officeDocument/2006/relationships/image" Target="../media/image1173.png"/><Relationship Id="rId44" Type="http://schemas.openxmlformats.org/officeDocument/2006/relationships/image" Target="../media/image29.png"/><Relationship Id="rId86" Type="http://schemas.openxmlformats.org/officeDocument/2006/relationships/image" Target="../media/image960.png"/><Relationship Id="rId151" Type="http://schemas.openxmlformats.org/officeDocument/2006/relationships/customXml" Target="../ink/ink989.xml"/><Relationship Id="rId389" Type="http://schemas.openxmlformats.org/officeDocument/2006/relationships/customXml" Target="../ink/ink1108.xml"/><Relationship Id="rId554" Type="http://schemas.openxmlformats.org/officeDocument/2006/relationships/image" Target="../media/image1194.png"/><Relationship Id="rId596" Type="http://schemas.openxmlformats.org/officeDocument/2006/relationships/image" Target="../media/image1215.png"/><Relationship Id="rId193" Type="http://schemas.openxmlformats.org/officeDocument/2006/relationships/customXml" Target="../ink/ink1010.xml"/><Relationship Id="rId207" Type="http://schemas.openxmlformats.org/officeDocument/2006/relationships/customXml" Target="../ink/ink1017.xml"/><Relationship Id="rId249" Type="http://schemas.openxmlformats.org/officeDocument/2006/relationships/customXml" Target="../ink/ink1038.xml"/><Relationship Id="rId414" Type="http://schemas.openxmlformats.org/officeDocument/2006/relationships/image" Target="../media/image1124.png"/><Relationship Id="rId456" Type="http://schemas.openxmlformats.org/officeDocument/2006/relationships/image" Target="../media/image1145.png"/><Relationship Id="rId498" Type="http://schemas.openxmlformats.org/officeDocument/2006/relationships/image" Target="../media/image1166.png"/><Relationship Id="rId621" Type="http://schemas.openxmlformats.org/officeDocument/2006/relationships/customXml" Target="../ink/ink1224.xml"/><Relationship Id="rId663" Type="http://schemas.openxmlformats.org/officeDocument/2006/relationships/customXml" Target="../ink/ink1245.xml"/><Relationship Id="rId13" Type="http://schemas.openxmlformats.org/officeDocument/2006/relationships/customXml" Target="../ink/ink920.xml"/><Relationship Id="rId109" Type="http://schemas.openxmlformats.org/officeDocument/2006/relationships/customXml" Target="../ink/ink968.xml"/><Relationship Id="rId260" Type="http://schemas.openxmlformats.org/officeDocument/2006/relationships/image" Target="../media/image1047.png"/><Relationship Id="rId316" Type="http://schemas.openxmlformats.org/officeDocument/2006/relationships/image" Target="../media/image1075.png"/><Relationship Id="rId523" Type="http://schemas.openxmlformats.org/officeDocument/2006/relationships/customXml" Target="../ink/ink1175.xml"/><Relationship Id="rId55" Type="http://schemas.openxmlformats.org/officeDocument/2006/relationships/customXml" Target="../ink/ink941.xml"/><Relationship Id="rId97" Type="http://schemas.openxmlformats.org/officeDocument/2006/relationships/customXml" Target="../ink/ink962.xml"/><Relationship Id="rId120" Type="http://schemas.openxmlformats.org/officeDocument/2006/relationships/image" Target="../media/image977.png"/><Relationship Id="rId358" Type="http://schemas.openxmlformats.org/officeDocument/2006/relationships/image" Target="../media/image1096.png"/><Relationship Id="rId565" Type="http://schemas.openxmlformats.org/officeDocument/2006/relationships/customXml" Target="../ink/ink1196.xml"/><Relationship Id="rId162" Type="http://schemas.openxmlformats.org/officeDocument/2006/relationships/image" Target="../media/image998.png"/><Relationship Id="rId218" Type="http://schemas.openxmlformats.org/officeDocument/2006/relationships/image" Target="../media/image1026.png"/><Relationship Id="rId425" Type="http://schemas.openxmlformats.org/officeDocument/2006/relationships/customXml" Target="../ink/ink1126.xml"/><Relationship Id="rId467" Type="http://schemas.openxmlformats.org/officeDocument/2006/relationships/customXml" Target="../ink/ink1147.xml"/><Relationship Id="rId632" Type="http://schemas.openxmlformats.org/officeDocument/2006/relationships/image" Target="../media/image1233.png"/><Relationship Id="rId271" Type="http://schemas.openxmlformats.org/officeDocument/2006/relationships/customXml" Target="../ink/ink1049.xml"/><Relationship Id="rId674" Type="http://schemas.openxmlformats.org/officeDocument/2006/relationships/image" Target="../media/image1254.png"/><Relationship Id="rId24" Type="http://schemas.openxmlformats.org/officeDocument/2006/relationships/image" Target="../media/image19.png"/><Relationship Id="rId66" Type="http://schemas.openxmlformats.org/officeDocument/2006/relationships/image" Target="../media/image612.png"/><Relationship Id="rId131" Type="http://schemas.openxmlformats.org/officeDocument/2006/relationships/customXml" Target="../ink/ink979.xml"/><Relationship Id="rId327" Type="http://schemas.openxmlformats.org/officeDocument/2006/relationships/customXml" Target="../ink/ink1077.xml"/><Relationship Id="rId369" Type="http://schemas.openxmlformats.org/officeDocument/2006/relationships/customXml" Target="../ink/ink1098.xml"/><Relationship Id="rId534" Type="http://schemas.openxmlformats.org/officeDocument/2006/relationships/image" Target="../media/image1184.png"/><Relationship Id="rId576" Type="http://schemas.openxmlformats.org/officeDocument/2006/relationships/image" Target="../media/image1205.png"/><Relationship Id="rId173" Type="http://schemas.openxmlformats.org/officeDocument/2006/relationships/customXml" Target="../ink/ink1000.xml"/><Relationship Id="rId229" Type="http://schemas.openxmlformats.org/officeDocument/2006/relationships/customXml" Target="../ink/ink1028.xml"/><Relationship Id="rId380" Type="http://schemas.openxmlformats.org/officeDocument/2006/relationships/image" Target="../media/image1107.png"/><Relationship Id="rId436" Type="http://schemas.openxmlformats.org/officeDocument/2006/relationships/image" Target="../media/image1135.png"/><Relationship Id="rId601" Type="http://schemas.openxmlformats.org/officeDocument/2006/relationships/customXml" Target="../ink/ink1214.xml"/><Relationship Id="rId643" Type="http://schemas.openxmlformats.org/officeDocument/2006/relationships/customXml" Target="../ink/ink1235.xml"/><Relationship Id="rId240" Type="http://schemas.openxmlformats.org/officeDocument/2006/relationships/image" Target="../media/image1037.png"/><Relationship Id="rId478" Type="http://schemas.openxmlformats.org/officeDocument/2006/relationships/image" Target="../media/image1156.png"/><Relationship Id="rId685" Type="http://schemas.openxmlformats.org/officeDocument/2006/relationships/customXml" Target="../ink/ink1256.xml"/><Relationship Id="rId35" Type="http://schemas.openxmlformats.org/officeDocument/2006/relationships/customXml" Target="../ink/ink931.xml"/><Relationship Id="rId77" Type="http://schemas.openxmlformats.org/officeDocument/2006/relationships/customXml" Target="../ink/ink952.xml"/><Relationship Id="rId100" Type="http://schemas.openxmlformats.org/officeDocument/2006/relationships/image" Target="../media/image967.png"/><Relationship Id="rId282" Type="http://schemas.openxmlformats.org/officeDocument/2006/relationships/image" Target="../media/image1058.png"/><Relationship Id="rId338" Type="http://schemas.openxmlformats.org/officeDocument/2006/relationships/image" Target="../media/image1086.png"/><Relationship Id="rId503" Type="http://schemas.openxmlformats.org/officeDocument/2006/relationships/customXml" Target="../ink/ink1165.xml"/><Relationship Id="rId545" Type="http://schemas.openxmlformats.org/officeDocument/2006/relationships/customXml" Target="../ink/ink1186.xml"/><Relationship Id="rId587" Type="http://schemas.openxmlformats.org/officeDocument/2006/relationships/customXml" Target="../ink/ink1207.xml"/><Relationship Id="rId8" Type="http://schemas.openxmlformats.org/officeDocument/2006/relationships/image" Target="../media/image11.png"/><Relationship Id="rId142" Type="http://schemas.openxmlformats.org/officeDocument/2006/relationships/image" Target="../media/image988.png"/><Relationship Id="rId184" Type="http://schemas.openxmlformats.org/officeDocument/2006/relationships/image" Target="../media/image1009.png"/><Relationship Id="rId391" Type="http://schemas.openxmlformats.org/officeDocument/2006/relationships/customXml" Target="../ink/ink1109.xml"/><Relationship Id="rId405" Type="http://schemas.openxmlformats.org/officeDocument/2006/relationships/customXml" Target="../ink/ink1116.xml"/><Relationship Id="rId447" Type="http://schemas.openxmlformats.org/officeDocument/2006/relationships/customXml" Target="../ink/ink1137.xml"/><Relationship Id="rId612" Type="http://schemas.openxmlformats.org/officeDocument/2006/relationships/image" Target="../media/image1223.png"/><Relationship Id="rId251" Type="http://schemas.openxmlformats.org/officeDocument/2006/relationships/customXml" Target="../ink/ink1039.xml"/><Relationship Id="rId489" Type="http://schemas.openxmlformats.org/officeDocument/2006/relationships/customXml" Target="../ink/ink1158.xml"/><Relationship Id="rId654" Type="http://schemas.openxmlformats.org/officeDocument/2006/relationships/image" Target="../media/image1244.png"/><Relationship Id="rId46" Type="http://schemas.openxmlformats.org/officeDocument/2006/relationships/image" Target="../media/image30.png"/><Relationship Id="rId293" Type="http://schemas.openxmlformats.org/officeDocument/2006/relationships/customXml" Target="../ink/ink1060.xml"/><Relationship Id="rId307" Type="http://schemas.openxmlformats.org/officeDocument/2006/relationships/customXml" Target="../ink/ink1067.xml"/><Relationship Id="rId349" Type="http://schemas.openxmlformats.org/officeDocument/2006/relationships/customXml" Target="../ink/ink1088.xml"/><Relationship Id="rId514" Type="http://schemas.openxmlformats.org/officeDocument/2006/relationships/image" Target="../media/image1174.png"/><Relationship Id="rId556" Type="http://schemas.openxmlformats.org/officeDocument/2006/relationships/image" Target="../media/image1195.png"/><Relationship Id="rId88" Type="http://schemas.openxmlformats.org/officeDocument/2006/relationships/image" Target="../media/image961.png"/><Relationship Id="rId111" Type="http://schemas.openxmlformats.org/officeDocument/2006/relationships/customXml" Target="../ink/ink969.xml"/><Relationship Id="rId153" Type="http://schemas.openxmlformats.org/officeDocument/2006/relationships/customXml" Target="../ink/ink990.xml"/><Relationship Id="rId195" Type="http://schemas.openxmlformats.org/officeDocument/2006/relationships/customXml" Target="../ink/ink1011.xml"/><Relationship Id="rId209" Type="http://schemas.openxmlformats.org/officeDocument/2006/relationships/customXml" Target="../ink/ink1018.xml"/><Relationship Id="rId360" Type="http://schemas.openxmlformats.org/officeDocument/2006/relationships/image" Target="../media/image1097.png"/><Relationship Id="rId416" Type="http://schemas.openxmlformats.org/officeDocument/2006/relationships/image" Target="../media/image1125.png"/><Relationship Id="rId598" Type="http://schemas.openxmlformats.org/officeDocument/2006/relationships/image" Target="../media/image1216.png"/><Relationship Id="rId220" Type="http://schemas.openxmlformats.org/officeDocument/2006/relationships/image" Target="../media/image1027.png"/><Relationship Id="rId458" Type="http://schemas.openxmlformats.org/officeDocument/2006/relationships/image" Target="../media/image1146.png"/><Relationship Id="rId623" Type="http://schemas.openxmlformats.org/officeDocument/2006/relationships/customXml" Target="../ink/ink1225.xml"/><Relationship Id="rId665" Type="http://schemas.openxmlformats.org/officeDocument/2006/relationships/customXml" Target="../ink/ink1246.xml"/><Relationship Id="rId15" Type="http://schemas.openxmlformats.org/officeDocument/2006/relationships/customXml" Target="../ink/ink921.xml"/><Relationship Id="rId57" Type="http://schemas.openxmlformats.org/officeDocument/2006/relationships/customXml" Target="../ink/ink942.xml"/><Relationship Id="rId262" Type="http://schemas.openxmlformats.org/officeDocument/2006/relationships/image" Target="../media/image1048.png"/><Relationship Id="rId318" Type="http://schemas.openxmlformats.org/officeDocument/2006/relationships/image" Target="../media/image1076.png"/><Relationship Id="rId525" Type="http://schemas.openxmlformats.org/officeDocument/2006/relationships/customXml" Target="../ink/ink1176.xml"/><Relationship Id="rId567" Type="http://schemas.openxmlformats.org/officeDocument/2006/relationships/customXml" Target="../ink/ink1197.xml"/><Relationship Id="rId99" Type="http://schemas.openxmlformats.org/officeDocument/2006/relationships/customXml" Target="../ink/ink963.xml"/><Relationship Id="rId122" Type="http://schemas.openxmlformats.org/officeDocument/2006/relationships/image" Target="../media/image978.png"/><Relationship Id="rId164" Type="http://schemas.openxmlformats.org/officeDocument/2006/relationships/image" Target="../media/image999.png"/><Relationship Id="rId371" Type="http://schemas.openxmlformats.org/officeDocument/2006/relationships/customXml" Target="../ink/ink1099.xml"/><Relationship Id="rId427" Type="http://schemas.openxmlformats.org/officeDocument/2006/relationships/customXml" Target="../ink/ink1127.xml"/><Relationship Id="rId469" Type="http://schemas.openxmlformats.org/officeDocument/2006/relationships/customXml" Target="../ink/ink1148.xml"/><Relationship Id="rId634" Type="http://schemas.openxmlformats.org/officeDocument/2006/relationships/image" Target="../media/image1234.png"/><Relationship Id="rId676" Type="http://schemas.openxmlformats.org/officeDocument/2006/relationships/image" Target="../media/image1255.png"/><Relationship Id="rId26" Type="http://schemas.openxmlformats.org/officeDocument/2006/relationships/image" Target="../media/image20.png"/><Relationship Id="rId231" Type="http://schemas.openxmlformats.org/officeDocument/2006/relationships/customXml" Target="../ink/ink1029.xml"/><Relationship Id="rId273" Type="http://schemas.openxmlformats.org/officeDocument/2006/relationships/customXml" Target="../ink/ink1050.xml"/><Relationship Id="rId329" Type="http://schemas.openxmlformats.org/officeDocument/2006/relationships/customXml" Target="../ink/ink1078.xml"/><Relationship Id="rId480" Type="http://schemas.openxmlformats.org/officeDocument/2006/relationships/image" Target="../media/image1157.png"/><Relationship Id="rId536" Type="http://schemas.openxmlformats.org/officeDocument/2006/relationships/image" Target="../media/image1185.png"/><Relationship Id="rId68" Type="http://schemas.openxmlformats.org/officeDocument/2006/relationships/image" Target="../media/image613.png"/><Relationship Id="rId133" Type="http://schemas.openxmlformats.org/officeDocument/2006/relationships/customXml" Target="../ink/ink980.xml"/><Relationship Id="rId175" Type="http://schemas.openxmlformats.org/officeDocument/2006/relationships/customXml" Target="../ink/ink1001.xml"/><Relationship Id="rId340" Type="http://schemas.openxmlformats.org/officeDocument/2006/relationships/image" Target="../media/image1087.png"/><Relationship Id="rId578" Type="http://schemas.openxmlformats.org/officeDocument/2006/relationships/image" Target="../media/image1206.png"/><Relationship Id="rId200" Type="http://schemas.openxmlformats.org/officeDocument/2006/relationships/image" Target="../media/image1017.png"/><Relationship Id="rId382" Type="http://schemas.openxmlformats.org/officeDocument/2006/relationships/image" Target="../media/image1108.png"/><Relationship Id="rId438" Type="http://schemas.openxmlformats.org/officeDocument/2006/relationships/image" Target="../media/image1136.png"/><Relationship Id="rId603" Type="http://schemas.openxmlformats.org/officeDocument/2006/relationships/customXml" Target="../ink/ink1215.xml"/><Relationship Id="rId645" Type="http://schemas.openxmlformats.org/officeDocument/2006/relationships/customXml" Target="../ink/ink1236.xml"/><Relationship Id="rId687" Type="http://schemas.openxmlformats.org/officeDocument/2006/relationships/customXml" Target="../ink/ink1257.xml"/><Relationship Id="rId242" Type="http://schemas.openxmlformats.org/officeDocument/2006/relationships/image" Target="../media/image1038.png"/><Relationship Id="rId284" Type="http://schemas.openxmlformats.org/officeDocument/2006/relationships/image" Target="../media/image1059.png"/><Relationship Id="rId491" Type="http://schemas.openxmlformats.org/officeDocument/2006/relationships/customXml" Target="../ink/ink1159.xml"/><Relationship Id="rId505" Type="http://schemas.openxmlformats.org/officeDocument/2006/relationships/customXml" Target="../ink/ink1166.xml"/><Relationship Id="rId37" Type="http://schemas.openxmlformats.org/officeDocument/2006/relationships/customXml" Target="../ink/ink932.xml"/><Relationship Id="rId79" Type="http://schemas.openxmlformats.org/officeDocument/2006/relationships/customXml" Target="../ink/ink953.xml"/><Relationship Id="rId102" Type="http://schemas.openxmlformats.org/officeDocument/2006/relationships/image" Target="../media/image968.png"/><Relationship Id="rId144" Type="http://schemas.openxmlformats.org/officeDocument/2006/relationships/image" Target="../media/image989.png"/><Relationship Id="rId547" Type="http://schemas.openxmlformats.org/officeDocument/2006/relationships/customXml" Target="../ink/ink1187.xml"/><Relationship Id="rId589" Type="http://schemas.openxmlformats.org/officeDocument/2006/relationships/customXml" Target="../ink/ink1208.xml"/><Relationship Id="rId90" Type="http://schemas.openxmlformats.org/officeDocument/2006/relationships/image" Target="../media/image962.png"/><Relationship Id="rId186" Type="http://schemas.openxmlformats.org/officeDocument/2006/relationships/image" Target="../media/image1010.png"/><Relationship Id="rId351" Type="http://schemas.openxmlformats.org/officeDocument/2006/relationships/customXml" Target="../ink/ink1089.xml"/><Relationship Id="rId393" Type="http://schemas.openxmlformats.org/officeDocument/2006/relationships/customXml" Target="../ink/ink1110.xml"/><Relationship Id="rId407" Type="http://schemas.openxmlformats.org/officeDocument/2006/relationships/customXml" Target="../ink/ink1117.xml"/><Relationship Id="rId449" Type="http://schemas.openxmlformats.org/officeDocument/2006/relationships/customXml" Target="../ink/ink1138.xml"/><Relationship Id="rId614" Type="http://schemas.openxmlformats.org/officeDocument/2006/relationships/image" Target="../media/image1224.png"/><Relationship Id="rId656" Type="http://schemas.openxmlformats.org/officeDocument/2006/relationships/image" Target="../media/image1245.png"/><Relationship Id="rId211" Type="http://schemas.openxmlformats.org/officeDocument/2006/relationships/customXml" Target="../ink/ink1019.xml"/><Relationship Id="rId253" Type="http://schemas.openxmlformats.org/officeDocument/2006/relationships/customXml" Target="../ink/ink1040.xml"/><Relationship Id="rId295" Type="http://schemas.openxmlformats.org/officeDocument/2006/relationships/customXml" Target="../ink/ink1061.xml"/><Relationship Id="rId309" Type="http://schemas.openxmlformats.org/officeDocument/2006/relationships/customXml" Target="../ink/ink1068.xml"/><Relationship Id="rId460" Type="http://schemas.openxmlformats.org/officeDocument/2006/relationships/image" Target="../media/image1147.png"/><Relationship Id="rId516" Type="http://schemas.openxmlformats.org/officeDocument/2006/relationships/image" Target="../media/image1175.png"/><Relationship Id="rId48" Type="http://schemas.openxmlformats.org/officeDocument/2006/relationships/image" Target="../media/image31.png"/><Relationship Id="rId113" Type="http://schemas.openxmlformats.org/officeDocument/2006/relationships/customXml" Target="../ink/ink970.xml"/><Relationship Id="rId320" Type="http://schemas.openxmlformats.org/officeDocument/2006/relationships/image" Target="../media/image1077.png"/><Relationship Id="rId558" Type="http://schemas.openxmlformats.org/officeDocument/2006/relationships/image" Target="../media/image1196.png"/><Relationship Id="rId155" Type="http://schemas.openxmlformats.org/officeDocument/2006/relationships/customXml" Target="../ink/ink991.xml"/><Relationship Id="rId197" Type="http://schemas.openxmlformats.org/officeDocument/2006/relationships/customXml" Target="../ink/ink1012.xml"/><Relationship Id="rId362" Type="http://schemas.openxmlformats.org/officeDocument/2006/relationships/image" Target="../media/image1098.png"/><Relationship Id="rId418" Type="http://schemas.openxmlformats.org/officeDocument/2006/relationships/image" Target="../media/image1126.png"/><Relationship Id="rId625" Type="http://schemas.openxmlformats.org/officeDocument/2006/relationships/customXml" Target="../ink/ink1226.xml"/><Relationship Id="rId222" Type="http://schemas.openxmlformats.org/officeDocument/2006/relationships/image" Target="../media/image1028.png"/><Relationship Id="rId264" Type="http://schemas.openxmlformats.org/officeDocument/2006/relationships/image" Target="../media/image1049.png"/><Relationship Id="rId471" Type="http://schemas.openxmlformats.org/officeDocument/2006/relationships/customXml" Target="../ink/ink1149.xml"/><Relationship Id="rId667" Type="http://schemas.openxmlformats.org/officeDocument/2006/relationships/customXml" Target="../ink/ink1247.xml"/><Relationship Id="rId17" Type="http://schemas.openxmlformats.org/officeDocument/2006/relationships/customXml" Target="../ink/ink922.xml"/><Relationship Id="rId59" Type="http://schemas.openxmlformats.org/officeDocument/2006/relationships/customXml" Target="../ink/ink943.xml"/><Relationship Id="rId124" Type="http://schemas.openxmlformats.org/officeDocument/2006/relationships/image" Target="../media/image979.png"/><Relationship Id="rId527" Type="http://schemas.openxmlformats.org/officeDocument/2006/relationships/customXml" Target="../ink/ink1177.xml"/><Relationship Id="rId569" Type="http://schemas.openxmlformats.org/officeDocument/2006/relationships/customXml" Target="../ink/ink1198.xml"/><Relationship Id="rId70" Type="http://schemas.openxmlformats.org/officeDocument/2006/relationships/image" Target="../media/image614.png"/><Relationship Id="rId166" Type="http://schemas.openxmlformats.org/officeDocument/2006/relationships/image" Target="../media/image1000.png"/><Relationship Id="rId331" Type="http://schemas.openxmlformats.org/officeDocument/2006/relationships/customXml" Target="../ink/ink1079.xml"/><Relationship Id="rId373" Type="http://schemas.openxmlformats.org/officeDocument/2006/relationships/customXml" Target="../ink/ink1100.xml"/><Relationship Id="rId429" Type="http://schemas.openxmlformats.org/officeDocument/2006/relationships/customXml" Target="../ink/ink1128.xml"/><Relationship Id="rId580" Type="http://schemas.openxmlformats.org/officeDocument/2006/relationships/image" Target="../media/image1207.png"/><Relationship Id="rId636" Type="http://schemas.openxmlformats.org/officeDocument/2006/relationships/image" Target="../media/image1235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030.xml"/><Relationship Id="rId440" Type="http://schemas.openxmlformats.org/officeDocument/2006/relationships/image" Target="../media/image1137.png"/><Relationship Id="rId678" Type="http://schemas.openxmlformats.org/officeDocument/2006/relationships/image" Target="../media/image1256.png"/><Relationship Id="rId28" Type="http://schemas.openxmlformats.org/officeDocument/2006/relationships/image" Target="../media/image21.png"/><Relationship Id="rId275" Type="http://schemas.openxmlformats.org/officeDocument/2006/relationships/customXml" Target="../ink/ink1051.xml"/><Relationship Id="rId300" Type="http://schemas.openxmlformats.org/officeDocument/2006/relationships/image" Target="../media/image1067.png"/><Relationship Id="rId482" Type="http://schemas.openxmlformats.org/officeDocument/2006/relationships/image" Target="../media/image1158.png"/><Relationship Id="rId538" Type="http://schemas.openxmlformats.org/officeDocument/2006/relationships/image" Target="../media/image1186.png"/><Relationship Id="rId81" Type="http://schemas.openxmlformats.org/officeDocument/2006/relationships/customXml" Target="../ink/ink954.xml"/><Relationship Id="rId135" Type="http://schemas.openxmlformats.org/officeDocument/2006/relationships/customXml" Target="../ink/ink981.xml"/><Relationship Id="rId177" Type="http://schemas.openxmlformats.org/officeDocument/2006/relationships/customXml" Target="../ink/ink1002.xml"/><Relationship Id="rId342" Type="http://schemas.openxmlformats.org/officeDocument/2006/relationships/image" Target="../media/image1088.png"/><Relationship Id="rId384" Type="http://schemas.openxmlformats.org/officeDocument/2006/relationships/image" Target="../media/image1109.png"/><Relationship Id="rId591" Type="http://schemas.openxmlformats.org/officeDocument/2006/relationships/customXml" Target="../ink/ink1209.xml"/><Relationship Id="rId605" Type="http://schemas.openxmlformats.org/officeDocument/2006/relationships/customXml" Target="../ink/ink1216.xml"/><Relationship Id="rId202" Type="http://schemas.openxmlformats.org/officeDocument/2006/relationships/image" Target="../media/image1018.png"/><Relationship Id="rId244" Type="http://schemas.openxmlformats.org/officeDocument/2006/relationships/image" Target="../media/image1039.png"/><Relationship Id="rId647" Type="http://schemas.openxmlformats.org/officeDocument/2006/relationships/customXml" Target="../ink/ink1237.xml"/><Relationship Id="rId689" Type="http://schemas.openxmlformats.org/officeDocument/2006/relationships/customXml" Target="../ink/ink1258.xml"/><Relationship Id="rId39" Type="http://schemas.openxmlformats.org/officeDocument/2006/relationships/customXml" Target="../ink/ink933.xml"/><Relationship Id="rId286" Type="http://schemas.openxmlformats.org/officeDocument/2006/relationships/image" Target="../media/image1060.png"/><Relationship Id="rId451" Type="http://schemas.openxmlformats.org/officeDocument/2006/relationships/customXml" Target="../ink/ink1139.xml"/><Relationship Id="rId493" Type="http://schemas.openxmlformats.org/officeDocument/2006/relationships/customXml" Target="../ink/ink1160.xml"/><Relationship Id="rId507" Type="http://schemas.openxmlformats.org/officeDocument/2006/relationships/customXml" Target="../ink/ink1167.xml"/><Relationship Id="rId549" Type="http://schemas.openxmlformats.org/officeDocument/2006/relationships/customXml" Target="../ink/ink1188.xml"/><Relationship Id="rId50" Type="http://schemas.openxmlformats.org/officeDocument/2006/relationships/image" Target="../media/image32.png"/><Relationship Id="rId104" Type="http://schemas.openxmlformats.org/officeDocument/2006/relationships/image" Target="../media/image969.png"/><Relationship Id="rId146" Type="http://schemas.openxmlformats.org/officeDocument/2006/relationships/image" Target="../media/image990.png"/><Relationship Id="rId188" Type="http://schemas.openxmlformats.org/officeDocument/2006/relationships/image" Target="../media/image1011.png"/><Relationship Id="rId311" Type="http://schemas.openxmlformats.org/officeDocument/2006/relationships/customXml" Target="../ink/ink1069.xml"/><Relationship Id="rId353" Type="http://schemas.openxmlformats.org/officeDocument/2006/relationships/customXml" Target="../ink/ink1090.xml"/><Relationship Id="rId395" Type="http://schemas.openxmlformats.org/officeDocument/2006/relationships/customXml" Target="../ink/ink1111.xml"/><Relationship Id="rId409" Type="http://schemas.openxmlformats.org/officeDocument/2006/relationships/customXml" Target="../ink/ink1118.xml"/><Relationship Id="rId560" Type="http://schemas.openxmlformats.org/officeDocument/2006/relationships/image" Target="../media/image1197.png"/><Relationship Id="rId92" Type="http://schemas.openxmlformats.org/officeDocument/2006/relationships/image" Target="../media/image963.png"/><Relationship Id="rId213" Type="http://schemas.openxmlformats.org/officeDocument/2006/relationships/customXml" Target="../ink/ink1020.xml"/><Relationship Id="rId420" Type="http://schemas.openxmlformats.org/officeDocument/2006/relationships/image" Target="../media/image1127.png"/><Relationship Id="rId616" Type="http://schemas.openxmlformats.org/officeDocument/2006/relationships/image" Target="../media/image1225.png"/><Relationship Id="rId658" Type="http://schemas.openxmlformats.org/officeDocument/2006/relationships/image" Target="../media/image1246.png"/><Relationship Id="rId255" Type="http://schemas.openxmlformats.org/officeDocument/2006/relationships/customXml" Target="../ink/ink1041.xml"/><Relationship Id="rId297" Type="http://schemas.openxmlformats.org/officeDocument/2006/relationships/customXml" Target="../ink/ink1062.xml"/><Relationship Id="rId462" Type="http://schemas.openxmlformats.org/officeDocument/2006/relationships/image" Target="../media/image1148.png"/><Relationship Id="rId518" Type="http://schemas.openxmlformats.org/officeDocument/2006/relationships/image" Target="../media/image1176.png"/><Relationship Id="rId115" Type="http://schemas.openxmlformats.org/officeDocument/2006/relationships/customXml" Target="../ink/ink971.xml"/><Relationship Id="rId157" Type="http://schemas.openxmlformats.org/officeDocument/2006/relationships/customXml" Target="../ink/ink992.xml"/><Relationship Id="rId322" Type="http://schemas.openxmlformats.org/officeDocument/2006/relationships/image" Target="../media/image1078.png"/><Relationship Id="rId364" Type="http://schemas.openxmlformats.org/officeDocument/2006/relationships/image" Target="../media/image1099.png"/><Relationship Id="rId61" Type="http://schemas.openxmlformats.org/officeDocument/2006/relationships/customXml" Target="../ink/ink944.xml"/><Relationship Id="rId199" Type="http://schemas.openxmlformats.org/officeDocument/2006/relationships/customXml" Target="../ink/ink1013.xml"/><Relationship Id="rId571" Type="http://schemas.openxmlformats.org/officeDocument/2006/relationships/customXml" Target="../ink/ink1199.xml"/><Relationship Id="rId627" Type="http://schemas.openxmlformats.org/officeDocument/2006/relationships/customXml" Target="../ink/ink1227.xml"/><Relationship Id="rId669" Type="http://schemas.openxmlformats.org/officeDocument/2006/relationships/customXml" Target="../ink/ink1248.xml"/><Relationship Id="rId19" Type="http://schemas.openxmlformats.org/officeDocument/2006/relationships/customXml" Target="../ink/ink923.xml"/><Relationship Id="rId224" Type="http://schemas.openxmlformats.org/officeDocument/2006/relationships/image" Target="../media/image1029.png"/><Relationship Id="rId266" Type="http://schemas.openxmlformats.org/officeDocument/2006/relationships/image" Target="../media/image1050.png"/><Relationship Id="rId431" Type="http://schemas.openxmlformats.org/officeDocument/2006/relationships/customXml" Target="../ink/ink1129.xml"/><Relationship Id="rId473" Type="http://schemas.openxmlformats.org/officeDocument/2006/relationships/customXml" Target="../ink/ink1150.xml"/><Relationship Id="rId529" Type="http://schemas.openxmlformats.org/officeDocument/2006/relationships/customXml" Target="../ink/ink1178.xml"/><Relationship Id="rId680" Type="http://schemas.openxmlformats.org/officeDocument/2006/relationships/image" Target="../media/image1257.png"/><Relationship Id="rId30" Type="http://schemas.openxmlformats.org/officeDocument/2006/relationships/image" Target="../media/image22.png"/><Relationship Id="rId126" Type="http://schemas.openxmlformats.org/officeDocument/2006/relationships/image" Target="../media/image980.png"/><Relationship Id="rId168" Type="http://schemas.openxmlformats.org/officeDocument/2006/relationships/image" Target="../media/image1001.png"/><Relationship Id="rId333" Type="http://schemas.openxmlformats.org/officeDocument/2006/relationships/customXml" Target="../ink/ink1080.xml"/><Relationship Id="rId540" Type="http://schemas.openxmlformats.org/officeDocument/2006/relationships/image" Target="../media/image1187.png"/><Relationship Id="rId72" Type="http://schemas.openxmlformats.org/officeDocument/2006/relationships/image" Target="../media/image615.png"/><Relationship Id="rId375" Type="http://schemas.openxmlformats.org/officeDocument/2006/relationships/customXml" Target="../ink/ink1101.xml"/><Relationship Id="rId582" Type="http://schemas.openxmlformats.org/officeDocument/2006/relationships/image" Target="../media/image1208.png"/><Relationship Id="rId638" Type="http://schemas.openxmlformats.org/officeDocument/2006/relationships/image" Target="../media/image1236.png"/><Relationship Id="rId3" Type="http://schemas.openxmlformats.org/officeDocument/2006/relationships/customXml" Target="../ink/ink916.xml"/><Relationship Id="rId235" Type="http://schemas.openxmlformats.org/officeDocument/2006/relationships/customXml" Target="../ink/ink1031.xml"/><Relationship Id="rId277" Type="http://schemas.openxmlformats.org/officeDocument/2006/relationships/customXml" Target="../ink/ink1052.xml"/><Relationship Id="rId400" Type="http://schemas.openxmlformats.org/officeDocument/2006/relationships/image" Target="../media/image1117.png"/><Relationship Id="rId442" Type="http://schemas.openxmlformats.org/officeDocument/2006/relationships/image" Target="../media/image1138.png"/><Relationship Id="rId484" Type="http://schemas.openxmlformats.org/officeDocument/2006/relationships/image" Target="../media/image1159.png"/><Relationship Id="rId137" Type="http://schemas.openxmlformats.org/officeDocument/2006/relationships/customXml" Target="../ink/ink982.xml"/><Relationship Id="rId302" Type="http://schemas.openxmlformats.org/officeDocument/2006/relationships/image" Target="../media/image1068.png"/><Relationship Id="rId344" Type="http://schemas.openxmlformats.org/officeDocument/2006/relationships/image" Target="../media/image1089.png"/><Relationship Id="rId691" Type="http://schemas.openxmlformats.org/officeDocument/2006/relationships/customXml" Target="../ink/ink1259.xml"/><Relationship Id="rId41" Type="http://schemas.openxmlformats.org/officeDocument/2006/relationships/customXml" Target="../ink/ink934.xml"/><Relationship Id="rId83" Type="http://schemas.openxmlformats.org/officeDocument/2006/relationships/customXml" Target="../ink/ink955.xml"/><Relationship Id="rId179" Type="http://schemas.openxmlformats.org/officeDocument/2006/relationships/customXml" Target="../ink/ink1003.xml"/><Relationship Id="rId386" Type="http://schemas.openxmlformats.org/officeDocument/2006/relationships/image" Target="../media/image1110.png"/><Relationship Id="rId551" Type="http://schemas.openxmlformats.org/officeDocument/2006/relationships/customXml" Target="../ink/ink1189.xml"/><Relationship Id="rId593" Type="http://schemas.openxmlformats.org/officeDocument/2006/relationships/customXml" Target="../ink/ink1210.xml"/><Relationship Id="rId607" Type="http://schemas.openxmlformats.org/officeDocument/2006/relationships/customXml" Target="../ink/ink1217.xml"/><Relationship Id="rId649" Type="http://schemas.openxmlformats.org/officeDocument/2006/relationships/customXml" Target="../ink/ink1238.xml"/><Relationship Id="rId190" Type="http://schemas.openxmlformats.org/officeDocument/2006/relationships/image" Target="../media/image1012.png"/><Relationship Id="rId204" Type="http://schemas.openxmlformats.org/officeDocument/2006/relationships/image" Target="../media/image1019.png"/><Relationship Id="rId246" Type="http://schemas.openxmlformats.org/officeDocument/2006/relationships/image" Target="../media/image1040.png"/><Relationship Id="rId288" Type="http://schemas.openxmlformats.org/officeDocument/2006/relationships/image" Target="../media/image1061.png"/><Relationship Id="rId411" Type="http://schemas.openxmlformats.org/officeDocument/2006/relationships/customXml" Target="../ink/ink1119.xml"/><Relationship Id="rId453" Type="http://schemas.openxmlformats.org/officeDocument/2006/relationships/customXml" Target="../ink/ink1140.xml"/><Relationship Id="rId509" Type="http://schemas.openxmlformats.org/officeDocument/2006/relationships/customXml" Target="../ink/ink1168.xml"/><Relationship Id="rId660" Type="http://schemas.openxmlformats.org/officeDocument/2006/relationships/image" Target="../media/image1247.png"/><Relationship Id="rId106" Type="http://schemas.openxmlformats.org/officeDocument/2006/relationships/image" Target="../media/image970.png"/><Relationship Id="rId313" Type="http://schemas.openxmlformats.org/officeDocument/2006/relationships/customXml" Target="../ink/ink1070.xml"/><Relationship Id="rId495" Type="http://schemas.openxmlformats.org/officeDocument/2006/relationships/customXml" Target="../ink/ink1161.xml"/><Relationship Id="rId10" Type="http://schemas.openxmlformats.org/officeDocument/2006/relationships/image" Target="../media/image12.png"/><Relationship Id="rId52" Type="http://schemas.openxmlformats.org/officeDocument/2006/relationships/image" Target="../media/image33.png"/><Relationship Id="rId94" Type="http://schemas.openxmlformats.org/officeDocument/2006/relationships/image" Target="../media/image964.png"/><Relationship Id="rId148" Type="http://schemas.openxmlformats.org/officeDocument/2006/relationships/image" Target="../media/image991.png"/><Relationship Id="rId355" Type="http://schemas.openxmlformats.org/officeDocument/2006/relationships/customXml" Target="../ink/ink1091.xml"/><Relationship Id="rId397" Type="http://schemas.openxmlformats.org/officeDocument/2006/relationships/customXml" Target="../ink/ink1112.xml"/><Relationship Id="rId520" Type="http://schemas.openxmlformats.org/officeDocument/2006/relationships/image" Target="../media/image1177.png"/><Relationship Id="rId562" Type="http://schemas.openxmlformats.org/officeDocument/2006/relationships/image" Target="../media/image1198.png"/><Relationship Id="rId618" Type="http://schemas.openxmlformats.org/officeDocument/2006/relationships/image" Target="../media/image1226.png"/><Relationship Id="rId215" Type="http://schemas.openxmlformats.org/officeDocument/2006/relationships/customXml" Target="../ink/ink1021.xml"/><Relationship Id="rId257" Type="http://schemas.openxmlformats.org/officeDocument/2006/relationships/customXml" Target="../ink/ink1042.xml"/><Relationship Id="rId422" Type="http://schemas.openxmlformats.org/officeDocument/2006/relationships/image" Target="../media/image1128.png"/><Relationship Id="rId464" Type="http://schemas.openxmlformats.org/officeDocument/2006/relationships/image" Target="../media/image1149.png"/><Relationship Id="rId299" Type="http://schemas.openxmlformats.org/officeDocument/2006/relationships/customXml" Target="../ink/ink1063.xml"/><Relationship Id="rId63" Type="http://schemas.openxmlformats.org/officeDocument/2006/relationships/customXml" Target="../ink/ink945.xml"/><Relationship Id="rId159" Type="http://schemas.openxmlformats.org/officeDocument/2006/relationships/customXml" Target="../ink/ink993.xml"/><Relationship Id="rId366" Type="http://schemas.openxmlformats.org/officeDocument/2006/relationships/image" Target="../media/image1100.png"/><Relationship Id="rId573" Type="http://schemas.openxmlformats.org/officeDocument/2006/relationships/customXml" Target="../ink/ink1200.xml"/><Relationship Id="rId226" Type="http://schemas.openxmlformats.org/officeDocument/2006/relationships/image" Target="../media/image1030.png"/><Relationship Id="rId433" Type="http://schemas.openxmlformats.org/officeDocument/2006/relationships/customXml" Target="../ink/ink1130.xml"/><Relationship Id="rId640" Type="http://schemas.openxmlformats.org/officeDocument/2006/relationships/image" Target="../media/image1237.png"/><Relationship Id="rId74" Type="http://schemas.openxmlformats.org/officeDocument/2006/relationships/image" Target="../media/image616.png"/><Relationship Id="rId377" Type="http://schemas.openxmlformats.org/officeDocument/2006/relationships/customXml" Target="../ink/ink1102.xml"/><Relationship Id="rId500" Type="http://schemas.openxmlformats.org/officeDocument/2006/relationships/image" Target="../media/image1167.png"/><Relationship Id="rId584" Type="http://schemas.openxmlformats.org/officeDocument/2006/relationships/image" Target="../media/image1209.png"/><Relationship Id="rId237" Type="http://schemas.openxmlformats.org/officeDocument/2006/relationships/customXml" Target="../ink/ink1032.xml"/><Relationship Id="rId444" Type="http://schemas.openxmlformats.org/officeDocument/2006/relationships/image" Target="../media/image1139.png"/><Relationship Id="rId651" Type="http://schemas.openxmlformats.org/officeDocument/2006/relationships/customXml" Target="../ink/ink1239.xml"/><Relationship Id="rId290" Type="http://schemas.openxmlformats.org/officeDocument/2006/relationships/image" Target="../media/image1062.png"/><Relationship Id="rId304" Type="http://schemas.openxmlformats.org/officeDocument/2006/relationships/image" Target="../media/image1069.png"/><Relationship Id="rId388" Type="http://schemas.openxmlformats.org/officeDocument/2006/relationships/image" Target="../media/image1111.png"/><Relationship Id="rId511" Type="http://schemas.openxmlformats.org/officeDocument/2006/relationships/customXml" Target="../ink/ink1169.xml"/><Relationship Id="rId609" Type="http://schemas.openxmlformats.org/officeDocument/2006/relationships/customXml" Target="../ink/ink1218.xml"/><Relationship Id="rId85" Type="http://schemas.openxmlformats.org/officeDocument/2006/relationships/customXml" Target="../ink/ink956.xml"/><Relationship Id="rId150" Type="http://schemas.openxmlformats.org/officeDocument/2006/relationships/image" Target="../media/image992.png"/><Relationship Id="rId595" Type="http://schemas.openxmlformats.org/officeDocument/2006/relationships/customXml" Target="../ink/ink1211.xml"/><Relationship Id="rId248" Type="http://schemas.openxmlformats.org/officeDocument/2006/relationships/image" Target="../media/image1041.png"/><Relationship Id="rId455" Type="http://schemas.openxmlformats.org/officeDocument/2006/relationships/customXml" Target="../ink/ink1141.xml"/><Relationship Id="rId662" Type="http://schemas.openxmlformats.org/officeDocument/2006/relationships/image" Target="../media/image1248.png"/><Relationship Id="rId12" Type="http://schemas.openxmlformats.org/officeDocument/2006/relationships/image" Target="../media/image13.png"/><Relationship Id="rId108" Type="http://schemas.openxmlformats.org/officeDocument/2006/relationships/image" Target="../media/image971.png"/><Relationship Id="rId315" Type="http://schemas.openxmlformats.org/officeDocument/2006/relationships/customXml" Target="../ink/ink1071.xml"/><Relationship Id="rId522" Type="http://schemas.openxmlformats.org/officeDocument/2006/relationships/image" Target="../media/image1178.png"/><Relationship Id="rId96" Type="http://schemas.openxmlformats.org/officeDocument/2006/relationships/image" Target="../media/image965.png"/><Relationship Id="rId161" Type="http://schemas.openxmlformats.org/officeDocument/2006/relationships/customXml" Target="../ink/ink994.xml"/><Relationship Id="rId399" Type="http://schemas.openxmlformats.org/officeDocument/2006/relationships/customXml" Target="../ink/ink1113.xml"/><Relationship Id="rId259" Type="http://schemas.openxmlformats.org/officeDocument/2006/relationships/customXml" Target="../ink/ink1043.xml"/><Relationship Id="rId466" Type="http://schemas.openxmlformats.org/officeDocument/2006/relationships/image" Target="../media/image1150.png"/><Relationship Id="rId673" Type="http://schemas.openxmlformats.org/officeDocument/2006/relationships/customXml" Target="../ink/ink1250.xml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326" Type="http://schemas.openxmlformats.org/officeDocument/2006/relationships/image" Target="../media/image1080.png"/><Relationship Id="rId533" Type="http://schemas.openxmlformats.org/officeDocument/2006/relationships/customXml" Target="../ink/ink1180.xml"/><Relationship Id="rId172" Type="http://schemas.openxmlformats.org/officeDocument/2006/relationships/image" Target="../media/image1003.png"/><Relationship Id="rId477" Type="http://schemas.openxmlformats.org/officeDocument/2006/relationships/customXml" Target="../ink/ink1152.xml"/><Relationship Id="rId600" Type="http://schemas.openxmlformats.org/officeDocument/2006/relationships/image" Target="../media/image1217.png"/><Relationship Id="rId684" Type="http://schemas.openxmlformats.org/officeDocument/2006/relationships/image" Target="../media/image1259.png"/><Relationship Id="rId337" Type="http://schemas.openxmlformats.org/officeDocument/2006/relationships/customXml" Target="../ink/ink1082.xml"/><Relationship Id="rId34" Type="http://schemas.openxmlformats.org/officeDocument/2006/relationships/image" Target="../media/image24.png"/><Relationship Id="rId544" Type="http://schemas.openxmlformats.org/officeDocument/2006/relationships/image" Target="../media/image1189.png"/><Relationship Id="rId183" Type="http://schemas.openxmlformats.org/officeDocument/2006/relationships/customXml" Target="../ink/ink1005.xml"/><Relationship Id="rId390" Type="http://schemas.openxmlformats.org/officeDocument/2006/relationships/image" Target="../media/image1112.png"/><Relationship Id="rId404" Type="http://schemas.openxmlformats.org/officeDocument/2006/relationships/image" Target="../media/image1119.png"/><Relationship Id="rId611" Type="http://schemas.openxmlformats.org/officeDocument/2006/relationships/customXml" Target="../ink/ink1219.xml"/><Relationship Id="rId250" Type="http://schemas.openxmlformats.org/officeDocument/2006/relationships/image" Target="../media/image1042.png"/><Relationship Id="rId488" Type="http://schemas.openxmlformats.org/officeDocument/2006/relationships/image" Target="../media/image1161.png"/><Relationship Id="rId45" Type="http://schemas.openxmlformats.org/officeDocument/2006/relationships/customXml" Target="../ink/ink936.xml"/><Relationship Id="rId110" Type="http://schemas.openxmlformats.org/officeDocument/2006/relationships/image" Target="../media/image972.png"/><Relationship Id="rId348" Type="http://schemas.openxmlformats.org/officeDocument/2006/relationships/image" Target="../media/image1091.png"/><Relationship Id="rId555" Type="http://schemas.openxmlformats.org/officeDocument/2006/relationships/customXml" Target="../ink/ink1191.xml"/><Relationship Id="rId194" Type="http://schemas.openxmlformats.org/officeDocument/2006/relationships/image" Target="../media/image1014.png"/><Relationship Id="rId208" Type="http://schemas.openxmlformats.org/officeDocument/2006/relationships/image" Target="../media/image1021.png"/><Relationship Id="rId415" Type="http://schemas.openxmlformats.org/officeDocument/2006/relationships/customXml" Target="../ink/ink1121.xml"/><Relationship Id="rId622" Type="http://schemas.openxmlformats.org/officeDocument/2006/relationships/image" Target="../media/image1228.png"/><Relationship Id="rId261" Type="http://schemas.openxmlformats.org/officeDocument/2006/relationships/customXml" Target="../ink/ink1044.xml"/><Relationship Id="rId499" Type="http://schemas.openxmlformats.org/officeDocument/2006/relationships/customXml" Target="../ink/ink1163.xml"/><Relationship Id="rId56" Type="http://schemas.openxmlformats.org/officeDocument/2006/relationships/image" Target="../media/image35.png"/><Relationship Id="rId359" Type="http://schemas.openxmlformats.org/officeDocument/2006/relationships/customXml" Target="../ink/ink1093.xml"/><Relationship Id="rId566" Type="http://schemas.openxmlformats.org/officeDocument/2006/relationships/image" Target="../media/image1200.png"/><Relationship Id="rId121" Type="http://schemas.openxmlformats.org/officeDocument/2006/relationships/customXml" Target="../ink/ink974.xml"/><Relationship Id="rId219" Type="http://schemas.openxmlformats.org/officeDocument/2006/relationships/customXml" Target="../ink/ink1023.xml"/><Relationship Id="rId426" Type="http://schemas.openxmlformats.org/officeDocument/2006/relationships/image" Target="../media/image1130.png"/><Relationship Id="rId633" Type="http://schemas.openxmlformats.org/officeDocument/2006/relationships/customXml" Target="../ink/ink1230.xml"/><Relationship Id="rId67" Type="http://schemas.openxmlformats.org/officeDocument/2006/relationships/customXml" Target="../ink/ink947.xml"/><Relationship Id="rId272" Type="http://schemas.openxmlformats.org/officeDocument/2006/relationships/image" Target="../media/image1053.png"/><Relationship Id="rId577" Type="http://schemas.openxmlformats.org/officeDocument/2006/relationships/customXml" Target="../ink/ink1202.xml"/><Relationship Id="rId132" Type="http://schemas.openxmlformats.org/officeDocument/2006/relationships/image" Target="../media/image983.png"/><Relationship Id="rId437" Type="http://schemas.openxmlformats.org/officeDocument/2006/relationships/customXml" Target="../ink/ink1132.xml"/><Relationship Id="rId644" Type="http://schemas.openxmlformats.org/officeDocument/2006/relationships/image" Target="../media/image1239.png"/><Relationship Id="rId283" Type="http://schemas.openxmlformats.org/officeDocument/2006/relationships/customXml" Target="../ink/ink1055.xml"/><Relationship Id="rId490" Type="http://schemas.openxmlformats.org/officeDocument/2006/relationships/image" Target="../media/image1162.png"/><Relationship Id="rId504" Type="http://schemas.openxmlformats.org/officeDocument/2006/relationships/image" Target="../media/image1169.png"/><Relationship Id="rId78" Type="http://schemas.openxmlformats.org/officeDocument/2006/relationships/image" Target="../media/image956.png"/><Relationship Id="rId143" Type="http://schemas.openxmlformats.org/officeDocument/2006/relationships/customXml" Target="../ink/ink985.xml"/><Relationship Id="rId350" Type="http://schemas.openxmlformats.org/officeDocument/2006/relationships/image" Target="../media/image1092.png"/><Relationship Id="rId588" Type="http://schemas.openxmlformats.org/officeDocument/2006/relationships/image" Target="../media/image1211.png"/><Relationship Id="rId9" Type="http://schemas.openxmlformats.org/officeDocument/2006/relationships/customXml" Target="../ink/ink918.xml"/><Relationship Id="rId210" Type="http://schemas.openxmlformats.org/officeDocument/2006/relationships/image" Target="../media/image1022.png"/><Relationship Id="rId448" Type="http://schemas.openxmlformats.org/officeDocument/2006/relationships/image" Target="../media/image1141.png"/><Relationship Id="rId655" Type="http://schemas.openxmlformats.org/officeDocument/2006/relationships/customXml" Target="../ink/ink1241.xml"/><Relationship Id="rId294" Type="http://schemas.openxmlformats.org/officeDocument/2006/relationships/image" Target="../media/image1064.png"/><Relationship Id="rId308" Type="http://schemas.openxmlformats.org/officeDocument/2006/relationships/image" Target="../media/image1071.png"/><Relationship Id="rId515" Type="http://schemas.openxmlformats.org/officeDocument/2006/relationships/customXml" Target="../ink/ink1171.xml"/><Relationship Id="rId89" Type="http://schemas.openxmlformats.org/officeDocument/2006/relationships/customXml" Target="../ink/ink958.xml"/><Relationship Id="rId154" Type="http://schemas.openxmlformats.org/officeDocument/2006/relationships/image" Target="../media/image994.png"/><Relationship Id="rId361" Type="http://schemas.openxmlformats.org/officeDocument/2006/relationships/customXml" Target="../ink/ink1094.xml"/><Relationship Id="rId599" Type="http://schemas.openxmlformats.org/officeDocument/2006/relationships/customXml" Target="../ink/ink1213.xml"/><Relationship Id="rId459" Type="http://schemas.openxmlformats.org/officeDocument/2006/relationships/customXml" Target="../ink/ink1143.xml"/><Relationship Id="rId666" Type="http://schemas.openxmlformats.org/officeDocument/2006/relationships/image" Target="../media/image1250.png"/><Relationship Id="rId16" Type="http://schemas.openxmlformats.org/officeDocument/2006/relationships/image" Target="../media/image15.png"/><Relationship Id="rId221" Type="http://schemas.openxmlformats.org/officeDocument/2006/relationships/customXml" Target="../ink/ink1024.xml"/><Relationship Id="rId319" Type="http://schemas.openxmlformats.org/officeDocument/2006/relationships/customXml" Target="../ink/ink1073.xml"/><Relationship Id="rId526" Type="http://schemas.openxmlformats.org/officeDocument/2006/relationships/image" Target="../media/image1180.png"/><Relationship Id="rId165" Type="http://schemas.openxmlformats.org/officeDocument/2006/relationships/customXml" Target="../ink/ink996.xml"/><Relationship Id="rId372" Type="http://schemas.openxmlformats.org/officeDocument/2006/relationships/image" Target="../media/image1103.png"/><Relationship Id="rId677" Type="http://schemas.openxmlformats.org/officeDocument/2006/relationships/customXml" Target="../ink/ink1252.xml"/><Relationship Id="rId232" Type="http://schemas.openxmlformats.org/officeDocument/2006/relationships/image" Target="../media/image1033.png"/><Relationship Id="rId27" Type="http://schemas.openxmlformats.org/officeDocument/2006/relationships/customXml" Target="../ink/ink927.xml"/><Relationship Id="rId537" Type="http://schemas.openxmlformats.org/officeDocument/2006/relationships/customXml" Target="../ink/ink1182.xml"/><Relationship Id="rId80" Type="http://schemas.openxmlformats.org/officeDocument/2006/relationships/image" Target="../media/image957.png"/><Relationship Id="rId176" Type="http://schemas.openxmlformats.org/officeDocument/2006/relationships/image" Target="../media/image1005.png"/><Relationship Id="rId383" Type="http://schemas.openxmlformats.org/officeDocument/2006/relationships/customXml" Target="../ink/ink1105.xml"/><Relationship Id="rId590" Type="http://schemas.openxmlformats.org/officeDocument/2006/relationships/image" Target="../media/image1212.png"/><Relationship Id="rId604" Type="http://schemas.openxmlformats.org/officeDocument/2006/relationships/image" Target="../media/image1219.png"/><Relationship Id="rId243" Type="http://schemas.openxmlformats.org/officeDocument/2006/relationships/customXml" Target="../ink/ink1035.xml"/><Relationship Id="rId450" Type="http://schemas.openxmlformats.org/officeDocument/2006/relationships/image" Target="../media/image1142.png"/><Relationship Id="rId688" Type="http://schemas.openxmlformats.org/officeDocument/2006/relationships/image" Target="../media/image1261.png"/><Relationship Id="rId38" Type="http://schemas.openxmlformats.org/officeDocument/2006/relationships/image" Target="../media/image26.png"/><Relationship Id="rId103" Type="http://schemas.openxmlformats.org/officeDocument/2006/relationships/customXml" Target="../ink/ink965.xml"/><Relationship Id="rId310" Type="http://schemas.openxmlformats.org/officeDocument/2006/relationships/image" Target="../media/image1072.png"/><Relationship Id="rId548" Type="http://schemas.openxmlformats.org/officeDocument/2006/relationships/image" Target="../media/image1191.png"/><Relationship Id="rId91" Type="http://schemas.openxmlformats.org/officeDocument/2006/relationships/customXml" Target="../ink/ink959.xml"/><Relationship Id="rId187" Type="http://schemas.openxmlformats.org/officeDocument/2006/relationships/customXml" Target="../ink/ink1007.xml"/><Relationship Id="rId394" Type="http://schemas.openxmlformats.org/officeDocument/2006/relationships/image" Target="../media/image1114.png"/><Relationship Id="rId408" Type="http://schemas.openxmlformats.org/officeDocument/2006/relationships/image" Target="../media/image1121.png"/><Relationship Id="rId615" Type="http://schemas.openxmlformats.org/officeDocument/2006/relationships/customXml" Target="../ink/ink1221.xml"/><Relationship Id="rId254" Type="http://schemas.openxmlformats.org/officeDocument/2006/relationships/image" Target="../media/image104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16.xml"/><Relationship Id="rId299" Type="http://schemas.openxmlformats.org/officeDocument/2006/relationships/customXml" Target="../ink/ink1407.xml"/><Relationship Id="rId21" Type="http://schemas.openxmlformats.org/officeDocument/2006/relationships/customXml" Target="../ink/ink1268.xml"/><Relationship Id="rId63" Type="http://schemas.openxmlformats.org/officeDocument/2006/relationships/customXml" Target="../ink/ink1289.xml"/><Relationship Id="rId159" Type="http://schemas.openxmlformats.org/officeDocument/2006/relationships/customXml" Target="../ink/ink1337.xml"/><Relationship Id="rId324" Type="http://schemas.openxmlformats.org/officeDocument/2006/relationships/image" Target="../media/image1424.png"/><Relationship Id="rId170" Type="http://schemas.openxmlformats.org/officeDocument/2006/relationships/image" Target="../media/image1347.png"/><Relationship Id="rId226" Type="http://schemas.openxmlformats.org/officeDocument/2006/relationships/image" Target="../media/image1375.png"/><Relationship Id="rId268" Type="http://schemas.openxmlformats.org/officeDocument/2006/relationships/image" Target="../media/image1396.png"/><Relationship Id="rId32" Type="http://schemas.openxmlformats.org/officeDocument/2006/relationships/image" Target="../media/image1278.png"/><Relationship Id="rId74" Type="http://schemas.openxmlformats.org/officeDocument/2006/relationships/image" Target="../media/image1299.png"/><Relationship Id="rId128" Type="http://schemas.openxmlformats.org/officeDocument/2006/relationships/image" Target="../media/image1326.png"/><Relationship Id="rId181" Type="http://schemas.openxmlformats.org/officeDocument/2006/relationships/customXml" Target="../ink/ink1348.xml"/><Relationship Id="rId237" Type="http://schemas.openxmlformats.org/officeDocument/2006/relationships/customXml" Target="../ink/ink1376.xml"/><Relationship Id="rId279" Type="http://schemas.openxmlformats.org/officeDocument/2006/relationships/customXml" Target="../ink/ink1397.xml"/><Relationship Id="rId43" Type="http://schemas.openxmlformats.org/officeDocument/2006/relationships/customXml" Target="../ink/ink1279.xml"/><Relationship Id="rId139" Type="http://schemas.openxmlformats.org/officeDocument/2006/relationships/customXml" Target="../ink/ink1327.xml"/><Relationship Id="rId290" Type="http://schemas.openxmlformats.org/officeDocument/2006/relationships/image" Target="../media/image1407.png"/><Relationship Id="rId304" Type="http://schemas.openxmlformats.org/officeDocument/2006/relationships/image" Target="../media/image1414.png"/><Relationship Id="rId85" Type="http://schemas.openxmlformats.org/officeDocument/2006/relationships/customXml" Target="../ink/ink1300.xml"/><Relationship Id="rId150" Type="http://schemas.openxmlformats.org/officeDocument/2006/relationships/image" Target="../media/image1337.png"/><Relationship Id="rId192" Type="http://schemas.openxmlformats.org/officeDocument/2006/relationships/image" Target="../media/image1358.png"/><Relationship Id="rId206" Type="http://schemas.openxmlformats.org/officeDocument/2006/relationships/image" Target="../media/image1365.png"/><Relationship Id="rId248" Type="http://schemas.openxmlformats.org/officeDocument/2006/relationships/image" Target="../media/image1386.png"/><Relationship Id="rId12" Type="http://schemas.openxmlformats.org/officeDocument/2006/relationships/image" Target="../media/image1268.png"/><Relationship Id="rId108" Type="http://schemas.openxmlformats.org/officeDocument/2006/relationships/image" Target="../media/image1316.png"/><Relationship Id="rId315" Type="http://schemas.openxmlformats.org/officeDocument/2006/relationships/customXml" Target="../ink/ink1415.xml"/><Relationship Id="rId54" Type="http://schemas.openxmlformats.org/officeDocument/2006/relationships/image" Target="../media/image1289.png"/><Relationship Id="rId96" Type="http://schemas.openxmlformats.org/officeDocument/2006/relationships/image" Target="../media/image1310.png"/><Relationship Id="rId161" Type="http://schemas.openxmlformats.org/officeDocument/2006/relationships/customXml" Target="../ink/ink1338.xml"/><Relationship Id="rId217" Type="http://schemas.openxmlformats.org/officeDocument/2006/relationships/customXml" Target="../ink/ink1366.xml"/><Relationship Id="rId259" Type="http://schemas.openxmlformats.org/officeDocument/2006/relationships/customXml" Target="../ink/ink1387.xml"/><Relationship Id="rId23" Type="http://schemas.openxmlformats.org/officeDocument/2006/relationships/customXml" Target="../ink/ink1269.xml"/><Relationship Id="rId119" Type="http://schemas.openxmlformats.org/officeDocument/2006/relationships/customXml" Target="../ink/ink1317.xml"/><Relationship Id="rId270" Type="http://schemas.openxmlformats.org/officeDocument/2006/relationships/image" Target="../media/image1397.png"/><Relationship Id="rId326" Type="http://schemas.openxmlformats.org/officeDocument/2006/relationships/image" Target="../media/image1425.png"/><Relationship Id="rId65" Type="http://schemas.openxmlformats.org/officeDocument/2006/relationships/customXml" Target="../ink/ink1290.xml"/><Relationship Id="rId130" Type="http://schemas.openxmlformats.org/officeDocument/2006/relationships/image" Target="../media/image1327.png"/><Relationship Id="rId172" Type="http://schemas.openxmlformats.org/officeDocument/2006/relationships/image" Target="../media/image1348.png"/><Relationship Id="rId228" Type="http://schemas.openxmlformats.org/officeDocument/2006/relationships/image" Target="../media/image1376.png"/><Relationship Id="rId281" Type="http://schemas.openxmlformats.org/officeDocument/2006/relationships/customXml" Target="../ink/ink1398.xml"/><Relationship Id="rId34" Type="http://schemas.openxmlformats.org/officeDocument/2006/relationships/image" Target="../media/image1279.png"/><Relationship Id="rId55" Type="http://schemas.openxmlformats.org/officeDocument/2006/relationships/customXml" Target="../ink/ink1285.xml"/><Relationship Id="rId76" Type="http://schemas.openxmlformats.org/officeDocument/2006/relationships/image" Target="../media/image1300.png"/><Relationship Id="rId97" Type="http://schemas.openxmlformats.org/officeDocument/2006/relationships/customXml" Target="../ink/ink1306.xml"/><Relationship Id="rId120" Type="http://schemas.openxmlformats.org/officeDocument/2006/relationships/image" Target="../media/image1322.png"/><Relationship Id="rId141" Type="http://schemas.openxmlformats.org/officeDocument/2006/relationships/customXml" Target="../ink/ink1328.xml"/><Relationship Id="rId7" Type="http://schemas.openxmlformats.org/officeDocument/2006/relationships/customXml" Target="../ink/ink1261.xml"/><Relationship Id="rId162" Type="http://schemas.openxmlformats.org/officeDocument/2006/relationships/image" Target="../media/image1343.png"/><Relationship Id="rId183" Type="http://schemas.openxmlformats.org/officeDocument/2006/relationships/customXml" Target="../ink/ink1349.xml"/><Relationship Id="rId218" Type="http://schemas.openxmlformats.org/officeDocument/2006/relationships/image" Target="../media/image1371.png"/><Relationship Id="rId239" Type="http://schemas.openxmlformats.org/officeDocument/2006/relationships/customXml" Target="../ink/ink1377.xml"/><Relationship Id="rId250" Type="http://schemas.openxmlformats.org/officeDocument/2006/relationships/image" Target="../media/image1387.png"/><Relationship Id="rId271" Type="http://schemas.openxmlformats.org/officeDocument/2006/relationships/customXml" Target="../ink/ink1393.xml"/><Relationship Id="rId292" Type="http://schemas.openxmlformats.org/officeDocument/2006/relationships/image" Target="../media/image1408.png"/><Relationship Id="rId306" Type="http://schemas.openxmlformats.org/officeDocument/2006/relationships/image" Target="../media/image1415.png"/><Relationship Id="rId24" Type="http://schemas.openxmlformats.org/officeDocument/2006/relationships/image" Target="../media/image1274.png"/><Relationship Id="rId45" Type="http://schemas.openxmlformats.org/officeDocument/2006/relationships/customXml" Target="../ink/ink1280.xml"/><Relationship Id="rId66" Type="http://schemas.openxmlformats.org/officeDocument/2006/relationships/image" Target="../media/image1295.png"/><Relationship Id="rId87" Type="http://schemas.openxmlformats.org/officeDocument/2006/relationships/customXml" Target="../ink/ink1301.xml"/><Relationship Id="rId110" Type="http://schemas.openxmlformats.org/officeDocument/2006/relationships/image" Target="../media/image1317.png"/><Relationship Id="rId131" Type="http://schemas.openxmlformats.org/officeDocument/2006/relationships/customXml" Target="../ink/ink1323.xml"/><Relationship Id="rId152" Type="http://schemas.openxmlformats.org/officeDocument/2006/relationships/image" Target="../media/image1338.png"/><Relationship Id="rId173" Type="http://schemas.openxmlformats.org/officeDocument/2006/relationships/customXml" Target="../ink/ink1344.xml"/><Relationship Id="rId194" Type="http://schemas.openxmlformats.org/officeDocument/2006/relationships/image" Target="../media/image1359.png"/><Relationship Id="rId208" Type="http://schemas.openxmlformats.org/officeDocument/2006/relationships/image" Target="../media/image1366.png"/><Relationship Id="rId229" Type="http://schemas.openxmlformats.org/officeDocument/2006/relationships/customXml" Target="../ink/ink1372.xml"/><Relationship Id="rId240" Type="http://schemas.openxmlformats.org/officeDocument/2006/relationships/image" Target="../media/image1382.png"/><Relationship Id="rId261" Type="http://schemas.openxmlformats.org/officeDocument/2006/relationships/customXml" Target="../ink/ink1388.xml"/><Relationship Id="rId14" Type="http://schemas.openxmlformats.org/officeDocument/2006/relationships/image" Target="../media/image1269.png"/><Relationship Id="rId35" Type="http://schemas.openxmlformats.org/officeDocument/2006/relationships/customXml" Target="../ink/ink1275.xml"/><Relationship Id="rId56" Type="http://schemas.openxmlformats.org/officeDocument/2006/relationships/image" Target="../media/image1290.png"/><Relationship Id="rId77" Type="http://schemas.openxmlformats.org/officeDocument/2006/relationships/customXml" Target="../ink/ink1296.xml"/><Relationship Id="rId100" Type="http://schemas.openxmlformats.org/officeDocument/2006/relationships/image" Target="../media/image1312.png"/><Relationship Id="rId282" Type="http://schemas.openxmlformats.org/officeDocument/2006/relationships/image" Target="../media/image1403.png"/><Relationship Id="rId317" Type="http://schemas.openxmlformats.org/officeDocument/2006/relationships/customXml" Target="../ink/ink1416.xml"/><Relationship Id="rId8" Type="http://schemas.openxmlformats.org/officeDocument/2006/relationships/image" Target="../media/image1266.png"/><Relationship Id="rId98" Type="http://schemas.openxmlformats.org/officeDocument/2006/relationships/image" Target="../media/image1311.png"/><Relationship Id="rId121" Type="http://schemas.openxmlformats.org/officeDocument/2006/relationships/customXml" Target="../ink/ink1318.xml"/><Relationship Id="rId142" Type="http://schemas.openxmlformats.org/officeDocument/2006/relationships/image" Target="../media/image1333.png"/><Relationship Id="rId163" Type="http://schemas.openxmlformats.org/officeDocument/2006/relationships/customXml" Target="../ink/ink1339.xml"/><Relationship Id="rId184" Type="http://schemas.openxmlformats.org/officeDocument/2006/relationships/image" Target="../media/image1354.png"/><Relationship Id="rId219" Type="http://schemas.openxmlformats.org/officeDocument/2006/relationships/customXml" Target="../ink/ink1367.xml"/><Relationship Id="rId230" Type="http://schemas.openxmlformats.org/officeDocument/2006/relationships/image" Target="../media/image1377.png"/><Relationship Id="rId251" Type="http://schemas.openxmlformats.org/officeDocument/2006/relationships/customXml" Target="../ink/ink1383.xml"/><Relationship Id="rId25" Type="http://schemas.openxmlformats.org/officeDocument/2006/relationships/customXml" Target="../ink/ink1270.xml"/><Relationship Id="rId46" Type="http://schemas.openxmlformats.org/officeDocument/2006/relationships/image" Target="../media/image1285.png"/><Relationship Id="rId67" Type="http://schemas.openxmlformats.org/officeDocument/2006/relationships/customXml" Target="../ink/ink1291.xml"/><Relationship Id="rId272" Type="http://schemas.openxmlformats.org/officeDocument/2006/relationships/image" Target="../media/image1398.png"/><Relationship Id="rId293" Type="http://schemas.openxmlformats.org/officeDocument/2006/relationships/customXml" Target="../ink/ink1404.xml"/><Relationship Id="rId307" Type="http://schemas.openxmlformats.org/officeDocument/2006/relationships/customXml" Target="../ink/ink1411.xml"/><Relationship Id="rId88" Type="http://schemas.openxmlformats.org/officeDocument/2006/relationships/image" Target="../media/image1306.png"/><Relationship Id="rId111" Type="http://schemas.openxmlformats.org/officeDocument/2006/relationships/customXml" Target="../ink/ink1313.xml"/><Relationship Id="rId132" Type="http://schemas.openxmlformats.org/officeDocument/2006/relationships/image" Target="../media/image1328.png"/><Relationship Id="rId153" Type="http://schemas.openxmlformats.org/officeDocument/2006/relationships/customXml" Target="../ink/ink1334.xml"/><Relationship Id="rId174" Type="http://schemas.openxmlformats.org/officeDocument/2006/relationships/image" Target="../media/image1349.png"/><Relationship Id="rId195" Type="http://schemas.openxmlformats.org/officeDocument/2006/relationships/customXml" Target="../ink/ink1355.xml"/><Relationship Id="rId209" Type="http://schemas.openxmlformats.org/officeDocument/2006/relationships/customXml" Target="../ink/ink1362.xml"/><Relationship Id="rId220" Type="http://schemas.openxmlformats.org/officeDocument/2006/relationships/image" Target="../media/image1372.png"/><Relationship Id="rId241" Type="http://schemas.openxmlformats.org/officeDocument/2006/relationships/customXml" Target="../ink/ink1378.xml"/><Relationship Id="rId15" Type="http://schemas.openxmlformats.org/officeDocument/2006/relationships/customXml" Target="../ink/ink1265.xml"/><Relationship Id="rId36" Type="http://schemas.openxmlformats.org/officeDocument/2006/relationships/image" Target="../media/image1280.png"/><Relationship Id="rId57" Type="http://schemas.openxmlformats.org/officeDocument/2006/relationships/customXml" Target="../ink/ink1286.xml"/><Relationship Id="rId262" Type="http://schemas.openxmlformats.org/officeDocument/2006/relationships/image" Target="../media/image1393.png"/><Relationship Id="rId283" Type="http://schemas.openxmlformats.org/officeDocument/2006/relationships/customXml" Target="../ink/ink1399.xml"/><Relationship Id="rId318" Type="http://schemas.openxmlformats.org/officeDocument/2006/relationships/image" Target="../media/image1421.png"/><Relationship Id="rId78" Type="http://schemas.openxmlformats.org/officeDocument/2006/relationships/image" Target="../media/image1301.png"/><Relationship Id="rId99" Type="http://schemas.openxmlformats.org/officeDocument/2006/relationships/customXml" Target="../ink/ink1307.xml"/><Relationship Id="rId101" Type="http://schemas.openxmlformats.org/officeDocument/2006/relationships/customXml" Target="../ink/ink1308.xml"/><Relationship Id="rId122" Type="http://schemas.openxmlformats.org/officeDocument/2006/relationships/image" Target="../media/image1323.png"/><Relationship Id="rId143" Type="http://schemas.openxmlformats.org/officeDocument/2006/relationships/customXml" Target="../ink/ink1329.xml"/><Relationship Id="rId164" Type="http://schemas.openxmlformats.org/officeDocument/2006/relationships/image" Target="../media/image1344.png"/><Relationship Id="rId185" Type="http://schemas.openxmlformats.org/officeDocument/2006/relationships/customXml" Target="../ink/ink1350.xml"/><Relationship Id="rId9" Type="http://schemas.openxmlformats.org/officeDocument/2006/relationships/customXml" Target="../ink/ink1262.xml"/><Relationship Id="rId210" Type="http://schemas.openxmlformats.org/officeDocument/2006/relationships/image" Target="../media/image1367.png"/><Relationship Id="rId26" Type="http://schemas.openxmlformats.org/officeDocument/2006/relationships/image" Target="../media/image1275.png"/><Relationship Id="rId231" Type="http://schemas.openxmlformats.org/officeDocument/2006/relationships/customXml" Target="../ink/ink1373.xml"/><Relationship Id="rId252" Type="http://schemas.openxmlformats.org/officeDocument/2006/relationships/image" Target="../media/image1388.png"/><Relationship Id="rId273" Type="http://schemas.openxmlformats.org/officeDocument/2006/relationships/customXml" Target="../ink/ink1394.xml"/><Relationship Id="rId294" Type="http://schemas.openxmlformats.org/officeDocument/2006/relationships/image" Target="../media/image1409.png"/><Relationship Id="rId308" Type="http://schemas.openxmlformats.org/officeDocument/2006/relationships/image" Target="../media/image1416.png"/><Relationship Id="rId47" Type="http://schemas.openxmlformats.org/officeDocument/2006/relationships/customXml" Target="../ink/ink1281.xml"/><Relationship Id="rId68" Type="http://schemas.openxmlformats.org/officeDocument/2006/relationships/image" Target="../media/image1296.png"/><Relationship Id="rId89" Type="http://schemas.openxmlformats.org/officeDocument/2006/relationships/customXml" Target="../ink/ink1302.xml"/><Relationship Id="rId112" Type="http://schemas.openxmlformats.org/officeDocument/2006/relationships/image" Target="../media/image1318.png"/><Relationship Id="rId133" Type="http://schemas.openxmlformats.org/officeDocument/2006/relationships/customXml" Target="../ink/ink1324.xml"/><Relationship Id="rId154" Type="http://schemas.openxmlformats.org/officeDocument/2006/relationships/image" Target="../media/image1339.png"/><Relationship Id="rId175" Type="http://schemas.openxmlformats.org/officeDocument/2006/relationships/customXml" Target="../ink/ink1345.xml"/><Relationship Id="rId196" Type="http://schemas.openxmlformats.org/officeDocument/2006/relationships/image" Target="../media/image1360.png"/><Relationship Id="rId200" Type="http://schemas.openxmlformats.org/officeDocument/2006/relationships/image" Target="../media/image1362.png"/><Relationship Id="rId16" Type="http://schemas.openxmlformats.org/officeDocument/2006/relationships/image" Target="../media/image1270.png"/><Relationship Id="rId221" Type="http://schemas.openxmlformats.org/officeDocument/2006/relationships/customXml" Target="../ink/ink1368.xml"/><Relationship Id="rId242" Type="http://schemas.openxmlformats.org/officeDocument/2006/relationships/image" Target="../media/image1383.png"/><Relationship Id="rId263" Type="http://schemas.openxmlformats.org/officeDocument/2006/relationships/customXml" Target="../ink/ink1389.xml"/><Relationship Id="rId284" Type="http://schemas.openxmlformats.org/officeDocument/2006/relationships/image" Target="../media/image1404.png"/><Relationship Id="rId319" Type="http://schemas.openxmlformats.org/officeDocument/2006/relationships/customXml" Target="../ink/ink1417.xml"/><Relationship Id="rId37" Type="http://schemas.openxmlformats.org/officeDocument/2006/relationships/customXml" Target="../ink/ink1276.xml"/><Relationship Id="rId58" Type="http://schemas.openxmlformats.org/officeDocument/2006/relationships/image" Target="../media/image1291.png"/><Relationship Id="rId79" Type="http://schemas.openxmlformats.org/officeDocument/2006/relationships/customXml" Target="../ink/ink1297.xml"/><Relationship Id="rId102" Type="http://schemas.openxmlformats.org/officeDocument/2006/relationships/image" Target="../media/image1313.png"/><Relationship Id="rId123" Type="http://schemas.openxmlformats.org/officeDocument/2006/relationships/customXml" Target="../ink/ink1319.xml"/><Relationship Id="rId144" Type="http://schemas.openxmlformats.org/officeDocument/2006/relationships/image" Target="../media/image1334.png"/><Relationship Id="rId90" Type="http://schemas.openxmlformats.org/officeDocument/2006/relationships/image" Target="../media/image1307.png"/><Relationship Id="rId165" Type="http://schemas.openxmlformats.org/officeDocument/2006/relationships/customXml" Target="../ink/ink1340.xml"/><Relationship Id="rId186" Type="http://schemas.openxmlformats.org/officeDocument/2006/relationships/image" Target="../media/image1355.png"/><Relationship Id="rId211" Type="http://schemas.openxmlformats.org/officeDocument/2006/relationships/customXml" Target="../ink/ink1363.xml"/><Relationship Id="rId232" Type="http://schemas.openxmlformats.org/officeDocument/2006/relationships/image" Target="../media/image1378.png"/><Relationship Id="rId253" Type="http://schemas.openxmlformats.org/officeDocument/2006/relationships/customXml" Target="../ink/ink1384.xml"/><Relationship Id="rId274" Type="http://schemas.openxmlformats.org/officeDocument/2006/relationships/image" Target="../media/image1399.png"/><Relationship Id="rId295" Type="http://schemas.openxmlformats.org/officeDocument/2006/relationships/customXml" Target="../ink/ink1405.xml"/><Relationship Id="rId309" Type="http://schemas.openxmlformats.org/officeDocument/2006/relationships/customXml" Target="../ink/ink1412.xml"/><Relationship Id="rId27" Type="http://schemas.openxmlformats.org/officeDocument/2006/relationships/customXml" Target="../ink/ink1271.xml"/><Relationship Id="rId48" Type="http://schemas.openxmlformats.org/officeDocument/2006/relationships/image" Target="../media/image1286.png"/><Relationship Id="rId69" Type="http://schemas.openxmlformats.org/officeDocument/2006/relationships/customXml" Target="../ink/ink1292.xml"/><Relationship Id="rId113" Type="http://schemas.openxmlformats.org/officeDocument/2006/relationships/customXml" Target="../ink/ink1314.xml"/><Relationship Id="rId134" Type="http://schemas.openxmlformats.org/officeDocument/2006/relationships/image" Target="../media/image1329.png"/><Relationship Id="rId320" Type="http://schemas.openxmlformats.org/officeDocument/2006/relationships/image" Target="../media/image1422.png"/><Relationship Id="rId80" Type="http://schemas.openxmlformats.org/officeDocument/2006/relationships/image" Target="../media/image1302.png"/><Relationship Id="rId155" Type="http://schemas.openxmlformats.org/officeDocument/2006/relationships/customXml" Target="../ink/ink1335.xml"/><Relationship Id="rId176" Type="http://schemas.openxmlformats.org/officeDocument/2006/relationships/image" Target="../media/image1350.png"/><Relationship Id="rId197" Type="http://schemas.openxmlformats.org/officeDocument/2006/relationships/customXml" Target="../ink/ink1356.xml"/><Relationship Id="rId201" Type="http://schemas.openxmlformats.org/officeDocument/2006/relationships/customXml" Target="../ink/ink1358.xml"/><Relationship Id="rId222" Type="http://schemas.openxmlformats.org/officeDocument/2006/relationships/image" Target="../media/image1373.png"/><Relationship Id="rId243" Type="http://schemas.openxmlformats.org/officeDocument/2006/relationships/customXml" Target="../ink/ink1379.xml"/><Relationship Id="rId264" Type="http://schemas.openxmlformats.org/officeDocument/2006/relationships/image" Target="../media/image1394.png"/><Relationship Id="rId285" Type="http://schemas.openxmlformats.org/officeDocument/2006/relationships/customXml" Target="../ink/ink1400.xml"/><Relationship Id="rId17" Type="http://schemas.openxmlformats.org/officeDocument/2006/relationships/customXml" Target="../ink/ink1266.xml"/><Relationship Id="rId38" Type="http://schemas.openxmlformats.org/officeDocument/2006/relationships/image" Target="../media/image1281.png"/><Relationship Id="rId59" Type="http://schemas.openxmlformats.org/officeDocument/2006/relationships/customXml" Target="../ink/ink1287.xml"/><Relationship Id="rId103" Type="http://schemas.openxmlformats.org/officeDocument/2006/relationships/customXml" Target="../ink/ink1309.xml"/><Relationship Id="rId124" Type="http://schemas.openxmlformats.org/officeDocument/2006/relationships/image" Target="../media/image1324.png"/><Relationship Id="rId310" Type="http://schemas.openxmlformats.org/officeDocument/2006/relationships/image" Target="../media/image1417.png"/><Relationship Id="rId70" Type="http://schemas.openxmlformats.org/officeDocument/2006/relationships/image" Target="../media/image1297.png"/><Relationship Id="rId91" Type="http://schemas.openxmlformats.org/officeDocument/2006/relationships/customXml" Target="../ink/ink1303.xml"/><Relationship Id="rId145" Type="http://schemas.openxmlformats.org/officeDocument/2006/relationships/customXml" Target="../ink/ink1330.xml"/><Relationship Id="rId166" Type="http://schemas.openxmlformats.org/officeDocument/2006/relationships/image" Target="../media/image1345.png"/><Relationship Id="rId187" Type="http://schemas.openxmlformats.org/officeDocument/2006/relationships/customXml" Target="../ink/ink135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368.png"/><Relationship Id="rId233" Type="http://schemas.openxmlformats.org/officeDocument/2006/relationships/customXml" Target="../ink/ink1374.xml"/><Relationship Id="rId254" Type="http://schemas.openxmlformats.org/officeDocument/2006/relationships/image" Target="../media/image1389.png"/><Relationship Id="rId28" Type="http://schemas.openxmlformats.org/officeDocument/2006/relationships/image" Target="../media/image1276.png"/><Relationship Id="rId49" Type="http://schemas.openxmlformats.org/officeDocument/2006/relationships/customXml" Target="../ink/ink1282.xml"/><Relationship Id="rId114" Type="http://schemas.openxmlformats.org/officeDocument/2006/relationships/image" Target="../media/image1319.png"/><Relationship Id="rId275" Type="http://schemas.openxmlformats.org/officeDocument/2006/relationships/customXml" Target="../ink/ink1395.xml"/><Relationship Id="rId296" Type="http://schemas.openxmlformats.org/officeDocument/2006/relationships/image" Target="../media/image1410.png"/><Relationship Id="rId300" Type="http://schemas.openxmlformats.org/officeDocument/2006/relationships/image" Target="../media/image1412.png"/><Relationship Id="rId60" Type="http://schemas.openxmlformats.org/officeDocument/2006/relationships/image" Target="../media/image1292.png"/><Relationship Id="rId81" Type="http://schemas.openxmlformats.org/officeDocument/2006/relationships/customXml" Target="../ink/ink1298.xml"/><Relationship Id="rId135" Type="http://schemas.openxmlformats.org/officeDocument/2006/relationships/customXml" Target="../ink/ink1325.xml"/><Relationship Id="rId156" Type="http://schemas.openxmlformats.org/officeDocument/2006/relationships/image" Target="../media/image1340.png"/><Relationship Id="rId177" Type="http://schemas.openxmlformats.org/officeDocument/2006/relationships/customXml" Target="../ink/ink1346.xml"/><Relationship Id="rId198" Type="http://schemas.openxmlformats.org/officeDocument/2006/relationships/image" Target="../media/image1361.png"/><Relationship Id="rId321" Type="http://schemas.openxmlformats.org/officeDocument/2006/relationships/customXml" Target="../ink/ink1418.xml"/><Relationship Id="rId202" Type="http://schemas.openxmlformats.org/officeDocument/2006/relationships/image" Target="../media/image1363.png"/><Relationship Id="rId223" Type="http://schemas.openxmlformats.org/officeDocument/2006/relationships/customXml" Target="../ink/ink1369.xml"/><Relationship Id="rId244" Type="http://schemas.openxmlformats.org/officeDocument/2006/relationships/image" Target="../media/image1384.png"/><Relationship Id="rId18" Type="http://schemas.openxmlformats.org/officeDocument/2006/relationships/image" Target="../media/image1271.png"/><Relationship Id="rId39" Type="http://schemas.openxmlformats.org/officeDocument/2006/relationships/customXml" Target="../ink/ink1277.xml"/><Relationship Id="rId265" Type="http://schemas.openxmlformats.org/officeDocument/2006/relationships/customXml" Target="../ink/ink1390.xml"/><Relationship Id="rId286" Type="http://schemas.openxmlformats.org/officeDocument/2006/relationships/image" Target="../media/image1405.png"/><Relationship Id="rId50" Type="http://schemas.openxmlformats.org/officeDocument/2006/relationships/image" Target="../media/image1287.png"/><Relationship Id="rId104" Type="http://schemas.openxmlformats.org/officeDocument/2006/relationships/image" Target="../media/image1314.png"/><Relationship Id="rId125" Type="http://schemas.openxmlformats.org/officeDocument/2006/relationships/customXml" Target="../ink/ink1320.xml"/><Relationship Id="rId146" Type="http://schemas.openxmlformats.org/officeDocument/2006/relationships/image" Target="../media/image1335.png"/><Relationship Id="rId167" Type="http://schemas.openxmlformats.org/officeDocument/2006/relationships/customXml" Target="../ink/ink1341.xml"/><Relationship Id="rId188" Type="http://schemas.openxmlformats.org/officeDocument/2006/relationships/image" Target="../media/image1356.png"/><Relationship Id="rId311" Type="http://schemas.openxmlformats.org/officeDocument/2006/relationships/customXml" Target="../ink/ink1413.xml"/><Relationship Id="rId71" Type="http://schemas.openxmlformats.org/officeDocument/2006/relationships/customXml" Target="../ink/ink1293.xml"/><Relationship Id="rId92" Type="http://schemas.openxmlformats.org/officeDocument/2006/relationships/image" Target="../media/image1308.png"/><Relationship Id="rId213" Type="http://schemas.openxmlformats.org/officeDocument/2006/relationships/customXml" Target="../ink/ink1364.xml"/><Relationship Id="rId234" Type="http://schemas.openxmlformats.org/officeDocument/2006/relationships/image" Target="../media/image1379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272.xml"/><Relationship Id="rId255" Type="http://schemas.openxmlformats.org/officeDocument/2006/relationships/customXml" Target="../ink/ink1385.xml"/><Relationship Id="rId276" Type="http://schemas.openxmlformats.org/officeDocument/2006/relationships/image" Target="../media/image1400.png"/><Relationship Id="rId297" Type="http://schemas.openxmlformats.org/officeDocument/2006/relationships/customXml" Target="../ink/ink1406.xml"/><Relationship Id="rId40" Type="http://schemas.openxmlformats.org/officeDocument/2006/relationships/image" Target="../media/image1282.png"/><Relationship Id="rId115" Type="http://schemas.openxmlformats.org/officeDocument/2006/relationships/customXml" Target="../ink/ink1315.xml"/><Relationship Id="rId136" Type="http://schemas.openxmlformats.org/officeDocument/2006/relationships/image" Target="../media/image1330.png"/><Relationship Id="rId157" Type="http://schemas.openxmlformats.org/officeDocument/2006/relationships/customXml" Target="../ink/ink1336.xml"/><Relationship Id="rId178" Type="http://schemas.openxmlformats.org/officeDocument/2006/relationships/image" Target="../media/image1351.png"/><Relationship Id="rId301" Type="http://schemas.openxmlformats.org/officeDocument/2006/relationships/customXml" Target="../ink/ink1408.xml"/><Relationship Id="rId322" Type="http://schemas.openxmlformats.org/officeDocument/2006/relationships/image" Target="../media/image1423.png"/><Relationship Id="rId61" Type="http://schemas.openxmlformats.org/officeDocument/2006/relationships/customXml" Target="../ink/ink1288.xml"/><Relationship Id="rId82" Type="http://schemas.openxmlformats.org/officeDocument/2006/relationships/image" Target="../media/image1303.png"/><Relationship Id="rId199" Type="http://schemas.openxmlformats.org/officeDocument/2006/relationships/customXml" Target="../ink/ink1357.xml"/><Relationship Id="rId203" Type="http://schemas.openxmlformats.org/officeDocument/2006/relationships/customXml" Target="../ink/ink1359.xml"/><Relationship Id="rId19" Type="http://schemas.openxmlformats.org/officeDocument/2006/relationships/customXml" Target="../ink/ink1267.xml"/><Relationship Id="rId224" Type="http://schemas.openxmlformats.org/officeDocument/2006/relationships/image" Target="../media/image1374.png"/><Relationship Id="rId245" Type="http://schemas.openxmlformats.org/officeDocument/2006/relationships/customXml" Target="../ink/ink1380.xml"/><Relationship Id="rId266" Type="http://schemas.openxmlformats.org/officeDocument/2006/relationships/image" Target="../media/image1395.png"/><Relationship Id="rId287" Type="http://schemas.openxmlformats.org/officeDocument/2006/relationships/customXml" Target="../ink/ink1401.xml"/><Relationship Id="rId30" Type="http://schemas.openxmlformats.org/officeDocument/2006/relationships/image" Target="../media/image1277.png"/><Relationship Id="rId105" Type="http://schemas.openxmlformats.org/officeDocument/2006/relationships/customXml" Target="../ink/ink1310.xml"/><Relationship Id="rId126" Type="http://schemas.openxmlformats.org/officeDocument/2006/relationships/image" Target="../media/image1325.png"/><Relationship Id="rId147" Type="http://schemas.openxmlformats.org/officeDocument/2006/relationships/customXml" Target="../ink/ink1331.xml"/><Relationship Id="rId168" Type="http://schemas.openxmlformats.org/officeDocument/2006/relationships/image" Target="../media/image1346.png"/><Relationship Id="rId312" Type="http://schemas.openxmlformats.org/officeDocument/2006/relationships/image" Target="../media/image1418.png"/><Relationship Id="rId51" Type="http://schemas.openxmlformats.org/officeDocument/2006/relationships/customXml" Target="../ink/ink1283.xml"/><Relationship Id="rId72" Type="http://schemas.openxmlformats.org/officeDocument/2006/relationships/image" Target="../media/image1298.png"/><Relationship Id="rId93" Type="http://schemas.openxmlformats.org/officeDocument/2006/relationships/customXml" Target="../ink/ink1304.xml"/><Relationship Id="rId189" Type="http://schemas.openxmlformats.org/officeDocument/2006/relationships/customXml" Target="../ink/ink1352.xml"/><Relationship Id="rId3" Type="http://schemas.openxmlformats.org/officeDocument/2006/relationships/customXml" Target="../ink/ink1260.xml"/><Relationship Id="rId214" Type="http://schemas.openxmlformats.org/officeDocument/2006/relationships/image" Target="../media/image1369.png"/><Relationship Id="rId235" Type="http://schemas.openxmlformats.org/officeDocument/2006/relationships/customXml" Target="../ink/ink1375.xml"/><Relationship Id="rId256" Type="http://schemas.openxmlformats.org/officeDocument/2006/relationships/image" Target="../media/image1390.png"/><Relationship Id="rId277" Type="http://schemas.openxmlformats.org/officeDocument/2006/relationships/customXml" Target="../ink/ink1396.xml"/><Relationship Id="rId298" Type="http://schemas.openxmlformats.org/officeDocument/2006/relationships/image" Target="../media/image1411.png"/><Relationship Id="rId116" Type="http://schemas.openxmlformats.org/officeDocument/2006/relationships/image" Target="../media/image1320.png"/><Relationship Id="rId137" Type="http://schemas.openxmlformats.org/officeDocument/2006/relationships/customXml" Target="../ink/ink1326.xml"/><Relationship Id="rId158" Type="http://schemas.openxmlformats.org/officeDocument/2006/relationships/image" Target="../media/image1341.png"/><Relationship Id="rId302" Type="http://schemas.openxmlformats.org/officeDocument/2006/relationships/image" Target="../media/image1413.png"/><Relationship Id="rId323" Type="http://schemas.openxmlformats.org/officeDocument/2006/relationships/customXml" Target="../ink/ink1419.xml"/><Relationship Id="rId20" Type="http://schemas.openxmlformats.org/officeDocument/2006/relationships/image" Target="../media/image1272.png"/><Relationship Id="rId41" Type="http://schemas.openxmlformats.org/officeDocument/2006/relationships/customXml" Target="../ink/ink1278.xml"/><Relationship Id="rId62" Type="http://schemas.openxmlformats.org/officeDocument/2006/relationships/image" Target="../media/image1293.png"/><Relationship Id="rId83" Type="http://schemas.openxmlformats.org/officeDocument/2006/relationships/customXml" Target="../ink/ink1299.xml"/><Relationship Id="rId179" Type="http://schemas.openxmlformats.org/officeDocument/2006/relationships/customXml" Target="../ink/ink1347.xml"/><Relationship Id="rId190" Type="http://schemas.openxmlformats.org/officeDocument/2006/relationships/image" Target="../media/image1357.png"/><Relationship Id="rId204" Type="http://schemas.openxmlformats.org/officeDocument/2006/relationships/image" Target="../media/image1364.png"/><Relationship Id="rId225" Type="http://schemas.openxmlformats.org/officeDocument/2006/relationships/customXml" Target="../ink/ink1370.xml"/><Relationship Id="rId246" Type="http://schemas.openxmlformats.org/officeDocument/2006/relationships/image" Target="../media/image1385.png"/><Relationship Id="rId267" Type="http://schemas.openxmlformats.org/officeDocument/2006/relationships/customXml" Target="../ink/ink1391.xml"/><Relationship Id="rId288" Type="http://schemas.openxmlformats.org/officeDocument/2006/relationships/image" Target="../media/image1406.png"/><Relationship Id="rId106" Type="http://schemas.openxmlformats.org/officeDocument/2006/relationships/image" Target="../media/image1315.png"/><Relationship Id="rId127" Type="http://schemas.openxmlformats.org/officeDocument/2006/relationships/customXml" Target="../ink/ink1321.xml"/><Relationship Id="rId313" Type="http://schemas.openxmlformats.org/officeDocument/2006/relationships/customXml" Target="../ink/ink1414.xml"/><Relationship Id="rId10" Type="http://schemas.openxmlformats.org/officeDocument/2006/relationships/image" Target="../media/image1267.png"/><Relationship Id="rId31" Type="http://schemas.openxmlformats.org/officeDocument/2006/relationships/customXml" Target="../ink/ink1273.xml"/><Relationship Id="rId52" Type="http://schemas.openxmlformats.org/officeDocument/2006/relationships/image" Target="../media/image1288.png"/><Relationship Id="rId73" Type="http://schemas.openxmlformats.org/officeDocument/2006/relationships/customXml" Target="../ink/ink1294.xml"/><Relationship Id="rId94" Type="http://schemas.openxmlformats.org/officeDocument/2006/relationships/image" Target="../media/image1309.png"/><Relationship Id="rId148" Type="http://schemas.openxmlformats.org/officeDocument/2006/relationships/image" Target="../media/image1336.png"/><Relationship Id="rId169" Type="http://schemas.openxmlformats.org/officeDocument/2006/relationships/customXml" Target="../ink/ink1342.xml"/><Relationship Id="rId180" Type="http://schemas.openxmlformats.org/officeDocument/2006/relationships/image" Target="../media/image1352.png"/><Relationship Id="rId215" Type="http://schemas.openxmlformats.org/officeDocument/2006/relationships/customXml" Target="../ink/ink1365.xml"/><Relationship Id="rId236" Type="http://schemas.openxmlformats.org/officeDocument/2006/relationships/image" Target="../media/image1380.png"/><Relationship Id="rId257" Type="http://schemas.openxmlformats.org/officeDocument/2006/relationships/customXml" Target="../ink/ink1386.xml"/><Relationship Id="rId278" Type="http://schemas.openxmlformats.org/officeDocument/2006/relationships/image" Target="../media/image1401.png"/><Relationship Id="rId303" Type="http://schemas.openxmlformats.org/officeDocument/2006/relationships/customXml" Target="../ink/ink1409.xml"/><Relationship Id="rId42" Type="http://schemas.openxmlformats.org/officeDocument/2006/relationships/image" Target="../media/image1283.png"/><Relationship Id="rId84" Type="http://schemas.openxmlformats.org/officeDocument/2006/relationships/image" Target="../media/image1304.png"/><Relationship Id="rId138" Type="http://schemas.openxmlformats.org/officeDocument/2006/relationships/image" Target="../media/image1331.png"/><Relationship Id="rId191" Type="http://schemas.openxmlformats.org/officeDocument/2006/relationships/customXml" Target="../ink/ink1353.xml"/><Relationship Id="rId205" Type="http://schemas.openxmlformats.org/officeDocument/2006/relationships/customXml" Target="../ink/ink1360.xml"/><Relationship Id="rId247" Type="http://schemas.openxmlformats.org/officeDocument/2006/relationships/customXml" Target="../ink/ink1381.xml"/><Relationship Id="rId107" Type="http://schemas.openxmlformats.org/officeDocument/2006/relationships/customXml" Target="../ink/ink1311.xml"/><Relationship Id="rId289" Type="http://schemas.openxmlformats.org/officeDocument/2006/relationships/customXml" Target="../ink/ink1402.xml"/><Relationship Id="rId11" Type="http://schemas.openxmlformats.org/officeDocument/2006/relationships/customXml" Target="../ink/ink1263.xml"/><Relationship Id="rId53" Type="http://schemas.openxmlformats.org/officeDocument/2006/relationships/customXml" Target="../ink/ink1284.xml"/><Relationship Id="rId149" Type="http://schemas.openxmlformats.org/officeDocument/2006/relationships/customXml" Target="../ink/ink1332.xml"/><Relationship Id="rId314" Type="http://schemas.openxmlformats.org/officeDocument/2006/relationships/image" Target="../media/image1419.png"/><Relationship Id="rId95" Type="http://schemas.openxmlformats.org/officeDocument/2006/relationships/customXml" Target="../ink/ink1305.xml"/><Relationship Id="rId160" Type="http://schemas.openxmlformats.org/officeDocument/2006/relationships/image" Target="../media/image1342.png"/><Relationship Id="rId216" Type="http://schemas.openxmlformats.org/officeDocument/2006/relationships/image" Target="../media/image1370.png"/><Relationship Id="rId258" Type="http://schemas.openxmlformats.org/officeDocument/2006/relationships/image" Target="../media/image1391.png"/><Relationship Id="rId22" Type="http://schemas.openxmlformats.org/officeDocument/2006/relationships/image" Target="../media/image1273.png"/><Relationship Id="rId64" Type="http://schemas.openxmlformats.org/officeDocument/2006/relationships/image" Target="../media/image1294.png"/><Relationship Id="rId118" Type="http://schemas.openxmlformats.org/officeDocument/2006/relationships/image" Target="../media/image1321.png"/><Relationship Id="rId325" Type="http://schemas.openxmlformats.org/officeDocument/2006/relationships/customXml" Target="../ink/ink1420.xml"/><Relationship Id="rId171" Type="http://schemas.openxmlformats.org/officeDocument/2006/relationships/customXml" Target="../ink/ink1343.xml"/><Relationship Id="rId227" Type="http://schemas.openxmlformats.org/officeDocument/2006/relationships/customXml" Target="../ink/ink1371.xml"/><Relationship Id="rId269" Type="http://schemas.openxmlformats.org/officeDocument/2006/relationships/customXml" Target="../ink/ink1392.xml"/><Relationship Id="rId33" Type="http://schemas.openxmlformats.org/officeDocument/2006/relationships/customXml" Target="../ink/ink1274.xml"/><Relationship Id="rId129" Type="http://schemas.openxmlformats.org/officeDocument/2006/relationships/customXml" Target="../ink/ink1322.xml"/><Relationship Id="rId280" Type="http://schemas.openxmlformats.org/officeDocument/2006/relationships/image" Target="../media/image1402.png"/><Relationship Id="rId75" Type="http://schemas.openxmlformats.org/officeDocument/2006/relationships/customXml" Target="../ink/ink1295.xml"/><Relationship Id="rId140" Type="http://schemas.openxmlformats.org/officeDocument/2006/relationships/image" Target="../media/image1332.png"/><Relationship Id="rId182" Type="http://schemas.openxmlformats.org/officeDocument/2006/relationships/image" Target="../media/image1353.png"/><Relationship Id="rId6" Type="http://schemas.openxmlformats.org/officeDocument/2006/relationships/image" Target="../media/image1265.png"/><Relationship Id="rId238" Type="http://schemas.openxmlformats.org/officeDocument/2006/relationships/image" Target="../media/image1381.png"/><Relationship Id="rId291" Type="http://schemas.openxmlformats.org/officeDocument/2006/relationships/customXml" Target="../ink/ink1403.xml"/><Relationship Id="rId305" Type="http://schemas.openxmlformats.org/officeDocument/2006/relationships/customXml" Target="../ink/ink1410.xml"/><Relationship Id="rId44" Type="http://schemas.openxmlformats.org/officeDocument/2006/relationships/image" Target="../media/image1284.png"/><Relationship Id="rId86" Type="http://schemas.openxmlformats.org/officeDocument/2006/relationships/image" Target="../media/image1305.png"/><Relationship Id="rId151" Type="http://schemas.openxmlformats.org/officeDocument/2006/relationships/customXml" Target="../ink/ink1333.xml"/><Relationship Id="rId193" Type="http://schemas.openxmlformats.org/officeDocument/2006/relationships/customXml" Target="../ink/ink1354.xml"/><Relationship Id="rId207" Type="http://schemas.openxmlformats.org/officeDocument/2006/relationships/customXml" Target="../ink/ink1361.xml"/><Relationship Id="rId249" Type="http://schemas.openxmlformats.org/officeDocument/2006/relationships/customXml" Target="../ink/ink1382.xml"/><Relationship Id="rId13" Type="http://schemas.openxmlformats.org/officeDocument/2006/relationships/customXml" Target="../ink/ink1264.xml"/><Relationship Id="rId109" Type="http://schemas.openxmlformats.org/officeDocument/2006/relationships/customXml" Target="../ink/ink1312.xml"/><Relationship Id="rId260" Type="http://schemas.openxmlformats.org/officeDocument/2006/relationships/image" Target="../media/image1392.png"/><Relationship Id="rId316" Type="http://schemas.openxmlformats.org/officeDocument/2006/relationships/image" Target="../media/image142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83.png"/><Relationship Id="rId299" Type="http://schemas.openxmlformats.org/officeDocument/2006/relationships/image" Target="../media/image1574.png"/><Relationship Id="rId21" Type="http://schemas.openxmlformats.org/officeDocument/2006/relationships/image" Target="../media/image1435.png"/><Relationship Id="rId63" Type="http://schemas.openxmlformats.org/officeDocument/2006/relationships/image" Target="../media/image1456.png"/><Relationship Id="rId159" Type="http://schemas.openxmlformats.org/officeDocument/2006/relationships/image" Target="../media/image1504.png"/><Relationship Id="rId324" Type="http://schemas.openxmlformats.org/officeDocument/2006/relationships/customXml" Target="../ink/ink1581.xml"/><Relationship Id="rId170" Type="http://schemas.openxmlformats.org/officeDocument/2006/relationships/customXml" Target="../ink/ink1504.xml"/><Relationship Id="rId226" Type="http://schemas.openxmlformats.org/officeDocument/2006/relationships/customXml" Target="../ink/ink1532.xml"/><Relationship Id="rId268" Type="http://schemas.openxmlformats.org/officeDocument/2006/relationships/customXml" Target="../ink/ink1553.xml"/><Relationship Id="rId32" Type="http://schemas.openxmlformats.org/officeDocument/2006/relationships/customXml" Target="../ink/ink1435.xml"/><Relationship Id="rId74" Type="http://schemas.openxmlformats.org/officeDocument/2006/relationships/customXml" Target="../ink/ink1456.xml"/><Relationship Id="rId128" Type="http://schemas.openxmlformats.org/officeDocument/2006/relationships/customXml" Target="../ink/ink1483.xml"/><Relationship Id="rId335" Type="http://schemas.openxmlformats.org/officeDocument/2006/relationships/image" Target="../media/image1592.png"/><Relationship Id="rId5" Type="http://schemas.openxmlformats.org/officeDocument/2006/relationships/image" Target="../media/image1427.png"/><Relationship Id="rId181" Type="http://schemas.openxmlformats.org/officeDocument/2006/relationships/image" Target="../media/image1515.png"/><Relationship Id="rId237" Type="http://schemas.openxmlformats.org/officeDocument/2006/relationships/image" Target="../media/image1543.png"/><Relationship Id="rId279" Type="http://schemas.openxmlformats.org/officeDocument/2006/relationships/image" Target="../media/image1564.png"/><Relationship Id="rId43" Type="http://schemas.openxmlformats.org/officeDocument/2006/relationships/image" Target="../media/image1446.png"/><Relationship Id="rId139" Type="http://schemas.openxmlformats.org/officeDocument/2006/relationships/image" Target="../media/image1494.png"/><Relationship Id="rId290" Type="http://schemas.openxmlformats.org/officeDocument/2006/relationships/customXml" Target="../ink/ink1564.xml"/><Relationship Id="rId304" Type="http://schemas.openxmlformats.org/officeDocument/2006/relationships/customXml" Target="../ink/ink1571.xml"/><Relationship Id="rId85" Type="http://schemas.openxmlformats.org/officeDocument/2006/relationships/image" Target="../media/image1467.png"/><Relationship Id="rId150" Type="http://schemas.openxmlformats.org/officeDocument/2006/relationships/customXml" Target="../ink/ink1494.xml"/><Relationship Id="rId192" Type="http://schemas.openxmlformats.org/officeDocument/2006/relationships/customXml" Target="../ink/ink1515.xml"/><Relationship Id="rId206" Type="http://schemas.openxmlformats.org/officeDocument/2006/relationships/customXml" Target="../ink/ink1522.xml"/><Relationship Id="rId248" Type="http://schemas.openxmlformats.org/officeDocument/2006/relationships/customXml" Target="../ink/ink1543.xml"/><Relationship Id="rId12" Type="http://schemas.openxmlformats.org/officeDocument/2006/relationships/customXml" Target="../ink/ink1425.xml"/><Relationship Id="rId108" Type="http://schemas.openxmlformats.org/officeDocument/2006/relationships/customXml" Target="../ink/ink1473.xml"/><Relationship Id="rId315" Type="http://schemas.openxmlformats.org/officeDocument/2006/relationships/image" Target="../media/image1582.png"/><Relationship Id="rId54" Type="http://schemas.openxmlformats.org/officeDocument/2006/relationships/customXml" Target="../ink/ink1446.xml"/><Relationship Id="rId96" Type="http://schemas.openxmlformats.org/officeDocument/2006/relationships/customXml" Target="../ink/ink1467.xml"/><Relationship Id="rId161" Type="http://schemas.openxmlformats.org/officeDocument/2006/relationships/image" Target="../media/image1505.png"/><Relationship Id="rId217" Type="http://schemas.openxmlformats.org/officeDocument/2006/relationships/image" Target="../media/image1533.png"/><Relationship Id="rId259" Type="http://schemas.openxmlformats.org/officeDocument/2006/relationships/image" Target="../media/image1554.png"/><Relationship Id="rId23" Type="http://schemas.openxmlformats.org/officeDocument/2006/relationships/image" Target="../media/image1436.png"/><Relationship Id="rId119" Type="http://schemas.openxmlformats.org/officeDocument/2006/relationships/image" Target="../media/image1484.png"/><Relationship Id="rId270" Type="http://schemas.openxmlformats.org/officeDocument/2006/relationships/customXml" Target="../ink/ink1554.xml"/><Relationship Id="rId326" Type="http://schemas.openxmlformats.org/officeDocument/2006/relationships/customXml" Target="../ink/ink1582.xml"/><Relationship Id="rId65" Type="http://schemas.openxmlformats.org/officeDocument/2006/relationships/image" Target="../media/image1457.png"/><Relationship Id="rId130" Type="http://schemas.openxmlformats.org/officeDocument/2006/relationships/customXml" Target="../ink/ink1484.xml"/><Relationship Id="rId172" Type="http://schemas.openxmlformats.org/officeDocument/2006/relationships/customXml" Target="../ink/ink1505.xml"/><Relationship Id="rId228" Type="http://schemas.openxmlformats.org/officeDocument/2006/relationships/customXml" Target="../ink/ink1533.xml"/><Relationship Id="rId281" Type="http://schemas.openxmlformats.org/officeDocument/2006/relationships/image" Target="../media/image1565.png"/><Relationship Id="rId337" Type="http://schemas.openxmlformats.org/officeDocument/2006/relationships/image" Target="../media/image1593.png"/><Relationship Id="rId34" Type="http://schemas.openxmlformats.org/officeDocument/2006/relationships/customXml" Target="../ink/ink1436.xml"/><Relationship Id="rId76" Type="http://schemas.openxmlformats.org/officeDocument/2006/relationships/customXml" Target="../ink/ink1457.xml"/><Relationship Id="rId141" Type="http://schemas.openxmlformats.org/officeDocument/2006/relationships/image" Target="../media/image1495.png"/><Relationship Id="rId7" Type="http://schemas.openxmlformats.org/officeDocument/2006/relationships/image" Target="../media/image1428.png"/><Relationship Id="rId183" Type="http://schemas.openxmlformats.org/officeDocument/2006/relationships/image" Target="../media/image1516.png"/><Relationship Id="rId239" Type="http://schemas.openxmlformats.org/officeDocument/2006/relationships/image" Target="../media/image1544.png"/><Relationship Id="rId250" Type="http://schemas.openxmlformats.org/officeDocument/2006/relationships/customXml" Target="../ink/ink1544.xml"/><Relationship Id="rId292" Type="http://schemas.openxmlformats.org/officeDocument/2006/relationships/customXml" Target="../ink/ink1565.xml"/><Relationship Id="rId306" Type="http://schemas.openxmlformats.org/officeDocument/2006/relationships/customXml" Target="../ink/ink1572.xml"/><Relationship Id="rId45" Type="http://schemas.openxmlformats.org/officeDocument/2006/relationships/image" Target="../media/image1447.png"/><Relationship Id="rId87" Type="http://schemas.openxmlformats.org/officeDocument/2006/relationships/image" Target="../media/image1468.png"/><Relationship Id="rId110" Type="http://schemas.openxmlformats.org/officeDocument/2006/relationships/customXml" Target="../ink/ink1474.xml"/><Relationship Id="rId152" Type="http://schemas.openxmlformats.org/officeDocument/2006/relationships/customXml" Target="../ink/ink1495.xml"/><Relationship Id="rId173" Type="http://schemas.openxmlformats.org/officeDocument/2006/relationships/image" Target="../media/image1511.png"/><Relationship Id="rId194" Type="http://schemas.openxmlformats.org/officeDocument/2006/relationships/customXml" Target="../ink/ink1516.xml"/><Relationship Id="rId208" Type="http://schemas.openxmlformats.org/officeDocument/2006/relationships/customXml" Target="../ink/ink1523.xml"/><Relationship Id="rId229" Type="http://schemas.openxmlformats.org/officeDocument/2006/relationships/image" Target="../media/image1539.png"/><Relationship Id="rId240" Type="http://schemas.openxmlformats.org/officeDocument/2006/relationships/customXml" Target="../ink/ink1539.xml"/><Relationship Id="rId261" Type="http://schemas.openxmlformats.org/officeDocument/2006/relationships/image" Target="../media/image1555.png"/><Relationship Id="rId14" Type="http://schemas.openxmlformats.org/officeDocument/2006/relationships/customXml" Target="../ink/ink1426.xml"/><Relationship Id="rId35" Type="http://schemas.openxmlformats.org/officeDocument/2006/relationships/image" Target="../media/image1442.png"/><Relationship Id="rId56" Type="http://schemas.openxmlformats.org/officeDocument/2006/relationships/customXml" Target="../ink/ink1447.xml"/><Relationship Id="rId77" Type="http://schemas.openxmlformats.org/officeDocument/2006/relationships/image" Target="../media/image1463.png"/><Relationship Id="rId100" Type="http://schemas.openxmlformats.org/officeDocument/2006/relationships/customXml" Target="../ink/ink1469.xml"/><Relationship Id="rId282" Type="http://schemas.openxmlformats.org/officeDocument/2006/relationships/customXml" Target="../ink/ink1560.xml"/><Relationship Id="rId317" Type="http://schemas.openxmlformats.org/officeDocument/2006/relationships/image" Target="../media/image1583.png"/><Relationship Id="rId338" Type="http://schemas.openxmlformats.org/officeDocument/2006/relationships/customXml" Target="../ink/ink1588.xml"/><Relationship Id="rId8" Type="http://schemas.openxmlformats.org/officeDocument/2006/relationships/customXml" Target="../ink/ink1423.xml"/><Relationship Id="rId98" Type="http://schemas.openxmlformats.org/officeDocument/2006/relationships/customXml" Target="../ink/ink1468.xml"/><Relationship Id="rId121" Type="http://schemas.openxmlformats.org/officeDocument/2006/relationships/image" Target="../media/image1485.png"/><Relationship Id="rId142" Type="http://schemas.openxmlformats.org/officeDocument/2006/relationships/customXml" Target="../ink/ink1490.xml"/><Relationship Id="rId163" Type="http://schemas.openxmlformats.org/officeDocument/2006/relationships/image" Target="../media/image1506.png"/><Relationship Id="rId184" Type="http://schemas.openxmlformats.org/officeDocument/2006/relationships/customXml" Target="../ink/ink1511.xml"/><Relationship Id="rId219" Type="http://schemas.openxmlformats.org/officeDocument/2006/relationships/image" Target="../media/image1534.png"/><Relationship Id="rId230" Type="http://schemas.openxmlformats.org/officeDocument/2006/relationships/customXml" Target="../ink/ink1534.xml"/><Relationship Id="rId251" Type="http://schemas.openxmlformats.org/officeDocument/2006/relationships/image" Target="../media/image1550.png"/><Relationship Id="rId25" Type="http://schemas.openxmlformats.org/officeDocument/2006/relationships/image" Target="../media/image1437.png"/><Relationship Id="rId46" Type="http://schemas.openxmlformats.org/officeDocument/2006/relationships/customXml" Target="../ink/ink1442.xml"/><Relationship Id="rId67" Type="http://schemas.openxmlformats.org/officeDocument/2006/relationships/image" Target="../media/image1458.png"/><Relationship Id="rId272" Type="http://schemas.openxmlformats.org/officeDocument/2006/relationships/customXml" Target="../ink/ink1555.xml"/><Relationship Id="rId293" Type="http://schemas.openxmlformats.org/officeDocument/2006/relationships/image" Target="../media/image1571.png"/><Relationship Id="rId307" Type="http://schemas.openxmlformats.org/officeDocument/2006/relationships/image" Target="../media/image1578.png"/><Relationship Id="rId328" Type="http://schemas.openxmlformats.org/officeDocument/2006/relationships/customXml" Target="../ink/ink1583.xml"/><Relationship Id="rId88" Type="http://schemas.openxmlformats.org/officeDocument/2006/relationships/customXml" Target="../ink/ink1463.xml"/><Relationship Id="rId111" Type="http://schemas.openxmlformats.org/officeDocument/2006/relationships/image" Target="../media/image1480.png"/><Relationship Id="rId132" Type="http://schemas.openxmlformats.org/officeDocument/2006/relationships/customXml" Target="../ink/ink1485.xml"/><Relationship Id="rId153" Type="http://schemas.openxmlformats.org/officeDocument/2006/relationships/image" Target="../media/image1501.png"/><Relationship Id="rId174" Type="http://schemas.openxmlformats.org/officeDocument/2006/relationships/customXml" Target="../ink/ink1506.xml"/><Relationship Id="rId195" Type="http://schemas.openxmlformats.org/officeDocument/2006/relationships/image" Target="../media/image1522.png"/><Relationship Id="rId209" Type="http://schemas.openxmlformats.org/officeDocument/2006/relationships/image" Target="../media/image1529.png"/><Relationship Id="rId220" Type="http://schemas.openxmlformats.org/officeDocument/2006/relationships/customXml" Target="../ink/ink1529.xml"/><Relationship Id="rId241" Type="http://schemas.openxmlformats.org/officeDocument/2006/relationships/image" Target="../media/image1545.png"/><Relationship Id="rId15" Type="http://schemas.openxmlformats.org/officeDocument/2006/relationships/image" Target="../media/image1432.png"/><Relationship Id="rId36" Type="http://schemas.openxmlformats.org/officeDocument/2006/relationships/customXml" Target="../ink/ink1437.xml"/><Relationship Id="rId57" Type="http://schemas.openxmlformats.org/officeDocument/2006/relationships/image" Target="../media/image1453.png"/><Relationship Id="rId262" Type="http://schemas.openxmlformats.org/officeDocument/2006/relationships/customXml" Target="../ink/ink1550.xml"/><Relationship Id="rId283" Type="http://schemas.openxmlformats.org/officeDocument/2006/relationships/image" Target="../media/image1566.png"/><Relationship Id="rId318" Type="http://schemas.openxmlformats.org/officeDocument/2006/relationships/customXml" Target="../ink/ink1578.xml"/><Relationship Id="rId339" Type="http://schemas.openxmlformats.org/officeDocument/2006/relationships/image" Target="../media/image1594.png"/><Relationship Id="rId78" Type="http://schemas.openxmlformats.org/officeDocument/2006/relationships/customXml" Target="../ink/ink1458.xml"/><Relationship Id="rId99" Type="http://schemas.openxmlformats.org/officeDocument/2006/relationships/image" Target="../media/image1474.png"/><Relationship Id="rId101" Type="http://schemas.openxmlformats.org/officeDocument/2006/relationships/image" Target="../media/image1475.png"/><Relationship Id="rId122" Type="http://schemas.openxmlformats.org/officeDocument/2006/relationships/customXml" Target="../ink/ink1480.xml"/><Relationship Id="rId143" Type="http://schemas.openxmlformats.org/officeDocument/2006/relationships/image" Target="../media/image1496.png"/><Relationship Id="rId164" Type="http://schemas.openxmlformats.org/officeDocument/2006/relationships/customXml" Target="../ink/ink1501.xml"/><Relationship Id="rId185" Type="http://schemas.openxmlformats.org/officeDocument/2006/relationships/image" Target="../media/image1517.png"/><Relationship Id="rId9" Type="http://schemas.openxmlformats.org/officeDocument/2006/relationships/image" Target="../media/image1429.png"/><Relationship Id="rId210" Type="http://schemas.openxmlformats.org/officeDocument/2006/relationships/customXml" Target="../ink/ink1524.xml"/><Relationship Id="rId26" Type="http://schemas.openxmlformats.org/officeDocument/2006/relationships/customXml" Target="../ink/ink1432.xml"/><Relationship Id="rId231" Type="http://schemas.openxmlformats.org/officeDocument/2006/relationships/image" Target="../media/image1540.png"/><Relationship Id="rId252" Type="http://schemas.openxmlformats.org/officeDocument/2006/relationships/customXml" Target="../ink/ink1545.xml"/><Relationship Id="rId273" Type="http://schemas.openxmlformats.org/officeDocument/2006/relationships/image" Target="../media/image1561.png"/><Relationship Id="rId294" Type="http://schemas.openxmlformats.org/officeDocument/2006/relationships/customXml" Target="../ink/ink1566.xml"/><Relationship Id="rId308" Type="http://schemas.openxmlformats.org/officeDocument/2006/relationships/customXml" Target="../ink/ink1573.xml"/><Relationship Id="rId329" Type="http://schemas.openxmlformats.org/officeDocument/2006/relationships/image" Target="../media/image1589.png"/><Relationship Id="rId47" Type="http://schemas.openxmlformats.org/officeDocument/2006/relationships/image" Target="../media/image1448.png"/><Relationship Id="rId68" Type="http://schemas.openxmlformats.org/officeDocument/2006/relationships/customXml" Target="../ink/ink1453.xml"/><Relationship Id="rId89" Type="http://schemas.openxmlformats.org/officeDocument/2006/relationships/image" Target="../media/image1469.png"/><Relationship Id="rId112" Type="http://schemas.openxmlformats.org/officeDocument/2006/relationships/customXml" Target="../ink/ink1475.xml"/><Relationship Id="rId133" Type="http://schemas.openxmlformats.org/officeDocument/2006/relationships/image" Target="../media/image1491.png"/><Relationship Id="rId154" Type="http://schemas.openxmlformats.org/officeDocument/2006/relationships/customXml" Target="../ink/ink1496.xml"/><Relationship Id="rId175" Type="http://schemas.openxmlformats.org/officeDocument/2006/relationships/image" Target="../media/image1512.png"/><Relationship Id="rId196" Type="http://schemas.openxmlformats.org/officeDocument/2006/relationships/customXml" Target="../ink/ink1517.xml"/><Relationship Id="rId200" Type="http://schemas.openxmlformats.org/officeDocument/2006/relationships/customXml" Target="../ink/ink1519.xml"/><Relationship Id="rId16" Type="http://schemas.openxmlformats.org/officeDocument/2006/relationships/customXml" Target="../ink/ink1427.xml"/><Relationship Id="rId221" Type="http://schemas.openxmlformats.org/officeDocument/2006/relationships/image" Target="../media/image1535.png"/><Relationship Id="rId242" Type="http://schemas.openxmlformats.org/officeDocument/2006/relationships/customXml" Target="../ink/ink1540.xml"/><Relationship Id="rId263" Type="http://schemas.openxmlformats.org/officeDocument/2006/relationships/image" Target="../media/image1556.png"/><Relationship Id="rId284" Type="http://schemas.openxmlformats.org/officeDocument/2006/relationships/customXml" Target="../ink/ink1561.xml"/><Relationship Id="rId319" Type="http://schemas.openxmlformats.org/officeDocument/2006/relationships/image" Target="../media/image1584.png"/><Relationship Id="rId37" Type="http://schemas.openxmlformats.org/officeDocument/2006/relationships/image" Target="../media/image1443.png"/><Relationship Id="rId58" Type="http://schemas.openxmlformats.org/officeDocument/2006/relationships/customXml" Target="../ink/ink1448.xml"/><Relationship Id="rId79" Type="http://schemas.openxmlformats.org/officeDocument/2006/relationships/image" Target="../media/image1464.png"/><Relationship Id="rId102" Type="http://schemas.openxmlformats.org/officeDocument/2006/relationships/customXml" Target="../ink/ink1470.xml"/><Relationship Id="rId123" Type="http://schemas.openxmlformats.org/officeDocument/2006/relationships/image" Target="../media/image1486.png"/><Relationship Id="rId144" Type="http://schemas.openxmlformats.org/officeDocument/2006/relationships/customXml" Target="../ink/ink1491.xml"/><Relationship Id="rId330" Type="http://schemas.openxmlformats.org/officeDocument/2006/relationships/customXml" Target="../ink/ink1584.xml"/><Relationship Id="rId90" Type="http://schemas.openxmlformats.org/officeDocument/2006/relationships/customXml" Target="../ink/ink1464.xml"/><Relationship Id="rId165" Type="http://schemas.openxmlformats.org/officeDocument/2006/relationships/image" Target="../media/image1507.png"/><Relationship Id="rId186" Type="http://schemas.openxmlformats.org/officeDocument/2006/relationships/customXml" Target="../ink/ink1512.xml"/><Relationship Id="rId211" Type="http://schemas.openxmlformats.org/officeDocument/2006/relationships/image" Target="../media/image1530.png"/><Relationship Id="rId232" Type="http://schemas.openxmlformats.org/officeDocument/2006/relationships/customXml" Target="../ink/ink1535.xml"/><Relationship Id="rId253" Type="http://schemas.openxmlformats.org/officeDocument/2006/relationships/image" Target="../media/image1551.png"/><Relationship Id="rId274" Type="http://schemas.openxmlformats.org/officeDocument/2006/relationships/customXml" Target="../ink/ink1556.xml"/><Relationship Id="rId295" Type="http://schemas.openxmlformats.org/officeDocument/2006/relationships/image" Target="../media/image1572.png"/><Relationship Id="rId309" Type="http://schemas.openxmlformats.org/officeDocument/2006/relationships/image" Target="../media/image1579.png"/><Relationship Id="rId27" Type="http://schemas.openxmlformats.org/officeDocument/2006/relationships/image" Target="../media/image1438.png"/><Relationship Id="rId48" Type="http://schemas.openxmlformats.org/officeDocument/2006/relationships/customXml" Target="../ink/ink1443.xml"/><Relationship Id="rId69" Type="http://schemas.openxmlformats.org/officeDocument/2006/relationships/image" Target="../media/image1459.png"/><Relationship Id="rId113" Type="http://schemas.openxmlformats.org/officeDocument/2006/relationships/image" Target="../media/image1481.png"/><Relationship Id="rId134" Type="http://schemas.openxmlformats.org/officeDocument/2006/relationships/customXml" Target="../ink/ink1486.xml"/><Relationship Id="rId320" Type="http://schemas.openxmlformats.org/officeDocument/2006/relationships/customXml" Target="../ink/ink1579.xml"/><Relationship Id="rId80" Type="http://schemas.openxmlformats.org/officeDocument/2006/relationships/customXml" Target="../ink/ink1459.xml"/><Relationship Id="rId155" Type="http://schemas.openxmlformats.org/officeDocument/2006/relationships/image" Target="../media/image1502.png"/><Relationship Id="rId176" Type="http://schemas.openxmlformats.org/officeDocument/2006/relationships/customXml" Target="../ink/ink1507.xml"/><Relationship Id="rId197" Type="http://schemas.openxmlformats.org/officeDocument/2006/relationships/image" Target="../media/image1523.png"/><Relationship Id="rId201" Type="http://schemas.openxmlformats.org/officeDocument/2006/relationships/image" Target="../media/image1525.png"/><Relationship Id="rId222" Type="http://schemas.openxmlformats.org/officeDocument/2006/relationships/customXml" Target="../ink/ink1530.xml"/><Relationship Id="rId243" Type="http://schemas.openxmlformats.org/officeDocument/2006/relationships/image" Target="../media/image1546.png"/><Relationship Id="rId264" Type="http://schemas.openxmlformats.org/officeDocument/2006/relationships/customXml" Target="../ink/ink1551.xml"/><Relationship Id="rId285" Type="http://schemas.openxmlformats.org/officeDocument/2006/relationships/image" Target="../media/image1567.png"/><Relationship Id="rId17" Type="http://schemas.openxmlformats.org/officeDocument/2006/relationships/image" Target="../media/image1433.png"/><Relationship Id="rId38" Type="http://schemas.openxmlformats.org/officeDocument/2006/relationships/customXml" Target="../ink/ink1438.xml"/><Relationship Id="rId59" Type="http://schemas.openxmlformats.org/officeDocument/2006/relationships/image" Target="../media/image1454.png"/><Relationship Id="rId103" Type="http://schemas.openxmlformats.org/officeDocument/2006/relationships/image" Target="../media/image1476.png"/><Relationship Id="rId124" Type="http://schemas.openxmlformats.org/officeDocument/2006/relationships/customXml" Target="../ink/ink1481.xml"/><Relationship Id="rId310" Type="http://schemas.openxmlformats.org/officeDocument/2006/relationships/customXml" Target="../ink/ink1574.xml"/><Relationship Id="rId70" Type="http://schemas.openxmlformats.org/officeDocument/2006/relationships/customXml" Target="../ink/ink1454.xml"/><Relationship Id="rId91" Type="http://schemas.openxmlformats.org/officeDocument/2006/relationships/image" Target="../media/image1470.png"/><Relationship Id="rId145" Type="http://schemas.openxmlformats.org/officeDocument/2006/relationships/image" Target="../media/image1497.png"/><Relationship Id="rId166" Type="http://schemas.openxmlformats.org/officeDocument/2006/relationships/customXml" Target="../ink/ink1502.xml"/><Relationship Id="rId187" Type="http://schemas.openxmlformats.org/officeDocument/2006/relationships/image" Target="../media/image1518.png"/><Relationship Id="rId331" Type="http://schemas.openxmlformats.org/officeDocument/2006/relationships/image" Target="../media/image159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25.xml"/><Relationship Id="rId233" Type="http://schemas.openxmlformats.org/officeDocument/2006/relationships/image" Target="../media/image1541.png"/><Relationship Id="rId254" Type="http://schemas.openxmlformats.org/officeDocument/2006/relationships/customXml" Target="../ink/ink1546.xml"/><Relationship Id="rId28" Type="http://schemas.openxmlformats.org/officeDocument/2006/relationships/customXml" Target="../ink/ink1433.xml"/><Relationship Id="rId49" Type="http://schemas.openxmlformats.org/officeDocument/2006/relationships/image" Target="../media/image1449.png"/><Relationship Id="rId114" Type="http://schemas.openxmlformats.org/officeDocument/2006/relationships/customXml" Target="../ink/ink1476.xml"/><Relationship Id="rId275" Type="http://schemas.openxmlformats.org/officeDocument/2006/relationships/image" Target="../media/image1562.png"/><Relationship Id="rId296" Type="http://schemas.openxmlformats.org/officeDocument/2006/relationships/customXml" Target="../ink/ink1567.xml"/><Relationship Id="rId300" Type="http://schemas.openxmlformats.org/officeDocument/2006/relationships/customXml" Target="../ink/ink1569.xml"/><Relationship Id="rId60" Type="http://schemas.openxmlformats.org/officeDocument/2006/relationships/customXml" Target="../ink/ink1449.xml"/><Relationship Id="rId81" Type="http://schemas.openxmlformats.org/officeDocument/2006/relationships/image" Target="../media/image1465.png"/><Relationship Id="rId135" Type="http://schemas.openxmlformats.org/officeDocument/2006/relationships/image" Target="../media/image1492.png"/><Relationship Id="rId156" Type="http://schemas.openxmlformats.org/officeDocument/2006/relationships/customXml" Target="../ink/ink1497.xml"/><Relationship Id="rId177" Type="http://schemas.openxmlformats.org/officeDocument/2006/relationships/image" Target="../media/image1513.png"/><Relationship Id="rId198" Type="http://schemas.openxmlformats.org/officeDocument/2006/relationships/customXml" Target="../ink/ink1518.xml"/><Relationship Id="rId321" Type="http://schemas.openxmlformats.org/officeDocument/2006/relationships/image" Target="../media/image1585.png"/><Relationship Id="rId202" Type="http://schemas.openxmlformats.org/officeDocument/2006/relationships/customXml" Target="../ink/ink1520.xml"/><Relationship Id="rId223" Type="http://schemas.openxmlformats.org/officeDocument/2006/relationships/image" Target="../media/image1536.png"/><Relationship Id="rId244" Type="http://schemas.openxmlformats.org/officeDocument/2006/relationships/customXml" Target="../ink/ink1541.xml"/><Relationship Id="rId18" Type="http://schemas.openxmlformats.org/officeDocument/2006/relationships/customXml" Target="../ink/ink1428.xml"/><Relationship Id="rId39" Type="http://schemas.openxmlformats.org/officeDocument/2006/relationships/image" Target="../media/image1444.png"/><Relationship Id="rId265" Type="http://schemas.openxmlformats.org/officeDocument/2006/relationships/image" Target="../media/image1557.png"/><Relationship Id="rId286" Type="http://schemas.openxmlformats.org/officeDocument/2006/relationships/customXml" Target="../ink/ink1562.xml"/><Relationship Id="rId50" Type="http://schemas.openxmlformats.org/officeDocument/2006/relationships/customXml" Target="../ink/ink1444.xml"/><Relationship Id="rId104" Type="http://schemas.openxmlformats.org/officeDocument/2006/relationships/customXml" Target="../ink/ink1471.xml"/><Relationship Id="rId125" Type="http://schemas.openxmlformats.org/officeDocument/2006/relationships/image" Target="../media/image1487.png"/><Relationship Id="rId146" Type="http://schemas.openxmlformats.org/officeDocument/2006/relationships/customXml" Target="../ink/ink1492.xml"/><Relationship Id="rId167" Type="http://schemas.openxmlformats.org/officeDocument/2006/relationships/image" Target="../media/image1508.png"/><Relationship Id="rId188" Type="http://schemas.openxmlformats.org/officeDocument/2006/relationships/customXml" Target="../ink/ink1513.xml"/><Relationship Id="rId311" Type="http://schemas.openxmlformats.org/officeDocument/2006/relationships/image" Target="../media/image1580.png"/><Relationship Id="rId332" Type="http://schemas.openxmlformats.org/officeDocument/2006/relationships/customXml" Target="../ink/ink1585.xml"/><Relationship Id="rId71" Type="http://schemas.openxmlformats.org/officeDocument/2006/relationships/image" Target="../media/image1460.png"/><Relationship Id="rId92" Type="http://schemas.openxmlformats.org/officeDocument/2006/relationships/customXml" Target="../ink/ink1465.xml"/><Relationship Id="rId213" Type="http://schemas.openxmlformats.org/officeDocument/2006/relationships/image" Target="../media/image1531.png"/><Relationship Id="rId234" Type="http://schemas.openxmlformats.org/officeDocument/2006/relationships/customXml" Target="../ink/ink1536.xml"/><Relationship Id="rId2" Type="http://schemas.openxmlformats.org/officeDocument/2006/relationships/customXml" Target="../ink/ink1421.xml"/><Relationship Id="rId29" Type="http://schemas.openxmlformats.org/officeDocument/2006/relationships/image" Target="../media/image1439.png"/><Relationship Id="rId255" Type="http://schemas.openxmlformats.org/officeDocument/2006/relationships/image" Target="../media/image1552.png"/><Relationship Id="rId276" Type="http://schemas.openxmlformats.org/officeDocument/2006/relationships/customXml" Target="../ink/ink1557.xml"/><Relationship Id="rId297" Type="http://schemas.openxmlformats.org/officeDocument/2006/relationships/image" Target="../media/image1573.png"/><Relationship Id="rId40" Type="http://schemas.openxmlformats.org/officeDocument/2006/relationships/customXml" Target="../ink/ink1439.xml"/><Relationship Id="rId115" Type="http://schemas.openxmlformats.org/officeDocument/2006/relationships/image" Target="../media/image1482.png"/><Relationship Id="rId136" Type="http://schemas.openxmlformats.org/officeDocument/2006/relationships/customXml" Target="../ink/ink1487.xml"/><Relationship Id="rId157" Type="http://schemas.openxmlformats.org/officeDocument/2006/relationships/image" Target="../media/image1503.png"/><Relationship Id="rId178" Type="http://schemas.openxmlformats.org/officeDocument/2006/relationships/customXml" Target="../ink/ink1508.xml"/><Relationship Id="rId301" Type="http://schemas.openxmlformats.org/officeDocument/2006/relationships/image" Target="../media/image1575.png"/><Relationship Id="rId322" Type="http://schemas.openxmlformats.org/officeDocument/2006/relationships/customXml" Target="../ink/ink1580.xml"/><Relationship Id="rId61" Type="http://schemas.openxmlformats.org/officeDocument/2006/relationships/image" Target="../media/image1455.png"/><Relationship Id="rId82" Type="http://schemas.openxmlformats.org/officeDocument/2006/relationships/customXml" Target="../ink/ink1460.xml"/><Relationship Id="rId199" Type="http://schemas.openxmlformats.org/officeDocument/2006/relationships/image" Target="../media/image1524.png"/><Relationship Id="rId203" Type="http://schemas.openxmlformats.org/officeDocument/2006/relationships/image" Target="../media/image1526.png"/><Relationship Id="rId19" Type="http://schemas.openxmlformats.org/officeDocument/2006/relationships/image" Target="../media/image1434.png"/><Relationship Id="rId224" Type="http://schemas.openxmlformats.org/officeDocument/2006/relationships/customXml" Target="../ink/ink1531.xml"/><Relationship Id="rId245" Type="http://schemas.openxmlformats.org/officeDocument/2006/relationships/image" Target="../media/image1547.png"/><Relationship Id="rId266" Type="http://schemas.openxmlformats.org/officeDocument/2006/relationships/customXml" Target="../ink/ink1552.xml"/><Relationship Id="rId287" Type="http://schemas.openxmlformats.org/officeDocument/2006/relationships/image" Target="../media/image1568.png"/><Relationship Id="rId30" Type="http://schemas.openxmlformats.org/officeDocument/2006/relationships/customXml" Target="../ink/ink1434.xml"/><Relationship Id="rId105" Type="http://schemas.openxmlformats.org/officeDocument/2006/relationships/image" Target="../media/image1477.png"/><Relationship Id="rId126" Type="http://schemas.openxmlformats.org/officeDocument/2006/relationships/customXml" Target="../ink/ink1482.xml"/><Relationship Id="rId147" Type="http://schemas.openxmlformats.org/officeDocument/2006/relationships/image" Target="../media/image1498.png"/><Relationship Id="rId168" Type="http://schemas.openxmlformats.org/officeDocument/2006/relationships/customXml" Target="../ink/ink1503.xml"/><Relationship Id="rId312" Type="http://schemas.openxmlformats.org/officeDocument/2006/relationships/customXml" Target="../ink/ink1575.xml"/><Relationship Id="rId333" Type="http://schemas.openxmlformats.org/officeDocument/2006/relationships/image" Target="../media/image1591.png"/><Relationship Id="rId51" Type="http://schemas.openxmlformats.org/officeDocument/2006/relationships/image" Target="../media/image1450.png"/><Relationship Id="rId72" Type="http://schemas.openxmlformats.org/officeDocument/2006/relationships/customXml" Target="../ink/ink1455.xml"/><Relationship Id="rId93" Type="http://schemas.openxmlformats.org/officeDocument/2006/relationships/image" Target="../media/image1471.png"/><Relationship Id="rId189" Type="http://schemas.openxmlformats.org/officeDocument/2006/relationships/image" Target="../media/image1519.png"/><Relationship Id="rId214" Type="http://schemas.openxmlformats.org/officeDocument/2006/relationships/customXml" Target="../ink/ink1526.xml"/><Relationship Id="rId235" Type="http://schemas.openxmlformats.org/officeDocument/2006/relationships/image" Target="../media/image1542.png"/><Relationship Id="rId256" Type="http://schemas.openxmlformats.org/officeDocument/2006/relationships/customXml" Target="../ink/ink1547.xml"/><Relationship Id="rId277" Type="http://schemas.openxmlformats.org/officeDocument/2006/relationships/image" Target="../media/image1563.png"/><Relationship Id="rId298" Type="http://schemas.openxmlformats.org/officeDocument/2006/relationships/customXml" Target="../ink/ink1568.xml"/><Relationship Id="rId116" Type="http://schemas.openxmlformats.org/officeDocument/2006/relationships/customXml" Target="../ink/ink1477.xml"/><Relationship Id="rId137" Type="http://schemas.openxmlformats.org/officeDocument/2006/relationships/image" Target="../media/image1493.png"/><Relationship Id="rId158" Type="http://schemas.openxmlformats.org/officeDocument/2006/relationships/customXml" Target="../ink/ink1498.xml"/><Relationship Id="rId302" Type="http://schemas.openxmlformats.org/officeDocument/2006/relationships/customXml" Target="../ink/ink1570.xml"/><Relationship Id="rId323" Type="http://schemas.openxmlformats.org/officeDocument/2006/relationships/image" Target="../media/image1586.png"/><Relationship Id="rId20" Type="http://schemas.openxmlformats.org/officeDocument/2006/relationships/customXml" Target="../ink/ink1429.xml"/><Relationship Id="rId41" Type="http://schemas.openxmlformats.org/officeDocument/2006/relationships/image" Target="../media/image1445.png"/><Relationship Id="rId62" Type="http://schemas.openxmlformats.org/officeDocument/2006/relationships/customXml" Target="../ink/ink1450.xml"/><Relationship Id="rId83" Type="http://schemas.openxmlformats.org/officeDocument/2006/relationships/image" Target="../media/image1466.png"/><Relationship Id="rId179" Type="http://schemas.openxmlformats.org/officeDocument/2006/relationships/image" Target="../media/image1514.png"/><Relationship Id="rId190" Type="http://schemas.openxmlformats.org/officeDocument/2006/relationships/customXml" Target="../ink/ink1514.xml"/><Relationship Id="rId204" Type="http://schemas.openxmlformats.org/officeDocument/2006/relationships/customXml" Target="../ink/ink1521.xml"/><Relationship Id="rId225" Type="http://schemas.openxmlformats.org/officeDocument/2006/relationships/image" Target="../media/image1537.png"/><Relationship Id="rId246" Type="http://schemas.openxmlformats.org/officeDocument/2006/relationships/customXml" Target="../ink/ink1542.xml"/><Relationship Id="rId267" Type="http://schemas.openxmlformats.org/officeDocument/2006/relationships/image" Target="../media/image1558.png"/><Relationship Id="rId288" Type="http://schemas.openxmlformats.org/officeDocument/2006/relationships/customXml" Target="../ink/ink1563.xml"/><Relationship Id="rId106" Type="http://schemas.openxmlformats.org/officeDocument/2006/relationships/customXml" Target="../ink/ink1472.xml"/><Relationship Id="rId127" Type="http://schemas.openxmlformats.org/officeDocument/2006/relationships/image" Target="../media/image1488.png"/><Relationship Id="rId313" Type="http://schemas.openxmlformats.org/officeDocument/2006/relationships/image" Target="../media/image1581.png"/><Relationship Id="rId10" Type="http://schemas.openxmlformats.org/officeDocument/2006/relationships/customXml" Target="../ink/ink1424.xml"/><Relationship Id="rId31" Type="http://schemas.openxmlformats.org/officeDocument/2006/relationships/image" Target="../media/image1440.png"/><Relationship Id="rId52" Type="http://schemas.openxmlformats.org/officeDocument/2006/relationships/customXml" Target="../ink/ink1445.xml"/><Relationship Id="rId73" Type="http://schemas.openxmlformats.org/officeDocument/2006/relationships/image" Target="../media/image1461.png"/><Relationship Id="rId94" Type="http://schemas.openxmlformats.org/officeDocument/2006/relationships/customXml" Target="../ink/ink1466.xml"/><Relationship Id="rId148" Type="http://schemas.openxmlformats.org/officeDocument/2006/relationships/customXml" Target="../ink/ink1493.xml"/><Relationship Id="rId169" Type="http://schemas.openxmlformats.org/officeDocument/2006/relationships/image" Target="../media/image1509.png"/><Relationship Id="rId334" Type="http://schemas.openxmlformats.org/officeDocument/2006/relationships/customXml" Target="../ink/ink1586.xml"/><Relationship Id="rId180" Type="http://schemas.openxmlformats.org/officeDocument/2006/relationships/customXml" Target="../ink/ink1509.xml"/><Relationship Id="rId215" Type="http://schemas.openxmlformats.org/officeDocument/2006/relationships/image" Target="../media/image1532.png"/><Relationship Id="rId236" Type="http://schemas.openxmlformats.org/officeDocument/2006/relationships/customXml" Target="../ink/ink1537.xml"/><Relationship Id="rId257" Type="http://schemas.openxmlformats.org/officeDocument/2006/relationships/image" Target="../media/image1553.png"/><Relationship Id="rId278" Type="http://schemas.openxmlformats.org/officeDocument/2006/relationships/customXml" Target="../ink/ink1558.xml"/><Relationship Id="rId303" Type="http://schemas.openxmlformats.org/officeDocument/2006/relationships/image" Target="../media/image1576.png"/><Relationship Id="rId42" Type="http://schemas.openxmlformats.org/officeDocument/2006/relationships/customXml" Target="../ink/ink1440.xml"/><Relationship Id="rId84" Type="http://schemas.openxmlformats.org/officeDocument/2006/relationships/customXml" Target="../ink/ink1461.xml"/><Relationship Id="rId138" Type="http://schemas.openxmlformats.org/officeDocument/2006/relationships/customXml" Target="../ink/ink1488.xml"/><Relationship Id="rId191" Type="http://schemas.openxmlformats.org/officeDocument/2006/relationships/image" Target="../media/image1520.png"/><Relationship Id="rId205" Type="http://schemas.openxmlformats.org/officeDocument/2006/relationships/image" Target="../media/image1527.png"/><Relationship Id="rId247" Type="http://schemas.openxmlformats.org/officeDocument/2006/relationships/image" Target="../media/image1548.png"/><Relationship Id="rId107" Type="http://schemas.openxmlformats.org/officeDocument/2006/relationships/image" Target="../media/image1478.png"/><Relationship Id="rId289" Type="http://schemas.openxmlformats.org/officeDocument/2006/relationships/image" Target="../media/image1569.png"/><Relationship Id="rId11" Type="http://schemas.openxmlformats.org/officeDocument/2006/relationships/image" Target="../media/image1430.png"/><Relationship Id="rId53" Type="http://schemas.openxmlformats.org/officeDocument/2006/relationships/image" Target="../media/image1451.png"/><Relationship Id="rId149" Type="http://schemas.openxmlformats.org/officeDocument/2006/relationships/image" Target="../media/image1499.png"/><Relationship Id="rId314" Type="http://schemas.openxmlformats.org/officeDocument/2006/relationships/customXml" Target="../ink/ink1576.xml"/><Relationship Id="rId95" Type="http://schemas.openxmlformats.org/officeDocument/2006/relationships/image" Target="../media/image1472.png"/><Relationship Id="rId160" Type="http://schemas.openxmlformats.org/officeDocument/2006/relationships/customXml" Target="../ink/ink1499.xml"/><Relationship Id="rId216" Type="http://schemas.openxmlformats.org/officeDocument/2006/relationships/customXml" Target="../ink/ink1527.xml"/><Relationship Id="rId258" Type="http://schemas.openxmlformats.org/officeDocument/2006/relationships/customXml" Target="../ink/ink1548.xml"/><Relationship Id="rId22" Type="http://schemas.openxmlformats.org/officeDocument/2006/relationships/customXml" Target="../ink/ink1430.xml"/><Relationship Id="rId64" Type="http://schemas.openxmlformats.org/officeDocument/2006/relationships/customXml" Target="../ink/ink1451.xml"/><Relationship Id="rId118" Type="http://schemas.openxmlformats.org/officeDocument/2006/relationships/customXml" Target="../ink/ink1478.xml"/><Relationship Id="rId325" Type="http://schemas.openxmlformats.org/officeDocument/2006/relationships/image" Target="../media/image1587.png"/><Relationship Id="rId171" Type="http://schemas.openxmlformats.org/officeDocument/2006/relationships/image" Target="../media/image1510.png"/><Relationship Id="rId227" Type="http://schemas.openxmlformats.org/officeDocument/2006/relationships/image" Target="../media/image1538.png"/><Relationship Id="rId269" Type="http://schemas.openxmlformats.org/officeDocument/2006/relationships/image" Target="../media/image1559.png"/><Relationship Id="rId33" Type="http://schemas.openxmlformats.org/officeDocument/2006/relationships/image" Target="../media/image1441.png"/><Relationship Id="rId129" Type="http://schemas.openxmlformats.org/officeDocument/2006/relationships/image" Target="../media/image1489.png"/><Relationship Id="rId280" Type="http://schemas.openxmlformats.org/officeDocument/2006/relationships/customXml" Target="../ink/ink1559.xml"/><Relationship Id="rId336" Type="http://schemas.openxmlformats.org/officeDocument/2006/relationships/customXml" Target="../ink/ink1587.xml"/><Relationship Id="rId75" Type="http://schemas.openxmlformats.org/officeDocument/2006/relationships/image" Target="../media/image1462.png"/><Relationship Id="rId140" Type="http://schemas.openxmlformats.org/officeDocument/2006/relationships/customXml" Target="../ink/ink1489.xml"/><Relationship Id="rId182" Type="http://schemas.openxmlformats.org/officeDocument/2006/relationships/customXml" Target="../ink/ink1510.xml"/><Relationship Id="rId6" Type="http://schemas.openxmlformats.org/officeDocument/2006/relationships/customXml" Target="../ink/ink1422.xml"/><Relationship Id="rId238" Type="http://schemas.openxmlformats.org/officeDocument/2006/relationships/customXml" Target="../ink/ink1538.xml"/><Relationship Id="rId291" Type="http://schemas.openxmlformats.org/officeDocument/2006/relationships/image" Target="../media/image1570.png"/><Relationship Id="rId305" Type="http://schemas.openxmlformats.org/officeDocument/2006/relationships/image" Target="../media/image1577.png"/><Relationship Id="rId44" Type="http://schemas.openxmlformats.org/officeDocument/2006/relationships/customXml" Target="../ink/ink1441.xml"/><Relationship Id="rId86" Type="http://schemas.openxmlformats.org/officeDocument/2006/relationships/customXml" Target="../ink/ink1462.xml"/><Relationship Id="rId151" Type="http://schemas.openxmlformats.org/officeDocument/2006/relationships/image" Target="../media/image1500.png"/><Relationship Id="rId193" Type="http://schemas.openxmlformats.org/officeDocument/2006/relationships/image" Target="../media/image1521.png"/><Relationship Id="rId207" Type="http://schemas.openxmlformats.org/officeDocument/2006/relationships/image" Target="../media/image1528.png"/><Relationship Id="rId249" Type="http://schemas.openxmlformats.org/officeDocument/2006/relationships/image" Target="../media/image1549.png"/><Relationship Id="rId13" Type="http://schemas.openxmlformats.org/officeDocument/2006/relationships/image" Target="../media/image1431.png"/><Relationship Id="rId109" Type="http://schemas.openxmlformats.org/officeDocument/2006/relationships/image" Target="../media/image1479.png"/><Relationship Id="rId260" Type="http://schemas.openxmlformats.org/officeDocument/2006/relationships/customXml" Target="../ink/ink1549.xml"/><Relationship Id="rId316" Type="http://schemas.openxmlformats.org/officeDocument/2006/relationships/customXml" Target="../ink/ink1577.xml"/><Relationship Id="rId55" Type="http://schemas.openxmlformats.org/officeDocument/2006/relationships/image" Target="../media/image1452.png"/><Relationship Id="rId97" Type="http://schemas.openxmlformats.org/officeDocument/2006/relationships/image" Target="../media/image1473.png"/><Relationship Id="rId120" Type="http://schemas.openxmlformats.org/officeDocument/2006/relationships/customXml" Target="../ink/ink1479.xml"/><Relationship Id="rId162" Type="http://schemas.openxmlformats.org/officeDocument/2006/relationships/customXml" Target="../ink/ink1500.xml"/><Relationship Id="rId218" Type="http://schemas.openxmlformats.org/officeDocument/2006/relationships/customXml" Target="../ink/ink1528.xml"/><Relationship Id="rId271" Type="http://schemas.openxmlformats.org/officeDocument/2006/relationships/image" Target="../media/image1560.png"/><Relationship Id="rId24" Type="http://schemas.openxmlformats.org/officeDocument/2006/relationships/customXml" Target="../ink/ink1431.xml"/><Relationship Id="rId66" Type="http://schemas.openxmlformats.org/officeDocument/2006/relationships/customXml" Target="../ink/ink1452.xml"/><Relationship Id="rId131" Type="http://schemas.openxmlformats.org/officeDocument/2006/relationships/image" Target="../media/image1490.png"/><Relationship Id="rId327" Type="http://schemas.openxmlformats.org/officeDocument/2006/relationships/image" Target="../media/image1588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1.png"/><Relationship Id="rId299" Type="http://schemas.openxmlformats.org/officeDocument/2006/relationships/customXml" Target="../ink/ink1737.xml"/><Relationship Id="rId21" Type="http://schemas.openxmlformats.org/officeDocument/2006/relationships/image" Target="../media/image1604.png"/><Relationship Id="rId63" Type="http://schemas.openxmlformats.org/officeDocument/2006/relationships/image" Target="../media/image1625.png"/><Relationship Id="rId159" Type="http://schemas.openxmlformats.org/officeDocument/2006/relationships/customXml" Target="../ink/ink1667.xml"/><Relationship Id="rId324" Type="http://schemas.openxmlformats.org/officeDocument/2006/relationships/image" Target="../media/image1754.png"/><Relationship Id="rId366" Type="http://schemas.openxmlformats.org/officeDocument/2006/relationships/image" Target="../media/image1775.png"/><Relationship Id="rId170" Type="http://schemas.openxmlformats.org/officeDocument/2006/relationships/image" Target="../media/image1677.png"/><Relationship Id="rId226" Type="http://schemas.openxmlformats.org/officeDocument/2006/relationships/image" Target="../media/image1705.png"/><Relationship Id="rId433" Type="http://schemas.openxmlformats.org/officeDocument/2006/relationships/customXml" Target="../ink/ink1804.xml"/><Relationship Id="rId268" Type="http://schemas.openxmlformats.org/officeDocument/2006/relationships/image" Target="../media/image1726.png"/><Relationship Id="rId32" Type="http://schemas.openxmlformats.org/officeDocument/2006/relationships/customXml" Target="../ink/ink1603.xml"/><Relationship Id="rId74" Type="http://schemas.openxmlformats.org/officeDocument/2006/relationships/customXml" Target="../ink/ink1624.xml"/><Relationship Id="rId128" Type="http://schemas.openxmlformats.org/officeDocument/2006/relationships/customXml" Target="../ink/ink1651.xml"/><Relationship Id="rId335" Type="http://schemas.openxmlformats.org/officeDocument/2006/relationships/customXml" Target="../ink/ink1755.xml"/><Relationship Id="rId377" Type="http://schemas.openxmlformats.org/officeDocument/2006/relationships/customXml" Target="../ink/ink1776.xml"/><Relationship Id="rId5" Type="http://schemas.openxmlformats.org/officeDocument/2006/relationships/image" Target="../media/image1596.png"/><Relationship Id="rId181" Type="http://schemas.openxmlformats.org/officeDocument/2006/relationships/customXml" Target="../ink/ink1678.xml"/><Relationship Id="rId237" Type="http://schemas.openxmlformats.org/officeDocument/2006/relationships/customXml" Target="../ink/ink1706.xml"/><Relationship Id="rId402" Type="http://schemas.openxmlformats.org/officeDocument/2006/relationships/image" Target="../media/image1793.png"/><Relationship Id="rId279" Type="http://schemas.openxmlformats.org/officeDocument/2006/relationships/customXml" Target="../ink/ink1727.xml"/><Relationship Id="rId444" Type="http://schemas.openxmlformats.org/officeDocument/2006/relationships/image" Target="../media/image1814.png"/><Relationship Id="rId43" Type="http://schemas.openxmlformats.org/officeDocument/2006/relationships/image" Target="../media/image1615.png"/><Relationship Id="rId139" Type="http://schemas.openxmlformats.org/officeDocument/2006/relationships/image" Target="../media/image1662.png"/><Relationship Id="rId290" Type="http://schemas.openxmlformats.org/officeDocument/2006/relationships/image" Target="../media/image1737.png"/><Relationship Id="rId304" Type="http://schemas.openxmlformats.org/officeDocument/2006/relationships/image" Target="../media/image1744.png"/><Relationship Id="rId346" Type="http://schemas.openxmlformats.org/officeDocument/2006/relationships/image" Target="../media/image1765.png"/><Relationship Id="rId388" Type="http://schemas.openxmlformats.org/officeDocument/2006/relationships/image" Target="../media/image1786.png"/><Relationship Id="rId85" Type="http://schemas.openxmlformats.org/officeDocument/2006/relationships/image" Target="../media/image1636.png"/><Relationship Id="rId150" Type="http://schemas.openxmlformats.org/officeDocument/2006/relationships/image" Target="../media/image1667.png"/><Relationship Id="rId192" Type="http://schemas.openxmlformats.org/officeDocument/2006/relationships/image" Target="../media/image1688.png"/><Relationship Id="rId206" Type="http://schemas.openxmlformats.org/officeDocument/2006/relationships/image" Target="../media/image1695.png"/><Relationship Id="rId413" Type="http://schemas.openxmlformats.org/officeDocument/2006/relationships/customXml" Target="../ink/ink1794.xml"/><Relationship Id="rId248" Type="http://schemas.openxmlformats.org/officeDocument/2006/relationships/image" Target="../media/image1716.png"/><Relationship Id="rId455" Type="http://schemas.openxmlformats.org/officeDocument/2006/relationships/customXml" Target="../ink/ink1815.xml"/><Relationship Id="rId12" Type="http://schemas.openxmlformats.org/officeDocument/2006/relationships/customXml" Target="../ink/ink1593.xml"/><Relationship Id="rId108" Type="http://schemas.openxmlformats.org/officeDocument/2006/relationships/customXml" Target="../ink/ink1641.xml"/><Relationship Id="rId315" Type="http://schemas.openxmlformats.org/officeDocument/2006/relationships/customXml" Target="../ink/ink1745.xml"/><Relationship Id="rId357" Type="http://schemas.openxmlformats.org/officeDocument/2006/relationships/customXml" Target="../ink/ink1766.xml"/><Relationship Id="rId54" Type="http://schemas.openxmlformats.org/officeDocument/2006/relationships/customXml" Target="../ink/ink1614.xml"/><Relationship Id="rId96" Type="http://schemas.openxmlformats.org/officeDocument/2006/relationships/customXml" Target="../ink/ink1635.xml"/><Relationship Id="rId161" Type="http://schemas.openxmlformats.org/officeDocument/2006/relationships/customXml" Target="../ink/ink1668.xml"/><Relationship Id="rId217" Type="http://schemas.openxmlformats.org/officeDocument/2006/relationships/customXml" Target="../ink/ink1696.xml"/><Relationship Id="rId399" Type="http://schemas.openxmlformats.org/officeDocument/2006/relationships/customXml" Target="../ink/ink1787.xml"/><Relationship Id="rId259" Type="http://schemas.openxmlformats.org/officeDocument/2006/relationships/customXml" Target="../ink/ink1717.xml"/><Relationship Id="rId424" Type="http://schemas.openxmlformats.org/officeDocument/2006/relationships/image" Target="../media/image1804.png"/><Relationship Id="rId466" Type="http://schemas.openxmlformats.org/officeDocument/2006/relationships/image" Target="../media/image1825.png"/><Relationship Id="rId23" Type="http://schemas.openxmlformats.org/officeDocument/2006/relationships/image" Target="../media/image1605.png"/><Relationship Id="rId119" Type="http://schemas.openxmlformats.org/officeDocument/2006/relationships/image" Target="../media/image1652.png"/><Relationship Id="rId270" Type="http://schemas.openxmlformats.org/officeDocument/2006/relationships/image" Target="../media/image1727.png"/><Relationship Id="rId326" Type="http://schemas.openxmlformats.org/officeDocument/2006/relationships/image" Target="../media/image1755.png"/><Relationship Id="rId65" Type="http://schemas.openxmlformats.org/officeDocument/2006/relationships/image" Target="../media/image1626.png"/><Relationship Id="rId130" Type="http://schemas.openxmlformats.org/officeDocument/2006/relationships/customXml" Target="../ink/ink1652.xml"/><Relationship Id="rId368" Type="http://schemas.openxmlformats.org/officeDocument/2006/relationships/image" Target="../media/image1776.png"/><Relationship Id="rId172" Type="http://schemas.openxmlformats.org/officeDocument/2006/relationships/image" Target="../media/image1678.png"/><Relationship Id="rId228" Type="http://schemas.openxmlformats.org/officeDocument/2006/relationships/image" Target="../media/image1706.png"/><Relationship Id="rId435" Type="http://schemas.openxmlformats.org/officeDocument/2006/relationships/customXml" Target="../ink/ink1805.xml"/><Relationship Id="rId281" Type="http://schemas.openxmlformats.org/officeDocument/2006/relationships/customXml" Target="../ink/ink1728.xml"/><Relationship Id="rId337" Type="http://schemas.openxmlformats.org/officeDocument/2006/relationships/customXml" Target="../ink/ink1756.xml"/><Relationship Id="rId34" Type="http://schemas.openxmlformats.org/officeDocument/2006/relationships/customXml" Target="../ink/ink1604.xml"/><Relationship Id="rId76" Type="http://schemas.openxmlformats.org/officeDocument/2006/relationships/customXml" Target="../ink/ink1625.xml"/><Relationship Id="rId141" Type="http://schemas.openxmlformats.org/officeDocument/2006/relationships/image" Target="../media/image1663.png"/><Relationship Id="rId379" Type="http://schemas.openxmlformats.org/officeDocument/2006/relationships/customXml" Target="../ink/ink1777.xml"/><Relationship Id="rId7" Type="http://schemas.openxmlformats.org/officeDocument/2006/relationships/image" Target="../media/image1597.png"/><Relationship Id="rId183" Type="http://schemas.openxmlformats.org/officeDocument/2006/relationships/customXml" Target="../ink/ink1679.xml"/><Relationship Id="rId239" Type="http://schemas.openxmlformats.org/officeDocument/2006/relationships/customXml" Target="../ink/ink1707.xml"/><Relationship Id="rId390" Type="http://schemas.openxmlformats.org/officeDocument/2006/relationships/image" Target="../media/image1787.png"/><Relationship Id="rId404" Type="http://schemas.openxmlformats.org/officeDocument/2006/relationships/image" Target="../media/image1794.png"/><Relationship Id="rId446" Type="http://schemas.openxmlformats.org/officeDocument/2006/relationships/image" Target="../media/image1815.png"/><Relationship Id="rId250" Type="http://schemas.openxmlformats.org/officeDocument/2006/relationships/image" Target="../media/image1717.png"/><Relationship Id="rId292" Type="http://schemas.openxmlformats.org/officeDocument/2006/relationships/image" Target="../media/image1738.png"/><Relationship Id="rId306" Type="http://schemas.openxmlformats.org/officeDocument/2006/relationships/image" Target="../media/image1745.png"/><Relationship Id="rId45" Type="http://schemas.openxmlformats.org/officeDocument/2006/relationships/image" Target="../media/image1616.png"/><Relationship Id="rId87" Type="http://schemas.openxmlformats.org/officeDocument/2006/relationships/image" Target="../media/image1637.png"/><Relationship Id="rId110" Type="http://schemas.openxmlformats.org/officeDocument/2006/relationships/customXml" Target="../ink/ink1642.xml"/><Relationship Id="rId348" Type="http://schemas.openxmlformats.org/officeDocument/2006/relationships/image" Target="../media/image1766.png"/><Relationship Id="rId152" Type="http://schemas.openxmlformats.org/officeDocument/2006/relationships/image" Target="../media/image1668.png"/><Relationship Id="rId194" Type="http://schemas.openxmlformats.org/officeDocument/2006/relationships/image" Target="../media/image1689.png"/><Relationship Id="rId208" Type="http://schemas.openxmlformats.org/officeDocument/2006/relationships/image" Target="../media/image1696.png"/><Relationship Id="rId415" Type="http://schemas.openxmlformats.org/officeDocument/2006/relationships/customXml" Target="../ink/ink1795.xml"/><Relationship Id="rId457" Type="http://schemas.openxmlformats.org/officeDocument/2006/relationships/customXml" Target="../ink/ink1816.xml"/><Relationship Id="rId261" Type="http://schemas.openxmlformats.org/officeDocument/2006/relationships/customXml" Target="../ink/ink1718.xml"/><Relationship Id="rId14" Type="http://schemas.openxmlformats.org/officeDocument/2006/relationships/customXml" Target="../ink/ink1594.xml"/><Relationship Id="rId56" Type="http://schemas.openxmlformats.org/officeDocument/2006/relationships/customXml" Target="../ink/ink1615.xml"/><Relationship Id="rId317" Type="http://schemas.openxmlformats.org/officeDocument/2006/relationships/customXml" Target="../ink/ink1746.xml"/><Relationship Id="rId359" Type="http://schemas.openxmlformats.org/officeDocument/2006/relationships/customXml" Target="../ink/ink1767.xml"/><Relationship Id="rId98" Type="http://schemas.openxmlformats.org/officeDocument/2006/relationships/customXml" Target="../ink/ink1636.xml"/><Relationship Id="rId121" Type="http://schemas.openxmlformats.org/officeDocument/2006/relationships/image" Target="../media/image1653.png"/><Relationship Id="rId163" Type="http://schemas.openxmlformats.org/officeDocument/2006/relationships/customXml" Target="../ink/ink1669.xml"/><Relationship Id="rId219" Type="http://schemas.openxmlformats.org/officeDocument/2006/relationships/customXml" Target="../ink/ink1697.xml"/><Relationship Id="rId370" Type="http://schemas.openxmlformats.org/officeDocument/2006/relationships/image" Target="../media/image1777.png"/><Relationship Id="rId426" Type="http://schemas.openxmlformats.org/officeDocument/2006/relationships/image" Target="../media/image1805.png"/><Relationship Id="rId230" Type="http://schemas.openxmlformats.org/officeDocument/2006/relationships/image" Target="../media/image1707.png"/><Relationship Id="rId25" Type="http://schemas.openxmlformats.org/officeDocument/2006/relationships/image" Target="../media/image1606.png"/><Relationship Id="rId67" Type="http://schemas.openxmlformats.org/officeDocument/2006/relationships/image" Target="../media/image1627.png"/><Relationship Id="rId272" Type="http://schemas.openxmlformats.org/officeDocument/2006/relationships/image" Target="../media/image1728.png"/><Relationship Id="rId328" Type="http://schemas.openxmlformats.org/officeDocument/2006/relationships/image" Target="../media/image1756.png"/><Relationship Id="rId132" Type="http://schemas.openxmlformats.org/officeDocument/2006/relationships/customXml" Target="../ink/ink1653.xml"/><Relationship Id="rId174" Type="http://schemas.openxmlformats.org/officeDocument/2006/relationships/image" Target="../media/image1679.png"/><Relationship Id="rId381" Type="http://schemas.openxmlformats.org/officeDocument/2006/relationships/customXml" Target="../ink/ink1778.xml"/><Relationship Id="rId241" Type="http://schemas.openxmlformats.org/officeDocument/2006/relationships/customXml" Target="../ink/ink1708.xml"/><Relationship Id="rId437" Type="http://schemas.openxmlformats.org/officeDocument/2006/relationships/customXml" Target="../ink/ink1806.xml"/><Relationship Id="rId36" Type="http://schemas.openxmlformats.org/officeDocument/2006/relationships/customXml" Target="../ink/ink1605.xml"/><Relationship Id="rId283" Type="http://schemas.openxmlformats.org/officeDocument/2006/relationships/customXml" Target="../ink/ink1729.xml"/><Relationship Id="rId339" Type="http://schemas.openxmlformats.org/officeDocument/2006/relationships/customXml" Target="../ink/ink1757.xml"/><Relationship Id="rId78" Type="http://schemas.openxmlformats.org/officeDocument/2006/relationships/customXml" Target="../ink/ink1626.xml"/><Relationship Id="rId101" Type="http://schemas.openxmlformats.org/officeDocument/2006/relationships/image" Target="../media/image1643.png"/><Relationship Id="rId143" Type="http://schemas.openxmlformats.org/officeDocument/2006/relationships/customXml" Target="../ink/ink1659.xml"/><Relationship Id="rId185" Type="http://schemas.openxmlformats.org/officeDocument/2006/relationships/customXml" Target="../ink/ink1680.xml"/><Relationship Id="rId350" Type="http://schemas.openxmlformats.org/officeDocument/2006/relationships/image" Target="../media/image1767.png"/><Relationship Id="rId406" Type="http://schemas.openxmlformats.org/officeDocument/2006/relationships/image" Target="../media/image1795.png"/><Relationship Id="rId9" Type="http://schemas.openxmlformats.org/officeDocument/2006/relationships/image" Target="../media/image1598.png"/><Relationship Id="rId210" Type="http://schemas.openxmlformats.org/officeDocument/2006/relationships/image" Target="../media/image1697.png"/><Relationship Id="rId392" Type="http://schemas.openxmlformats.org/officeDocument/2006/relationships/image" Target="../media/image1788.png"/><Relationship Id="rId448" Type="http://schemas.openxmlformats.org/officeDocument/2006/relationships/image" Target="../media/image1816.png"/><Relationship Id="rId252" Type="http://schemas.openxmlformats.org/officeDocument/2006/relationships/image" Target="../media/image1718.png"/><Relationship Id="rId294" Type="http://schemas.openxmlformats.org/officeDocument/2006/relationships/image" Target="../media/image1739.png"/><Relationship Id="rId308" Type="http://schemas.openxmlformats.org/officeDocument/2006/relationships/image" Target="../media/image1746.png"/><Relationship Id="rId47" Type="http://schemas.openxmlformats.org/officeDocument/2006/relationships/image" Target="../media/image1617.png"/><Relationship Id="rId89" Type="http://schemas.openxmlformats.org/officeDocument/2006/relationships/image" Target="../media/image1638.png"/><Relationship Id="rId112" Type="http://schemas.openxmlformats.org/officeDocument/2006/relationships/customXml" Target="../ink/ink1643.xml"/><Relationship Id="rId154" Type="http://schemas.openxmlformats.org/officeDocument/2006/relationships/image" Target="../media/image1669.png"/><Relationship Id="rId361" Type="http://schemas.openxmlformats.org/officeDocument/2006/relationships/customXml" Target="../ink/ink1768.xml"/><Relationship Id="rId196" Type="http://schemas.openxmlformats.org/officeDocument/2006/relationships/image" Target="../media/image1690.png"/><Relationship Id="rId417" Type="http://schemas.openxmlformats.org/officeDocument/2006/relationships/customXml" Target="../ink/ink1796.xml"/><Relationship Id="rId459" Type="http://schemas.openxmlformats.org/officeDocument/2006/relationships/customXml" Target="../ink/ink1817.xml"/><Relationship Id="rId16" Type="http://schemas.openxmlformats.org/officeDocument/2006/relationships/customXml" Target="../ink/ink1595.xml"/><Relationship Id="rId221" Type="http://schemas.openxmlformats.org/officeDocument/2006/relationships/customXml" Target="../ink/ink1698.xml"/><Relationship Id="rId263" Type="http://schemas.openxmlformats.org/officeDocument/2006/relationships/customXml" Target="../ink/ink1719.xml"/><Relationship Id="rId319" Type="http://schemas.openxmlformats.org/officeDocument/2006/relationships/customXml" Target="../ink/ink1747.xml"/><Relationship Id="rId58" Type="http://schemas.openxmlformats.org/officeDocument/2006/relationships/customXml" Target="../ink/ink1616.xml"/><Relationship Id="rId123" Type="http://schemas.openxmlformats.org/officeDocument/2006/relationships/image" Target="../media/image1654.png"/><Relationship Id="rId330" Type="http://schemas.openxmlformats.org/officeDocument/2006/relationships/image" Target="../media/image1757.png"/><Relationship Id="rId165" Type="http://schemas.openxmlformats.org/officeDocument/2006/relationships/customXml" Target="../ink/ink1670.xml"/><Relationship Id="rId372" Type="http://schemas.openxmlformats.org/officeDocument/2006/relationships/image" Target="../media/image1778.png"/><Relationship Id="rId428" Type="http://schemas.openxmlformats.org/officeDocument/2006/relationships/image" Target="../media/image1806.png"/><Relationship Id="rId232" Type="http://schemas.openxmlformats.org/officeDocument/2006/relationships/image" Target="../media/image1708.png"/><Relationship Id="rId274" Type="http://schemas.openxmlformats.org/officeDocument/2006/relationships/image" Target="../media/image1729.png"/><Relationship Id="rId27" Type="http://schemas.openxmlformats.org/officeDocument/2006/relationships/image" Target="../media/image1607.png"/><Relationship Id="rId69" Type="http://schemas.openxmlformats.org/officeDocument/2006/relationships/image" Target="../media/image1628.png"/><Relationship Id="rId134" Type="http://schemas.openxmlformats.org/officeDocument/2006/relationships/customXml" Target="../ink/ink1654.xml"/><Relationship Id="rId80" Type="http://schemas.openxmlformats.org/officeDocument/2006/relationships/customXml" Target="../ink/ink1627.xml"/><Relationship Id="rId176" Type="http://schemas.openxmlformats.org/officeDocument/2006/relationships/image" Target="../media/image1680.png"/><Relationship Id="rId341" Type="http://schemas.openxmlformats.org/officeDocument/2006/relationships/customXml" Target="../ink/ink1758.xml"/><Relationship Id="rId383" Type="http://schemas.openxmlformats.org/officeDocument/2006/relationships/customXml" Target="../ink/ink1779.xml"/><Relationship Id="rId439" Type="http://schemas.openxmlformats.org/officeDocument/2006/relationships/customXml" Target="../ink/ink1807.xml"/><Relationship Id="rId201" Type="http://schemas.openxmlformats.org/officeDocument/2006/relationships/customXml" Target="../ink/ink1688.xml"/><Relationship Id="rId243" Type="http://schemas.openxmlformats.org/officeDocument/2006/relationships/customXml" Target="../ink/ink1709.xml"/><Relationship Id="rId285" Type="http://schemas.openxmlformats.org/officeDocument/2006/relationships/customXml" Target="../ink/ink1730.xml"/><Relationship Id="rId450" Type="http://schemas.openxmlformats.org/officeDocument/2006/relationships/image" Target="../media/image1817.png"/><Relationship Id="rId38" Type="http://schemas.openxmlformats.org/officeDocument/2006/relationships/customXml" Target="../ink/ink1606.xml"/><Relationship Id="rId103" Type="http://schemas.openxmlformats.org/officeDocument/2006/relationships/image" Target="../media/image1644.png"/><Relationship Id="rId310" Type="http://schemas.openxmlformats.org/officeDocument/2006/relationships/image" Target="../media/image1747.png"/><Relationship Id="rId91" Type="http://schemas.openxmlformats.org/officeDocument/2006/relationships/image" Target="../media/image1639.png"/><Relationship Id="rId145" Type="http://schemas.openxmlformats.org/officeDocument/2006/relationships/customXml" Target="../ink/ink1660.xml"/><Relationship Id="rId187" Type="http://schemas.openxmlformats.org/officeDocument/2006/relationships/customXml" Target="../ink/ink1681.xml"/><Relationship Id="rId352" Type="http://schemas.openxmlformats.org/officeDocument/2006/relationships/image" Target="../media/image1768.png"/><Relationship Id="rId394" Type="http://schemas.openxmlformats.org/officeDocument/2006/relationships/image" Target="../media/image1789.png"/><Relationship Id="rId408" Type="http://schemas.openxmlformats.org/officeDocument/2006/relationships/image" Target="../media/image1796.png"/><Relationship Id="rId212" Type="http://schemas.openxmlformats.org/officeDocument/2006/relationships/image" Target="../media/image1698.png"/><Relationship Id="rId254" Type="http://schemas.openxmlformats.org/officeDocument/2006/relationships/image" Target="../media/image1719.png"/><Relationship Id="rId49" Type="http://schemas.openxmlformats.org/officeDocument/2006/relationships/image" Target="../media/image1618.png"/><Relationship Id="rId114" Type="http://schemas.openxmlformats.org/officeDocument/2006/relationships/customXml" Target="../ink/ink1644.xml"/><Relationship Id="rId296" Type="http://schemas.openxmlformats.org/officeDocument/2006/relationships/image" Target="../media/image1740.png"/><Relationship Id="rId461" Type="http://schemas.openxmlformats.org/officeDocument/2006/relationships/customXml" Target="../ink/ink1818.xml"/><Relationship Id="rId60" Type="http://schemas.openxmlformats.org/officeDocument/2006/relationships/customXml" Target="../ink/ink1617.xml"/><Relationship Id="rId156" Type="http://schemas.openxmlformats.org/officeDocument/2006/relationships/image" Target="../media/image1670.png"/><Relationship Id="rId198" Type="http://schemas.openxmlformats.org/officeDocument/2006/relationships/image" Target="../media/image1691.png"/><Relationship Id="rId321" Type="http://schemas.openxmlformats.org/officeDocument/2006/relationships/customXml" Target="../ink/ink1748.xml"/><Relationship Id="rId363" Type="http://schemas.openxmlformats.org/officeDocument/2006/relationships/customXml" Target="../ink/ink1769.xml"/><Relationship Id="rId419" Type="http://schemas.openxmlformats.org/officeDocument/2006/relationships/customXml" Target="../ink/ink1797.xml"/><Relationship Id="rId223" Type="http://schemas.openxmlformats.org/officeDocument/2006/relationships/customXml" Target="../ink/ink1699.xml"/><Relationship Id="rId430" Type="http://schemas.openxmlformats.org/officeDocument/2006/relationships/image" Target="../media/image1807.png"/><Relationship Id="rId18" Type="http://schemas.openxmlformats.org/officeDocument/2006/relationships/customXml" Target="../ink/ink1596.xml"/><Relationship Id="rId265" Type="http://schemas.openxmlformats.org/officeDocument/2006/relationships/customXml" Target="../ink/ink1720.xml"/><Relationship Id="rId125" Type="http://schemas.openxmlformats.org/officeDocument/2006/relationships/image" Target="../media/image1655.png"/><Relationship Id="rId167" Type="http://schemas.openxmlformats.org/officeDocument/2006/relationships/customXml" Target="../ink/ink1671.xml"/><Relationship Id="rId332" Type="http://schemas.openxmlformats.org/officeDocument/2006/relationships/image" Target="../media/image1758.png"/><Relationship Id="rId374" Type="http://schemas.openxmlformats.org/officeDocument/2006/relationships/image" Target="../media/image1779.png"/><Relationship Id="rId71" Type="http://schemas.openxmlformats.org/officeDocument/2006/relationships/image" Target="../media/image1629.png"/><Relationship Id="rId234" Type="http://schemas.openxmlformats.org/officeDocument/2006/relationships/image" Target="../media/image1709.png"/><Relationship Id="rId2" Type="http://schemas.openxmlformats.org/officeDocument/2006/relationships/customXml" Target="../ink/ink1589.xml"/><Relationship Id="rId29" Type="http://schemas.openxmlformats.org/officeDocument/2006/relationships/image" Target="../media/image1608.png"/><Relationship Id="rId276" Type="http://schemas.openxmlformats.org/officeDocument/2006/relationships/image" Target="../media/image1730.png"/><Relationship Id="rId441" Type="http://schemas.openxmlformats.org/officeDocument/2006/relationships/customXml" Target="../ink/ink1808.xml"/><Relationship Id="rId40" Type="http://schemas.openxmlformats.org/officeDocument/2006/relationships/customXml" Target="../ink/ink1607.xml"/><Relationship Id="rId115" Type="http://schemas.openxmlformats.org/officeDocument/2006/relationships/image" Target="../media/image1650.png"/><Relationship Id="rId136" Type="http://schemas.openxmlformats.org/officeDocument/2006/relationships/customXml" Target="../ink/ink1655.xml"/><Relationship Id="rId157" Type="http://schemas.openxmlformats.org/officeDocument/2006/relationships/customXml" Target="../ink/ink1666.xml"/><Relationship Id="rId178" Type="http://schemas.openxmlformats.org/officeDocument/2006/relationships/image" Target="../media/image1681.png"/><Relationship Id="rId301" Type="http://schemas.openxmlformats.org/officeDocument/2006/relationships/customXml" Target="../ink/ink1738.xml"/><Relationship Id="rId322" Type="http://schemas.openxmlformats.org/officeDocument/2006/relationships/image" Target="../media/image1753.png"/><Relationship Id="rId343" Type="http://schemas.openxmlformats.org/officeDocument/2006/relationships/customXml" Target="../ink/ink1759.xml"/><Relationship Id="rId364" Type="http://schemas.openxmlformats.org/officeDocument/2006/relationships/image" Target="../media/image1774.png"/><Relationship Id="rId61" Type="http://schemas.openxmlformats.org/officeDocument/2006/relationships/image" Target="../media/image1624.png"/><Relationship Id="rId82" Type="http://schemas.openxmlformats.org/officeDocument/2006/relationships/customXml" Target="../ink/ink1628.xml"/><Relationship Id="rId199" Type="http://schemas.openxmlformats.org/officeDocument/2006/relationships/customXml" Target="../ink/ink1687.xml"/><Relationship Id="rId203" Type="http://schemas.openxmlformats.org/officeDocument/2006/relationships/customXml" Target="../ink/ink1689.xml"/><Relationship Id="rId385" Type="http://schemas.openxmlformats.org/officeDocument/2006/relationships/customXml" Target="../ink/ink1780.xml"/><Relationship Id="rId19" Type="http://schemas.openxmlformats.org/officeDocument/2006/relationships/image" Target="../media/image1603.png"/><Relationship Id="rId224" Type="http://schemas.openxmlformats.org/officeDocument/2006/relationships/image" Target="../media/image1704.png"/><Relationship Id="rId245" Type="http://schemas.openxmlformats.org/officeDocument/2006/relationships/customXml" Target="../ink/ink1710.xml"/><Relationship Id="rId266" Type="http://schemas.openxmlformats.org/officeDocument/2006/relationships/image" Target="../media/image1725.png"/><Relationship Id="rId287" Type="http://schemas.openxmlformats.org/officeDocument/2006/relationships/customXml" Target="../ink/ink1731.xml"/><Relationship Id="rId410" Type="http://schemas.openxmlformats.org/officeDocument/2006/relationships/image" Target="../media/image1797.png"/><Relationship Id="rId431" Type="http://schemas.openxmlformats.org/officeDocument/2006/relationships/customXml" Target="../ink/ink1803.xml"/><Relationship Id="rId452" Type="http://schemas.openxmlformats.org/officeDocument/2006/relationships/image" Target="../media/image1818.png"/><Relationship Id="rId30" Type="http://schemas.openxmlformats.org/officeDocument/2006/relationships/customXml" Target="../ink/ink1602.xml"/><Relationship Id="rId105" Type="http://schemas.openxmlformats.org/officeDocument/2006/relationships/image" Target="../media/image1645.png"/><Relationship Id="rId126" Type="http://schemas.openxmlformats.org/officeDocument/2006/relationships/customXml" Target="../ink/ink1650.xml"/><Relationship Id="rId147" Type="http://schemas.openxmlformats.org/officeDocument/2006/relationships/customXml" Target="../ink/ink1661.xml"/><Relationship Id="rId168" Type="http://schemas.openxmlformats.org/officeDocument/2006/relationships/image" Target="../media/image1676.png"/><Relationship Id="rId312" Type="http://schemas.openxmlformats.org/officeDocument/2006/relationships/image" Target="../media/image1748.png"/><Relationship Id="rId333" Type="http://schemas.openxmlformats.org/officeDocument/2006/relationships/customXml" Target="../ink/ink1754.xml"/><Relationship Id="rId354" Type="http://schemas.openxmlformats.org/officeDocument/2006/relationships/image" Target="../media/image1769.png"/><Relationship Id="rId51" Type="http://schemas.openxmlformats.org/officeDocument/2006/relationships/image" Target="../media/image1619.png"/><Relationship Id="rId72" Type="http://schemas.openxmlformats.org/officeDocument/2006/relationships/customXml" Target="../ink/ink1623.xml"/><Relationship Id="rId93" Type="http://schemas.openxmlformats.org/officeDocument/2006/relationships/image" Target="../media/image1640.png"/><Relationship Id="rId189" Type="http://schemas.openxmlformats.org/officeDocument/2006/relationships/customXml" Target="../ink/ink1682.xml"/><Relationship Id="rId375" Type="http://schemas.openxmlformats.org/officeDocument/2006/relationships/customXml" Target="../ink/ink1775.xml"/><Relationship Id="rId396" Type="http://schemas.openxmlformats.org/officeDocument/2006/relationships/image" Target="../media/image1790.png"/><Relationship Id="rId214" Type="http://schemas.openxmlformats.org/officeDocument/2006/relationships/image" Target="../media/image1699.png"/><Relationship Id="rId235" Type="http://schemas.openxmlformats.org/officeDocument/2006/relationships/customXml" Target="../ink/ink1705.xml"/><Relationship Id="rId256" Type="http://schemas.openxmlformats.org/officeDocument/2006/relationships/image" Target="../media/image1720.png"/><Relationship Id="rId277" Type="http://schemas.openxmlformats.org/officeDocument/2006/relationships/customXml" Target="../ink/ink1726.xml"/><Relationship Id="rId298" Type="http://schemas.openxmlformats.org/officeDocument/2006/relationships/image" Target="../media/image1741.png"/><Relationship Id="rId400" Type="http://schemas.openxmlformats.org/officeDocument/2006/relationships/image" Target="../media/image1792.png"/><Relationship Id="rId421" Type="http://schemas.openxmlformats.org/officeDocument/2006/relationships/customXml" Target="../ink/ink1798.xml"/><Relationship Id="rId442" Type="http://schemas.openxmlformats.org/officeDocument/2006/relationships/image" Target="../media/image1813.png"/><Relationship Id="rId463" Type="http://schemas.openxmlformats.org/officeDocument/2006/relationships/customXml" Target="../ink/ink1819.xml"/><Relationship Id="rId116" Type="http://schemas.openxmlformats.org/officeDocument/2006/relationships/customXml" Target="../ink/ink1645.xml"/><Relationship Id="rId137" Type="http://schemas.openxmlformats.org/officeDocument/2006/relationships/image" Target="../media/image1661.png"/><Relationship Id="rId158" Type="http://schemas.openxmlformats.org/officeDocument/2006/relationships/image" Target="../media/image1671.png"/><Relationship Id="rId302" Type="http://schemas.openxmlformats.org/officeDocument/2006/relationships/image" Target="../media/image1743.png"/><Relationship Id="rId323" Type="http://schemas.openxmlformats.org/officeDocument/2006/relationships/customXml" Target="../ink/ink1749.xml"/><Relationship Id="rId344" Type="http://schemas.openxmlformats.org/officeDocument/2006/relationships/image" Target="../media/image1764.png"/><Relationship Id="rId20" Type="http://schemas.openxmlformats.org/officeDocument/2006/relationships/customXml" Target="../ink/ink1597.xml"/><Relationship Id="rId41" Type="http://schemas.openxmlformats.org/officeDocument/2006/relationships/image" Target="../media/image1614.png"/><Relationship Id="rId62" Type="http://schemas.openxmlformats.org/officeDocument/2006/relationships/customXml" Target="../ink/ink1618.xml"/><Relationship Id="rId83" Type="http://schemas.openxmlformats.org/officeDocument/2006/relationships/image" Target="../media/image1635.png"/><Relationship Id="rId179" Type="http://schemas.openxmlformats.org/officeDocument/2006/relationships/customXml" Target="../ink/ink1677.xml"/><Relationship Id="rId365" Type="http://schemas.openxmlformats.org/officeDocument/2006/relationships/customXml" Target="../ink/ink1770.xml"/><Relationship Id="rId386" Type="http://schemas.openxmlformats.org/officeDocument/2006/relationships/image" Target="../media/image1785.png"/><Relationship Id="rId190" Type="http://schemas.openxmlformats.org/officeDocument/2006/relationships/image" Target="../media/image1687.png"/><Relationship Id="rId204" Type="http://schemas.openxmlformats.org/officeDocument/2006/relationships/image" Target="../media/image1694.png"/><Relationship Id="rId225" Type="http://schemas.openxmlformats.org/officeDocument/2006/relationships/customXml" Target="../ink/ink1700.xml"/><Relationship Id="rId246" Type="http://schemas.openxmlformats.org/officeDocument/2006/relationships/image" Target="../media/image1715.png"/><Relationship Id="rId267" Type="http://schemas.openxmlformats.org/officeDocument/2006/relationships/customXml" Target="../ink/ink1721.xml"/><Relationship Id="rId288" Type="http://schemas.openxmlformats.org/officeDocument/2006/relationships/image" Target="../media/image1736.png"/><Relationship Id="rId411" Type="http://schemas.openxmlformats.org/officeDocument/2006/relationships/customXml" Target="../ink/ink1793.xml"/><Relationship Id="rId432" Type="http://schemas.openxmlformats.org/officeDocument/2006/relationships/image" Target="../media/image1808.png"/><Relationship Id="rId453" Type="http://schemas.openxmlformats.org/officeDocument/2006/relationships/customXml" Target="../ink/ink1814.xml"/><Relationship Id="rId106" Type="http://schemas.openxmlformats.org/officeDocument/2006/relationships/customXml" Target="../ink/ink1640.xml"/><Relationship Id="rId127" Type="http://schemas.openxmlformats.org/officeDocument/2006/relationships/image" Target="../media/image1656.png"/><Relationship Id="rId313" Type="http://schemas.openxmlformats.org/officeDocument/2006/relationships/customXml" Target="../ink/ink1744.xml"/><Relationship Id="rId10" Type="http://schemas.openxmlformats.org/officeDocument/2006/relationships/customXml" Target="../ink/ink1592.xml"/><Relationship Id="rId31" Type="http://schemas.openxmlformats.org/officeDocument/2006/relationships/image" Target="../media/image1609.png"/><Relationship Id="rId52" Type="http://schemas.openxmlformats.org/officeDocument/2006/relationships/customXml" Target="../ink/ink1613.xml"/><Relationship Id="rId73" Type="http://schemas.openxmlformats.org/officeDocument/2006/relationships/image" Target="../media/image1630.png"/><Relationship Id="rId94" Type="http://schemas.openxmlformats.org/officeDocument/2006/relationships/customXml" Target="../ink/ink1634.xml"/><Relationship Id="rId148" Type="http://schemas.openxmlformats.org/officeDocument/2006/relationships/image" Target="../media/image1666.png"/><Relationship Id="rId169" Type="http://schemas.openxmlformats.org/officeDocument/2006/relationships/customXml" Target="../ink/ink1672.xml"/><Relationship Id="rId334" Type="http://schemas.openxmlformats.org/officeDocument/2006/relationships/image" Target="../media/image1759.png"/><Relationship Id="rId355" Type="http://schemas.openxmlformats.org/officeDocument/2006/relationships/customXml" Target="../ink/ink1765.xml"/><Relationship Id="rId376" Type="http://schemas.openxmlformats.org/officeDocument/2006/relationships/image" Target="../media/image1780.png"/><Relationship Id="rId397" Type="http://schemas.openxmlformats.org/officeDocument/2006/relationships/customXml" Target="../ink/ink1786.xml"/><Relationship Id="rId180" Type="http://schemas.openxmlformats.org/officeDocument/2006/relationships/image" Target="../media/image1682.png"/><Relationship Id="rId215" Type="http://schemas.openxmlformats.org/officeDocument/2006/relationships/customXml" Target="../ink/ink1695.xml"/><Relationship Id="rId236" Type="http://schemas.openxmlformats.org/officeDocument/2006/relationships/image" Target="../media/image1710.png"/><Relationship Id="rId257" Type="http://schemas.openxmlformats.org/officeDocument/2006/relationships/customXml" Target="../ink/ink1716.xml"/><Relationship Id="rId278" Type="http://schemas.openxmlformats.org/officeDocument/2006/relationships/image" Target="../media/image1731.png"/><Relationship Id="rId401" Type="http://schemas.openxmlformats.org/officeDocument/2006/relationships/customXml" Target="../ink/ink1788.xml"/><Relationship Id="rId422" Type="http://schemas.openxmlformats.org/officeDocument/2006/relationships/image" Target="../media/image1803.png"/><Relationship Id="rId443" Type="http://schemas.openxmlformats.org/officeDocument/2006/relationships/customXml" Target="../ink/ink1809.xml"/><Relationship Id="rId464" Type="http://schemas.openxmlformats.org/officeDocument/2006/relationships/image" Target="../media/image1824.png"/><Relationship Id="rId303" Type="http://schemas.openxmlformats.org/officeDocument/2006/relationships/customXml" Target="../ink/ink1739.xml"/><Relationship Id="rId42" Type="http://schemas.openxmlformats.org/officeDocument/2006/relationships/customXml" Target="../ink/ink1608.xml"/><Relationship Id="rId84" Type="http://schemas.openxmlformats.org/officeDocument/2006/relationships/customXml" Target="../ink/ink1629.xml"/><Relationship Id="rId138" Type="http://schemas.openxmlformats.org/officeDocument/2006/relationships/customXml" Target="../ink/ink1656.xml"/><Relationship Id="rId345" Type="http://schemas.openxmlformats.org/officeDocument/2006/relationships/customXml" Target="../ink/ink1760.xml"/><Relationship Id="rId387" Type="http://schemas.openxmlformats.org/officeDocument/2006/relationships/customXml" Target="../ink/ink1781.xml"/><Relationship Id="rId191" Type="http://schemas.openxmlformats.org/officeDocument/2006/relationships/customXml" Target="../ink/ink1683.xml"/><Relationship Id="rId205" Type="http://schemas.openxmlformats.org/officeDocument/2006/relationships/customXml" Target="../ink/ink1690.xml"/><Relationship Id="rId247" Type="http://schemas.openxmlformats.org/officeDocument/2006/relationships/customXml" Target="../ink/ink1711.xml"/><Relationship Id="rId412" Type="http://schemas.openxmlformats.org/officeDocument/2006/relationships/image" Target="../media/image1798.png"/><Relationship Id="rId107" Type="http://schemas.openxmlformats.org/officeDocument/2006/relationships/image" Target="../media/image1646.png"/><Relationship Id="rId289" Type="http://schemas.openxmlformats.org/officeDocument/2006/relationships/customXml" Target="../ink/ink1732.xml"/><Relationship Id="rId454" Type="http://schemas.openxmlformats.org/officeDocument/2006/relationships/image" Target="../media/image1819.png"/><Relationship Id="rId11" Type="http://schemas.openxmlformats.org/officeDocument/2006/relationships/image" Target="../media/image1599.png"/><Relationship Id="rId53" Type="http://schemas.openxmlformats.org/officeDocument/2006/relationships/image" Target="../media/image1620.png"/><Relationship Id="rId149" Type="http://schemas.openxmlformats.org/officeDocument/2006/relationships/customXml" Target="../ink/ink1662.xml"/><Relationship Id="rId314" Type="http://schemas.openxmlformats.org/officeDocument/2006/relationships/image" Target="../media/image1749.png"/><Relationship Id="rId356" Type="http://schemas.openxmlformats.org/officeDocument/2006/relationships/image" Target="../media/image1770.png"/><Relationship Id="rId398" Type="http://schemas.openxmlformats.org/officeDocument/2006/relationships/image" Target="../media/image1791.png"/><Relationship Id="rId95" Type="http://schemas.openxmlformats.org/officeDocument/2006/relationships/image" Target="../media/image1641.png"/><Relationship Id="rId160" Type="http://schemas.openxmlformats.org/officeDocument/2006/relationships/image" Target="../media/image1672.png"/><Relationship Id="rId216" Type="http://schemas.openxmlformats.org/officeDocument/2006/relationships/image" Target="../media/image1700.png"/><Relationship Id="rId423" Type="http://schemas.openxmlformats.org/officeDocument/2006/relationships/customXml" Target="../ink/ink1799.xml"/><Relationship Id="rId258" Type="http://schemas.openxmlformats.org/officeDocument/2006/relationships/image" Target="../media/image1721.png"/><Relationship Id="rId465" Type="http://schemas.openxmlformats.org/officeDocument/2006/relationships/customXml" Target="../ink/ink1820.xml"/><Relationship Id="rId22" Type="http://schemas.openxmlformats.org/officeDocument/2006/relationships/customXml" Target="../ink/ink1598.xml"/><Relationship Id="rId64" Type="http://schemas.openxmlformats.org/officeDocument/2006/relationships/customXml" Target="../ink/ink1619.xml"/><Relationship Id="rId118" Type="http://schemas.openxmlformats.org/officeDocument/2006/relationships/customXml" Target="../ink/ink1646.xml"/><Relationship Id="rId325" Type="http://schemas.openxmlformats.org/officeDocument/2006/relationships/customXml" Target="../ink/ink1750.xml"/><Relationship Id="rId367" Type="http://schemas.openxmlformats.org/officeDocument/2006/relationships/customXml" Target="../ink/ink1771.xml"/><Relationship Id="rId171" Type="http://schemas.openxmlformats.org/officeDocument/2006/relationships/customXml" Target="../ink/ink1673.xml"/><Relationship Id="rId227" Type="http://schemas.openxmlformats.org/officeDocument/2006/relationships/customXml" Target="../ink/ink1701.xml"/><Relationship Id="rId269" Type="http://schemas.openxmlformats.org/officeDocument/2006/relationships/customXml" Target="../ink/ink1722.xml"/><Relationship Id="rId434" Type="http://schemas.openxmlformats.org/officeDocument/2006/relationships/image" Target="../media/image1809.png"/><Relationship Id="rId33" Type="http://schemas.openxmlformats.org/officeDocument/2006/relationships/image" Target="../media/image1610.png"/><Relationship Id="rId129" Type="http://schemas.openxmlformats.org/officeDocument/2006/relationships/image" Target="../media/image1657.png"/><Relationship Id="rId280" Type="http://schemas.openxmlformats.org/officeDocument/2006/relationships/image" Target="../media/image1732.png"/><Relationship Id="rId336" Type="http://schemas.openxmlformats.org/officeDocument/2006/relationships/image" Target="../media/image1760.png"/><Relationship Id="rId75" Type="http://schemas.openxmlformats.org/officeDocument/2006/relationships/image" Target="../media/image1631.png"/><Relationship Id="rId140" Type="http://schemas.openxmlformats.org/officeDocument/2006/relationships/customXml" Target="../ink/ink1657.xml"/><Relationship Id="rId182" Type="http://schemas.openxmlformats.org/officeDocument/2006/relationships/image" Target="../media/image1683.png"/><Relationship Id="rId378" Type="http://schemas.openxmlformats.org/officeDocument/2006/relationships/image" Target="../media/image1781.png"/><Relationship Id="rId403" Type="http://schemas.openxmlformats.org/officeDocument/2006/relationships/customXml" Target="../ink/ink1789.xml"/><Relationship Id="rId6" Type="http://schemas.openxmlformats.org/officeDocument/2006/relationships/customXml" Target="../ink/ink1590.xml"/><Relationship Id="rId238" Type="http://schemas.openxmlformats.org/officeDocument/2006/relationships/image" Target="../media/image1711.png"/><Relationship Id="rId445" Type="http://schemas.openxmlformats.org/officeDocument/2006/relationships/customXml" Target="../ink/ink1810.xml"/><Relationship Id="rId291" Type="http://schemas.openxmlformats.org/officeDocument/2006/relationships/customXml" Target="../ink/ink1733.xml"/><Relationship Id="rId305" Type="http://schemas.openxmlformats.org/officeDocument/2006/relationships/customXml" Target="../ink/ink1740.xml"/><Relationship Id="rId347" Type="http://schemas.openxmlformats.org/officeDocument/2006/relationships/customXml" Target="../ink/ink1761.xml"/><Relationship Id="rId44" Type="http://schemas.openxmlformats.org/officeDocument/2006/relationships/customXml" Target="../ink/ink1609.xml"/><Relationship Id="rId86" Type="http://schemas.openxmlformats.org/officeDocument/2006/relationships/customXml" Target="../ink/ink1630.xml"/><Relationship Id="rId151" Type="http://schemas.openxmlformats.org/officeDocument/2006/relationships/customXml" Target="../ink/ink1663.xml"/><Relationship Id="rId389" Type="http://schemas.openxmlformats.org/officeDocument/2006/relationships/customXml" Target="../ink/ink1782.xml"/><Relationship Id="rId193" Type="http://schemas.openxmlformats.org/officeDocument/2006/relationships/customXml" Target="../ink/ink1684.xml"/><Relationship Id="rId207" Type="http://schemas.openxmlformats.org/officeDocument/2006/relationships/customXml" Target="../ink/ink1691.xml"/><Relationship Id="rId249" Type="http://schemas.openxmlformats.org/officeDocument/2006/relationships/customXml" Target="../ink/ink1712.xml"/><Relationship Id="rId414" Type="http://schemas.openxmlformats.org/officeDocument/2006/relationships/image" Target="../media/image1799.png"/><Relationship Id="rId456" Type="http://schemas.openxmlformats.org/officeDocument/2006/relationships/image" Target="../media/image1820.png"/><Relationship Id="rId13" Type="http://schemas.openxmlformats.org/officeDocument/2006/relationships/image" Target="../media/image1600.png"/><Relationship Id="rId109" Type="http://schemas.openxmlformats.org/officeDocument/2006/relationships/image" Target="../media/image1647.png"/><Relationship Id="rId260" Type="http://schemas.openxmlformats.org/officeDocument/2006/relationships/image" Target="../media/image1722.png"/><Relationship Id="rId316" Type="http://schemas.openxmlformats.org/officeDocument/2006/relationships/image" Target="../media/image1750.png"/><Relationship Id="rId55" Type="http://schemas.openxmlformats.org/officeDocument/2006/relationships/image" Target="../media/image1621.png"/><Relationship Id="rId97" Type="http://schemas.openxmlformats.org/officeDocument/2006/relationships/image" Target="../media/image1642.png"/><Relationship Id="rId120" Type="http://schemas.openxmlformats.org/officeDocument/2006/relationships/customXml" Target="../ink/ink1647.xml"/><Relationship Id="rId358" Type="http://schemas.openxmlformats.org/officeDocument/2006/relationships/image" Target="../media/image1771.png"/><Relationship Id="rId162" Type="http://schemas.openxmlformats.org/officeDocument/2006/relationships/image" Target="../media/image1673.png"/><Relationship Id="rId218" Type="http://schemas.openxmlformats.org/officeDocument/2006/relationships/image" Target="../media/image1701.png"/><Relationship Id="rId425" Type="http://schemas.openxmlformats.org/officeDocument/2006/relationships/customXml" Target="../ink/ink1800.xml"/><Relationship Id="rId271" Type="http://schemas.openxmlformats.org/officeDocument/2006/relationships/customXml" Target="../ink/ink1723.xml"/><Relationship Id="rId24" Type="http://schemas.openxmlformats.org/officeDocument/2006/relationships/customXml" Target="../ink/ink1599.xml"/><Relationship Id="rId66" Type="http://schemas.openxmlformats.org/officeDocument/2006/relationships/customXml" Target="../ink/ink1620.xml"/><Relationship Id="rId131" Type="http://schemas.openxmlformats.org/officeDocument/2006/relationships/image" Target="../media/image1658.png"/><Relationship Id="rId327" Type="http://schemas.openxmlformats.org/officeDocument/2006/relationships/customXml" Target="../ink/ink1751.xml"/><Relationship Id="rId369" Type="http://schemas.openxmlformats.org/officeDocument/2006/relationships/customXml" Target="../ink/ink1772.xml"/><Relationship Id="rId173" Type="http://schemas.openxmlformats.org/officeDocument/2006/relationships/customXml" Target="../ink/ink1674.xml"/><Relationship Id="rId229" Type="http://schemas.openxmlformats.org/officeDocument/2006/relationships/customXml" Target="../ink/ink1702.xml"/><Relationship Id="rId380" Type="http://schemas.openxmlformats.org/officeDocument/2006/relationships/image" Target="../media/image1782.png"/><Relationship Id="rId436" Type="http://schemas.openxmlformats.org/officeDocument/2006/relationships/image" Target="../media/image1810.png"/><Relationship Id="rId240" Type="http://schemas.openxmlformats.org/officeDocument/2006/relationships/image" Target="../media/image1712.png"/><Relationship Id="rId35" Type="http://schemas.openxmlformats.org/officeDocument/2006/relationships/image" Target="../media/image1611.png"/><Relationship Id="rId77" Type="http://schemas.openxmlformats.org/officeDocument/2006/relationships/image" Target="../media/image1632.png"/><Relationship Id="rId100" Type="http://schemas.openxmlformats.org/officeDocument/2006/relationships/customXml" Target="../ink/ink1637.xml"/><Relationship Id="rId282" Type="http://schemas.openxmlformats.org/officeDocument/2006/relationships/image" Target="../media/image1733.png"/><Relationship Id="rId338" Type="http://schemas.openxmlformats.org/officeDocument/2006/relationships/image" Target="../media/image1761.png"/><Relationship Id="rId8" Type="http://schemas.openxmlformats.org/officeDocument/2006/relationships/customXml" Target="../ink/ink1591.xml"/><Relationship Id="rId142" Type="http://schemas.openxmlformats.org/officeDocument/2006/relationships/customXml" Target="../ink/ink1658.xml"/><Relationship Id="rId184" Type="http://schemas.openxmlformats.org/officeDocument/2006/relationships/image" Target="../media/image1684.png"/><Relationship Id="rId391" Type="http://schemas.openxmlformats.org/officeDocument/2006/relationships/customXml" Target="../ink/ink1783.xml"/><Relationship Id="rId405" Type="http://schemas.openxmlformats.org/officeDocument/2006/relationships/customXml" Target="../ink/ink1790.xml"/><Relationship Id="rId447" Type="http://schemas.openxmlformats.org/officeDocument/2006/relationships/customXml" Target="../ink/ink1811.xml"/><Relationship Id="rId251" Type="http://schemas.openxmlformats.org/officeDocument/2006/relationships/customXml" Target="../ink/ink1713.xml"/><Relationship Id="rId46" Type="http://schemas.openxmlformats.org/officeDocument/2006/relationships/customXml" Target="../ink/ink1610.xml"/><Relationship Id="rId293" Type="http://schemas.openxmlformats.org/officeDocument/2006/relationships/customXml" Target="../ink/ink1734.xml"/><Relationship Id="rId307" Type="http://schemas.openxmlformats.org/officeDocument/2006/relationships/customXml" Target="../ink/ink1741.xml"/><Relationship Id="rId349" Type="http://schemas.openxmlformats.org/officeDocument/2006/relationships/customXml" Target="../ink/ink1762.xml"/><Relationship Id="rId88" Type="http://schemas.openxmlformats.org/officeDocument/2006/relationships/customXml" Target="../ink/ink1631.xml"/><Relationship Id="rId111" Type="http://schemas.openxmlformats.org/officeDocument/2006/relationships/image" Target="../media/image1648.png"/><Relationship Id="rId153" Type="http://schemas.openxmlformats.org/officeDocument/2006/relationships/customXml" Target="../ink/ink1664.xml"/><Relationship Id="rId195" Type="http://schemas.openxmlformats.org/officeDocument/2006/relationships/customXml" Target="../ink/ink1685.xml"/><Relationship Id="rId209" Type="http://schemas.openxmlformats.org/officeDocument/2006/relationships/customXml" Target="../ink/ink1692.xml"/><Relationship Id="rId360" Type="http://schemas.openxmlformats.org/officeDocument/2006/relationships/image" Target="../media/image1772.png"/><Relationship Id="rId416" Type="http://schemas.openxmlformats.org/officeDocument/2006/relationships/image" Target="../media/image1800.png"/><Relationship Id="rId220" Type="http://schemas.openxmlformats.org/officeDocument/2006/relationships/image" Target="../media/image1702.png"/><Relationship Id="rId458" Type="http://schemas.openxmlformats.org/officeDocument/2006/relationships/image" Target="../media/image1821.png"/><Relationship Id="rId15" Type="http://schemas.openxmlformats.org/officeDocument/2006/relationships/image" Target="../media/image1601.png"/><Relationship Id="rId57" Type="http://schemas.openxmlformats.org/officeDocument/2006/relationships/image" Target="../media/image1622.png"/><Relationship Id="rId262" Type="http://schemas.openxmlformats.org/officeDocument/2006/relationships/image" Target="../media/image1723.png"/><Relationship Id="rId318" Type="http://schemas.openxmlformats.org/officeDocument/2006/relationships/image" Target="../media/image1751.png"/><Relationship Id="rId99" Type="http://schemas.openxmlformats.org/officeDocument/2006/relationships/image" Target="../media/image1062.png"/><Relationship Id="rId122" Type="http://schemas.openxmlformats.org/officeDocument/2006/relationships/customXml" Target="../ink/ink1648.xml"/><Relationship Id="rId164" Type="http://schemas.openxmlformats.org/officeDocument/2006/relationships/image" Target="../media/image1674.png"/><Relationship Id="rId371" Type="http://schemas.openxmlformats.org/officeDocument/2006/relationships/customXml" Target="../ink/ink1773.xml"/><Relationship Id="rId427" Type="http://schemas.openxmlformats.org/officeDocument/2006/relationships/customXml" Target="../ink/ink1801.xml"/><Relationship Id="rId26" Type="http://schemas.openxmlformats.org/officeDocument/2006/relationships/customXml" Target="../ink/ink1600.xml"/><Relationship Id="rId231" Type="http://schemas.openxmlformats.org/officeDocument/2006/relationships/customXml" Target="../ink/ink1703.xml"/><Relationship Id="rId273" Type="http://schemas.openxmlformats.org/officeDocument/2006/relationships/customXml" Target="../ink/ink1724.xml"/><Relationship Id="rId329" Type="http://schemas.openxmlformats.org/officeDocument/2006/relationships/customXml" Target="../ink/ink1752.xml"/><Relationship Id="rId68" Type="http://schemas.openxmlformats.org/officeDocument/2006/relationships/customXml" Target="../ink/ink1621.xml"/><Relationship Id="rId133" Type="http://schemas.openxmlformats.org/officeDocument/2006/relationships/image" Target="../media/image1659.png"/><Relationship Id="rId175" Type="http://schemas.openxmlformats.org/officeDocument/2006/relationships/customXml" Target="../ink/ink1675.xml"/><Relationship Id="rId340" Type="http://schemas.openxmlformats.org/officeDocument/2006/relationships/image" Target="../media/image1762.png"/><Relationship Id="rId200" Type="http://schemas.openxmlformats.org/officeDocument/2006/relationships/image" Target="../media/image1692.png"/><Relationship Id="rId382" Type="http://schemas.openxmlformats.org/officeDocument/2006/relationships/image" Target="../media/image1783.png"/><Relationship Id="rId438" Type="http://schemas.openxmlformats.org/officeDocument/2006/relationships/image" Target="../media/image1811.png"/><Relationship Id="rId242" Type="http://schemas.openxmlformats.org/officeDocument/2006/relationships/image" Target="../media/image1713.png"/><Relationship Id="rId284" Type="http://schemas.openxmlformats.org/officeDocument/2006/relationships/image" Target="../media/image1734.png"/><Relationship Id="rId37" Type="http://schemas.openxmlformats.org/officeDocument/2006/relationships/image" Target="../media/image1612.png"/><Relationship Id="rId79" Type="http://schemas.openxmlformats.org/officeDocument/2006/relationships/image" Target="../media/image1633.png"/><Relationship Id="rId102" Type="http://schemas.openxmlformats.org/officeDocument/2006/relationships/customXml" Target="../ink/ink1638.xml"/><Relationship Id="rId144" Type="http://schemas.openxmlformats.org/officeDocument/2006/relationships/image" Target="../media/image1664.png"/><Relationship Id="rId90" Type="http://schemas.openxmlformats.org/officeDocument/2006/relationships/customXml" Target="../ink/ink1632.xml"/><Relationship Id="rId186" Type="http://schemas.openxmlformats.org/officeDocument/2006/relationships/image" Target="../media/image1685.png"/><Relationship Id="rId351" Type="http://schemas.openxmlformats.org/officeDocument/2006/relationships/customXml" Target="../ink/ink1763.xml"/><Relationship Id="rId393" Type="http://schemas.openxmlformats.org/officeDocument/2006/relationships/customXml" Target="../ink/ink1784.xml"/><Relationship Id="rId407" Type="http://schemas.openxmlformats.org/officeDocument/2006/relationships/customXml" Target="../ink/ink1791.xml"/><Relationship Id="rId449" Type="http://schemas.openxmlformats.org/officeDocument/2006/relationships/customXml" Target="../ink/ink1812.xml"/><Relationship Id="rId211" Type="http://schemas.openxmlformats.org/officeDocument/2006/relationships/customXml" Target="../ink/ink1693.xml"/><Relationship Id="rId253" Type="http://schemas.openxmlformats.org/officeDocument/2006/relationships/customXml" Target="../ink/ink1714.xml"/><Relationship Id="rId295" Type="http://schemas.openxmlformats.org/officeDocument/2006/relationships/customXml" Target="../ink/ink1735.xml"/><Relationship Id="rId309" Type="http://schemas.openxmlformats.org/officeDocument/2006/relationships/customXml" Target="../ink/ink1742.xml"/><Relationship Id="rId460" Type="http://schemas.openxmlformats.org/officeDocument/2006/relationships/image" Target="../media/image1822.png"/><Relationship Id="rId48" Type="http://schemas.openxmlformats.org/officeDocument/2006/relationships/customXml" Target="../ink/ink1611.xml"/><Relationship Id="rId113" Type="http://schemas.openxmlformats.org/officeDocument/2006/relationships/image" Target="../media/image1649.png"/><Relationship Id="rId320" Type="http://schemas.openxmlformats.org/officeDocument/2006/relationships/image" Target="../media/image1752.png"/><Relationship Id="rId155" Type="http://schemas.openxmlformats.org/officeDocument/2006/relationships/customXml" Target="../ink/ink1665.xml"/><Relationship Id="rId197" Type="http://schemas.openxmlformats.org/officeDocument/2006/relationships/customXml" Target="../ink/ink1686.xml"/><Relationship Id="rId362" Type="http://schemas.openxmlformats.org/officeDocument/2006/relationships/image" Target="../media/image1773.png"/><Relationship Id="rId418" Type="http://schemas.openxmlformats.org/officeDocument/2006/relationships/image" Target="../media/image1801.png"/><Relationship Id="rId222" Type="http://schemas.openxmlformats.org/officeDocument/2006/relationships/image" Target="../media/image1703.png"/><Relationship Id="rId264" Type="http://schemas.openxmlformats.org/officeDocument/2006/relationships/image" Target="../media/image1724.png"/><Relationship Id="rId17" Type="http://schemas.openxmlformats.org/officeDocument/2006/relationships/image" Target="../media/image1602.png"/><Relationship Id="rId59" Type="http://schemas.openxmlformats.org/officeDocument/2006/relationships/image" Target="../media/image1623.png"/><Relationship Id="rId124" Type="http://schemas.openxmlformats.org/officeDocument/2006/relationships/customXml" Target="../ink/ink1649.xml"/><Relationship Id="rId70" Type="http://schemas.openxmlformats.org/officeDocument/2006/relationships/customXml" Target="../ink/ink1622.xml"/><Relationship Id="rId166" Type="http://schemas.openxmlformats.org/officeDocument/2006/relationships/image" Target="../media/image1675.png"/><Relationship Id="rId331" Type="http://schemas.openxmlformats.org/officeDocument/2006/relationships/customXml" Target="../ink/ink1753.xml"/><Relationship Id="rId373" Type="http://schemas.openxmlformats.org/officeDocument/2006/relationships/customXml" Target="../ink/ink1774.xml"/><Relationship Id="rId429" Type="http://schemas.openxmlformats.org/officeDocument/2006/relationships/customXml" Target="../ink/ink1802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704.xml"/><Relationship Id="rId440" Type="http://schemas.openxmlformats.org/officeDocument/2006/relationships/image" Target="../media/image1812.png"/><Relationship Id="rId28" Type="http://schemas.openxmlformats.org/officeDocument/2006/relationships/customXml" Target="../ink/ink1601.xml"/><Relationship Id="rId275" Type="http://schemas.openxmlformats.org/officeDocument/2006/relationships/customXml" Target="../ink/ink1725.xml"/><Relationship Id="rId300" Type="http://schemas.openxmlformats.org/officeDocument/2006/relationships/image" Target="../media/image1742.png"/><Relationship Id="rId81" Type="http://schemas.openxmlformats.org/officeDocument/2006/relationships/image" Target="../media/image1634.png"/><Relationship Id="rId135" Type="http://schemas.openxmlformats.org/officeDocument/2006/relationships/image" Target="../media/image1660.png"/><Relationship Id="rId177" Type="http://schemas.openxmlformats.org/officeDocument/2006/relationships/customXml" Target="../ink/ink1676.xml"/><Relationship Id="rId342" Type="http://schemas.openxmlformats.org/officeDocument/2006/relationships/image" Target="../media/image1763.png"/><Relationship Id="rId384" Type="http://schemas.openxmlformats.org/officeDocument/2006/relationships/image" Target="../media/image1784.png"/><Relationship Id="rId202" Type="http://schemas.openxmlformats.org/officeDocument/2006/relationships/image" Target="../media/image1693.png"/><Relationship Id="rId244" Type="http://schemas.openxmlformats.org/officeDocument/2006/relationships/image" Target="../media/image1714.png"/><Relationship Id="rId39" Type="http://schemas.openxmlformats.org/officeDocument/2006/relationships/image" Target="../media/image1613.png"/><Relationship Id="rId286" Type="http://schemas.openxmlformats.org/officeDocument/2006/relationships/image" Target="../media/image1735.png"/><Relationship Id="rId451" Type="http://schemas.openxmlformats.org/officeDocument/2006/relationships/customXml" Target="../ink/ink1813.xml"/><Relationship Id="rId50" Type="http://schemas.openxmlformats.org/officeDocument/2006/relationships/customXml" Target="../ink/ink1612.xml"/><Relationship Id="rId104" Type="http://schemas.openxmlformats.org/officeDocument/2006/relationships/customXml" Target="../ink/ink1639.xml"/><Relationship Id="rId146" Type="http://schemas.openxmlformats.org/officeDocument/2006/relationships/image" Target="../media/image1665.png"/><Relationship Id="rId188" Type="http://schemas.openxmlformats.org/officeDocument/2006/relationships/image" Target="../media/image1686.png"/><Relationship Id="rId311" Type="http://schemas.openxmlformats.org/officeDocument/2006/relationships/customXml" Target="../ink/ink1743.xml"/><Relationship Id="rId353" Type="http://schemas.openxmlformats.org/officeDocument/2006/relationships/customXml" Target="../ink/ink1764.xml"/><Relationship Id="rId395" Type="http://schemas.openxmlformats.org/officeDocument/2006/relationships/customXml" Target="../ink/ink1785.xml"/><Relationship Id="rId409" Type="http://schemas.openxmlformats.org/officeDocument/2006/relationships/customXml" Target="../ink/ink1792.xml"/><Relationship Id="rId92" Type="http://schemas.openxmlformats.org/officeDocument/2006/relationships/customXml" Target="../ink/ink1633.xml"/><Relationship Id="rId213" Type="http://schemas.openxmlformats.org/officeDocument/2006/relationships/customXml" Target="../ink/ink1694.xml"/><Relationship Id="rId420" Type="http://schemas.openxmlformats.org/officeDocument/2006/relationships/image" Target="../media/image1802.png"/><Relationship Id="rId255" Type="http://schemas.openxmlformats.org/officeDocument/2006/relationships/customXml" Target="../ink/ink1715.xml"/><Relationship Id="rId297" Type="http://schemas.openxmlformats.org/officeDocument/2006/relationships/customXml" Target="../ink/ink1736.xml"/><Relationship Id="rId462" Type="http://schemas.openxmlformats.org/officeDocument/2006/relationships/image" Target="../media/image18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85057" y="1800743"/>
            <a:ext cx="114778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Propositions, Negations, Conjunctions and Disjunctions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B1D8D9C3-252E-4CA5-8F52-0B4B44DA094C}"/>
              </a:ext>
            </a:extLst>
          </p:cNvPr>
          <p:cNvGrpSpPr/>
          <p:nvPr/>
        </p:nvGrpSpPr>
        <p:grpSpPr>
          <a:xfrm>
            <a:off x="478013" y="282849"/>
            <a:ext cx="222120" cy="363960"/>
            <a:chOff x="478013" y="282849"/>
            <a:chExt cx="22212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2B7132A-8A41-48A3-9E1A-27F0DC1C2A94}"/>
                    </a:ext>
                  </a:extLst>
                </p14:cNvPr>
                <p14:cNvContentPartPr/>
                <p14:nvPr/>
              </p14:nvContentPartPr>
              <p14:xfrm>
                <a:off x="478013" y="309489"/>
                <a:ext cx="122760" cy="329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2B7132A-8A41-48A3-9E1A-27F0DC1C2A9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0013" y="291489"/>
                  <a:ext cx="1584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2A8AFBD-31DB-48E4-B977-0E2E910010DB}"/>
                    </a:ext>
                  </a:extLst>
                </p14:cNvPr>
                <p14:cNvContentPartPr/>
                <p14:nvPr/>
              </p14:nvContentPartPr>
              <p14:xfrm>
                <a:off x="585653" y="282849"/>
                <a:ext cx="114480" cy="36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2A8AFBD-31DB-48E4-B977-0E2E910010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7653" y="265209"/>
                  <a:ext cx="1501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1CEEF6-54BC-45BB-9011-8727DC3809F2}"/>
                    </a:ext>
                  </a:extLst>
                </p14:cNvPr>
                <p14:cNvContentPartPr/>
                <p14:nvPr/>
              </p14:nvContentPartPr>
              <p14:xfrm>
                <a:off x="564773" y="452049"/>
                <a:ext cx="131400" cy="349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1CEEF6-54BC-45BB-9011-8727DC3809F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6773" y="434409"/>
                  <a:ext cx="167040" cy="7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B05329C-05BE-4576-A614-1B98AF10CCB8}"/>
              </a:ext>
            </a:extLst>
          </p:cNvPr>
          <p:cNvGrpSpPr/>
          <p:nvPr/>
        </p:nvGrpSpPr>
        <p:grpSpPr>
          <a:xfrm>
            <a:off x="1092173" y="239289"/>
            <a:ext cx="2755800" cy="375840"/>
            <a:chOff x="1092173" y="239289"/>
            <a:chExt cx="275580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7A828F6-A69A-47A1-A2DD-0BFDB24C3418}"/>
                    </a:ext>
                  </a:extLst>
                </p14:cNvPr>
                <p14:cNvContentPartPr/>
                <p14:nvPr/>
              </p14:nvContentPartPr>
              <p14:xfrm>
                <a:off x="1101893" y="239289"/>
                <a:ext cx="8640" cy="375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7A828F6-A69A-47A1-A2DD-0BFDB24C34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3893" y="221649"/>
                  <a:ext cx="442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9895ED-E80B-4729-88CF-D32298586871}"/>
                    </a:ext>
                  </a:extLst>
                </p14:cNvPr>
                <p14:cNvContentPartPr/>
                <p14:nvPr/>
              </p14:nvContentPartPr>
              <p14:xfrm>
                <a:off x="1092173" y="261609"/>
                <a:ext cx="176040" cy="21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9895ED-E80B-4729-88CF-D322985868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4533" y="243609"/>
                  <a:ext cx="211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70A951-5D3C-45CB-B495-0EF7A536FD07}"/>
                    </a:ext>
                  </a:extLst>
                </p14:cNvPr>
                <p14:cNvContentPartPr/>
                <p14:nvPr/>
              </p14:nvContentPartPr>
              <p14:xfrm>
                <a:off x="1344893" y="291129"/>
                <a:ext cx="7200" cy="29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70A951-5D3C-45CB-B495-0EF7A536FD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27253" y="273489"/>
                  <a:ext cx="4284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634FD8-2C80-4705-9B99-3249C94A1244}"/>
                    </a:ext>
                  </a:extLst>
                </p14:cNvPr>
                <p14:cNvContentPartPr/>
                <p14:nvPr/>
              </p14:nvContentPartPr>
              <p14:xfrm>
                <a:off x="1371173" y="289689"/>
                <a:ext cx="223200" cy="284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634FD8-2C80-4705-9B99-3249C94A12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53533" y="271689"/>
                  <a:ext cx="25884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48A567D-E312-4077-BDB6-C015BAAD6CCB}"/>
                    </a:ext>
                  </a:extLst>
                </p14:cNvPr>
                <p14:cNvContentPartPr/>
                <p14:nvPr/>
              </p14:nvContentPartPr>
              <p14:xfrm>
                <a:off x="1657733" y="342249"/>
                <a:ext cx="149040" cy="216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48A567D-E312-4077-BDB6-C015BAAD6CC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39733" y="324249"/>
                  <a:ext cx="1846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87C148B-DF18-4096-92EC-78E089FE78ED}"/>
                    </a:ext>
                  </a:extLst>
                </p14:cNvPr>
                <p14:cNvContentPartPr/>
                <p14:nvPr/>
              </p14:nvContentPartPr>
              <p14:xfrm>
                <a:off x="1927013" y="294009"/>
                <a:ext cx="43920" cy="2394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87C148B-DF18-4096-92EC-78E089FE78E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09013" y="276369"/>
                  <a:ext cx="79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4AEB5F2-4026-4A19-AEFE-1472156872AA}"/>
                    </a:ext>
                  </a:extLst>
                </p14:cNvPr>
                <p14:cNvContentPartPr/>
                <p14:nvPr/>
              </p14:nvContentPartPr>
              <p14:xfrm>
                <a:off x="1964813" y="290409"/>
                <a:ext cx="154800" cy="126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4AEB5F2-4026-4A19-AEFE-1472156872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46813" y="272769"/>
                  <a:ext cx="190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D1131D9-743D-4E35-BC19-2BF72C9D06C4}"/>
                    </a:ext>
                  </a:extLst>
                </p14:cNvPr>
                <p14:cNvContentPartPr/>
                <p14:nvPr/>
              </p14:nvContentPartPr>
              <p14:xfrm>
                <a:off x="2198093" y="321369"/>
                <a:ext cx="149400" cy="2235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D1131D9-743D-4E35-BC19-2BF72C9D06C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0093" y="303369"/>
                  <a:ext cx="1850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04EC7F-323D-426A-A326-1777AFAD11BA}"/>
                    </a:ext>
                  </a:extLst>
                </p14:cNvPr>
                <p14:cNvContentPartPr/>
                <p14:nvPr/>
              </p14:nvContentPartPr>
              <p14:xfrm>
                <a:off x="2396813" y="286809"/>
                <a:ext cx="140400" cy="204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04EC7F-323D-426A-A326-1777AFAD11B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79173" y="268809"/>
                  <a:ext cx="176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A53CD7-04D1-433E-B6C9-32123A6CA3EA}"/>
                    </a:ext>
                  </a:extLst>
                </p14:cNvPr>
                <p14:cNvContentPartPr/>
                <p14:nvPr/>
              </p14:nvContentPartPr>
              <p14:xfrm>
                <a:off x="2656013" y="318129"/>
                <a:ext cx="18720" cy="243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6A53CD7-04D1-433E-B6C9-32123A6CA3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8013" y="300489"/>
                  <a:ext cx="54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672D3DE-1099-4C7B-B53F-9CF6D4A296A0}"/>
                    </a:ext>
                  </a:extLst>
                </p14:cNvPr>
                <p14:cNvContentPartPr/>
                <p14:nvPr/>
              </p14:nvContentPartPr>
              <p14:xfrm>
                <a:off x="2859053" y="335769"/>
                <a:ext cx="12240" cy="198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672D3DE-1099-4C7B-B53F-9CF6D4A296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1413" y="318129"/>
                  <a:ext cx="47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99F8084-97D0-4F12-95D8-332A9F7BD498}"/>
                    </a:ext>
                  </a:extLst>
                </p14:cNvPr>
                <p14:cNvContentPartPr/>
                <p14:nvPr/>
              </p14:nvContentPartPr>
              <p14:xfrm>
                <a:off x="2783453" y="297249"/>
                <a:ext cx="318960" cy="2844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99F8084-97D0-4F12-95D8-332A9F7BD49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65453" y="279249"/>
                  <a:ext cx="3546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FC2B2E-068C-415C-8FD6-6AB0F4645A4E}"/>
                    </a:ext>
                  </a:extLst>
                </p14:cNvPr>
                <p14:cNvContentPartPr/>
                <p14:nvPr/>
              </p14:nvContentPartPr>
              <p14:xfrm>
                <a:off x="3238133" y="285369"/>
                <a:ext cx="187920" cy="302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FC2B2E-068C-415C-8FD6-6AB0F4645A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0133" y="267729"/>
                  <a:ext cx="22356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E98AF3A-09BB-4DE7-BDB5-B52C2C6903BE}"/>
                    </a:ext>
                  </a:extLst>
                </p14:cNvPr>
                <p14:cNvContentPartPr/>
                <p14:nvPr/>
              </p14:nvContentPartPr>
              <p14:xfrm>
                <a:off x="3548453" y="333249"/>
                <a:ext cx="299520" cy="23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E98AF3A-09BB-4DE7-BDB5-B52C2C6903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30813" y="315609"/>
                  <a:ext cx="335160" cy="27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09DF0D1-CC7A-408C-AC80-708E82CE50E1}"/>
              </a:ext>
            </a:extLst>
          </p:cNvPr>
          <p:cNvGrpSpPr/>
          <p:nvPr/>
        </p:nvGrpSpPr>
        <p:grpSpPr>
          <a:xfrm>
            <a:off x="4121573" y="349089"/>
            <a:ext cx="316080" cy="274320"/>
            <a:chOff x="4121573" y="349089"/>
            <a:chExt cx="3160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D6999D-4259-45EE-BEB7-3BE74A0A1EB2}"/>
                    </a:ext>
                  </a:extLst>
                </p14:cNvPr>
                <p14:cNvContentPartPr/>
                <p14:nvPr/>
              </p14:nvContentPartPr>
              <p14:xfrm>
                <a:off x="4121573" y="349089"/>
                <a:ext cx="8280" cy="274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D6999D-4259-45EE-BEB7-3BE74A0A1EB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03933" y="331089"/>
                  <a:ext cx="4392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E48DFD-8EC9-4DD6-8228-3F9DD6878A15}"/>
                    </a:ext>
                  </a:extLst>
                </p14:cNvPr>
                <p14:cNvContentPartPr/>
                <p14:nvPr/>
              </p14:nvContentPartPr>
              <p14:xfrm>
                <a:off x="4268093" y="351969"/>
                <a:ext cx="169560" cy="198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E48DFD-8EC9-4DD6-8228-3F9DD6878A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50453" y="334329"/>
                  <a:ext cx="205200" cy="23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F1BAA66-0724-4444-B9B9-B377F3408C6B}"/>
              </a:ext>
            </a:extLst>
          </p:cNvPr>
          <p:cNvGrpSpPr/>
          <p:nvPr/>
        </p:nvGrpSpPr>
        <p:grpSpPr>
          <a:xfrm>
            <a:off x="4648973" y="318849"/>
            <a:ext cx="236880" cy="228240"/>
            <a:chOff x="4648973" y="318849"/>
            <a:chExt cx="23688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6916A99-3DD9-4874-8457-E8D558D061B4}"/>
                    </a:ext>
                  </a:extLst>
                </p14:cNvPr>
                <p14:cNvContentPartPr/>
                <p14:nvPr/>
              </p14:nvContentPartPr>
              <p14:xfrm>
                <a:off x="4648973" y="318849"/>
                <a:ext cx="236880" cy="228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6916A99-3DD9-4874-8457-E8D558D061B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30973" y="301209"/>
                  <a:ext cx="2725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2456F4-4F3B-4051-9568-4CA2F051EEDF}"/>
                    </a:ext>
                  </a:extLst>
                </p14:cNvPr>
                <p14:cNvContentPartPr/>
                <p14:nvPr/>
              </p14:nvContentPartPr>
              <p14:xfrm>
                <a:off x="4691453" y="442329"/>
                <a:ext cx="136440" cy="212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2456F4-4F3B-4051-9568-4CA2F051EED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673813" y="424689"/>
                  <a:ext cx="1720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9736AC8-5BD3-4E7F-8A71-FA9E0E707455}"/>
              </a:ext>
            </a:extLst>
          </p:cNvPr>
          <p:cNvGrpSpPr/>
          <p:nvPr/>
        </p:nvGrpSpPr>
        <p:grpSpPr>
          <a:xfrm>
            <a:off x="5239733" y="276369"/>
            <a:ext cx="2781360" cy="311760"/>
            <a:chOff x="5239733" y="276369"/>
            <a:chExt cx="2781360" cy="31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81AC1B9-4B6C-4B83-9966-11C4FC4FA868}"/>
                    </a:ext>
                  </a:extLst>
                </p14:cNvPr>
                <p14:cNvContentPartPr/>
                <p14:nvPr/>
              </p14:nvContentPartPr>
              <p14:xfrm>
                <a:off x="5239733" y="325689"/>
                <a:ext cx="200520" cy="249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81AC1B9-4B6C-4B83-9966-11C4FC4FA8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222093" y="308049"/>
                  <a:ext cx="2361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2AD912D-E795-4D57-AA1F-BA46E2516610}"/>
                    </a:ext>
                  </a:extLst>
                </p14:cNvPr>
                <p14:cNvContentPartPr/>
                <p14:nvPr/>
              </p14:nvContentPartPr>
              <p14:xfrm>
                <a:off x="5521613" y="323889"/>
                <a:ext cx="125640" cy="249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2AD912D-E795-4D57-AA1F-BA46E25166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03613" y="305889"/>
                  <a:ext cx="161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C40E310-0E36-48FC-9B24-AFE366FCDCF0}"/>
                    </a:ext>
                  </a:extLst>
                </p14:cNvPr>
                <p14:cNvContentPartPr/>
                <p14:nvPr/>
              </p14:nvContentPartPr>
              <p14:xfrm>
                <a:off x="5552933" y="427929"/>
                <a:ext cx="115200" cy="331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C40E310-0E36-48FC-9B24-AFE366FCDC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34933" y="410289"/>
                  <a:ext cx="1508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599CAA0-378B-44C6-9642-3903A6985BE3}"/>
                    </a:ext>
                  </a:extLst>
                </p14:cNvPr>
                <p14:cNvContentPartPr/>
                <p14:nvPr/>
              </p14:nvContentPartPr>
              <p14:xfrm>
                <a:off x="5749133" y="310929"/>
                <a:ext cx="128880" cy="235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599CAA0-378B-44C6-9642-3903A6985B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31133" y="292929"/>
                  <a:ext cx="1645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21AF389-459D-4E8E-AC5E-DCFF29F06908}"/>
                    </a:ext>
                  </a:extLst>
                </p14:cNvPr>
                <p14:cNvContentPartPr/>
                <p14:nvPr/>
              </p14:nvContentPartPr>
              <p14:xfrm>
                <a:off x="5983133" y="339009"/>
                <a:ext cx="131400" cy="237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21AF389-459D-4E8E-AC5E-DCFF29F069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965493" y="321009"/>
                  <a:ext cx="167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4E07CC2-3B6F-457A-A2E7-F8B4033FA26E}"/>
                    </a:ext>
                  </a:extLst>
                </p14:cNvPr>
                <p14:cNvContentPartPr/>
                <p14:nvPr/>
              </p14:nvContentPartPr>
              <p14:xfrm>
                <a:off x="6234773" y="312369"/>
                <a:ext cx="198360" cy="222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4E07CC2-3B6F-457A-A2E7-F8B4033FA26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216773" y="294369"/>
                  <a:ext cx="234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39FBD9-4FD0-4098-AFE5-3E0D54F47487}"/>
                    </a:ext>
                  </a:extLst>
                </p14:cNvPr>
                <p14:cNvContentPartPr/>
                <p14:nvPr/>
              </p14:nvContentPartPr>
              <p14:xfrm>
                <a:off x="6282293" y="449889"/>
                <a:ext cx="145080" cy="43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39FBD9-4FD0-4098-AFE5-3E0D54F474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64293" y="431889"/>
                  <a:ext cx="180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78CE58D-7564-4B3F-9454-AC5EDB51AB2C}"/>
                    </a:ext>
                  </a:extLst>
                </p14:cNvPr>
                <p14:cNvContentPartPr/>
                <p14:nvPr/>
              </p14:nvContentPartPr>
              <p14:xfrm>
                <a:off x="6557333" y="301209"/>
                <a:ext cx="289800" cy="26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78CE58D-7564-4B3F-9454-AC5EDB51AB2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9333" y="283569"/>
                  <a:ext cx="3254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0EE170-84F8-4D7F-8FFA-10F740412897}"/>
                    </a:ext>
                  </a:extLst>
                </p14:cNvPr>
                <p14:cNvContentPartPr/>
                <p14:nvPr/>
              </p14:nvContentPartPr>
              <p14:xfrm>
                <a:off x="6910133" y="332169"/>
                <a:ext cx="230040" cy="218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0EE170-84F8-4D7F-8FFA-10F7404128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92493" y="314169"/>
                  <a:ext cx="2656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542F7E2-0A9D-49DA-9BB4-1E2DBAF04E22}"/>
                    </a:ext>
                  </a:extLst>
                </p14:cNvPr>
                <p14:cNvContentPartPr/>
                <p14:nvPr/>
              </p14:nvContentPartPr>
              <p14:xfrm>
                <a:off x="6931013" y="448089"/>
                <a:ext cx="187560" cy="374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542F7E2-0A9D-49DA-9BB4-1E2DBAF04E2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13373" y="430449"/>
                  <a:ext cx="2232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9147A6-7F93-4DA2-B308-6DABE8E4BC5A}"/>
                    </a:ext>
                  </a:extLst>
                </p14:cNvPr>
                <p14:cNvContentPartPr/>
                <p14:nvPr/>
              </p14:nvContentPartPr>
              <p14:xfrm>
                <a:off x="7243853" y="313449"/>
                <a:ext cx="14400" cy="23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9147A6-7F93-4DA2-B308-6DABE8E4BC5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26213" y="295449"/>
                  <a:ext cx="500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455FFA4-B566-4769-BBAF-B48091EEB7BD}"/>
                    </a:ext>
                  </a:extLst>
                </p14:cNvPr>
                <p14:cNvContentPartPr/>
                <p14:nvPr/>
              </p14:nvContentPartPr>
              <p14:xfrm>
                <a:off x="7136213" y="283569"/>
                <a:ext cx="332280" cy="253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455FFA4-B566-4769-BBAF-B48091EEB7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18213" y="265929"/>
                  <a:ext cx="3679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AFFD630-5064-4AA5-AB74-B506FAF046F2}"/>
                    </a:ext>
                  </a:extLst>
                </p14:cNvPr>
                <p14:cNvContentPartPr/>
                <p14:nvPr/>
              </p14:nvContentPartPr>
              <p14:xfrm>
                <a:off x="7617893" y="291849"/>
                <a:ext cx="98640" cy="26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AFFD630-5064-4AA5-AB74-B506FAF046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599893" y="273849"/>
                  <a:ext cx="134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BB83DE0-0641-4AFB-ACFD-9293B1BD144B}"/>
                    </a:ext>
                  </a:extLst>
                </p14:cNvPr>
                <p14:cNvContentPartPr/>
                <p14:nvPr/>
              </p14:nvContentPartPr>
              <p14:xfrm>
                <a:off x="7686293" y="310929"/>
                <a:ext cx="100080" cy="277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BB83DE0-0641-4AFB-ACFD-9293B1BD14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68293" y="293289"/>
                  <a:ext cx="1357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8F19B5-5FE8-4C88-A949-6797B3C198C7}"/>
                    </a:ext>
                  </a:extLst>
                </p14:cNvPr>
                <p14:cNvContentPartPr/>
                <p14:nvPr/>
              </p14:nvContentPartPr>
              <p14:xfrm>
                <a:off x="7870253" y="276369"/>
                <a:ext cx="150840" cy="297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38F19B5-5FE8-4C88-A949-6797B3C198C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52613" y="258729"/>
                  <a:ext cx="1864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88C599C-B8D4-4F23-9D79-64FFFB383208}"/>
                    </a:ext>
                  </a:extLst>
                </p14:cNvPr>
                <p14:cNvContentPartPr/>
                <p14:nvPr/>
              </p14:nvContentPartPr>
              <p14:xfrm>
                <a:off x="7863773" y="430449"/>
                <a:ext cx="118440" cy="21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88C599C-B8D4-4F23-9D79-64FFFB3832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846133" y="412809"/>
                  <a:ext cx="15408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8F20A3D-306E-405B-91FC-AF579C6581B6}"/>
              </a:ext>
            </a:extLst>
          </p:cNvPr>
          <p:cNvGrpSpPr/>
          <p:nvPr/>
        </p:nvGrpSpPr>
        <p:grpSpPr>
          <a:xfrm>
            <a:off x="8242133" y="272049"/>
            <a:ext cx="3765960" cy="323280"/>
            <a:chOff x="8242133" y="272049"/>
            <a:chExt cx="376596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377F4ED-C8E3-4F64-9DCD-752139EA8838}"/>
                    </a:ext>
                  </a:extLst>
                </p14:cNvPr>
                <p14:cNvContentPartPr/>
                <p14:nvPr/>
              </p14:nvContentPartPr>
              <p14:xfrm>
                <a:off x="8242133" y="272049"/>
                <a:ext cx="184320" cy="2638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377F4ED-C8E3-4F64-9DCD-752139EA88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24133" y="254409"/>
                  <a:ext cx="219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0CE60E2-EA63-4C17-A0B4-16FD4E9C2011}"/>
                    </a:ext>
                  </a:extLst>
                </p14:cNvPr>
                <p14:cNvContentPartPr/>
                <p14:nvPr/>
              </p14:nvContentPartPr>
              <p14:xfrm>
                <a:off x="8507093" y="343689"/>
                <a:ext cx="16200" cy="210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0CE60E2-EA63-4C17-A0B4-16FD4E9C20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89453" y="326049"/>
                  <a:ext cx="518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5A387DC-3E1F-4C26-8CFF-17F9BA5B0ACF}"/>
                    </a:ext>
                  </a:extLst>
                </p14:cNvPr>
                <p14:cNvContentPartPr/>
                <p14:nvPr/>
              </p14:nvContentPartPr>
              <p14:xfrm>
                <a:off x="8458853" y="335049"/>
                <a:ext cx="207000" cy="66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5A387DC-3E1F-4C26-8CFF-17F9BA5B0AC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1213" y="317049"/>
                  <a:ext cx="242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2ADD19-0C75-4FF8-8A64-702B4C91A7FD}"/>
                    </a:ext>
                  </a:extLst>
                </p14:cNvPr>
                <p14:cNvContentPartPr/>
                <p14:nvPr/>
              </p14:nvContentPartPr>
              <p14:xfrm>
                <a:off x="8661533" y="321369"/>
                <a:ext cx="207720" cy="257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2ADD19-0C75-4FF8-8A64-702B4C91A7F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43893" y="303729"/>
                  <a:ext cx="2433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46B196D-5A0F-4759-8C86-EC567F0F36D0}"/>
                    </a:ext>
                  </a:extLst>
                </p14:cNvPr>
                <p14:cNvContentPartPr/>
                <p14:nvPr/>
              </p14:nvContentPartPr>
              <p14:xfrm>
                <a:off x="8688173" y="414249"/>
                <a:ext cx="186840" cy="36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46B196D-5A0F-4759-8C86-EC567F0F36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670173" y="396609"/>
                  <a:ext cx="2224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22268C0-ADDD-451E-80BA-DFD7EBC74C8D}"/>
                    </a:ext>
                  </a:extLst>
                </p14:cNvPr>
                <p14:cNvContentPartPr/>
                <p14:nvPr/>
              </p14:nvContentPartPr>
              <p14:xfrm>
                <a:off x="8963933" y="314889"/>
                <a:ext cx="266400" cy="217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22268C0-ADDD-451E-80BA-DFD7EBC74C8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46293" y="297249"/>
                  <a:ext cx="3020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75FCB13-A5E3-4C11-9930-D998C5E380A0}"/>
                    </a:ext>
                  </a:extLst>
                </p14:cNvPr>
                <p14:cNvContentPartPr/>
                <p14:nvPr/>
              </p14:nvContentPartPr>
              <p14:xfrm>
                <a:off x="9199013" y="333249"/>
                <a:ext cx="173160" cy="2620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75FCB13-A5E3-4C11-9930-D998C5E380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81013" y="315609"/>
                  <a:ext cx="208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673E981-ED2A-497B-A342-388DEEE41742}"/>
                    </a:ext>
                  </a:extLst>
                </p14:cNvPr>
                <p14:cNvContentPartPr/>
                <p14:nvPr/>
              </p14:nvContentPartPr>
              <p14:xfrm>
                <a:off x="9243653" y="445569"/>
                <a:ext cx="174960" cy="37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673E981-ED2A-497B-A342-388DEEE417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26013" y="427929"/>
                  <a:ext cx="210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93EB7C9-D58B-4A12-8DA1-7FC7F3D018A3}"/>
                    </a:ext>
                  </a:extLst>
                </p14:cNvPr>
                <p14:cNvContentPartPr/>
                <p14:nvPr/>
              </p14:nvContentPartPr>
              <p14:xfrm>
                <a:off x="9517253" y="357729"/>
                <a:ext cx="33912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93EB7C9-D58B-4A12-8DA1-7FC7F3D018A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499613" y="339729"/>
                  <a:ext cx="374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ECA4858-A97A-4790-8544-F6E8E7AD099A}"/>
                    </a:ext>
                  </a:extLst>
                </p14:cNvPr>
                <p14:cNvContentPartPr/>
                <p14:nvPr/>
              </p14:nvContentPartPr>
              <p14:xfrm>
                <a:off x="9938093" y="350889"/>
                <a:ext cx="161640" cy="2059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ECA4858-A97A-4790-8544-F6E8E7AD099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20453" y="333249"/>
                  <a:ext cx="1972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E47434-4F46-4BE0-B2F9-9A63BC9BEFA7}"/>
                    </a:ext>
                  </a:extLst>
                </p14:cNvPr>
                <p14:cNvContentPartPr/>
                <p14:nvPr/>
              </p14:nvContentPartPr>
              <p14:xfrm>
                <a:off x="9916853" y="467529"/>
                <a:ext cx="94680" cy="2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E47434-4F46-4BE0-B2F9-9A63BC9BEFA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98853" y="449529"/>
                  <a:ext cx="1303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6E7AED3-070B-4F81-982F-F5ECD317C107}"/>
                    </a:ext>
                  </a:extLst>
                </p14:cNvPr>
                <p14:cNvContentPartPr/>
                <p14:nvPr/>
              </p14:nvContentPartPr>
              <p14:xfrm>
                <a:off x="10256333" y="342609"/>
                <a:ext cx="240120" cy="182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6E7AED3-070B-4F81-982F-F5ECD317C1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238333" y="324969"/>
                  <a:ext cx="2757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0BD061D-78DD-4606-934E-E327DA4872E0}"/>
                    </a:ext>
                  </a:extLst>
                </p14:cNvPr>
                <p14:cNvContentPartPr/>
                <p14:nvPr/>
              </p14:nvContentPartPr>
              <p14:xfrm>
                <a:off x="10620653" y="355209"/>
                <a:ext cx="16920" cy="17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0BD061D-78DD-4606-934E-E327DA4872E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02653" y="337209"/>
                  <a:ext cx="52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DC9C718-44A6-484E-BE2E-D8ED4CE373E4}"/>
                    </a:ext>
                  </a:extLst>
                </p14:cNvPr>
                <p14:cNvContentPartPr/>
                <p14:nvPr/>
              </p14:nvContentPartPr>
              <p14:xfrm>
                <a:off x="10524893" y="335049"/>
                <a:ext cx="232920" cy="403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DC9C718-44A6-484E-BE2E-D8ED4CE373E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06893" y="317049"/>
                  <a:ext cx="2685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81711D5-246C-495D-AEE4-70EAE7F9EDBF}"/>
                    </a:ext>
                  </a:extLst>
                </p14:cNvPr>
                <p14:cNvContentPartPr/>
                <p14:nvPr/>
              </p14:nvContentPartPr>
              <p14:xfrm>
                <a:off x="11086133" y="287169"/>
                <a:ext cx="13320" cy="2350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81711D5-246C-495D-AEE4-70EAE7F9EDB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068133" y="269169"/>
                  <a:ext cx="489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607428C-C835-4253-8965-7D352FBFAE0B}"/>
                    </a:ext>
                  </a:extLst>
                </p14:cNvPr>
                <p14:cNvContentPartPr/>
                <p14:nvPr/>
              </p14:nvContentPartPr>
              <p14:xfrm>
                <a:off x="10951133" y="275289"/>
                <a:ext cx="367200" cy="241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607428C-C835-4253-8965-7D352FBFAE0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33133" y="257649"/>
                  <a:ext cx="402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7C59A9A-1D55-4B92-B6E7-DEABF3FB6005}"/>
                    </a:ext>
                  </a:extLst>
                </p14:cNvPr>
                <p14:cNvContentPartPr/>
                <p14:nvPr/>
              </p14:nvContentPartPr>
              <p14:xfrm>
                <a:off x="11447933" y="284289"/>
                <a:ext cx="51120" cy="253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7C59A9A-1D55-4B92-B6E7-DEABF3FB600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430293" y="266649"/>
                  <a:ext cx="86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697BCF9-1061-4445-8076-DD4E2B3BA631}"/>
                    </a:ext>
                  </a:extLst>
                </p14:cNvPr>
                <p14:cNvContentPartPr/>
                <p14:nvPr/>
              </p14:nvContentPartPr>
              <p14:xfrm>
                <a:off x="11306453" y="400929"/>
                <a:ext cx="141840" cy="187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697BCF9-1061-4445-8076-DD4E2B3BA63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288453" y="382929"/>
                  <a:ext cx="177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E91F731-DA26-473E-B965-57F10ABDB7C7}"/>
                    </a:ext>
                  </a:extLst>
                </p14:cNvPr>
                <p14:cNvContentPartPr/>
                <p14:nvPr/>
              </p14:nvContentPartPr>
              <p14:xfrm>
                <a:off x="11539733" y="311649"/>
                <a:ext cx="178920" cy="208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E91F731-DA26-473E-B965-57F10ABDB7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21733" y="294009"/>
                  <a:ext cx="21456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89A133D-0D3E-452F-8A8C-391958F6902F}"/>
                    </a:ext>
                  </a:extLst>
                </p14:cNvPr>
                <p14:cNvContentPartPr/>
                <p14:nvPr/>
              </p14:nvContentPartPr>
              <p14:xfrm>
                <a:off x="11854013" y="335049"/>
                <a:ext cx="22320" cy="177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89A133D-0D3E-452F-8A8C-391958F690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836373" y="317049"/>
                  <a:ext cx="579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444BBE5-8D9C-4813-8124-B3E79FFC9FE2}"/>
                    </a:ext>
                  </a:extLst>
                </p14:cNvPr>
                <p14:cNvContentPartPr/>
                <p14:nvPr/>
              </p14:nvContentPartPr>
              <p14:xfrm>
                <a:off x="11752853" y="316689"/>
                <a:ext cx="255240" cy="1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444BBE5-8D9C-4813-8124-B3E79FFC9FE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734853" y="298689"/>
                  <a:ext cx="29088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75EE353D-F0D0-422B-9D12-4F119BD4BAAD}"/>
              </a:ext>
            </a:extLst>
          </p:cNvPr>
          <p:cNvGrpSpPr/>
          <p:nvPr/>
        </p:nvGrpSpPr>
        <p:grpSpPr>
          <a:xfrm>
            <a:off x="615533" y="945609"/>
            <a:ext cx="303120" cy="268200"/>
            <a:chOff x="615533" y="945609"/>
            <a:chExt cx="303120" cy="26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6942C90E-784F-4CDD-B575-FB41FBEBF618}"/>
                    </a:ext>
                  </a:extLst>
                </p14:cNvPr>
                <p14:cNvContentPartPr/>
                <p14:nvPr/>
              </p14:nvContentPartPr>
              <p14:xfrm>
                <a:off x="615533" y="945609"/>
                <a:ext cx="24120" cy="2682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6942C90E-784F-4CDD-B575-FB41FBEBF6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97533" y="927969"/>
                  <a:ext cx="597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84C3AEE-3D1E-45F0-A8AC-CE280D27ADA0}"/>
                    </a:ext>
                  </a:extLst>
                </p14:cNvPr>
                <p14:cNvContentPartPr/>
                <p14:nvPr/>
              </p14:nvContentPartPr>
              <p14:xfrm>
                <a:off x="709133" y="990249"/>
                <a:ext cx="209520" cy="178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84C3AEE-3D1E-45F0-A8AC-CE280D27ADA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91133" y="972249"/>
                  <a:ext cx="24516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600074EC-B72C-4BF5-95C5-F2DADD2CD911}"/>
              </a:ext>
            </a:extLst>
          </p:cNvPr>
          <p:cNvGrpSpPr/>
          <p:nvPr/>
        </p:nvGrpSpPr>
        <p:grpSpPr>
          <a:xfrm>
            <a:off x="1284053" y="922929"/>
            <a:ext cx="1534320" cy="288000"/>
            <a:chOff x="1284053" y="922929"/>
            <a:chExt cx="1534320" cy="2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A5768D3-509A-407F-9536-FCE8346F6E8E}"/>
                    </a:ext>
                  </a:extLst>
                </p14:cNvPr>
                <p14:cNvContentPartPr/>
                <p14:nvPr/>
              </p14:nvContentPartPr>
              <p14:xfrm>
                <a:off x="1284053" y="961449"/>
                <a:ext cx="153720" cy="249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A5768D3-509A-407F-9536-FCE8346F6E8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266053" y="943449"/>
                  <a:ext cx="1893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4BA4A985-7B40-45C9-9812-1DF162E5D61D}"/>
                    </a:ext>
                  </a:extLst>
                </p14:cNvPr>
                <p14:cNvContentPartPr/>
                <p14:nvPr/>
              </p14:nvContentPartPr>
              <p14:xfrm>
                <a:off x="1297373" y="1088169"/>
                <a:ext cx="142560" cy="676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4BA4A985-7B40-45C9-9812-1DF162E5D6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279373" y="1070529"/>
                  <a:ext cx="1782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C970E1-57A7-4A2C-9887-F159AB12829B}"/>
                    </a:ext>
                  </a:extLst>
                </p14:cNvPr>
                <p14:cNvContentPartPr/>
                <p14:nvPr/>
              </p14:nvContentPartPr>
              <p14:xfrm>
                <a:off x="1585013" y="1001769"/>
                <a:ext cx="24120" cy="150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C970E1-57A7-4A2C-9887-F159AB12829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567373" y="983769"/>
                  <a:ext cx="59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90FA03-57A0-483A-A22D-E811B3B536E0}"/>
                    </a:ext>
                  </a:extLst>
                </p14:cNvPr>
                <p14:cNvContentPartPr/>
                <p14:nvPr/>
              </p14:nvContentPartPr>
              <p14:xfrm>
                <a:off x="1762133" y="992769"/>
                <a:ext cx="42840" cy="186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90FA03-57A0-483A-A22D-E811B3B536E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744133" y="975129"/>
                  <a:ext cx="784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3DB4191-ED41-4EE8-B1F9-B79FCABDEAC7}"/>
                    </a:ext>
                  </a:extLst>
                </p14:cNvPr>
                <p14:cNvContentPartPr/>
                <p14:nvPr/>
              </p14:nvContentPartPr>
              <p14:xfrm>
                <a:off x="1702733" y="938409"/>
                <a:ext cx="312120" cy="232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3DB4191-ED41-4EE8-B1F9-B79FCABDEAC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684733" y="920769"/>
                  <a:ext cx="3477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2A8D22F-0D38-4786-9685-F6EF87DDCCA3}"/>
                    </a:ext>
                  </a:extLst>
                </p14:cNvPr>
                <p14:cNvContentPartPr/>
                <p14:nvPr/>
              </p14:nvContentPartPr>
              <p14:xfrm>
                <a:off x="2118173" y="969729"/>
                <a:ext cx="69120" cy="2307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2A8D22F-0D38-4786-9685-F6EF87DDCCA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100533" y="951729"/>
                  <a:ext cx="104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B7FF3C9-D358-4A3E-AD47-9F5D4BBBD1F0}"/>
                    </a:ext>
                  </a:extLst>
                </p14:cNvPr>
                <p14:cNvContentPartPr/>
                <p14:nvPr/>
              </p14:nvContentPartPr>
              <p14:xfrm>
                <a:off x="2020973" y="1034529"/>
                <a:ext cx="137160" cy="622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B7FF3C9-D358-4A3E-AD47-9F5D4BBBD1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003333" y="1016889"/>
                  <a:ext cx="1728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DB361CE-9ACD-4BAC-96F5-5D10CCE51B28}"/>
                    </a:ext>
                  </a:extLst>
                </p14:cNvPr>
                <p14:cNvContentPartPr/>
                <p14:nvPr/>
              </p14:nvContentPartPr>
              <p14:xfrm>
                <a:off x="2292773" y="922929"/>
                <a:ext cx="124920" cy="266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DB361CE-9ACD-4BAC-96F5-5D10CCE51B2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75133" y="905289"/>
                  <a:ext cx="160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019076A-F0FB-4CB2-B8E6-23DC2712B3E5}"/>
                    </a:ext>
                  </a:extLst>
                </p14:cNvPr>
                <p14:cNvContentPartPr/>
                <p14:nvPr/>
              </p14:nvContentPartPr>
              <p14:xfrm>
                <a:off x="2317613" y="1089969"/>
                <a:ext cx="108000" cy="25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019076A-F0FB-4CB2-B8E6-23DC2712B3E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299973" y="1071969"/>
                  <a:ext cx="14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2192973-555F-4E5E-8704-1EA624DD1C9D}"/>
                    </a:ext>
                  </a:extLst>
                </p14:cNvPr>
                <p14:cNvContentPartPr/>
                <p14:nvPr/>
              </p14:nvContentPartPr>
              <p14:xfrm>
                <a:off x="2545133" y="999969"/>
                <a:ext cx="49320" cy="180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2192973-555F-4E5E-8704-1EA624DD1C9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27493" y="982329"/>
                  <a:ext cx="84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1F753639-9FF5-4AB6-A646-97CA8FCA2F7F}"/>
                    </a:ext>
                  </a:extLst>
                </p14:cNvPr>
                <p14:cNvContentPartPr/>
                <p14:nvPr/>
              </p14:nvContentPartPr>
              <p14:xfrm>
                <a:off x="2576813" y="935529"/>
                <a:ext cx="241560" cy="201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1F753639-9FF5-4AB6-A646-97CA8FCA2F7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58813" y="917529"/>
                  <a:ext cx="2772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281B7C-2050-411C-8971-22EFA96B753A}"/>
              </a:ext>
            </a:extLst>
          </p:cNvPr>
          <p:cNvGrpSpPr/>
          <p:nvPr/>
        </p:nvGrpSpPr>
        <p:grpSpPr>
          <a:xfrm>
            <a:off x="3095213" y="923289"/>
            <a:ext cx="1002600" cy="260280"/>
            <a:chOff x="3095213" y="923289"/>
            <a:chExt cx="100260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7A3D203-9F02-463B-A4DD-F362ADD1168D}"/>
                    </a:ext>
                  </a:extLst>
                </p14:cNvPr>
                <p14:cNvContentPartPr/>
                <p14:nvPr/>
              </p14:nvContentPartPr>
              <p14:xfrm>
                <a:off x="3158933" y="972609"/>
                <a:ext cx="28080" cy="2034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7A3D203-9F02-463B-A4DD-F362ADD1168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40933" y="954969"/>
                  <a:ext cx="63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48D9873-67B6-47D8-BA69-171EF0912923}"/>
                    </a:ext>
                  </a:extLst>
                </p14:cNvPr>
                <p14:cNvContentPartPr/>
                <p14:nvPr/>
              </p14:nvContentPartPr>
              <p14:xfrm>
                <a:off x="3095213" y="925449"/>
                <a:ext cx="257040" cy="5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48D9873-67B6-47D8-BA69-171EF091292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77573" y="907449"/>
                  <a:ext cx="292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65E299DC-9F67-4364-A44A-3B0CB459B9B7}"/>
                    </a:ext>
                  </a:extLst>
                </p14:cNvPr>
                <p14:cNvContentPartPr/>
                <p14:nvPr/>
              </p14:nvContentPartPr>
              <p14:xfrm>
                <a:off x="3351893" y="953169"/>
                <a:ext cx="253800" cy="230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65E299DC-9F67-4364-A44A-3B0CB459B9B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333893" y="935529"/>
                  <a:ext cx="2894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6937F22-0991-4C2E-97D9-791BBA726967}"/>
                    </a:ext>
                  </a:extLst>
                </p14:cNvPr>
                <p14:cNvContentPartPr/>
                <p14:nvPr/>
              </p14:nvContentPartPr>
              <p14:xfrm>
                <a:off x="3662933" y="947049"/>
                <a:ext cx="173160" cy="212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6937F22-0991-4C2E-97D9-791BBA72696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5293" y="929409"/>
                  <a:ext cx="2088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4EF6019-946E-4CDE-82F6-B9BB13D45EB7}"/>
                    </a:ext>
                  </a:extLst>
                </p14:cNvPr>
                <p14:cNvContentPartPr/>
                <p14:nvPr/>
              </p14:nvContentPartPr>
              <p14:xfrm>
                <a:off x="3920693" y="923289"/>
                <a:ext cx="177120" cy="245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4EF6019-946E-4CDE-82F6-B9BB13D45E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902693" y="905649"/>
                  <a:ext cx="212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E8374C8-4DC7-47FE-B0B4-8880341A4AFF}"/>
                    </a:ext>
                  </a:extLst>
                </p14:cNvPr>
                <p14:cNvContentPartPr/>
                <p14:nvPr/>
              </p14:nvContentPartPr>
              <p14:xfrm>
                <a:off x="3944453" y="1016889"/>
                <a:ext cx="142560" cy="18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E8374C8-4DC7-47FE-B0B4-8880341A4AF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926813" y="998889"/>
                  <a:ext cx="1782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AE6D878-FE8F-484D-AE49-C186158128A2}"/>
              </a:ext>
            </a:extLst>
          </p:cNvPr>
          <p:cNvGrpSpPr/>
          <p:nvPr/>
        </p:nvGrpSpPr>
        <p:grpSpPr>
          <a:xfrm>
            <a:off x="4420733" y="918249"/>
            <a:ext cx="502200" cy="214920"/>
            <a:chOff x="4420733" y="918249"/>
            <a:chExt cx="5022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E8DDCC7-569E-4339-B3FE-416F8B2866FA}"/>
                    </a:ext>
                  </a:extLst>
                </p14:cNvPr>
                <p14:cNvContentPartPr/>
                <p14:nvPr/>
              </p14:nvContentPartPr>
              <p14:xfrm>
                <a:off x="4420733" y="918249"/>
                <a:ext cx="164880" cy="2149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E8DDCC7-569E-4339-B3FE-416F8B2866F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03093" y="900609"/>
                  <a:ext cx="200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E7D9057-8C6A-4776-A277-8214D11956F0}"/>
                    </a:ext>
                  </a:extLst>
                </p14:cNvPr>
                <p14:cNvContentPartPr/>
                <p14:nvPr/>
              </p14:nvContentPartPr>
              <p14:xfrm>
                <a:off x="4696133" y="924369"/>
                <a:ext cx="226800" cy="205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E7D9057-8C6A-4776-A277-8214D11956F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678133" y="906369"/>
                  <a:ext cx="26244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52022B95-1318-40D1-9A15-91C2562F59C3}"/>
              </a:ext>
            </a:extLst>
          </p:cNvPr>
          <p:cNvGrpSpPr/>
          <p:nvPr/>
        </p:nvGrpSpPr>
        <p:grpSpPr>
          <a:xfrm>
            <a:off x="5220653" y="867849"/>
            <a:ext cx="1391400" cy="265680"/>
            <a:chOff x="5220653" y="867849"/>
            <a:chExt cx="139140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CA3A04C-FA32-4136-946C-7D59B3521380}"/>
                    </a:ext>
                  </a:extLst>
                </p14:cNvPr>
                <p14:cNvContentPartPr/>
                <p14:nvPr/>
              </p14:nvContentPartPr>
              <p14:xfrm>
                <a:off x="5223893" y="918969"/>
                <a:ext cx="8280" cy="206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CA3A04C-FA32-4136-946C-7D59B352138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206253" y="901329"/>
                  <a:ext cx="439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8A78E5C-CC98-420A-9D35-FD335239AE46}"/>
                    </a:ext>
                  </a:extLst>
                </p14:cNvPr>
                <p14:cNvContentPartPr/>
                <p14:nvPr/>
              </p14:nvContentPartPr>
              <p14:xfrm>
                <a:off x="5220653" y="910329"/>
                <a:ext cx="129960" cy="331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8A78E5C-CC98-420A-9D35-FD335239AE4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03013" y="892329"/>
                  <a:ext cx="1656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EDABB11-0028-4C62-BAC9-F953DDBDF24A}"/>
                    </a:ext>
                  </a:extLst>
                </p14:cNvPr>
                <p14:cNvContentPartPr/>
                <p14:nvPr/>
              </p14:nvContentPartPr>
              <p14:xfrm>
                <a:off x="5260973" y="1045689"/>
                <a:ext cx="102600" cy="223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EDABB11-0028-4C62-BAC9-F953DDBDF24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42973" y="1028049"/>
                  <a:ext cx="1382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C836FE6-400B-42EF-BC6A-10075203CA19}"/>
                    </a:ext>
                  </a:extLst>
                </p14:cNvPr>
                <p14:cNvContentPartPr/>
                <p14:nvPr/>
              </p14:nvContentPartPr>
              <p14:xfrm>
                <a:off x="5449973" y="898449"/>
                <a:ext cx="234000" cy="221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C836FE6-400B-42EF-BC6A-10075203CA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431973" y="880449"/>
                  <a:ext cx="269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775AB64-0261-43DA-827B-4C4F32509A26}"/>
                    </a:ext>
                  </a:extLst>
                </p14:cNvPr>
                <p14:cNvContentPartPr/>
                <p14:nvPr/>
              </p14:nvContentPartPr>
              <p14:xfrm>
                <a:off x="5770733" y="922929"/>
                <a:ext cx="165240" cy="210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775AB64-0261-43DA-827B-4C4F32509A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752733" y="905289"/>
                  <a:ext cx="200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62210DF-784C-4FD0-A156-612B621D7D7B}"/>
                    </a:ext>
                  </a:extLst>
                </p14:cNvPr>
                <p14:cNvContentPartPr/>
                <p14:nvPr/>
              </p14:nvContentPartPr>
              <p14:xfrm>
                <a:off x="6017333" y="891609"/>
                <a:ext cx="165600" cy="2091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62210DF-784C-4FD0-A156-612B621D7D7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999693" y="873609"/>
                  <a:ext cx="201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99C4ECC-660A-41EE-A006-991099E0DD74}"/>
                    </a:ext>
                  </a:extLst>
                </p14:cNvPr>
                <p14:cNvContentPartPr/>
                <p14:nvPr/>
              </p14:nvContentPartPr>
              <p14:xfrm>
                <a:off x="6289493" y="867849"/>
                <a:ext cx="156960" cy="2444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99C4ECC-660A-41EE-A006-991099E0DD7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71853" y="850209"/>
                  <a:ext cx="192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35A57C9-4B0E-4260-8761-D3315935A0E0}"/>
                    </a:ext>
                  </a:extLst>
                </p14:cNvPr>
                <p14:cNvContentPartPr/>
                <p14:nvPr/>
              </p14:nvContentPartPr>
              <p14:xfrm>
                <a:off x="6316133" y="951729"/>
                <a:ext cx="158760" cy="25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35A57C9-4B0E-4260-8761-D3315935A0E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298133" y="934089"/>
                  <a:ext cx="1944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3B5D7FF-C372-40C1-B108-ED8FE88786E6}"/>
                    </a:ext>
                  </a:extLst>
                </p14:cNvPr>
                <p14:cNvContentPartPr/>
                <p14:nvPr/>
              </p14:nvContentPartPr>
              <p14:xfrm>
                <a:off x="6563453" y="1067289"/>
                <a:ext cx="48600" cy="25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3B5D7FF-C372-40C1-B108-ED8FE88786E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545813" y="1049649"/>
                  <a:ext cx="8424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C2AA5E0-18B8-4DAC-BE81-EA29155C70EC}"/>
              </a:ext>
            </a:extLst>
          </p:cNvPr>
          <p:cNvGrpSpPr/>
          <p:nvPr/>
        </p:nvGrpSpPr>
        <p:grpSpPr>
          <a:xfrm>
            <a:off x="748733" y="1866129"/>
            <a:ext cx="282960" cy="164160"/>
            <a:chOff x="748733" y="1866129"/>
            <a:chExt cx="28296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F06738D1-E1C1-4D89-A09E-1FF851FE8680}"/>
                    </a:ext>
                  </a:extLst>
                </p14:cNvPr>
                <p14:cNvContentPartPr/>
                <p14:nvPr/>
              </p14:nvContentPartPr>
              <p14:xfrm>
                <a:off x="748733" y="1866129"/>
                <a:ext cx="147600" cy="164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06738D1-E1C1-4D89-A09E-1FF851FE868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1093" y="1848129"/>
                  <a:ext cx="183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D0F2134-A2A8-4453-BA59-1B361D86799A}"/>
                    </a:ext>
                  </a:extLst>
                </p14:cNvPr>
                <p14:cNvContentPartPr/>
                <p14:nvPr/>
              </p14:nvContentPartPr>
              <p14:xfrm>
                <a:off x="1020173" y="1981329"/>
                <a:ext cx="11520" cy="11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D0F2134-A2A8-4453-BA59-1B361D86799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02533" y="1963329"/>
                  <a:ext cx="4716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11A48ADE-72DA-4823-A023-1FD1460F7947}"/>
              </a:ext>
            </a:extLst>
          </p:cNvPr>
          <p:cNvGrpSpPr/>
          <p:nvPr/>
        </p:nvGrpSpPr>
        <p:grpSpPr>
          <a:xfrm>
            <a:off x="1356053" y="1652649"/>
            <a:ext cx="750600" cy="411840"/>
            <a:chOff x="1356053" y="1652649"/>
            <a:chExt cx="750600" cy="41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A038F5D-6A05-4DF4-AAAA-B5E271E665DD}"/>
                    </a:ext>
                  </a:extLst>
                </p14:cNvPr>
                <p14:cNvContentPartPr/>
                <p14:nvPr/>
              </p14:nvContentPartPr>
              <p14:xfrm>
                <a:off x="1464413" y="1673889"/>
                <a:ext cx="7560" cy="336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A038F5D-6A05-4DF4-AAAA-B5E271E665D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446413" y="1656249"/>
                  <a:ext cx="43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1611EB2-266A-489A-B698-2FBC16248981}"/>
                    </a:ext>
                  </a:extLst>
                </p14:cNvPr>
                <p14:cNvContentPartPr/>
                <p14:nvPr/>
              </p14:nvContentPartPr>
              <p14:xfrm>
                <a:off x="1356053" y="1652649"/>
                <a:ext cx="277920" cy="1130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1611EB2-266A-489A-B698-2FBC1624898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38053" y="1635009"/>
                  <a:ext cx="313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94E3C699-DDF7-4EB3-A661-0F0035C29491}"/>
                    </a:ext>
                  </a:extLst>
                </p14:cNvPr>
                <p14:cNvContentPartPr/>
                <p14:nvPr/>
              </p14:nvContentPartPr>
              <p14:xfrm>
                <a:off x="1655213" y="1694769"/>
                <a:ext cx="12600" cy="308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94E3C699-DDF7-4EB3-A661-0F0035C2949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37213" y="1676769"/>
                  <a:ext cx="48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90B4BC2-695E-4CB5-90E9-9CD75E2505DF}"/>
                    </a:ext>
                  </a:extLst>
                </p14:cNvPr>
                <p14:cNvContentPartPr/>
                <p14:nvPr/>
              </p14:nvContentPartPr>
              <p14:xfrm>
                <a:off x="1790213" y="1689009"/>
                <a:ext cx="23760" cy="3085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90B4BC2-695E-4CB5-90E9-9CD75E2505D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772573" y="1671369"/>
                  <a:ext cx="594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AE1FF2-BC9C-4A7C-8849-56C5800C4403}"/>
                    </a:ext>
                  </a:extLst>
                </p14:cNvPr>
                <p14:cNvContentPartPr/>
                <p14:nvPr/>
              </p14:nvContentPartPr>
              <p14:xfrm>
                <a:off x="1670333" y="1835889"/>
                <a:ext cx="162720" cy="72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AE1FF2-BC9C-4A7C-8849-56C5800C440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652333" y="1818249"/>
                  <a:ext cx="1983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E63A470-9278-41BE-9216-B4B2A4667EA4}"/>
                    </a:ext>
                  </a:extLst>
                </p14:cNvPr>
                <p14:cNvContentPartPr/>
                <p14:nvPr/>
              </p14:nvContentPartPr>
              <p14:xfrm>
                <a:off x="1927733" y="1712769"/>
                <a:ext cx="165240" cy="351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E63A470-9278-41BE-9216-B4B2A4667E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909733" y="1695129"/>
                  <a:ext cx="20088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5573E7-40F5-457E-B5D0-A591607CA283}"/>
                    </a:ext>
                  </a:extLst>
                </p14:cNvPr>
                <p14:cNvContentPartPr/>
                <p14:nvPr/>
              </p14:nvContentPartPr>
              <p14:xfrm>
                <a:off x="1975253" y="1857489"/>
                <a:ext cx="131400" cy="59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5573E7-40F5-457E-B5D0-A591607CA28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57253" y="1839849"/>
                  <a:ext cx="167040" cy="9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6A4C661-1D0B-48D6-8E93-E1C0BB33145B}"/>
              </a:ext>
            </a:extLst>
          </p:cNvPr>
          <p:cNvGrpSpPr/>
          <p:nvPr/>
        </p:nvGrpSpPr>
        <p:grpSpPr>
          <a:xfrm>
            <a:off x="2343533" y="1671369"/>
            <a:ext cx="722520" cy="332640"/>
            <a:chOff x="2343533" y="1671369"/>
            <a:chExt cx="72252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73BE1DB-1E5D-4615-BAE3-1260E13CF735}"/>
                    </a:ext>
                  </a:extLst>
                </p14:cNvPr>
                <p14:cNvContentPartPr/>
                <p14:nvPr/>
              </p14:nvContentPartPr>
              <p14:xfrm>
                <a:off x="2343533" y="1715289"/>
                <a:ext cx="186840" cy="263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73BE1DB-1E5D-4615-BAE3-1260E13CF73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25533" y="1697649"/>
                  <a:ext cx="2224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3DF3DCC-CB06-4979-80A7-4F1B103554AE}"/>
                    </a:ext>
                  </a:extLst>
                </p14:cNvPr>
                <p14:cNvContentPartPr/>
                <p14:nvPr/>
              </p14:nvContentPartPr>
              <p14:xfrm>
                <a:off x="2626853" y="1671369"/>
                <a:ext cx="18000" cy="332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3DF3DCC-CB06-4979-80A7-4F1B103554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608853" y="1653729"/>
                  <a:ext cx="5364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9529A31-6D00-4265-B0F5-F13523AAF3D7}"/>
                    </a:ext>
                  </a:extLst>
                </p14:cNvPr>
                <p14:cNvContentPartPr/>
                <p14:nvPr/>
              </p14:nvContentPartPr>
              <p14:xfrm>
                <a:off x="2655293" y="1722129"/>
                <a:ext cx="178200" cy="211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9529A31-6D00-4265-B0F5-F13523AAF3D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637293" y="1704129"/>
                  <a:ext cx="213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6CF5609-D0D1-4045-A8F7-18AA340F2305}"/>
                    </a:ext>
                  </a:extLst>
                </p14:cNvPr>
                <p14:cNvContentPartPr/>
                <p14:nvPr/>
              </p14:nvContentPartPr>
              <p14:xfrm>
                <a:off x="2900813" y="1699449"/>
                <a:ext cx="165240" cy="129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6CF5609-D0D1-4045-A8F7-18AA340F230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882813" y="1681809"/>
                  <a:ext cx="2008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5540C1DB-3454-46BA-BFF4-22A400ABFE27}"/>
                    </a:ext>
                  </a:extLst>
                </p14:cNvPr>
                <p14:cNvContentPartPr/>
                <p14:nvPr/>
              </p14:nvContentPartPr>
              <p14:xfrm>
                <a:off x="2997293" y="1848489"/>
                <a:ext cx="17280" cy="115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5540C1DB-3454-46BA-BFF4-22A400ABFE2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979293" y="1830849"/>
                  <a:ext cx="5292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5F14AC0-312E-478E-9C9A-35AF67C0FD8A}"/>
              </a:ext>
            </a:extLst>
          </p:cNvPr>
          <p:cNvGrpSpPr/>
          <p:nvPr/>
        </p:nvGrpSpPr>
        <p:grpSpPr>
          <a:xfrm>
            <a:off x="3362333" y="1736529"/>
            <a:ext cx="297720" cy="238680"/>
            <a:chOff x="3362333" y="1736529"/>
            <a:chExt cx="2977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0ACA9EB-0EC3-4B05-975F-DC26486E2E08}"/>
                    </a:ext>
                  </a:extLst>
                </p14:cNvPr>
                <p14:cNvContentPartPr/>
                <p14:nvPr/>
              </p14:nvContentPartPr>
              <p14:xfrm>
                <a:off x="3362333" y="1736529"/>
                <a:ext cx="55440" cy="2386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0ACA9EB-0EC3-4B05-975F-DC26486E2E0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344333" y="1718529"/>
                  <a:ext cx="91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FF3185C-AAC1-411F-95FD-ED650696594D}"/>
                    </a:ext>
                  </a:extLst>
                </p14:cNvPr>
                <p14:cNvContentPartPr/>
                <p14:nvPr/>
              </p14:nvContentPartPr>
              <p14:xfrm>
                <a:off x="3508493" y="1739769"/>
                <a:ext cx="151560" cy="2012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FF3185C-AAC1-411F-95FD-ED650696594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490853" y="1721769"/>
                  <a:ext cx="18720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A9DEF5B-692E-48A4-BA80-BF698C588481}"/>
              </a:ext>
            </a:extLst>
          </p:cNvPr>
          <p:cNvGrpSpPr/>
          <p:nvPr/>
        </p:nvGrpSpPr>
        <p:grpSpPr>
          <a:xfrm>
            <a:off x="3962093" y="1685769"/>
            <a:ext cx="1083960" cy="287640"/>
            <a:chOff x="3962093" y="1685769"/>
            <a:chExt cx="10839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FAA549F-1E17-43A0-84B8-43D4652DF4CA}"/>
                    </a:ext>
                  </a:extLst>
                </p14:cNvPr>
                <p14:cNvContentPartPr/>
                <p14:nvPr/>
              </p14:nvContentPartPr>
              <p14:xfrm>
                <a:off x="3962093" y="1741209"/>
                <a:ext cx="23760" cy="228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FAA549F-1E17-43A0-84B8-43D4652DF4C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944453" y="1723569"/>
                  <a:ext cx="594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9A6C7A28-50EE-4815-AABF-C2E795A61821}"/>
                    </a:ext>
                  </a:extLst>
                </p14:cNvPr>
                <p14:cNvContentPartPr/>
                <p14:nvPr/>
              </p14:nvContentPartPr>
              <p14:xfrm>
                <a:off x="3964613" y="1719609"/>
                <a:ext cx="217080" cy="2538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A6C7A28-50EE-4815-AABF-C2E795A618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946973" y="1701969"/>
                  <a:ext cx="252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46780EB-07AA-44C3-809A-A28A165116F8}"/>
                    </a:ext>
                  </a:extLst>
                </p14:cNvPr>
                <p14:cNvContentPartPr/>
                <p14:nvPr/>
              </p14:nvContentPartPr>
              <p14:xfrm>
                <a:off x="4265213" y="1728609"/>
                <a:ext cx="165960" cy="2332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46780EB-07AA-44C3-809A-A28A165116F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247573" y="1710609"/>
                  <a:ext cx="201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5EA13C54-EF75-4475-97B8-D30ADCE6D98F}"/>
                    </a:ext>
                  </a:extLst>
                </p14:cNvPr>
                <p14:cNvContentPartPr/>
                <p14:nvPr/>
              </p14:nvContentPartPr>
              <p14:xfrm>
                <a:off x="4480853" y="1691529"/>
                <a:ext cx="202320" cy="2379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5EA13C54-EF75-4475-97B8-D30ADCE6D98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463213" y="1673889"/>
                  <a:ext cx="2379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DB56476-A483-4D37-A2C0-091878EA9DAF}"/>
                    </a:ext>
                  </a:extLst>
                </p14:cNvPr>
                <p14:cNvContentPartPr/>
                <p14:nvPr/>
              </p14:nvContentPartPr>
              <p14:xfrm>
                <a:off x="4848773" y="1685769"/>
                <a:ext cx="126360" cy="2833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DB56476-A483-4D37-A2C0-091878EA9DA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4831133" y="1668129"/>
                  <a:ext cx="1620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6B74B94-32C0-4D9A-B2CD-4F7DA279F531}"/>
                    </a:ext>
                  </a:extLst>
                </p14:cNvPr>
                <p14:cNvContentPartPr/>
                <p14:nvPr/>
              </p14:nvContentPartPr>
              <p14:xfrm>
                <a:off x="4868213" y="1805649"/>
                <a:ext cx="177840" cy="367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6B74B94-32C0-4D9A-B2CD-4F7DA279F5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4850213" y="1787649"/>
                  <a:ext cx="21348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33C0929-1107-41FE-B68F-312C2864A8AA}"/>
              </a:ext>
            </a:extLst>
          </p:cNvPr>
          <p:cNvGrpSpPr/>
          <p:nvPr/>
        </p:nvGrpSpPr>
        <p:grpSpPr>
          <a:xfrm>
            <a:off x="679973" y="2468049"/>
            <a:ext cx="285120" cy="274680"/>
            <a:chOff x="679973" y="2468049"/>
            <a:chExt cx="28512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4927BFF-1088-41D5-B930-5AEACE648AC4}"/>
                    </a:ext>
                  </a:extLst>
                </p14:cNvPr>
                <p14:cNvContentPartPr/>
                <p14:nvPr/>
              </p14:nvContentPartPr>
              <p14:xfrm>
                <a:off x="679973" y="2468049"/>
                <a:ext cx="125280" cy="274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4927BFF-1088-41D5-B930-5AEACE648AC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2333" y="2450409"/>
                  <a:ext cx="160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299F20A1-E020-4622-ABFE-DF67D11A7EDC}"/>
                    </a:ext>
                  </a:extLst>
                </p14:cNvPr>
                <p14:cNvContentPartPr/>
                <p14:nvPr/>
              </p14:nvContentPartPr>
              <p14:xfrm>
                <a:off x="957173" y="2647689"/>
                <a:ext cx="7920" cy="12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299F20A1-E020-4622-ABFE-DF67D11A7ED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9173" y="2630049"/>
                  <a:ext cx="435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7A7BBCFD-4DF5-4760-95F9-828BE8057FA1}"/>
              </a:ext>
            </a:extLst>
          </p:cNvPr>
          <p:cNvGrpSpPr/>
          <p:nvPr/>
        </p:nvGrpSpPr>
        <p:grpSpPr>
          <a:xfrm>
            <a:off x="1428413" y="2388489"/>
            <a:ext cx="843840" cy="318600"/>
            <a:chOff x="1428413" y="2388489"/>
            <a:chExt cx="843840" cy="31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87CC32D-B1ED-475D-AA2E-9EFBE9A1FEEC}"/>
                    </a:ext>
                  </a:extLst>
                </p14:cNvPr>
                <p14:cNvContentPartPr/>
                <p14:nvPr/>
              </p14:nvContentPartPr>
              <p14:xfrm>
                <a:off x="1511933" y="2412609"/>
                <a:ext cx="29880" cy="2502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87CC32D-B1ED-475D-AA2E-9EFBE9A1FEE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494293" y="2394969"/>
                  <a:ext cx="655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8FD6661-8376-4EAF-890F-71460D590D58}"/>
                    </a:ext>
                  </a:extLst>
                </p14:cNvPr>
                <p14:cNvContentPartPr/>
                <p14:nvPr/>
              </p14:nvContentPartPr>
              <p14:xfrm>
                <a:off x="1428413" y="2388489"/>
                <a:ext cx="353520" cy="280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8FD6661-8376-4EAF-890F-71460D590D5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410413" y="2370489"/>
                  <a:ext cx="389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C76C9E5-CCF8-4E90-829B-CF81F12453D4}"/>
                    </a:ext>
                  </a:extLst>
                </p14:cNvPr>
                <p14:cNvContentPartPr/>
                <p14:nvPr/>
              </p14:nvContentPartPr>
              <p14:xfrm>
                <a:off x="1914053" y="2416929"/>
                <a:ext cx="47880" cy="231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C76C9E5-CCF8-4E90-829B-CF81F12453D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96053" y="2398929"/>
                  <a:ext cx="835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6D02DF5-46A1-4B82-963D-579A06DA3E9B}"/>
                    </a:ext>
                  </a:extLst>
                </p14:cNvPr>
                <p14:cNvContentPartPr/>
                <p14:nvPr/>
              </p14:nvContentPartPr>
              <p14:xfrm>
                <a:off x="1813253" y="2503329"/>
                <a:ext cx="133200" cy="84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6D02DF5-46A1-4B82-963D-579A06DA3E9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795613" y="2485689"/>
                  <a:ext cx="168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D4FE59A-7C0A-494A-A029-2C6768CA29D9}"/>
                    </a:ext>
                  </a:extLst>
                </p14:cNvPr>
                <p14:cNvContentPartPr/>
                <p14:nvPr/>
              </p14:nvContentPartPr>
              <p14:xfrm>
                <a:off x="2109533" y="2402169"/>
                <a:ext cx="162720" cy="304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D4FE59A-7C0A-494A-A029-2C6768CA29D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091533" y="2384529"/>
                  <a:ext cx="1983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7C5AD9E-7BA9-4F9D-808A-4F40D2CFDDFC}"/>
                    </a:ext>
                  </a:extLst>
                </p14:cNvPr>
                <p14:cNvContentPartPr/>
                <p14:nvPr/>
              </p14:nvContentPartPr>
              <p14:xfrm>
                <a:off x="2129693" y="2523489"/>
                <a:ext cx="133200" cy="6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7C5AD9E-7BA9-4F9D-808A-4F40D2CFDDF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11693" y="2505489"/>
                  <a:ext cx="1688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64EC41CB-23FE-4C29-AF45-69EE2F45E84D}"/>
              </a:ext>
            </a:extLst>
          </p:cNvPr>
          <p:cNvGrpSpPr/>
          <p:nvPr/>
        </p:nvGrpSpPr>
        <p:grpSpPr>
          <a:xfrm>
            <a:off x="2574293" y="2477409"/>
            <a:ext cx="1061280" cy="266400"/>
            <a:chOff x="2574293" y="2477409"/>
            <a:chExt cx="106128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9464A96-4D77-4690-A4B3-AA1C64ED1CA8}"/>
                    </a:ext>
                  </a:extLst>
                </p14:cNvPr>
                <p14:cNvContentPartPr/>
                <p14:nvPr/>
              </p14:nvContentPartPr>
              <p14:xfrm>
                <a:off x="2574293" y="2477409"/>
                <a:ext cx="305280" cy="266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9464A96-4D77-4690-A4B3-AA1C64ED1CA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556293" y="2459409"/>
                  <a:ext cx="340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C68580B-93DE-48E9-B7DC-CED29BC2E9BB}"/>
                    </a:ext>
                  </a:extLst>
                </p14:cNvPr>
                <p14:cNvContentPartPr/>
                <p14:nvPr/>
              </p14:nvContentPartPr>
              <p14:xfrm>
                <a:off x="2974613" y="2493609"/>
                <a:ext cx="169560" cy="238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C68580B-93DE-48E9-B7DC-CED29BC2E9BB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56613" y="2475609"/>
                  <a:ext cx="2052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3AE570EE-A759-4C21-9036-25DFED465AD3}"/>
                    </a:ext>
                  </a:extLst>
                </p14:cNvPr>
                <p14:cNvContentPartPr/>
                <p14:nvPr/>
              </p14:nvContentPartPr>
              <p14:xfrm>
                <a:off x="3223373" y="2528529"/>
                <a:ext cx="139320" cy="176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3AE570EE-A759-4C21-9036-25DFED465AD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205733" y="2510529"/>
                  <a:ext cx="174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BC8548B-608A-4845-ACB6-99067356F72C}"/>
                    </a:ext>
                  </a:extLst>
                </p14:cNvPr>
                <p14:cNvContentPartPr/>
                <p14:nvPr/>
              </p14:nvContentPartPr>
              <p14:xfrm>
                <a:off x="3437213" y="2498289"/>
                <a:ext cx="198360" cy="187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BC8548B-608A-4845-ACB6-99067356F72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419573" y="2480649"/>
                  <a:ext cx="2340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9E1F11C-8AD5-4158-BB46-68C465026A4B}"/>
              </a:ext>
            </a:extLst>
          </p:cNvPr>
          <p:cNvGrpSpPr/>
          <p:nvPr/>
        </p:nvGrpSpPr>
        <p:grpSpPr>
          <a:xfrm>
            <a:off x="3935813" y="2458329"/>
            <a:ext cx="226800" cy="208080"/>
            <a:chOff x="3935813" y="2458329"/>
            <a:chExt cx="2268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E2C5F0E-00CF-4F2F-86BA-D3888815491E}"/>
                    </a:ext>
                  </a:extLst>
                </p14:cNvPr>
                <p14:cNvContentPartPr/>
                <p14:nvPr/>
              </p14:nvContentPartPr>
              <p14:xfrm>
                <a:off x="3935813" y="2458329"/>
                <a:ext cx="33840" cy="1792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E2C5F0E-00CF-4F2F-86BA-D3888815491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17813" y="2440689"/>
                  <a:ext cx="69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04BC25A1-0751-42CF-AFBD-81F1152A40BB}"/>
                    </a:ext>
                  </a:extLst>
                </p14:cNvPr>
                <p14:cNvContentPartPr/>
                <p14:nvPr/>
              </p14:nvContentPartPr>
              <p14:xfrm>
                <a:off x="4014293" y="2464089"/>
                <a:ext cx="148320" cy="2023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04BC25A1-0751-42CF-AFBD-81F1152A40BB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96653" y="2446449"/>
                  <a:ext cx="18396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465F8CCB-3307-4154-B6A0-C72FD4E9AA44}"/>
              </a:ext>
            </a:extLst>
          </p:cNvPr>
          <p:cNvGrpSpPr/>
          <p:nvPr/>
        </p:nvGrpSpPr>
        <p:grpSpPr>
          <a:xfrm>
            <a:off x="4511453" y="2378409"/>
            <a:ext cx="1195920" cy="333720"/>
            <a:chOff x="4511453" y="2378409"/>
            <a:chExt cx="1195920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ABD3E9D-B8B6-41E1-BBDF-C3AE30B6E823}"/>
                    </a:ext>
                  </a:extLst>
                </p14:cNvPr>
                <p14:cNvContentPartPr/>
                <p14:nvPr/>
              </p14:nvContentPartPr>
              <p14:xfrm>
                <a:off x="4511453" y="2460849"/>
                <a:ext cx="41400" cy="251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ABD3E9D-B8B6-41E1-BBDF-C3AE30B6E82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493453" y="2443209"/>
                  <a:ext cx="770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0DDC3D9-DF9E-4D5B-BE8D-3B3C64E90C6B}"/>
                    </a:ext>
                  </a:extLst>
                </p14:cNvPr>
                <p14:cNvContentPartPr/>
                <p14:nvPr/>
              </p14:nvContentPartPr>
              <p14:xfrm>
                <a:off x="4525853" y="2463729"/>
                <a:ext cx="264240" cy="2095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0DDC3D9-DF9E-4D5B-BE8D-3B3C64E90C6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508213" y="2445729"/>
                  <a:ext cx="29988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F65DDDC-8D3D-44E7-A1EE-907A7CA791C6}"/>
                    </a:ext>
                  </a:extLst>
                </p14:cNvPr>
                <p14:cNvContentPartPr/>
                <p14:nvPr/>
              </p14:nvContentPartPr>
              <p14:xfrm>
                <a:off x="4885493" y="2428449"/>
                <a:ext cx="202320" cy="243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F65DDDC-8D3D-44E7-A1EE-907A7CA791C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867493" y="2410809"/>
                  <a:ext cx="23796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5E28FD4-24DF-48F4-B94A-1B2C898383A7}"/>
                    </a:ext>
                  </a:extLst>
                </p14:cNvPr>
                <p14:cNvContentPartPr/>
                <p14:nvPr/>
              </p14:nvContentPartPr>
              <p14:xfrm>
                <a:off x="4892693" y="2542569"/>
                <a:ext cx="220680" cy="83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5E28FD4-24DF-48F4-B94A-1B2C898383A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874693" y="2524929"/>
                  <a:ext cx="2563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3A262C2-49BF-4E73-A480-076CE2936C00}"/>
                    </a:ext>
                  </a:extLst>
                </p14:cNvPr>
                <p14:cNvContentPartPr/>
                <p14:nvPr/>
              </p14:nvContentPartPr>
              <p14:xfrm>
                <a:off x="5232893" y="2408649"/>
                <a:ext cx="173520" cy="2404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3A262C2-49BF-4E73-A480-076CE2936C0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14893" y="2390649"/>
                  <a:ext cx="20916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90D6D0FA-13A6-4FCC-9247-B94473C0ABE5}"/>
                    </a:ext>
                  </a:extLst>
                </p14:cNvPr>
                <p14:cNvContentPartPr/>
                <p14:nvPr/>
              </p14:nvContentPartPr>
              <p14:xfrm>
                <a:off x="5527733" y="2378409"/>
                <a:ext cx="136440" cy="2818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90D6D0FA-13A6-4FCC-9247-B94473C0ABE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510093" y="2360409"/>
                  <a:ext cx="1720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E6C92FC-F08E-42AA-8D61-0BCDBCC432FC}"/>
                    </a:ext>
                  </a:extLst>
                </p14:cNvPr>
                <p14:cNvContentPartPr/>
                <p14:nvPr/>
              </p14:nvContentPartPr>
              <p14:xfrm>
                <a:off x="5530253" y="2472009"/>
                <a:ext cx="177120" cy="579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E6C92FC-F08E-42AA-8D61-0BCDBCC432F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512613" y="2454369"/>
                  <a:ext cx="21276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4A26C03E-A735-4E24-9881-3504637CE9A3}"/>
              </a:ext>
            </a:extLst>
          </p:cNvPr>
          <p:cNvGrpSpPr/>
          <p:nvPr/>
        </p:nvGrpSpPr>
        <p:grpSpPr>
          <a:xfrm>
            <a:off x="5947493" y="2332329"/>
            <a:ext cx="2469960" cy="332640"/>
            <a:chOff x="5947493" y="2332329"/>
            <a:chExt cx="2469960" cy="33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C54F10D7-AD31-4648-9C46-C238D62CC21D}"/>
                    </a:ext>
                  </a:extLst>
                </p14:cNvPr>
                <p14:cNvContentPartPr/>
                <p14:nvPr/>
              </p14:nvContentPartPr>
              <p14:xfrm>
                <a:off x="5947493" y="2378049"/>
                <a:ext cx="170280" cy="1926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C54F10D7-AD31-4648-9C46-C238D62CC21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929853" y="2360049"/>
                  <a:ext cx="205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420C74A-9D9B-4917-A7A2-8C0AB42BE588}"/>
                    </a:ext>
                  </a:extLst>
                </p14:cNvPr>
                <p14:cNvContentPartPr/>
                <p14:nvPr/>
              </p14:nvContentPartPr>
              <p14:xfrm>
                <a:off x="6255293" y="2355729"/>
                <a:ext cx="6840" cy="193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420C74A-9D9B-4917-A7A2-8C0AB42BE58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37653" y="2338089"/>
                  <a:ext cx="42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F07EA8F-9736-4DC7-9CF5-8282B27DB93B}"/>
                    </a:ext>
                  </a:extLst>
                </p14:cNvPr>
                <p14:cNvContentPartPr/>
                <p14:nvPr/>
              </p14:nvContentPartPr>
              <p14:xfrm>
                <a:off x="6249173" y="2380569"/>
                <a:ext cx="196560" cy="918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F07EA8F-9736-4DC7-9CF5-8282B27DB93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231533" y="2362929"/>
                  <a:ext cx="2322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426BA1-CFBF-423B-948C-D13FF16A80F2}"/>
                    </a:ext>
                  </a:extLst>
                </p14:cNvPr>
                <p14:cNvContentPartPr/>
                <p14:nvPr/>
              </p14:nvContentPartPr>
              <p14:xfrm>
                <a:off x="6640493" y="2374809"/>
                <a:ext cx="188640" cy="205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426BA1-CFBF-423B-948C-D13FF16A80F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622853" y="2356809"/>
                  <a:ext cx="224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B817134-EFD3-457B-B555-FF85B35BD86B}"/>
                    </a:ext>
                  </a:extLst>
                </p14:cNvPr>
                <p14:cNvContentPartPr/>
                <p14:nvPr/>
              </p14:nvContentPartPr>
              <p14:xfrm>
                <a:off x="6918413" y="2383809"/>
                <a:ext cx="27000" cy="189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B817134-EFD3-457B-B555-FF85B35BD86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900413" y="2366169"/>
                  <a:ext cx="626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DB12318E-6605-4739-BE90-F0D312534DDC}"/>
                    </a:ext>
                  </a:extLst>
                </p14:cNvPr>
                <p14:cNvContentPartPr/>
                <p14:nvPr/>
              </p14:nvContentPartPr>
              <p14:xfrm>
                <a:off x="7125773" y="2364729"/>
                <a:ext cx="48960" cy="1954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DB12318E-6605-4739-BE90-F0D312534DD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107773" y="2346729"/>
                  <a:ext cx="846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C9C6860-660A-499F-8E42-A9275BDDD827}"/>
                    </a:ext>
                  </a:extLst>
                </p14:cNvPr>
                <p14:cNvContentPartPr/>
                <p14:nvPr/>
              </p14:nvContentPartPr>
              <p14:xfrm>
                <a:off x="6925613" y="2430249"/>
                <a:ext cx="235080" cy="61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C9C6860-660A-499F-8E42-A9275BDDD82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907613" y="2412609"/>
                  <a:ext cx="2707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0464AD7-5DB2-4A0B-9098-AC7BA2F2AF22}"/>
                    </a:ext>
                  </a:extLst>
                </p14:cNvPr>
                <p14:cNvContentPartPr/>
                <p14:nvPr/>
              </p14:nvContentPartPr>
              <p14:xfrm>
                <a:off x="7321613" y="2358249"/>
                <a:ext cx="180720" cy="2599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0464AD7-5DB2-4A0B-9098-AC7BA2F2AF2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303613" y="2340249"/>
                  <a:ext cx="2163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B05D97FF-2BEC-4FD6-9B9E-AF8739B0C656}"/>
                    </a:ext>
                  </a:extLst>
                </p14:cNvPr>
                <p14:cNvContentPartPr/>
                <p14:nvPr/>
              </p14:nvContentPartPr>
              <p14:xfrm>
                <a:off x="7368413" y="2439249"/>
                <a:ext cx="195120" cy="597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B05D97FF-2BEC-4FD6-9B9E-AF8739B0C65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350413" y="2421249"/>
                  <a:ext cx="230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6501CDD-26B0-4986-85AA-DFADD099E700}"/>
                    </a:ext>
                  </a:extLst>
                </p14:cNvPr>
                <p14:cNvContentPartPr/>
                <p14:nvPr/>
              </p14:nvContentPartPr>
              <p14:xfrm>
                <a:off x="7585853" y="2338089"/>
                <a:ext cx="157320" cy="326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6501CDD-26B0-4986-85AA-DFADD099E70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567853" y="2320449"/>
                  <a:ext cx="19296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2AD5086-9D88-446F-AF1A-D7B302F58F4B}"/>
                    </a:ext>
                  </a:extLst>
                </p14:cNvPr>
                <p14:cNvContentPartPr/>
                <p14:nvPr/>
              </p14:nvContentPartPr>
              <p14:xfrm>
                <a:off x="7617893" y="2332329"/>
                <a:ext cx="737280" cy="3070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2AD5086-9D88-446F-AF1A-D7B302F58F4B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599893" y="2314329"/>
                  <a:ext cx="77292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260B30E-07D4-4A7E-B640-8AA44CB2F1D4}"/>
                    </a:ext>
                  </a:extLst>
                </p14:cNvPr>
                <p14:cNvContentPartPr/>
                <p14:nvPr/>
              </p14:nvContentPartPr>
              <p14:xfrm>
                <a:off x="8165453" y="2454729"/>
                <a:ext cx="252000" cy="30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60B30E-07D4-4A7E-B640-8AA44CB2F1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147813" y="2437089"/>
                  <a:ext cx="28764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CDCCF2AE-DB11-4210-A053-211FEC5F0B22}"/>
              </a:ext>
            </a:extLst>
          </p:cNvPr>
          <p:cNvGrpSpPr/>
          <p:nvPr/>
        </p:nvGrpSpPr>
        <p:grpSpPr>
          <a:xfrm>
            <a:off x="700493" y="3244209"/>
            <a:ext cx="287640" cy="212760"/>
            <a:chOff x="700493" y="3244209"/>
            <a:chExt cx="28764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DA6D954D-5FD0-409D-905B-972D3849A17F}"/>
                    </a:ext>
                  </a:extLst>
                </p14:cNvPr>
                <p14:cNvContentPartPr/>
                <p14:nvPr/>
              </p14:nvContentPartPr>
              <p14:xfrm>
                <a:off x="700493" y="3244209"/>
                <a:ext cx="140400" cy="2127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DA6D954D-5FD0-409D-905B-972D3849A17F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2493" y="3226569"/>
                  <a:ext cx="1760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B74ABFF0-67A2-49F8-B8FF-F56A31CE03A3}"/>
                    </a:ext>
                  </a:extLst>
                </p14:cNvPr>
                <p14:cNvContentPartPr/>
                <p14:nvPr/>
              </p14:nvContentPartPr>
              <p14:xfrm>
                <a:off x="969773" y="3402609"/>
                <a:ext cx="18360" cy="27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B74ABFF0-67A2-49F8-B8FF-F56A31CE03A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52133" y="3384969"/>
                  <a:ext cx="5400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30CDECAD-B16C-493A-9713-17FDCB6E6032}"/>
              </a:ext>
            </a:extLst>
          </p:cNvPr>
          <p:cNvGrpSpPr/>
          <p:nvPr/>
        </p:nvGrpSpPr>
        <p:grpSpPr>
          <a:xfrm>
            <a:off x="1442453" y="3138729"/>
            <a:ext cx="1235160" cy="351000"/>
            <a:chOff x="1442453" y="3138729"/>
            <a:chExt cx="1235160" cy="3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510B486-EE7C-4471-820C-28E48A627397}"/>
                    </a:ext>
                  </a:extLst>
                </p14:cNvPr>
                <p14:cNvContentPartPr/>
                <p14:nvPr/>
              </p14:nvContentPartPr>
              <p14:xfrm>
                <a:off x="1442453" y="3159969"/>
                <a:ext cx="177480" cy="297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510B486-EE7C-4471-820C-28E48A62739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24813" y="3141969"/>
                  <a:ext cx="21312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3AF36D9D-E8B9-404F-86C2-A37F2C38A56E}"/>
                    </a:ext>
                  </a:extLst>
                </p14:cNvPr>
                <p14:cNvContentPartPr/>
                <p14:nvPr/>
              </p14:nvContentPartPr>
              <p14:xfrm>
                <a:off x="1676093" y="3143409"/>
                <a:ext cx="215640" cy="263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3AF36D9D-E8B9-404F-86C2-A37F2C38A56E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658093" y="3125769"/>
                  <a:ext cx="2512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FCF1961-B5AB-4B7B-AF7F-5CAEDE6E2C7B}"/>
                    </a:ext>
                  </a:extLst>
                </p14:cNvPr>
                <p14:cNvContentPartPr/>
                <p14:nvPr/>
              </p14:nvContentPartPr>
              <p14:xfrm>
                <a:off x="2031413" y="3138729"/>
                <a:ext cx="23400" cy="2628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FCF1961-B5AB-4B7B-AF7F-5CAEDE6E2C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013773" y="3121089"/>
                  <a:ext cx="5904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40995BC-F00A-4212-962A-8E0C5590569B}"/>
                    </a:ext>
                  </a:extLst>
                </p14:cNvPr>
                <p14:cNvContentPartPr/>
                <p14:nvPr/>
              </p14:nvContentPartPr>
              <p14:xfrm>
                <a:off x="2080733" y="3163569"/>
                <a:ext cx="198000" cy="200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40995BC-F00A-4212-962A-8E0C5590569B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063093" y="3145929"/>
                  <a:ext cx="2336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677A7B8-C33F-4076-9C2F-C45AB8A2CDAB}"/>
                    </a:ext>
                  </a:extLst>
                </p14:cNvPr>
                <p14:cNvContentPartPr/>
                <p14:nvPr/>
              </p14:nvContentPartPr>
              <p14:xfrm>
                <a:off x="2386733" y="3177609"/>
                <a:ext cx="137160" cy="220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677A7B8-C33F-4076-9C2F-C45AB8A2CDA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369093" y="3159609"/>
                  <a:ext cx="1728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0F1E636-E54E-4C9A-A3AF-21C40546CE99}"/>
                    </a:ext>
                  </a:extLst>
                </p14:cNvPr>
                <p14:cNvContentPartPr/>
                <p14:nvPr/>
              </p14:nvContentPartPr>
              <p14:xfrm>
                <a:off x="2398253" y="3314769"/>
                <a:ext cx="185400" cy="28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0F1E636-E54E-4C9A-A3AF-21C40546CE99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380253" y="3296769"/>
                  <a:ext cx="2210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56D8175D-06B6-4E28-8CF5-0F68783BE7B1}"/>
                    </a:ext>
                  </a:extLst>
                </p14:cNvPr>
                <p14:cNvContentPartPr/>
                <p14:nvPr/>
              </p14:nvContentPartPr>
              <p14:xfrm>
                <a:off x="2671493" y="3400449"/>
                <a:ext cx="6120" cy="892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56D8175D-06B6-4E28-8CF5-0F68783BE7B1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653853" y="3382449"/>
                  <a:ext cx="417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17952CA6-06EC-4BB2-AAAC-C03B94324D34}"/>
                  </a:ext>
                </a:extLst>
              </p14:cNvPr>
              <p14:cNvContentPartPr/>
              <p14:nvPr/>
            </p14:nvContentPartPr>
            <p14:xfrm>
              <a:off x="2920973" y="3130089"/>
              <a:ext cx="42120" cy="3074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17952CA6-06EC-4BB2-AAAC-C03B94324D34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2903333" y="3112089"/>
                <a:ext cx="77760" cy="34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5A3F9B9F-8DE1-459D-9FC1-E4FCBD2C9AF4}"/>
              </a:ext>
            </a:extLst>
          </p:cNvPr>
          <p:cNvGrpSpPr/>
          <p:nvPr/>
        </p:nvGrpSpPr>
        <p:grpSpPr>
          <a:xfrm>
            <a:off x="3333893" y="3181209"/>
            <a:ext cx="635040" cy="265320"/>
            <a:chOff x="3333893" y="3181209"/>
            <a:chExt cx="63504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B824415-7346-41F1-AC17-99A28015FFEF}"/>
                    </a:ext>
                  </a:extLst>
                </p14:cNvPr>
                <p14:cNvContentPartPr/>
                <p14:nvPr/>
              </p14:nvContentPartPr>
              <p14:xfrm>
                <a:off x="3333893" y="3189489"/>
                <a:ext cx="77760" cy="246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B824415-7346-41F1-AC17-99A28015FFE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315893" y="3171489"/>
                  <a:ext cx="1134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FB596BC-B6F4-4BDB-ABD6-F9D28E2D296C}"/>
                    </a:ext>
                  </a:extLst>
                </p14:cNvPr>
                <p14:cNvContentPartPr/>
                <p14:nvPr/>
              </p14:nvContentPartPr>
              <p14:xfrm>
                <a:off x="3432173" y="3181209"/>
                <a:ext cx="127080" cy="1911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FB596BC-B6F4-4BDB-ABD6-F9D28E2D296C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414533" y="3163569"/>
                  <a:ext cx="162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833F1F-F568-4A1F-81D4-681E9D351169}"/>
                    </a:ext>
                  </a:extLst>
                </p14:cNvPr>
                <p14:cNvContentPartPr/>
                <p14:nvPr/>
              </p14:nvContentPartPr>
              <p14:xfrm>
                <a:off x="3336413" y="3316929"/>
                <a:ext cx="231840" cy="68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833F1F-F568-4A1F-81D4-681E9D35116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3318773" y="3298929"/>
                  <a:ext cx="267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E3864BD-7D2F-4C1F-949F-A7F041C41B86}"/>
                    </a:ext>
                  </a:extLst>
                </p14:cNvPr>
                <p14:cNvContentPartPr/>
                <p14:nvPr/>
              </p14:nvContentPartPr>
              <p14:xfrm>
                <a:off x="3670853" y="3205689"/>
                <a:ext cx="298080" cy="240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E3864BD-7D2F-4C1F-949F-A7F041C41B8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3652853" y="3188049"/>
                  <a:ext cx="33372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AEA12A17-766C-4605-8BDD-DD46ED61A452}"/>
              </a:ext>
            </a:extLst>
          </p:cNvPr>
          <p:cNvGrpSpPr/>
          <p:nvPr/>
        </p:nvGrpSpPr>
        <p:grpSpPr>
          <a:xfrm>
            <a:off x="4384373" y="3125769"/>
            <a:ext cx="1309680" cy="298080"/>
            <a:chOff x="4384373" y="3125769"/>
            <a:chExt cx="130968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70570AD-C5F5-4577-8DDD-AB6AA8B9B426}"/>
                    </a:ext>
                  </a:extLst>
                </p14:cNvPr>
                <p14:cNvContentPartPr/>
                <p14:nvPr/>
              </p14:nvContentPartPr>
              <p14:xfrm>
                <a:off x="4384373" y="3125769"/>
                <a:ext cx="173160" cy="174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70570AD-C5F5-4577-8DDD-AB6AA8B9B42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366373" y="3108129"/>
                  <a:ext cx="2088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35C85DD-1281-40C3-873C-5EC64CFEE7C8}"/>
                    </a:ext>
                  </a:extLst>
                </p14:cNvPr>
                <p14:cNvContentPartPr/>
                <p14:nvPr/>
              </p14:nvContentPartPr>
              <p14:xfrm>
                <a:off x="4506413" y="3297489"/>
                <a:ext cx="11880" cy="126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35C85DD-1281-40C3-873C-5EC64CFEE7C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488413" y="3279849"/>
                  <a:ext cx="4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D7C5CE71-2F3C-4378-97EF-32DB6B5F8E44}"/>
                    </a:ext>
                  </a:extLst>
                </p14:cNvPr>
                <p14:cNvContentPartPr/>
                <p14:nvPr/>
              </p14:nvContentPartPr>
              <p14:xfrm>
                <a:off x="4719533" y="3151329"/>
                <a:ext cx="182160" cy="240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D7C5CE71-2F3C-4378-97EF-32DB6B5F8E4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4701533" y="3133689"/>
                  <a:ext cx="2178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7CAF0AE-EE93-4299-96EF-E48173A38DB1}"/>
                    </a:ext>
                  </a:extLst>
                </p14:cNvPr>
                <p14:cNvContentPartPr/>
                <p14:nvPr/>
              </p14:nvContentPartPr>
              <p14:xfrm>
                <a:off x="5048573" y="3152409"/>
                <a:ext cx="229680" cy="2289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7CAF0AE-EE93-4299-96EF-E48173A38DB1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030933" y="3134769"/>
                  <a:ext cx="265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0E4A8509-9447-432F-B7F0-E3C25923DDC7}"/>
                    </a:ext>
                  </a:extLst>
                </p14:cNvPr>
                <p14:cNvContentPartPr/>
                <p14:nvPr/>
              </p14:nvContentPartPr>
              <p14:xfrm>
                <a:off x="5398493" y="3126129"/>
                <a:ext cx="295560" cy="2678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0E4A8509-9447-432F-B7F0-E3C25923DDC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380493" y="3108129"/>
                  <a:ext cx="3312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705B08B9-58FB-46AE-9483-105DE5064BA6}"/>
              </a:ext>
            </a:extLst>
          </p:cNvPr>
          <p:cNvGrpSpPr/>
          <p:nvPr/>
        </p:nvGrpSpPr>
        <p:grpSpPr>
          <a:xfrm>
            <a:off x="5967293" y="3118569"/>
            <a:ext cx="2011320" cy="337320"/>
            <a:chOff x="5967293" y="3118569"/>
            <a:chExt cx="2011320" cy="33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A07E4118-717E-4595-8FA5-EE02638DD627}"/>
                    </a:ext>
                  </a:extLst>
                </p14:cNvPr>
                <p14:cNvContentPartPr/>
                <p14:nvPr/>
              </p14:nvContentPartPr>
              <p14:xfrm>
                <a:off x="5967293" y="3118569"/>
                <a:ext cx="164520" cy="3373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A07E4118-717E-4595-8FA5-EE02638DD62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949653" y="3100929"/>
                  <a:ext cx="2001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A4B6FEF-EF6A-42F3-8F89-3093D5FA3B02}"/>
                    </a:ext>
                  </a:extLst>
                </p14:cNvPr>
                <p14:cNvContentPartPr/>
                <p14:nvPr/>
              </p14:nvContentPartPr>
              <p14:xfrm>
                <a:off x="5975933" y="3292809"/>
                <a:ext cx="133200" cy="4680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A4B6FEF-EF6A-42F3-8F89-3093D5FA3B0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57933" y="3274809"/>
                  <a:ext cx="1688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DE2698DF-C8CA-42E5-84B6-2509AE5746CC}"/>
                    </a:ext>
                  </a:extLst>
                </p14:cNvPr>
                <p14:cNvContentPartPr/>
                <p14:nvPr/>
              </p14:nvContentPartPr>
              <p14:xfrm>
                <a:off x="6201653" y="3165369"/>
                <a:ext cx="219960" cy="2664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DE2698DF-C8CA-42E5-84B6-2509AE5746C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184013" y="3147729"/>
                  <a:ext cx="2556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0438ACC-E9DB-457C-80BE-8D9EC29BA03F}"/>
                    </a:ext>
                  </a:extLst>
                </p14:cNvPr>
                <p14:cNvContentPartPr/>
                <p14:nvPr/>
              </p14:nvContentPartPr>
              <p14:xfrm>
                <a:off x="6242693" y="3187689"/>
                <a:ext cx="374040" cy="198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0438ACC-E9DB-457C-80BE-8D9EC29BA03F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225053" y="3170049"/>
                  <a:ext cx="4096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40381896-1DBB-4606-8DC9-DF2D73707BA4}"/>
                    </a:ext>
                  </a:extLst>
                </p14:cNvPr>
                <p14:cNvContentPartPr/>
                <p14:nvPr/>
              </p14:nvContentPartPr>
              <p14:xfrm>
                <a:off x="6488933" y="3167169"/>
                <a:ext cx="365400" cy="248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40381896-1DBB-4606-8DC9-DF2D73707BA4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470933" y="3149529"/>
                  <a:ext cx="4010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4DB62A4-4289-4585-B073-70B4B780EA60}"/>
                    </a:ext>
                  </a:extLst>
                </p14:cNvPr>
                <p14:cNvContentPartPr/>
                <p14:nvPr/>
              </p14:nvContentPartPr>
              <p14:xfrm>
                <a:off x="7050893" y="3121809"/>
                <a:ext cx="77400" cy="316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4DB62A4-4289-4585-B073-70B4B780EA6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033253" y="3104169"/>
                  <a:ext cx="113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FFFBFC57-21C0-4166-ADCF-09F09D267222}"/>
                    </a:ext>
                  </a:extLst>
                </p14:cNvPr>
                <p14:cNvContentPartPr/>
                <p14:nvPr/>
              </p14:nvContentPartPr>
              <p14:xfrm>
                <a:off x="6873053" y="3225489"/>
                <a:ext cx="292320" cy="860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FFFBFC57-21C0-4166-ADCF-09F09D267222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55413" y="3207489"/>
                  <a:ext cx="327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77D66D69-0B05-435C-AA4C-A02B0382B4FD}"/>
                    </a:ext>
                  </a:extLst>
                </p14:cNvPr>
                <p14:cNvContentPartPr/>
                <p14:nvPr/>
              </p14:nvContentPartPr>
              <p14:xfrm>
                <a:off x="7267253" y="3147729"/>
                <a:ext cx="215640" cy="282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77D66D69-0B05-435C-AA4C-A02B0382B4FD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249613" y="3129729"/>
                  <a:ext cx="251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59C3256-2375-4877-B67E-EEEDA49848FB}"/>
                    </a:ext>
                  </a:extLst>
                </p14:cNvPr>
                <p14:cNvContentPartPr/>
                <p14:nvPr/>
              </p14:nvContentPartPr>
              <p14:xfrm>
                <a:off x="7260773" y="3293529"/>
                <a:ext cx="214200" cy="388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59C3256-2375-4877-B67E-EEEDA49848F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243133" y="3275889"/>
                  <a:ext cx="2498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D0EE303-8F5A-47CC-8702-3310E286E34B}"/>
                    </a:ext>
                  </a:extLst>
                </p14:cNvPr>
                <p14:cNvContentPartPr/>
                <p14:nvPr/>
              </p14:nvContentPartPr>
              <p14:xfrm>
                <a:off x="7608173" y="3119649"/>
                <a:ext cx="370440" cy="28980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D0EE303-8F5A-47CC-8702-3310E286E34B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590533" y="3102009"/>
                  <a:ext cx="406080" cy="32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889CDE0-E28B-42F5-92D8-9E2D51FC6F8C}"/>
              </a:ext>
            </a:extLst>
          </p:cNvPr>
          <p:cNvGrpSpPr/>
          <p:nvPr/>
        </p:nvGrpSpPr>
        <p:grpSpPr>
          <a:xfrm>
            <a:off x="770693" y="3968169"/>
            <a:ext cx="252000" cy="283320"/>
            <a:chOff x="770693" y="3968169"/>
            <a:chExt cx="252000" cy="28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70BA01E-1BF8-4C05-B20B-D73FB2D8548C}"/>
                    </a:ext>
                  </a:extLst>
                </p14:cNvPr>
                <p14:cNvContentPartPr/>
                <p14:nvPr/>
              </p14:nvContentPartPr>
              <p14:xfrm>
                <a:off x="770693" y="3968169"/>
                <a:ext cx="121680" cy="2833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70BA01E-1BF8-4C05-B20B-D73FB2D8548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2693" y="3950529"/>
                  <a:ext cx="157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B0B75DD1-3D15-4409-8F8E-0DEDA9DD40E8}"/>
                    </a:ext>
                  </a:extLst>
                </p14:cNvPr>
                <p14:cNvContentPartPr/>
                <p14:nvPr/>
              </p14:nvContentPartPr>
              <p14:xfrm>
                <a:off x="1022333" y="4220169"/>
                <a:ext cx="360" cy="68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B0B75DD1-3D15-4409-8F8E-0DEDA9DD40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04333" y="4202529"/>
                  <a:ext cx="36000" cy="4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5E279D28-E901-4B37-8874-A67975779AA6}"/>
              </a:ext>
            </a:extLst>
          </p:cNvPr>
          <p:cNvGrpSpPr/>
          <p:nvPr/>
        </p:nvGrpSpPr>
        <p:grpSpPr>
          <a:xfrm>
            <a:off x="1475573" y="4000572"/>
            <a:ext cx="642960" cy="267480"/>
            <a:chOff x="1475573" y="4000572"/>
            <a:chExt cx="64296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CB8B443-40ED-48DF-9BDF-FA0A75076057}"/>
                    </a:ext>
                  </a:extLst>
                </p14:cNvPr>
                <p14:cNvContentPartPr/>
                <p14:nvPr/>
              </p14:nvContentPartPr>
              <p14:xfrm>
                <a:off x="1475573" y="4004172"/>
                <a:ext cx="166680" cy="2588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CB8B443-40ED-48DF-9BDF-FA0A7507605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457573" y="3986172"/>
                  <a:ext cx="202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91DE9199-BCF4-4BAF-8E7C-F490B1AD17F7}"/>
                    </a:ext>
                  </a:extLst>
                </p14:cNvPr>
                <p14:cNvContentPartPr/>
                <p14:nvPr/>
              </p14:nvContentPartPr>
              <p14:xfrm>
                <a:off x="1763573" y="4033332"/>
                <a:ext cx="7560" cy="2322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91DE9199-BCF4-4BAF-8E7C-F490B1AD17F7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745933" y="4015692"/>
                  <a:ext cx="432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2B8F61EB-D8CE-4B0A-9E0E-5B8F8940D8DA}"/>
                    </a:ext>
                  </a:extLst>
                </p14:cNvPr>
                <p14:cNvContentPartPr/>
                <p14:nvPr/>
              </p14:nvContentPartPr>
              <p14:xfrm>
                <a:off x="1944653" y="4000572"/>
                <a:ext cx="13320" cy="2674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2B8F61EB-D8CE-4B0A-9E0E-5B8F8940D8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926653" y="3982932"/>
                  <a:ext cx="4896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A7F6DD4-4BAF-4D94-964F-1E0F6A040F52}"/>
                    </a:ext>
                  </a:extLst>
                </p14:cNvPr>
                <p14:cNvContentPartPr/>
                <p14:nvPr/>
              </p14:nvContentPartPr>
              <p14:xfrm>
                <a:off x="1839893" y="4007052"/>
                <a:ext cx="278640" cy="270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A7F6DD4-4BAF-4D94-964F-1E0F6A040F52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822253" y="3989052"/>
                  <a:ext cx="31428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D9DD45C9-6F39-4346-80F8-B00A774006AF}"/>
              </a:ext>
            </a:extLst>
          </p:cNvPr>
          <p:cNvGrpSpPr/>
          <p:nvPr/>
        </p:nvGrpSpPr>
        <p:grpSpPr>
          <a:xfrm>
            <a:off x="2501213" y="3897252"/>
            <a:ext cx="1466280" cy="367920"/>
            <a:chOff x="2501213" y="3897252"/>
            <a:chExt cx="146628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49D9BBD-8D2B-49BA-AEF9-D5A5096FFC5D}"/>
                    </a:ext>
                  </a:extLst>
                </p14:cNvPr>
                <p14:cNvContentPartPr/>
                <p14:nvPr/>
              </p14:nvContentPartPr>
              <p14:xfrm>
                <a:off x="2505173" y="3975012"/>
                <a:ext cx="15120" cy="2901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49D9BBD-8D2B-49BA-AEF9-D5A5096FFC5D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487173" y="3957012"/>
                  <a:ext cx="5076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747DB3B-C382-4A31-9EAE-BB0CE3E5756A}"/>
                    </a:ext>
                  </a:extLst>
                </p14:cNvPr>
                <p14:cNvContentPartPr/>
                <p14:nvPr/>
              </p14:nvContentPartPr>
              <p14:xfrm>
                <a:off x="2501213" y="3946572"/>
                <a:ext cx="222120" cy="3038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747DB3B-C382-4A31-9EAE-BB0CE3E5756A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483573" y="3928932"/>
                  <a:ext cx="2577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F11F70E-2393-4246-A43F-F8CF2A6ABD79}"/>
                    </a:ext>
                  </a:extLst>
                </p14:cNvPr>
                <p14:cNvContentPartPr/>
                <p14:nvPr/>
              </p14:nvContentPartPr>
              <p14:xfrm>
                <a:off x="2830613" y="3989412"/>
                <a:ext cx="142560" cy="2700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F11F70E-2393-4246-A43F-F8CF2A6ABD7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812613" y="3971412"/>
                  <a:ext cx="178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627A2A1-D976-4DA9-991D-5869618F75CD}"/>
                    </a:ext>
                  </a:extLst>
                </p14:cNvPr>
                <p14:cNvContentPartPr/>
                <p14:nvPr/>
              </p14:nvContentPartPr>
              <p14:xfrm>
                <a:off x="3127253" y="3953412"/>
                <a:ext cx="317160" cy="282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627A2A1-D976-4DA9-991D-5869618F75CD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3109253" y="3935412"/>
                  <a:ext cx="3528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3C32091F-723A-4753-8237-C586D3F37E71}"/>
                    </a:ext>
                  </a:extLst>
                </p14:cNvPr>
                <p14:cNvContentPartPr/>
                <p14:nvPr/>
              </p14:nvContentPartPr>
              <p14:xfrm>
                <a:off x="3588053" y="3897252"/>
                <a:ext cx="379440" cy="2826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3C32091F-723A-4753-8237-C586D3F37E7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570053" y="3879252"/>
                  <a:ext cx="415080" cy="31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33F81BF4-EF71-4152-BD77-BD0F95D9944A}"/>
              </a:ext>
            </a:extLst>
          </p:cNvPr>
          <p:cNvGrpSpPr/>
          <p:nvPr/>
        </p:nvGrpSpPr>
        <p:grpSpPr>
          <a:xfrm>
            <a:off x="838373" y="4777812"/>
            <a:ext cx="326520" cy="265680"/>
            <a:chOff x="838373" y="4777812"/>
            <a:chExt cx="3265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282C8AE-7602-4DCE-BFEE-932A5F67C6B6}"/>
                    </a:ext>
                  </a:extLst>
                </p14:cNvPr>
                <p14:cNvContentPartPr/>
                <p14:nvPr/>
              </p14:nvContentPartPr>
              <p14:xfrm>
                <a:off x="838373" y="4777812"/>
                <a:ext cx="180360" cy="265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282C8AE-7602-4DCE-BFEE-932A5F67C6B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20373" y="4760172"/>
                  <a:ext cx="2160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DEE0756-AEB2-4BFE-B477-B05F0B1C61F2}"/>
                    </a:ext>
                  </a:extLst>
                </p14:cNvPr>
                <p14:cNvContentPartPr/>
                <p14:nvPr/>
              </p14:nvContentPartPr>
              <p14:xfrm>
                <a:off x="1158053" y="4980852"/>
                <a:ext cx="6840" cy="61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DEE0756-AEB2-4BFE-B477-B05F0B1C61F2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40413" y="4963212"/>
                  <a:ext cx="4248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A2312149-9B3C-46DA-B81F-C80547C110D8}"/>
              </a:ext>
            </a:extLst>
          </p:cNvPr>
          <p:cNvGrpSpPr/>
          <p:nvPr/>
        </p:nvGrpSpPr>
        <p:grpSpPr>
          <a:xfrm>
            <a:off x="1755653" y="4792572"/>
            <a:ext cx="559800" cy="295200"/>
            <a:chOff x="1755653" y="4792572"/>
            <a:chExt cx="5598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8CA04E5D-A0C7-4A44-9A27-F7BC6A565CF9}"/>
                    </a:ext>
                  </a:extLst>
                </p14:cNvPr>
                <p14:cNvContentPartPr/>
                <p14:nvPr/>
              </p14:nvContentPartPr>
              <p14:xfrm>
                <a:off x="1755653" y="4792572"/>
                <a:ext cx="237960" cy="24156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8CA04E5D-A0C7-4A44-9A27-F7BC6A565CF9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737653" y="4774932"/>
                  <a:ext cx="273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A59EEA2-C6CA-4A46-BDC4-B599F2075412}"/>
                    </a:ext>
                  </a:extLst>
                </p14:cNvPr>
                <p14:cNvContentPartPr/>
                <p14:nvPr/>
              </p14:nvContentPartPr>
              <p14:xfrm>
                <a:off x="1781573" y="4798692"/>
                <a:ext cx="160920" cy="289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A59EEA2-C6CA-4A46-BDC4-B599F207541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763933" y="4780692"/>
                  <a:ext cx="196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1E145DF-6BE1-42E3-879D-977C88C69984}"/>
                    </a:ext>
                  </a:extLst>
                </p14:cNvPr>
                <p14:cNvContentPartPr/>
                <p14:nvPr/>
              </p14:nvContentPartPr>
              <p14:xfrm>
                <a:off x="2118173" y="4911732"/>
                <a:ext cx="197280" cy="104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1E145DF-6BE1-42E3-879D-977C88C69984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100533" y="4894092"/>
                  <a:ext cx="2329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D59AD2B-6719-436C-8F48-ED1D231A7139}"/>
                    </a:ext>
                  </a:extLst>
                </p14:cNvPr>
                <p14:cNvContentPartPr/>
                <p14:nvPr/>
              </p14:nvContentPartPr>
              <p14:xfrm>
                <a:off x="2243813" y="4823532"/>
                <a:ext cx="30240" cy="1929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D59AD2B-6719-436C-8F48-ED1D231A713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2225813" y="4805532"/>
                  <a:ext cx="65880" cy="22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7D873659-866E-4363-BB93-38C08781FA41}"/>
                  </a:ext>
                </a:extLst>
              </p14:cNvPr>
              <p14:cNvContentPartPr/>
              <p14:nvPr/>
            </p14:nvContentPartPr>
            <p14:xfrm>
              <a:off x="2540813" y="4759092"/>
              <a:ext cx="31320" cy="3049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7D873659-866E-4363-BB93-38C08781FA41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2522813" y="4741452"/>
                <a:ext cx="6696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" name="Group 316">
            <a:extLst>
              <a:ext uri="{FF2B5EF4-FFF2-40B4-BE49-F238E27FC236}">
                <a16:creationId xmlns:a16="http://schemas.microsoft.com/office/drawing/2014/main" id="{93259A52-674C-4830-8581-75BCBC05070D}"/>
              </a:ext>
            </a:extLst>
          </p:cNvPr>
          <p:cNvGrpSpPr/>
          <p:nvPr/>
        </p:nvGrpSpPr>
        <p:grpSpPr>
          <a:xfrm>
            <a:off x="2944013" y="4757652"/>
            <a:ext cx="118800" cy="141840"/>
            <a:chOff x="2944013" y="4757652"/>
            <a:chExt cx="118800" cy="14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200ED16-2B05-4054-A672-20FAEB301F0B}"/>
                    </a:ext>
                  </a:extLst>
                </p14:cNvPr>
                <p14:cNvContentPartPr/>
                <p14:nvPr/>
              </p14:nvContentPartPr>
              <p14:xfrm>
                <a:off x="2944013" y="4757652"/>
                <a:ext cx="104760" cy="15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200ED16-2B05-4054-A672-20FAEB301F0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26373" y="4739652"/>
                  <a:ext cx="1404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608D638-AC62-488A-9FF4-47B15A2441BE}"/>
                    </a:ext>
                  </a:extLst>
                </p14:cNvPr>
                <p14:cNvContentPartPr/>
                <p14:nvPr/>
              </p14:nvContentPartPr>
              <p14:xfrm>
                <a:off x="2944013" y="4859892"/>
                <a:ext cx="118800" cy="396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608D638-AC62-488A-9FF4-47B15A2441B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26373" y="4841892"/>
                  <a:ext cx="15444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8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34B5652F-DDB1-40E3-A1BD-0184E3EE816F}"/>
                  </a:ext>
                </a:extLst>
              </p14:cNvPr>
              <p14:cNvContentPartPr/>
              <p14:nvPr/>
            </p14:nvContentPartPr>
            <p14:xfrm>
              <a:off x="3279533" y="4720212"/>
              <a:ext cx="270720" cy="35136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34B5652F-DDB1-40E3-A1BD-0184E3EE816F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3261533" y="4702212"/>
                <a:ext cx="306360" cy="3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530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424EBF3-CE6C-4E09-8D8E-ADB007237F91}"/>
              </a:ext>
            </a:extLst>
          </p:cNvPr>
          <p:cNvGrpSpPr/>
          <p:nvPr/>
        </p:nvGrpSpPr>
        <p:grpSpPr>
          <a:xfrm>
            <a:off x="444533" y="212289"/>
            <a:ext cx="2971080" cy="379800"/>
            <a:chOff x="444533" y="212289"/>
            <a:chExt cx="29710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9B1386-FBCB-452E-BED7-76EAF58CC3C9}"/>
                    </a:ext>
                  </a:extLst>
                </p14:cNvPr>
                <p14:cNvContentPartPr/>
                <p14:nvPr/>
              </p14:nvContentPartPr>
              <p14:xfrm>
                <a:off x="444533" y="246489"/>
                <a:ext cx="18900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9B1386-FBCB-452E-BED7-76EAF58CC3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93" y="228489"/>
                  <a:ext cx="224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A9DB4A-EBA6-4ADE-9FC4-4BAF5673569F}"/>
                    </a:ext>
                  </a:extLst>
                </p14:cNvPr>
                <p14:cNvContentPartPr/>
                <p14:nvPr/>
              </p14:nvContentPartPr>
              <p14:xfrm>
                <a:off x="669533" y="321009"/>
                <a:ext cx="116640" cy="25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A9DB4A-EBA6-4ADE-9FC4-4BAF567356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893" y="303009"/>
                  <a:ext cx="15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4DDE38-802A-4D87-9BCF-B6AA9F8259BE}"/>
                    </a:ext>
                  </a:extLst>
                </p14:cNvPr>
                <p14:cNvContentPartPr/>
                <p14:nvPr/>
              </p14:nvContentPartPr>
              <p14:xfrm>
                <a:off x="880493" y="265209"/>
                <a:ext cx="20160" cy="26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4DDE38-802A-4D87-9BCF-B6AA9F8259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2493" y="247209"/>
                  <a:ext cx="55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672D17-341D-44F4-9069-73217B364798}"/>
                    </a:ext>
                  </a:extLst>
                </p14:cNvPr>
                <p14:cNvContentPartPr/>
                <p14:nvPr/>
              </p14:nvContentPartPr>
              <p14:xfrm>
                <a:off x="880853" y="286809"/>
                <a:ext cx="145800" cy="23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672D17-341D-44F4-9069-73217B3647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853" y="269169"/>
                  <a:ext cx="181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DC4662-82D5-4ACF-B345-A282FEEAE2A9}"/>
                    </a:ext>
                  </a:extLst>
                </p14:cNvPr>
                <p14:cNvContentPartPr/>
                <p14:nvPr/>
              </p14:nvContentPartPr>
              <p14:xfrm>
                <a:off x="1027733" y="284289"/>
                <a:ext cx="13320" cy="27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DC4662-82D5-4ACF-B345-A282FEEAE2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0093" y="266649"/>
                  <a:ext cx="48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C0976B-751D-4FC1-B137-423D2E259067}"/>
                    </a:ext>
                  </a:extLst>
                </p14:cNvPr>
                <p14:cNvContentPartPr/>
                <p14:nvPr/>
              </p14:nvContentPartPr>
              <p14:xfrm>
                <a:off x="1214933" y="276369"/>
                <a:ext cx="147960" cy="27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C0976B-751D-4FC1-B137-423D2E2590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7293" y="258369"/>
                  <a:ext cx="183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31A595-7F0E-45B1-8BF6-7900462666D9}"/>
                    </a:ext>
                  </a:extLst>
                </p14:cNvPr>
                <p14:cNvContentPartPr/>
                <p14:nvPr/>
              </p14:nvContentPartPr>
              <p14:xfrm>
                <a:off x="1484573" y="293289"/>
                <a:ext cx="13320" cy="25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31A595-7F0E-45B1-8BF6-7900462666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6573" y="275289"/>
                  <a:ext cx="48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C84936-D4FB-405A-8856-779A9420D83F}"/>
                    </a:ext>
                  </a:extLst>
                </p14:cNvPr>
                <p14:cNvContentPartPr/>
                <p14:nvPr/>
              </p14:nvContentPartPr>
              <p14:xfrm>
                <a:off x="1424453" y="290769"/>
                <a:ext cx="18144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C84936-D4FB-405A-8856-779A9420D8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6453" y="273129"/>
                  <a:ext cx="217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BED1F8-37DA-4135-93C5-3B80CE3266D9}"/>
                    </a:ext>
                  </a:extLst>
                </p14:cNvPr>
                <p14:cNvContentPartPr/>
                <p14:nvPr/>
              </p14:nvContentPartPr>
              <p14:xfrm>
                <a:off x="1678253" y="300489"/>
                <a:ext cx="14400" cy="241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BED1F8-37DA-4135-93C5-3B80CE3266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0613" y="282849"/>
                  <a:ext cx="50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DD7BD3-AC94-4CAD-8338-1E4709ED7EA5}"/>
                    </a:ext>
                  </a:extLst>
                </p14:cNvPr>
                <p14:cNvContentPartPr/>
                <p14:nvPr/>
              </p14:nvContentPartPr>
              <p14:xfrm>
                <a:off x="1721813" y="273849"/>
                <a:ext cx="162000" cy="255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DD7BD3-AC94-4CAD-8338-1E4709ED7E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3813" y="256209"/>
                  <a:ext cx="197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3B4243-4C1D-4684-8158-E8D26BFE96BD}"/>
                    </a:ext>
                  </a:extLst>
                </p14:cNvPr>
                <p14:cNvContentPartPr/>
                <p14:nvPr/>
              </p14:nvContentPartPr>
              <p14:xfrm>
                <a:off x="1968773" y="264489"/>
                <a:ext cx="158040" cy="26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3B4243-4C1D-4684-8158-E8D26BFE96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0773" y="246489"/>
                  <a:ext cx="193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4C68DA-3C44-4BB5-B796-87EAFEF3C66F}"/>
                    </a:ext>
                  </a:extLst>
                </p14:cNvPr>
                <p14:cNvContentPartPr/>
                <p14:nvPr/>
              </p14:nvContentPartPr>
              <p14:xfrm>
                <a:off x="2256413" y="212289"/>
                <a:ext cx="163800" cy="33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4C68DA-3C44-4BB5-B796-87EAFEF3C6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8413" y="194289"/>
                  <a:ext cx="199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7696AC-9F5B-4BDB-AE61-D61671D151D1}"/>
                    </a:ext>
                  </a:extLst>
                </p14:cNvPr>
                <p14:cNvContentPartPr/>
                <p14:nvPr/>
              </p14:nvContentPartPr>
              <p14:xfrm>
                <a:off x="2508413" y="312729"/>
                <a:ext cx="51120" cy="21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7696AC-9F5B-4BDB-AE61-D61671D15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0413" y="294729"/>
                  <a:ext cx="86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2FEED1-4004-40E5-8A52-7D5D57CEA8C4}"/>
                    </a:ext>
                  </a:extLst>
                </p14:cNvPr>
                <p14:cNvContentPartPr/>
                <p14:nvPr/>
              </p14:nvContentPartPr>
              <p14:xfrm>
                <a:off x="2445413" y="267369"/>
                <a:ext cx="20556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2FEED1-4004-40E5-8A52-7D5D57CEA8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7773" y="249729"/>
                  <a:ext cx="241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A4DC8-3FE5-41BA-ACC2-0127D15AFA8A}"/>
                    </a:ext>
                  </a:extLst>
                </p14:cNvPr>
                <p14:cNvContentPartPr/>
                <p14:nvPr/>
              </p14:nvContentPartPr>
              <p14:xfrm>
                <a:off x="2715773" y="306249"/>
                <a:ext cx="42480" cy="24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A4DC8-3FE5-41BA-ACC2-0127D15AFA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8133" y="288249"/>
                  <a:ext cx="78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9E07A3-C05A-44FD-9ABE-B162C06BA674}"/>
                    </a:ext>
                  </a:extLst>
                </p14:cNvPr>
                <p14:cNvContentPartPr/>
                <p14:nvPr/>
              </p14:nvContentPartPr>
              <p14:xfrm>
                <a:off x="2891813" y="280329"/>
                <a:ext cx="199080" cy="23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9E07A3-C05A-44FD-9ABE-B162C06BA6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4173" y="262689"/>
                  <a:ext cx="234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4DDE2-380B-48A5-80A3-7EA1C4C00161}"/>
                    </a:ext>
                  </a:extLst>
                </p14:cNvPr>
                <p14:cNvContentPartPr/>
                <p14:nvPr/>
              </p14:nvContentPartPr>
              <p14:xfrm>
                <a:off x="3223013" y="241089"/>
                <a:ext cx="136440" cy="30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4DDE2-380B-48A5-80A3-7EA1C4C001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05373" y="223449"/>
                  <a:ext cx="17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851270-F14D-4864-B2B1-92862B055638}"/>
                    </a:ext>
                  </a:extLst>
                </p14:cNvPr>
                <p14:cNvContentPartPr/>
                <p14:nvPr/>
              </p14:nvContentPartPr>
              <p14:xfrm>
                <a:off x="3288173" y="373929"/>
                <a:ext cx="1274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851270-F14D-4864-B2B1-92862B055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0533" y="356289"/>
                  <a:ext cx="1630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A0D5C2-7B1F-45EB-9499-3B24BE1BB73B}"/>
              </a:ext>
            </a:extLst>
          </p:cNvPr>
          <p:cNvGrpSpPr/>
          <p:nvPr/>
        </p:nvGrpSpPr>
        <p:grpSpPr>
          <a:xfrm>
            <a:off x="3806933" y="218769"/>
            <a:ext cx="2216520" cy="343800"/>
            <a:chOff x="3806933" y="218769"/>
            <a:chExt cx="22165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E69038-8326-48E8-8A4A-DBD163F36AF5}"/>
                    </a:ext>
                  </a:extLst>
                </p14:cNvPr>
                <p14:cNvContentPartPr/>
                <p14:nvPr/>
              </p14:nvContentPartPr>
              <p14:xfrm>
                <a:off x="3806933" y="252609"/>
                <a:ext cx="181080" cy="30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E69038-8326-48E8-8A4A-DBD163F36A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9293" y="234969"/>
                  <a:ext cx="216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C7F4D0-2F53-4D0E-A1DB-5729E44F31E2}"/>
                    </a:ext>
                  </a:extLst>
                </p14:cNvPr>
                <p14:cNvContentPartPr/>
                <p14:nvPr/>
              </p14:nvContentPartPr>
              <p14:xfrm>
                <a:off x="3989093" y="244689"/>
                <a:ext cx="178920" cy="31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C7F4D0-2F53-4D0E-A1DB-5729E44F31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1453" y="227049"/>
                  <a:ext cx="214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BB366B-00C7-4991-8D2B-688D6DEBBC35}"/>
                    </a:ext>
                  </a:extLst>
                </p14:cNvPr>
                <p14:cNvContentPartPr/>
                <p14:nvPr/>
              </p14:nvContentPartPr>
              <p14:xfrm>
                <a:off x="4301573" y="244689"/>
                <a:ext cx="292320" cy="27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BB366B-00C7-4991-8D2B-688D6DEBBC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3573" y="226689"/>
                  <a:ext cx="327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09E880-7C18-4EE2-9FC9-CA48E7B5FEE3}"/>
                    </a:ext>
                  </a:extLst>
                </p14:cNvPr>
                <p14:cNvContentPartPr/>
                <p14:nvPr/>
              </p14:nvContentPartPr>
              <p14:xfrm>
                <a:off x="4643213" y="229209"/>
                <a:ext cx="194400" cy="30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09E880-7C18-4EE2-9FC9-CA48E7B5FE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25573" y="211209"/>
                  <a:ext cx="230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90ADE-104A-45E6-A473-0AF8FC7DED1C}"/>
                    </a:ext>
                  </a:extLst>
                </p14:cNvPr>
                <p14:cNvContentPartPr/>
                <p14:nvPr/>
              </p14:nvContentPartPr>
              <p14:xfrm>
                <a:off x="4897373" y="218769"/>
                <a:ext cx="154080" cy="30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90ADE-104A-45E6-A473-0AF8FC7DED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9373" y="200769"/>
                  <a:ext cx="1897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1D7B9D-AFA6-4606-B955-8059EA9AC5E4}"/>
                    </a:ext>
                  </a:extLst>
                </p14:cNvPr>
                <p14:cNvContentPartPr/>
                <p14:nvPr/>
              </p14:nvContentPartPr>
              <p14:xfrm>
                <a:off x="5156213" y="223449"/>
                <a:ext cx="154800" cy="26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1D7B9D-AFA6-4606-B955-8059EA9AC5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8573" y="205809"/>
                  <a:ext cx="190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19011A-6BCD-417B-BD26-EA67A0957F1A}"/>
                    </a:ext>
                  </a:extLst>
                </p14:cNvPr>
                <p14:cNvContentPartPr/>
                <p14:nvPr/>
              </p14:nvContentPartPr>
              <p14:xfrm>
                <a:off x="5432333" y="250089"/>
                <a:ext cx="215280" cy="22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19011A-6BCD-417B-BD26-EA67A0957F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4333" y="232089"/>
                  <a:ext cx="250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E06594-6C50-46C7-9746-4297FF020302}"/>
                    </a:ext>
                  </a:extLst>
                </p14:cNvPr>
                <p14:cNvContentPartPr/>
                <p14:nvPr/>
              </p14:nvContentPartPr>
              <p14:xfrm>
                <a:off x="5766053" y="220569"/>
                <a:ext cx="257400" cy="338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E06594-6C50-46C7-9746-4297FF020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8053" y="202569"/>
                  <a:ext cx="29304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B03019-FAB7-4673-BA0A-425F2B710453}"/>
              </a:ext>
            </a:extLst>
          </p:cNvPr>
          <p:cNvGrpSpPr/>
          <p:nvPr/>
        </p:nvGrpSpPr>
        <p:grpSpPr>
          <a:xfrm>
            <a:off x="6383453" y="171969"/>
            <a:ext cx="3278160" cy="342360"/>
            <a:chOff x="6383453" y="171969"/>
            <a:chExt cx="32781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D9E08C-50B2-4481-AF8D-7CF55507EC65}"/>
                    </a:ext>
                  </a:extLst>
                </p14:cNvPr>
                <p14:cNvContentPartPr/>
                <p14:nvPr/>
              </p14:nvContentPartPr>
              <p14:xfrm>
                <a:off x="6383453" y="171969"/>
                <a:ext cx="177480" cy="32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D9E08C-50B2-4481-AF8D-7CF55507EC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65813" y="154329"/>
                  <a:ext cx="213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477FD6-269F-47AA-BD86-2387977E7C3A}"/>
                    </a:ext>
                  </a:extLst>
                </p14:cNvPr>
                <p14:cNvContentPartPr/>
                <p14:nvPr/>
              </p14:nvContentPartPr>
              <p14:xfrm>
                <a:off x="6614213" y="294009"/>
                <a:ext cx="43920" cy="19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477FD6-269F-47AA-BD86-2387977E7C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6573" y="276369"/>
                  <a:ext cx="79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7175A8-58A4-44ED-8168-EFFB88D78C76}"/>
                    </a:ext>
                  </a:extLst>
                </p14:cNvPr>
                <p14:cNvContentPartPr/>
                <p14:nvPr/>
              </p14:nvContentPartPr>
              <p14:xfrm>
                <a:off x="6706733" y="178089"/>
                <a:ext cx="177120" cy="25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7175A8-58A4-44ED-8168-EFFB88D78C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89093" y="160449"/>
                  <a:ext cx="212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C0613F-AD52-45B1-B1BA-20A839BBFA45}"/>
                    </a:ext>
                  </a:extLst>
                </p14:cNvPr>
                <p14:cNvContentPartPr/>
                <p14:nvPr/>
              </p14:nvContentPartPr>
              <p14:xfrm>
                <a:off x="6941453" y="197889"/>
                <a:ext cx="213840" cy="30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C0613F-AD52-45B1-B1BA-20A839BBFA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23813" y="179889"/>
                  <a:ext cx="249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401DBE-8F46-4ADF-9EDA-E7F88F454785}"/>
                    </a:ext>
                  </a:extLst>
                </p14:cNvPr>
                <p14:cNvContentPartPr/>
                <p14:nvPr/>
              </p14:nvContentPartPr>
              <p14:xfrm>
                <a:off x="7231973" y="180609"/>
                <a:ext cx="188280" cy="28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401DBE-8F46-4ADF-9EDA-E7F88F454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3973" y="162969"/>
                  <a:ext cx="223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61052F-BA7A-4C3A-B7D6-0E0FDDF4549E}"/>
                    </a:ext>
                  </a:extLst>
                </p14:cNvPr>
                <p14:cNvContentPartPr/>
                <p14:nvPr/>
              </p14:nvContentPartPr>
              <p14:xfrm>
                <a:off x="7498373" y="213729"/>
                <a:ext cx="167400" cy="28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61052F-BA7A-4C3A-B7D6-0E0FDDF454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80733" y="196089"/>
                  <a:ext cx="20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FA2CE2-6839-4FBA-8164-1546ECA40AEF}"/>
                    </a:ext>
                  </a:extLst>
                </p14:cNvPr>
                <p14:cNvContentPartPr/>
                <p14:nvPr/>
              </p14:nvContentPartPr>
              <p14:xfrm>
                <a:off x="7738493" y="247209"/>
                <a:ext cx="165240" cy="21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FA2CE2-6839-4FBA-8164-1546ECA40A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20853" y="229209"/>
                  <a:ext cx="20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C32A94-8920-4AB1-B418-99DF943E5A45}"/>
                    </a:ext>
                  </a:extLst>
                </p14:cNvPr>
                <p14:cNvContentPartPr/>
                <p14:nvPr/>
              </p14:nvContentPartPr>
              <p14:xfrm>
                <a:off x="8030453" y="236409"/>
                <a:ext cx="46080" cy="16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C32A94-8920-4AB1-B418-99DF943E5A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12453" y="218409"/>
                  <a:ext cx="81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01A92A-14D4-4AA2-A388-291EA705B202}"/>
                    </a:ext>
                  </a:extLst>
                </p14:cNvPr>
                <p14:cNvContentPartPr/>
                <p14:nvPr/>
              </p14:nvContentPartPr>
              <p14:xfrm>
                <a:off x="8317373" y="233889"/>
                <a:ext cx="19080" cy="20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01A92A-14D4-4AA2-A388-291EA705B2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9373" y="216249"/>
                  <a:ext cx="54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947145-1FF8-49F8-A988-BAAE8EA6951B}"/>
                    </a:ext>
                  </a:extLst>
                </p14:cNvPr>
                <p14:cNvContentPartPr/>
                <p14:nvPr/>
              </p14:nvContentPartPr>
              <p14:xfrm>
                <a:off x="8207933" y="215529"/>
                <a:ext cx="397440" cy="286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947145-1FF8-49F8-A988-BAAE8EA695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90293" y="197529"/>
                  <a:ext cx="433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0B66F9-5EEB-4B46-A2BD-8018D6F51CA4}"/>
                    </a:ext>
                  </a:extLst>
                </p14:cNvPr>
                <p14:cNvContentPartPr/>
                <p14:nvPr/>
              </p14:nvContentPartPr>
              <p14:xfrm>
                <a:off x="8733533" y="279609"/>
                <a:ext cx="175320" cy="234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0B66F9-5EEB-4B46-A2BD-8018D6F51C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5893" y="261969"/>
                  <a:ext cx="210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E173A-079E-4387-9E12-CA42036F261F}"/>
                    </a:ext>
                  </a:extLst>
                </p14:cNvPr>
                <p14:cNvContentPartPr/>
                <p14:nvPr/>
              </p14:nvContentPartPr>
              <p14:xfrm>
                <a:off x="9079493" y="269169"/>
                <a:ext cx="288360" cy="211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E173A-079E-4387-9E12-CA42036F26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493" y="251529"/>
                  <a:ext cx="324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5D75DD-F79A-457C-816A-7BC34C5251D8}"/>
                    </a:ext>
                  </a:extLst>
                </p14:cNvPr>
                <p14:cNvContentPartPr/>
                <p14:nvPr/>
              </p14:nvContentPartPr>
              <p14:xfrm>
                <a:off x="9520493" y="184209"/>
                <a:ext cx="141120" cy="29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5D75DD-F79A-457C-816A-7BC34C5251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493" y="166569"/>
                  <a:ext cx="1767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12876A-E8A1-43F2-8617-048CE41094DA}"/>
              </a:ext>
            </a:extLst>
          </p:cNvPr>
          <p:cNvGrpSpPr/>
          <p:nvPr/>
        </p:nvGrpSpPr>
        <p:grpSpPr>
          <a:xfrm>
            <a:off x="442733" y="908916"/>
            <a:ext cx="167040" cy="225720"/>
            <a:chOff x="442733" y="908916"/>
            <a:chExt cx="16704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035D6C-9C3A-44BD-AB46-4CB7ECCCD135}"/>
                    </a:ext>
                  </a:extLst>
                </p14:cNvPr>
                <p14:cNvContentPartPr/>
                <p14:nvPr/>
              </p14:nvContentPartPr>
              <p14:xfrm>
                <a:off x="442733" y="908916"/>
                <a:ext cx="153000" cy="225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035D6C-9C3A-44BD-AB46-4CB7ECCCD1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5093" y="891276"/>
                  <a:ext cx="188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E5A670-DCE9-4C95-B968-3BD96182BECB}"/>
                    </a:ext>
                  </a:extLst>
                </p14:cNvPr>
                <p14:cNvContentPartPr/>
                <p14:nvPr/>
              </p14:nvContentPartPr>
              <p14:xfrm>
                <a:off x="476933" y="1022316"/>
                <a:ext cx="132840" cy="4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E5A670-DCE9-4C95-B968-3BD96182BE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293" y="1004316"/>
                  <a:ext cx="1684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5379082-7260-4CFE-A480-4FCF721BA35B}"/>
              </a:ext>
            </a:extLst>
          </p:cNvPr>
          <p:cNvGrpSpPr/>
          <p:nvPr/>
        </p:nvGrpSpPr>
        <p:grpSpPr>
          <a:xfrm>
            <a:off x="854933" y="897756"/>
            <a:ext cx="1595160" cy="215280"/>
            <a:chOff x="854933" y="897756"/>
            <a:chExt cx="15951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C52140-4818-4130-AFA7-58ECABCAA6B1}"/>
                    </a:ext>
                  </a:extLst>
                </p14:cNvPr>
                <p14:cNvContentPartPr/>
                <p14:nvPr/>
              </p14:nvContentPartPr>
              <p14:xfrm>
                <a:off x="854933" y="908916"/>
                <a:ext cx="108000" cy="200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C52140-4818-4130-AFA7-58ECABCAA6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7293" y="890916"/>
                  <a:ext cx="143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4A38697-0DAA-4970-BF2F-90BFFB8B926A}"/>
                    </a:ext>
                  </a:extLst>
                </p14:cNvPr>
                <p14:cNvContentPartPr/>
                <p14:nvPr/>
              </p14:nvContentPartPr>
              <p14:xfrm>
                <a:off x="993173" y="926916"/>
                <a:ext cx="91080" cy="181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4A38697-0DAA-4970-BF2F-90BFFB8B92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173" y="908916"/>
                  <a:ext cx="126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6C8495-BCE8-4879-BDEE-A48BDB601FCD}"/>
                    </a:ext>
                  </a:extLst>
                </p14:cNvPr>
                <p14:cNvContentPartPr/>
                <p14:nvPr/>
              </p14:nvContentPartPr>
              <p14:xfrm>
                <a:off x="1185773" y="936996"/>
                <a:ext cx="190800" cy="17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6C8495-BCE8-4879-BDEE-A48BDB601F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8133" y="919356"/>
                  <a:ext cx="226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F35DA0-E572-4285-8B9C-EE55B57ED0C0}"/>
                    </a:ext>
                  </a:extLst>
                </p14:cNvPr>
                <p14:cNvContentPartPr/>
                <p14:nvPr/>
              </p14:nvContentPartPr>
              <p14:xfrm>
                <a:off x="1438853" y="909276"/>
                <a:ext cx="88560" cy="19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F35DA0-E572-4285-8B9C-EE55B57ED0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21213" y="891276"/>
                  <a:ext cx="124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E99E7EE-63E8-4EDE-8A8E-ECA13BFAC93B}"/>
                    </a:ext>
                  </a:extLst>
                </p14:cNvPr>
                <p14:cNvContentPartPr/>
                <p14:nvPr/>
              </p14:nvContentPartPr>
              <p14:xfrm>
                <a:off x="1612373" y="929076"/>
                <a:ext cx="102960" cy="173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E99E7EE-63E8-4EDE-8A8E-ECA13BFAC9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94733" y="911076"/>
                  <a:ext cx="138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CE37BE-E6B7-4D35-9D60-4A2FD4E14DB4}"/>
                    </a:ext>
                  </a:extLst>
                </p14:cNvPr>
                <p14:cNvContentPartPr/>
                <p14:nvPr/>
              </p14:nvContentPartPr>
              <p14:xfrm>
                <a:off x="1789853" y="912516"/>
                <a:ext cx="105480" cy="18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CE37BE-E6B7-4D35-9D60-4A2FD4E14D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72213" y="894876"/>
                  <a:ext cx="141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415BC68-ED5E-4336-AF84-9B6457C6B7EB}"/>
                    </a:ext>
                  </a:extLst>
                </p14:cNvPr>
                <p14:cNvContentPartPr/>
                <p14:nvPr/>
              </p14:nvContentPartPr>
              <p14:xfrm>
                <a:off x="2017373" y="934116"/>
                <a:ext cx="154800" cy="145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415BC68-ED5E-4336-AF84-9B6457C6B7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9733" y="916116"/>
                  <a:ext cx="190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518073-54FF-475B-8A5C-1FA498DBE979}"/>
                    </a:ext>
                  </a:extLst>
                </p14:cNvPr>
                <p14:cNvContentPartPr/>
                <p14:nvPr/>
              </p14:nvContentPartPr>
              <p14:xfrm>
                <a:off x="2261093" y="897756"/>
                <a:ext cx="189000" cy="195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518073-54FF-475B-8A5C-1FA498DBE9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3453" y="880116"/>
                  <a:ext cx="2246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C4C55DB-5F00-43D3-87A0-C5E058571E25}"/>
              </a:ext>
            </a:extLst>
          </p:cNvPr>
          <p:cNvGrpSpPr/>
          <p:nvPr/>
        </p:nvGrpSpPr>
        <p:grpSpPr>
          <a:xfrm>
            <a:off x="2641973" y="821076"/>
            <a:ext cx="1917360" cy="261360"/>
            <a:chOff x="2641973" y="821076"/>
            <a:chExt cx="19173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9B272E-AFF9-48B8-9500-2BD4B49F96A0}"/>
                    </a:ext>
                  </a:extLst>
                </p14:cNvPr>
                <p14:cNvContentPartPr/>
                <p14:nvPr/>
              </p14:nvContentPartPr>
              <p14:xfrm>
                <a:off x="2641973" y="861756"/>
                <a:ext cx="119520" cy="214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9B272E-AFF9-48B8-9500-2BD4B49F96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24333" y="844116"/>
                  <a:ext cx="15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D8CE09-A4B1-4792-AE33-C00CFC25F3DB}"/>
                    </a:ext>
                  </a:extLst>
                </p14:cNvPr>
                <p14:cNvContentPartPr/>
                <p14:nvPr/>
              </p14:nvContentPartPr>
              <p14:xfrm>
                <a:off x="2812613" y="868956"/>
                <a:ext cx="185400" cy="213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D8CE09-A4B1-4792-AE33-C00CFC25F3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94613" y="850956"/>
                  <a:ext cx="221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433C90-E743-4E55-BF22-FAEBF955949D}"/>
                    </a:ext>
                  </a:extLst>
                </p14:cNvPr>
                <p14:cNvContentPartPr/>
                <p14:nvPr/>
              </p14:nvContentPartPr>
              <p14:xfrm>
                <a:off x="3045173" y="880116"/>
                <a:ext cx="111960" cy="148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433C90-E743-4E55-BF22-FAEBF95594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7533" y="862476"/>
                  <a:ext cx="147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660C80-CFCA-4875-89ED-C829E1F8CD84}"/>
                    </a:ext>
                  </a:extLst>
                </p14:cNvPr>
                <p14:cNvContentPartPr/>
                <p14:nvPr/>
              </p14:nvContentPartPr>
              <p14:xfrm>
                <a:off x="3237773" y="832236"/>
                <a:ext cx="121680" cy="204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660C80-CFCA-4875-89ED-C829E1F8CD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0133" y="814236"/>
                  <a:ext cx="157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FF58F3-533F-49FC-BE04-33E39A58529B}"/>
                    </a:ext>
                  </a:extLst>
                </p14:cNvPr>
                <p14:cNvContentPartPr/>
                <p14:nvPr/>
              </p14:nvContentPartPr>
              <p14:xfrm>
                <a:off x="3413813" y="821076"/>
                <a:ext cx="146160" cy="222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FF58F3-533F-49FC-BE04-33E39A5852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5813" y="803076"/>
                  <a:ext cx="181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17CFB7-CB20-4F4A-AB04-6A82F3E30C93}"/>
                    </a:ext>
                  </a:extLst>
                </p14:cNvPr>
                <p14:cNvContentPartPr/>
                <p14:nvPr/>
              </p14:nvContentPartPr>
              <p14:xfrm>
                <a:off x="3610733" y="872196"/>
                <a:ext cx="98280" cy="174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17CFB7-CB20-4F4A-AB04-6A82F3E30C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2733" y="854196"/>
                  <a:ext cx="133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DDB843-08A9-449B-97B2-6115E3CE033A}"/>
                    </a:ext>
                  </a:extLst>
                </p14:cNvPr>
                <p14:cNvContentPartPr/>
                <p14:nvPr/>
              </p14:nvContentPartPr>
              <p14:xfrm>
                <a:off x="3790733" y="889116"/>
                <a:ext cx="3960" cy="129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DDB843-08A9-449B-97B2-6115E3CE03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73093" y="871476"/>
                  <a:ext cx="39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BE362A4-12F5-4AC3-8AD6-61A967C7FF84}"/>
                    </a:ext>
                  </a:extLst>
                </p14:cNvPr>
                <p14:cNvContentPartPr/>
                <p14:nvPr/>
              </p14:nvContentPartPr>
              <p14:xfrm>
                <a:off x="3904853" y="892716"/>
                <a:ext cx="11880" cy="156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BE362A4-12F5-4AC3-8AD6-61A967C7FF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87213" y="875076"/>
                  <a:ext cx="47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2617EF-8CF4-4202-9BC9-9887AD1B9E0E}"/>
                    </a:ext>
                  </a:extLst>
                </p14:cNvPr>
                <p14:cNvContentPartPr/>
                <p14:nvPr/>
              </p14:nvContentPartPr>
              <p14:xfrm>
                <a:off x="3857333" y="864996"/>
                <a:ext cx="198000" cy="179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2617EF-8CF4-4202-9BC9-9887AD1B9E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39693" y="846996"/>
                  <a:ext cx="233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A92C6A-15C7-4AD2-89CA-F6C93A0459F8}"/>
                    </a:ext>
                  </a:extLst>
                </p14:cNvPr>
                <p14:cNvContentPartPr/>
                <p14:nvPr/>
              </p14:nvContentPartPr>
              <p14:xfrm>
                <a:off x="4134173" y="858516"/>
                <a:ext cx="118080" cy="20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A92C6A-15C7-4AD2-89CA-F6C93A0459F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6533" y="840516"/>
                  <a:ext cx="153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D37409-C9F8-4BA8-98CC-A1847E47084C}"/>
                    </a:ext>
                  </a:extLst>
                </p14:cNvPr>
                <p14:cNvContentPartPr/>
                <p14:nvPr/>
              </p14:nvContentPartPr>
              <p14:xfrm>
                <a:off x="4335053" y="874716"/>
                <a:ext cx="224280" cy="180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D37409-C9F8-4BA8-98CC-A1847E4708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7053" y="857076"/>
                  <a:ext cx="2599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AF8231C-07CB-43E8-80F3-96CD5A5D1052}"/>
              </a:ext>
            </a:extLst>
          </p:cNvPr>
          <p:cNvGrpSpPr/>
          <p:nvPr/>
        </p:nvGrpSpPr>
        <p:grpSpPr>
          <a:xfrm>
            <a:off x="4768133" y="859956"/>
            <a:ext cx="167040" cy="163080"/>
            <a:chOff x="4768133" y="859956"/>
            <a:chExt cx="16704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A9A83D-5AC6-44BA-8243-FBC163A2A0EB}"/>
                    </a:ext>
                  </a:extLst>
                </p14:cNvPr>
                <p14:cNvContentPartPr/>
                <p14:nvPr/>
              </p14:nvContentPartPr>
              <p14:xfrm>
                <a:off x="4768133" y="860676"/>
                <a:ext cx="17280" cy="14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A9A83D-5AC6-44BA-8243-FBC163A2A0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0133" y="843036"/>
                  <a:ext cx="52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72D2E2-D27B-407F-BD54-1DB7E90B6F87}"/>
                    </a:ext>
                  </a:extLst>
                </p14:cNvPr>
                <p14:cNvContentPartPr/>
                <p14:nvPr/>
              </p14:nvContentPartPr>
              <p14:xfrm>
                <a:off x="4869293" y="859956"/>
                <a:ext cx="658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72D2E2-D27B-407F-BD54-1DB7E90B6F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51293" y="841956"/>
                  <a:ext cx="1015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CA1BA9-265D-4B51-9352-8AEAEF021148}"/>
              </a:ext>
            </a:extLst>
          </p:cNvPr>
          <p:cNvGrpSpPr/>
          <p:nvPr/>
        </p:nvGrpSpPr>
        <p:grpSpPr>
          <a:xfrm>
            <a:off x="5140013" y="821796"/>
            <a:ext cx="2149560" cy="212040"/>
            <a:chOff x="5140013" y="821796"/>
            <a:chExt cx="21495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F00A35-4AB6-485E-9639-D25B9BF1813A}"/>
                    </a:ext>
                  </a:extLst>
                </p14:cNvPr>
                <p14:cNvContentPartPr/>
                <p14:nvPr/>
              </p14:nvContentPartPr>
              <p14:xfrm>
                <a:off x="5140013" y="853116"/>
                <a:ext cx="97560" cy="170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F00A35-4AB6-485E-9639-D25B9BF181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22013" y="835116"/>
                  <a:ext cx="133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768E16-C88F-462D-8D79-C90F8754927D}"/>
                    </a:ext>
                  </a:extLst>
                </p14:cNvPr>
                <p14:cNvContentPartPr/>
                <p14:nvPr/>
              </p14:nvContentPartPr>
              <p14:xfrm>
                <a:off x="5275733" y="830076"/>
                <a:ext cx="114840" cy="18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768E16-C88F-462D-8D79-C90F875492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57733" y="812076"/>
                  <a:ext cx="150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8306A3-69B6-4C80-918A-5CC724FF1A2E}"/>
                    </a:ext>
                  </a:extLst>
                </p14:cNvPr>
                <p14:cNvContentPartPr/>
                <p14:nvPr/>
              </p14:nvContentPartPr>
              <p14:xfrm>
                <a:off x="5475533" y="916836"/>
                <a:ext cx="42120" cy="10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8306A3-69B6-4C80-918A-5CC724FF1A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7533" y="898836"/>
                  <a:ext cx="77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1E078C-632C-48FD-AB57-77F8AAF88B58}"/>
                    </a:ext>
                  </a:extLst>
                </p14:cNvPr>
                <p14:cNvContentPartPr/>
                <p14:nvPr/>
              </p14:nvContentPartPr>
              <p14:xfrm>
                <a:off x="5493533" y="861036"/>
                <a:ext cx="255600" cy="139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1E078C-632C-48FD-AB57-77F8AAF88B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5533" y="843396"/>
                  <a:ext cx="29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5CB355-7CD7-4B81-921E-8E845D0C971F}"/>
                    </a:ext>
                  </a:extLst>
                </p14:cNvPr>
                <p14:cNvContentPartPr/>
                <p14:nvPr/>
              </p14:nvContentPartPr>
              <p14:xfrm>
                <a:off x="5827613" y="840516"/>
                <a:ext cx="114840" cy="19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5CB355-7CD7-4B81-921E-8E845D0C97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09613" y="822876"/>
                  <a:ext cx="150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CD4347-9460-40B8-99DF-C0B9A10638CA}"/>
                    </a:ext>
                  </a:extLst>
                </p14:cNvPr>
                <p14:cNvContentPartPr/>
                <p14:nvPr/>
              </p14:nvContentPartPr>
              <p14:xfrm>
                <a:off x="6007973" y="831516"/>
                <a:ext cx="143640" cy="17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CD4347-9460-40B8-99DF-C0B9A10638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89973" y="813876"/>
                  <a:ext cx="179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6DDAD8-EA09-418C-811D-7203153E1614}"/>
                    </a:ext>
                  </a:extLst>
                </p14:cNvPr>
                <p14:cNvContentPartPr/>
                <p14:nvPr/>
              </p14:nvContentPartPr>
              <p14:xfrm>
                <a:off x="6234773" y="853476"/>
                <a:ext cx="32400" cy="153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6DDAD8-EA09-418C-811D-7203153E16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16773" y="835836"/>
                  <a:ext cx="6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214651-A397-4D7A-8145-F9D9A2359BE1}"/>
                    </a:ext>
                  </a:extLst>
                </p14:cNvPr>
                <p14:cNvContentPartPr/>
                <p14:nvPr/>
              </p14:nvContentPartPr>
              <p14:xfrm>
                <a:off x="6342053" y="850956"/>
                <a:ext cx="76680" cy="150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214651-A397-4D7A-8145-F9D9A2359B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24053" y="832956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C61296-0B7C-452A-B0B1-41032DC5B107}"/>
                    </a:ext>
                  </a:extLst>
                </p14:cNvPr>
                <p14:cNvContentPartPr/>
                <p14:nvPr/>
              </p14:nvContentPartPr>
              <p14:xfrm>
                <a:off x="6464813" y="821796"/>
                <a:ext cx="7560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C61296-0B7C-452A-B0B1-41032DC5B1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47173" y="803796"/>
                  <a:ext cx="111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BB32D1-D4E3-4707-9E76-9584676E74AD}"/>
                    </a:ext>
                  </a:extLst>
                </p14:cNvPr>
                <p14:cNvContentPartPr/>
                <p14:nvPr/>
              </p14:nvContentPartPr>
              <p14:xfrm>
                <a:off x="6496493" y="858156"/>
                <a:ext cx="296640" cy="144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BB32D1-D4E3-4707-9E76-9584676E74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78493" y="840156"/>
                  <a:ext cx="332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63B422-C997-4B89-A301-325CB5076703}"/>
                    </a:ext>
                  </a:extLst>
                </p14:cNvPr>
                <p14:cNvContentPartPr/>
                <p14:nvPr/>
              </p14:nvContentPartPr>
              <p14:xfrm>
                <a:off x="6955133" y="846276"/>
                <a:ext cx="127800" cy="173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63B422-C997-4B89-A301-325CB50767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37493" y="828636"/>
                  <a:ext cx="163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3980F5D-226A-4ECD-808B-70B985BBB7EA}"/>
                    </a:ext>
                  </a:extLst>
                </p14:cNvPr>
                <p14:cNvContentPartPr/>
                <p14:nvPr/>
              </p14:nvContentPartPr>
              <p14:xfrm>
                <a:off x="7175093" y="850956"/>
                <a:ext cx="11160" cy="15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3980F5D-226A-4ECD-808B-70B985BBB7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57453" y="832956"/>
                  <a:ext cx="46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3AD6B90-C69E-41A6-82BF-6AF4BA6D2AF9}"/>
                    </a:ext>
                  </a:extLst>
                </p14:cNvPr>
                <p14:cNvContentPartPr/>
                <p14:nvPr/>
              </p14:nvContentPartPr>
              <p14:xfrm>
                <a:off x="7176173" y="835116"/>
                <a:ext cx="113400" cy="18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3AD6B90-C69E-41A6-82BF-6AF4BA6D2A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58173" y="817116"/>
                  <a:ext cx="14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31B6CE-1D01-4F37-924F-024F04EFCB57}"/>
                    </a:ext>
                  </a:extLst>
                </p14:cNvPr>
                <p14:cNvContentPartPr/>
                <p14:nvPr/>
              </p14:nvContentPartPr>
              <p14:xfrm>
                <a:off x="7228013" y="930516"/>
                <a:ext cx="5904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31B6CE-1D01-4F37-924F-024F04EFCB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10013" y="912516"/>
                  <a:ext cx="946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AE687BD-A908-454C-834F-89FC60CC1B03}"/>
              </a:ext>
            </a:extLst>
          </p:cNvPr>
          <p:cNvGrpSpPr/>
          <p:nvPr/>
        </p:nvGrpSpPr>
        <p:grpSpPr>
          <a:xfrm>
            <a:off x="7533341" y="839537"/>
            <a:ext cx="900360" cy="216000"/>
            <a:chOff x="7533341" y="839537"/>
            <a:chExt cx="90036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F40947E-D939-45E5-8588-EA9B301F5C47}"/>
                    </a:ext>
                  </a:extLst>
                </p14:cNvPr>
                <p14:cNvContentPartPr/>
                <p14:nvPr/>
              </p14:nvContentPartPr>
              <p14:xfrm>
                <a:off x="7533341" y="844577"/>
                <a:ext cx="8640" cy="189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F40947E-D939-45E5-8588-EA9B301F5C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15341" y="826937"/>
                  <a:ext cx="44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21F4FE1-EF4B-4E40-A7A3-7BEECA1BCFCF}"/>
                    </a:ext>
                  </a:extLst>
                </p14:cNvPr>
                <p14:cNvContentPartPr/>
                <p14:nvPr/>
              </p14:nvContentPartPr>
              <p14:xfrm>
                <a:off x="7542701" y="839537"/>
                <a:ext cx="88200" cy="132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21F4FE1-EF4B-4E40-A7A3-7BEECA1BCFC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25061" y="821897"/>
                  <a:ext cx="123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506166-2504-490E-A846-141C95FBD47C}"/>
                    </a:ext>
                  </a:extLst>
                </p14:cNvPr>
                <p14:cNvContentPartPr/>
                <p14:nvPr/>
              </p14:nvContentPartPr>
              <p14:xfrm>
                <a:off x="7662941" y="875537"/>
                <a:ext cx="21240" cy="155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506166-2504-490E-A846-141C95FBD4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44941" y="857897"/>
                  <a:ext cx="56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F61869-85B7-45DD-91B9-771A4A8B142C}"/>
                    </a:ext>
                  </a:extLst>
                </p14:cNvPr>
                <p14:cNvContentPartPr/>
                <p14:nvPr/>
              </p14:nvContentPartPr>
              <p14:xfrm>
                <a:off x="7666901" y="848897"/>
                <a:ext cx="125640" cy="174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F61869-85B7-45DD-91B9-771A4A8B14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49261" y="831257"/>
                  <a:ext cx="161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154647-4E72-46A2-A526-8E9AB448CD26}"/>
                    </a:ext>
                  </a:extLst>
                </p14:cNvPr>
                <p14:cNvContentPartPr/>
                <p14:nvPr/>
              </p14:nvContentPartPr>
              <p14:xfrm>
                <a:off x="7839341" y="884537"/>
                <a:ext cx="121680" cy="144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154647-4E72-46A2-A526-8E9AB448CD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21341" y="866897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F9CA4C-4284-4AA1-A457-78E4BE8C0099}"/>
                    </a:ext>
                  </a:extLst>
                </p14:cNvPr>
                <p14:cNvContentPartPr/>
                <p14:nvPr/>
              </p14:nvContentPartPr>
              <p14:xfrm>
                <a:off x="8017181" y="864737"/>
                <a:ext cx="126000" cy="19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F9CA4C-4284-4AA1-A457-78E4BE8C009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99541" y="847097"/>
                  <a:ext cx="161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EB354B-D0DE-4BBE-8BDA-697B598C2304}"/>
                    </a:ext>
                  </a:extLst>
                </p14:cNvPr>
                <p14:cNvContentPartPr/>
                <p14:nvPr/>
              </p14:nvContentPartPr>
              <p14:xfrm>
                <a:off x="8166941" y="884897"/>
                <a:ext cx="119520" cy="154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EB354B-D0DE-4BBE-8BDA-697B598C23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49301" y="866897"/>
                  <a:ext cx="155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532859-1DA1-41F6-B5D4-D1F98C963947}"/>
                    </a:ext>
                  </a:extLst>
                </p14:cNvPr>
                <p14:cNvContentPartPr/>
                <p14:nvPr/>
              </p14:nvContentPartPr>
              <p14:xfrm>
                <a:off x="8331101" y="870137"/>
                <a:ext cx="102600" cy="147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532859-1DA1-41F6-B5D4-D1F98C9639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13101" y="852137"/>
                  <a:ext cx="1382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4875181-37EE-41D0-9F77-172A628B770C}"/>
                  </a:ext>
                </a:extLst>
              </p14:cNvPr>
              <p14:cNvContentPartPr/>
              <p14:nvPr/>
            </p14:nvContentPartPr>
            <p14:xfrm>
              <a:off x="8495621" y="913337"/>
              <a:ext cx="6840" cy="143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4875181-37EE-41D0-9F77-172A628B770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77981" y="895697"/>
                <a:ext cx="4248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CC47FAD-3B72-422E-BA2C-A951F7E74413}"/>
              </a:ext>
            </a:extLst>
          </p:cNvPr>
          <p:cNvGrpSpPr/>
          <p:nvPr/>
        </p:nvGrpSpPr>
        <p:grpSpPr>
          <a:xfrm>
            <a:off x="8583821" y="889577"/>
            <a:ext cx="872640" cy="180000"/>
            <a:chOff x="8583821" y="889577"/>
            <a:chExt cx="87264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1DDC8AD-B72C-4EDD-96B1-AF8EF4EFE019}"/>
                    </a:ext>
                  </a:extLst>
                </p14:cNvPr>
                <p14:cNvContentPartPr/>
                <p14:nvPr/>
              </p14:nvContentPartPr>
              <p14:xfrm>
                <a:off x="8636381" y="914417"/>
                <a:ext cx="19080" cy="127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DDC8AD-B72C-4EDD-96B1-AF8EF4EFE0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18381" y="896417"/>
                  <a:ext cx="54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347FE5F-88C9-471D-B3B9-54829C138BDF}"/>
                    </a:ext>
                  </a:extLst>
                </p14:cNvPr>
                <p14:cNvContentPartPr/>
                <p14:nvPr/>
              </p14:nvContentPartPr>
              <p14:xfrm>
                <a:off x="8583821" y="889577"/>
                <a:ext cx="186480" cy="28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347FE5F-88C9-471D-B3B9-54829C138BD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5821" y="871577"/>
                  <a:ext cx="222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8F863DB-08AC-44DA-AF63-F541909038F9}"/>
                    </a:ext>
                  </a:extLst>
                </p14:cNvPr>
                <p14:cNvContentPartPr/>
                <p14:nvPr/>
              </p14:nvContentPartPr>
              <p14:xfrm>
                <a:off x="8805941" y="904337"/>
                <a:ext cx="8640" cy="132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8F863DB-08AC-44DA-AF63-F541909038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87941" y="886337"/>
                  <a:ext cx="44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230DF5-C9B6-42A3-A640-1C971B0C49DC}"/>
                    </a:ext>
                  </a:extLst>
                </p14:cNvPr>
                <p14:cNvContentPartPr/>
                <p14:nvPr/>
              </p14:nvContentPartPr>
              <p14:xfrm>
                <a:off x="8906741" y="905417"/>
                <a:ext cx="119880" cy="141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230DF5-C9B6-42A3-A640-1C971B0C49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89101" y="887417"/>
                  <a:ext cx="155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694A61A-1C60-428E-85BB-F03A6A59492E}"/>
                    </a:ext>
                  </a:extLst>
                </p14:cNvPr>
                <p14:cNvContentPartPr/>
                <p14:nvPr/>
              </p14:nvContentPartPr>
              <p14:xfrm>
                <a:off x="9102221" y="923417"/>
                <a:ext cx="168480" cy="146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694A61A-1C60-428E-85BB-F03A6A5949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84221" y="905777"/>
                  <a:ext cx="204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CD75397-8D59-4C37-A49A-62307D18563A}"/>
                    </a:ext>
                  </a:extLst>
                </p14:cNvPr>
                <p14:cNvContentPartPr/>
                <p14:nvPr/>
              </p14:nvContentPartPr>
              <p14:xfrm>
                <a:off x="9374741" y="905777"/>
                <a:ext cx="81720" cy="159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CD75397-8D59-4C37-A49A-62307D1856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56741" y="887777"/>
                  <a:ext cx="1173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AB59FAC-BAE6-4B24-B913-48711D1A7A2D}"/>
              </a:ext>
            </a:extLst>
          </p:cNvPr>
          <p:cNvGrpSpPr/>
          <p:nvPr/>
        </p:nvGrpSpPr>
        <p:grpSpPr>
          <a:xfrm>
            <a:off x="9654821" y="903257"/>
            <a:ext cx="595080" cy="151200"/>
            <a:chOff x="9654821" y="903257"/>
            <a:chExt cx="59508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5FAD2C-DC5D-488F-9816-797EBA4DE835}"/>
                    </a:ext>
                  </a:extLst>
                </p14:cNvPr>
                <p14:cNvContentPartPr/>
                <p14:nvPr/>
              </p14:nvContentPartPr>
              <p14:xfrm>
                <a:off x="9654821" y="903257"/>
                <a:ext cx="136440" cy="15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5FAD2C-DC5D-488F-9816-797EBA4DE8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36821" y="885617"/>
                  <a:ext cx="172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43A7A4-8B33-40C7-A6A6-6D96F0A29DE5}"/>
                    </a:ext>
                  </a:extLst>
                </p14:cNvPr>
                <p14:cNvContentPartPr/>
                <p14:nvPr/>
              </p14:nvContentPartPr>
              <p14:xfrm>
                <a:off x="9674981" y="971657"/>
                <a:ext cx="1288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43A7A4-8B33-40C7-A6A6-6D96F0A29D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56981" y="954017"/>
                  <a:ext cx="164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99E304C-8042-4B7B-962D-489CFEEFF197}"/>
                    </a:ext>
                  </a:extLst>
                </p14:cNvPr>
                <p14:cNvContentPartPr/>
                <p14:nvPr/>
              </p14:nvContentPartPr>
              <p14:xfrm>
                <a:off x="9890261" y="935657"/>
                <a:ext cx="137160" cy="106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99E304C-8042-4B7B-962D-489CFEEFF19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72261" y="918017"/>
                  <a:ext cx="172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E77C4A-D3F5-499A-A6BE-A2EB52761CE7}"/>
                    </a:ext>
                  </a:extLst>
                </p14:cNvPr>
                <p14:cNvContentPartPr/>
                <p14:nvPr/>
              </p14:nvContentPartPr>
              <p14:xfrm>
                <a:off x="10100861" y="911177"/>
                <a:ext cx="149040" cy="14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E77C4A-D3F5-499A-A6BE-A2EB52761C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83221" y="893177"/>
                  <a:ext cx="1846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CCF10DD-6B00-437B-850C-D579B2A7EF89}"/>
              </a:ext>
            </a:extLst>
          </p:cNvPr>
          <p:cNvGrpSpPr/>
          <p:nvPr/>
        </p:nvGrpSpPr>
        <p:grpSpPr>
          <a:xfrm>
            <a:off x="10434221" y="905417"/>
            <a:ext cx="611280" cy="158400"/>
            <a:chOff x="10434221" y="905417"/>
            <a:chExt cx="6112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52090AE-0819-4B95-81B6-B81822F03780}"/>
                    </a:ext>
                  </a:extLst>
                </p14:cNvPr>
                <p14:cNvContentPartPr/>
                <p14:nvPr/>
              </p14:nvContentPartPr>
              <p14:xfrm>
                <a:off x="10434221" y="934217"/>
                <a:ext cx="160920" cy="129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52090AE-0819-4B95-81B6-B81822F0378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16581" y="916577"/>
                  <a:ext cx="196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32547F-74B0-4957-AA58-43BCE036CCFE}"/>
                    </a:ext>
                  </a:extLst>
                </p14:cNvPr>
                <p14:cNvContentPartPr/>
                <p14:nvPr/>
              </p14:nvContentPartPr>
              <p14:xfrm>
                <a:off x="10663181" y="938537"/>
                <a:ext cx="154080" cy="106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32547F-74B0-4957-AA58-43BCE036CC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45541" y="920537"/>
                  <a:ext cx="189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4CC575-ADDE-4D78-9643-5C9C14C996B8}"/>
                    </a:ext>
                  </a:extLst>
                </p14:cNvPr>
                <p14:cNvContentPartPr/>
                <p14:nvPr/>
              </p14:nvContentPartPr>
              <p14:xfrm>
                <a:off x="10893581" y="905417"/>
                <a:ext cx="103680" cy="155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4CC575-ADDE-4D78-9643-5C9C14C996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75941" y="887417"/>
                  <a:ext cx="13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559AB1-911B-4391-B2D8-F4653472F88D}"/>
                    </a:ext>
                  </a:extLst>
                </p14:cNvPr>
                <p14:cNvContentPartPr/>
                <p14:nvPr/>
              </p14:nvContentPartPr>
              <p14:xfrm>
                <a:off x="10898261" y="969497"/>
                <a:ext cx="147240" cy="21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559AB1-911B-4391-B2D8-F4653472F8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80621" y="951497"/>
                  <a:ext cx="1828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70C0ACE-6941-4131-B3D2-1A09822472F3}"/>
              </a:ext>
            </a:extLst>
          </p:cNvPr>
          <p:cNvGrpSpPr/>
          <p:nvPr/>
        </p:nvGrpSpPr>
        <p:grpSpPr>
          <a:xfrm>
            <a:off x="11233499" y="876257"/>
            <a:ext cx="345600" cy="158760"/>
            <a:chOff x="11233499" y="876257"/>
            <a:chExt cx="3456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D4F4D76-F041-4F5C-A60C-7FA90A57FD34}"/>
                    </a:ext>
                  </a:extLst>
                </p14:cNvPr>
                <p14:cNvContentPartPr/>
                <p14:nvPr/>
              </p14:nvContentPartPr>
              <p14:xfrm>
                <a:off x="11233499" y="906497"/>
                <a:ext cx="89280" cy="128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D4F4D76-F041-4F5C-A60C-7FA90A57FD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15859" y="888497"/>
                  <a:ext cx="12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30D1C2-131C-41AF-A434-EC7CAA9277EB}"/>
                    </a:ext>
                  </a:extLst>
                </p14:cNvPr>
                <p14:cNvContentPartPr/>
                <p14:nvPr/>
              </p14:nvContentPartPr>
              <p14:xfrm>
                <a:off x="11411699" y="876257"/>
                <a:ext cx="167400" cy="149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30D1C2-131C-41AF-A434-EC7CAA9277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94059" y="858617"/>
                  <a:ext cx="2030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290803F-F81D-4DD7-B177-852DBEA87FBB}"/>
              </a:ext>
            </a:extLst>
          </p:cNvPr>
          <p:cNvGrpSpPr/>
          <p:nvPr/>
        </p:nvGrpSpPr>
        <p:grpSpPr>
          <a:xfrm>
            <a:off x="466937" y="1357063"/>
            <a:ext cx="729720" cy="205560"/>
            <a:chOff x="466937" y="1357063"/>
            <a:chExt cx="729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0FAC5C-4823-4CAB-9766-B9F5B160D51C}"/>
                    </a:ext>
                  </a:extLst>
                </p14:cNvPr>
                <p14:cNvContentPartPr/>
                <p14:nvPr/>
              </p14:nvContentPartPr>
              <p14:xfrm>
                <a:off x="466937" y="1369303"/>
                <a:ext cx="181080" cy="172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0FAC5C-4823-4CAB-9766-B9F5B160D51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297" y="1351663"/>
                  <a:ext cx="216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56317F-E5CD-4087-9FC9-0C548008F815}"/>
                    </a:ext>
                  </a:extLst>
                </p14:cNvPr>
                <p14:cNvContentPartPr/>
                <p14:nvPr/>
              </p14:nvContentPartPr>
              <p14:xfrm>
                <a:off x="713537" y="1401343"/>
                <a:ext cx="91440" cy="161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56317F-E5CD-4087-9FC9-0C548008F81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5897" y="1383703"/>
                  <a:ext cx="127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FFABCA7-2015-494D-A08B-89F4C6892AEC}"/>
                    </a:ext>
                  </a:extLst>
                </p14:cNvPr>
                <p14:cNvContentPartPr/>
                <p14:nvPr/>
              </p14:nvContentPartPr>
              <p14:xfrm>
                <a:off x="878777" y="1357063"/>
                <a:ext cx="165960" cy="189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FFABCA7-2015-494D-A08B-89F4C6892A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1137" y="1339063"/>
                  <a:ext cx="201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2851BE-7C5E-45EF-8903-9515CBEC6335}"/>
                    </a:ext>
                  </a:extLst>
                </p14:cNvPr>
                <p14:cNvContentPartPr/>
                <p14:nvPr/>
              </p14:nvContentPartPr>
              <p14:xfrm>
                <a:off x="1087217" y="1370023"/>
                <a:ext cx="105840" cy="16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2851BE-7C5E-45EF-8903-9515CBEC63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9577" y="1352023"/>
                  <a:ext cx="141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D45B6F-EB1E-4380-93D4-EC1E83943347}"/>
                    </a:ext>
                  </a:extLst>
                </p14:cNvPr>
                <p14:cNvContentPartPr/>
                <p14:nvPr/>
              </p14:nvContentPartPr>
              <p14:xfrm>
                <a:off x="1102337" y="1434823"/>
                <a:ext cx="94320" cy="44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D45B6F-EB1E-4380-93D4-EC1E839433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4697" y="1417183"/>
                  <a:ext cx="12996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5D40967-A539-4FEF-9CC6-2113549C6811}"/>
              </a:ext>
            </a:extLst>
          </p:cNvPr>
          <p:cNvGrpSpPr/>
          <p:nvPr/>
        </p:nvGrpSpPr>
        <p:grpSpPr>
          <a:xfrm>
            <a:off x="1369817" y="1349863"/>
            <a:ext cx="291240" cy="179640"/>
            <a:chOff x="1369817" y="1349863"/>
            <a:chExt cx="29124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5A51B0-B2CF-48C3-AC5C-9ADF8B80934F}"/>
                    </a:ext>
                  </a:extLst>
                </p14:cNvPr>
                <p14:cNvContentPartPr/>
                <p14:nvPr/>
              </p14:nvContentPartPr>
              <p14:xfrm>
                <a:off x="1369817" y="1363903"/>
                <a:ext cx="87840" cy="155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5A51B0-B2CF-48C3-AC5C-9ADF8B8093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52177" y="1345903"/>
                  <a:ext cx="12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F1D718F-1BF0-42F7-BD41-0F135FE392A6}"/>
                    </a:ext>
                  </a:extLst>
                </p14:cNvPr>
                <p14:cNvContentPartPr/>
                <p14:nvPr/>
              </p14:nvContentPartPr>
              <p14:xfrm>
                <a:off x="1553417" y="1349863"/>
                <a:ext cx="20160" cy="17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F1D718F-1BF0-42F7-BD41-0F135FE392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5417" y="1331863"/>
                  <a:ext cx="55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3E1900A-9212-4721-A7C3-58496BD1A37B}"/>
                    </a:ext>
                  </a:extLst>
                </p14:cNvPr>
                <p14:cNvContentPartPr/>
                <p14:nvPr/>
              </p14:nvContentPartPr>
              <p14:xfrm>
                <a:off x="1580417" y="1368583"/>
                <a:ext cx="80640" cy="106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3E1900A-9212-4721-A7C3-58496BD1A37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62777" y="1350943"/>
                  <a:ext cx="1162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D950689-416E-4EBC-BDBF-475CDA683066}"/>
              </a:ext>
            </a:extLst>
          </p:cNvPr>
          <p:cNvGrpSpPr/>
          <p:nvPr/>
        </p:nvGrpSpPr>
        <p:grpSpPr>
          <a:xfrm>
            <a:off x="1863377" y="1360303"/>
            <a:ext cx="435240" cy="187200"/>
            <a:chOff x="1863377" y="1360303"/>
            <a:chExt cx="43524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8D29E9-6C4C-4BFA-9BDB-38ABA1C40309}"/>
                    </a:ext>
                  </a:extLst>
                </p14:cNvPr>
                <p14:cNvContentPartPr/>
                <p14:nvPr/>
              </p14:nvContentPartPr>
              <p14:xfrm>
                <a:off x="1905857" y="1363903"/>
                <a:ext cx="19800" cy="165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8D29E9-6C4C-4BFA-9BDB-38ABA1C403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88217" y="1345903"/>
                  <a:ext cx="55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80B683D-B94D-4FE7-ABAB-F5080AD484C3}"/>
                    </a:ext>
                  </a:extLst>
                </p14:cNvPr>
                <p14:cNvContentPartPr/>
                <p14:nvPr/>
              </p14:nvContentPartPr>
              <p14:xfrm>
                <a:off x="1863377" y="1360303"/>
                <a:ext cx="179640" cy="164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80B683D-B94D-4FE7-ABAB-F5080AD484C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45377" y="1342663"/>
                  <a:ext cx="215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7DAD8F0-325D-4E5C-A243-7A5CF9351FBD}"/>
                    </a:ext>
                  </a:extLst>
                </p14:cNvPr>
                <p14:cNvContentPartPr/>
                <p14:nvPr/>
              </p14:nvContentPartPr>
              <p14:xfrm>
                <a:off x="2121857" y="1369663"/>
                <a:ext cx="24120" cy="139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7DAD8F0-325D-4E5C-A243-7A5CF9351FB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04217" y="1352023"/>
                  <a:ext cx="59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0E57FA-2CB7-487E-ACE8-201E170E524A}"/>
                    </a:ext>
                  </a:extLst>
                </p14:cNvPr>
                <p14:cNvContentPartPr/>
                <p14:nvPr/>
              </p14:nvContentPartPr>
              <p14:xfrm>
                <a:off x="2050217" y="1399903"/>
                <a:ext cx="8532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0E57FA-2CB7-487E-ACE8-201E170E524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32577" y="1381903"/>
                  <a:ext cx="12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595F43-3243-4120-AC56-D546839A7D16}"/>
                    </a:ext>
                  </a:extLst>
                </p14:cNvPr>
                <p14:cNvContentPartPr/>
                <p14:nvPr/>
              </p14:nvContentPartPr>
              <p14:xfrm>
                <a:off x="2194937" y="1376503"/>
                <a:ext cx="90360" cy="171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595F43-3243-4120-AC56-D546839A7D1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77297" y="1358863"/>
                  <a:ext cx="12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5DE5F6-82E2-4623-BBFF-16E933EEF377}"/>
                    </a:ext>
                  </a:extLst>
                </p14:cNvPr>
                <p14:cNvContentPartPr/>
                <p14:nvPr/>
              </p14:nvContentPartPr>
              <p14:xfrm>
                <a:off x="2238137" y="1447063"/>
                <a:ext cx="60480" cy="23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5DE5F6-82E2-4623-BBFF-16E933EEF3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20497" y="1429423"/>
                  <a:ext cx="961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25733CA-9139-48D5-A5B5-C59AAC59499E}"/>
              </a:ext>
            </a:extLst>
          </p:cNvPr>
          <p:cNvGrpSpPr/>
          <p:nvPr/>
        </p:nvGrpSpPr>
        <p:grpSpPr>
          <a:xfrm>
            <a:off x="2469257" y="1372543"/>
            <a:ext cx="1647360" cy="186480"/>
            <a:chOff x="2469257" y="1372543"/>
            <a:chExt cx="16473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DE90F5-482E-4E21-B630-DC01CD5EA6C7}"/>
                    </a:ext>
                  </a:extLst>
                </p14:cNvPr>
                <p14:cNvContentPartPr/>
                <p14:nvPr/>
              </p14:nvContentPartPr>
              <p14:xfrm>
                <a:off x="2469257" y="1384063"/>
                <a:ext cx="69480" cy="174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DE90F5-482E-4E21-B630-DC01CD5EA6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51257" y="1366063"/>
                  <a:ext cx="105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A1C089-56A6-4BAB-ACE7-3500C0914B1B}"/>
                    </a:ext>
                  </a:extLst>
                </p14:cNvPr>
                <p14:cNvContentPartPr/>
                <p14:nvPr/>
              </p14:nvContentPartPr>
              <p14:xfrm>
                <a:off x="2472857" y="1443823"/>
                <a:ext cx="68760" cy="30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A1C089-56A6-4BAB-ACE7-3500C0914B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54857" y="1426183"/>
                  <a:ext cx="104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B18F5DC-9D54-4153-ADA5-14F545B9F0AB}"/>
                    </a:ext>
                  </a:extLst>
                </p14:cNvPr>
                <p14:cNvContentPartPr/>
                <p14:nvPr/>
              </p14:nvContentPartPr>
              <p14:xfrm>
                <a:off x="2612537" y="1405663"/>
                <a:ext cx="90720" cy="13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B18F5DC-9D54-4153-ADA5-14F545B9F0A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94897" y="1388023"/>
                  <a:ext cx="12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9C5B15B-5B09-4417-9DA1-E4B30C3BF7B9}"/>
                    </a:ext>
                  </a:extLst>
                </p14:cNvPr>
                <p14:cNvContentPartPr/>
                <p14:nvPr/>
              </p14:nvContentPartPr>
              <p14:xfrm>
                <a:off x="2808737" y="1388023"/>
                <a:ext cx="100800" cy="150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9C5B15B-5B09-4417-9DA1-E4B30C3BF7B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91097" y="1370023"/>
                  <a:ext cx="136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1F21D4B-FE45-484F-B11B-7D4E289E76D1}"/>
                    </a:ext>
                  </a:extLst>
                </p14:cNvPr>
                <p14:cNvContentPartPr/>
                <p14:nvPr/>
              </p14:nvContentPartPr>
              <p14:xfrm>
                <a:off x="2977937" y="1386583"/>
                <a:ext cx="92880" cy="136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1F21D4B-FE45-484F-B11B-7D4E289E76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60297" y="1368943"/>
                  <a:ext cx="128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E2D0AF1-BAB7-4509-84CF-7DA9CACF3F2D}"/>
                    </a:ext>
                  </a:extLst>
                </p14:cNvPr>
                <p14:cNvContentPartPr/>
                <p14:nvPr/>
              </p14:nvContentPartPr>
              <p14:xfrm>
                <a:off x="3151457" y="1390903"/>
                <a:ext cx="110160" cy="142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E2D0AF1-BAB7-4509-84CF-7DA9CACF3F2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3817" y="1372903"/>
                  <a:ext cx="145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8681087-2B0A-4F92-A37F-9584CB62987C}"/>
                    </a:ext>
                  </a:extLst>
                </p14:cNvPr>
                <p14:cNvContentPartPr/>
                <p14:nvPr/>
              </p14:nvContentPartPr>
              <p14:xfrm>
                <a:off x="3304097" y="1402423"/>
                <a:ext cx="216360" cy="10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8681087-2B0A-4F92-A37F-9584CB62987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86457" y="1384783"/>
                  <a:ext cx="252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01B7739-D198-408F-B856-77E50A52B1AB}"/>
                    </a:ext>
                  </a:extLst>
                </p14:cNvPr>
                <p14:cNvContentPartPr/>
                <p14:nvPr/>
              </p14:nvContentPartPr>
              <p14:xfrm>
                <a:off x="3597497" y="1406743"/>
                <a:ext cx="36000" cy="111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01B7739-D198-408F-B856-77E50A52B1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79857" y="1388743"/>
                  <a:ext cx="71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45CC3E9-8E3C-498E-A49D-614DB7412E85}"/>
                    </a:ext>
                  </a:extLst>
                </p14:cNvPr>
                <p14:cNvContentPartPr/>
                <p14:nvPr/>
              </p14:nvContentPartPr>
              <p14:xfrm>
                <a:off x="3692897" y="1377583"/>
                <a:ext cx="169560" cy="146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45CC3E9-8E3C-498E-A49D-614DB7412E8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75257" y="1359583"/>
                  <a:ext cx="205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74C8817-201B-4FD6-9729-DAF9642AB0CA}"/>
                    </a:ext>
                  </a:extLst>
                </p14:cNvPr>
                <p14:cNvContentPartPr/>
                <p14:nvPr/>
              </p14:nvContentPartPr>
              <p14:xfrm>
                <a:off x="3944537" y="1372543"/>
                <a:ext cx="126720" cy="181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74C8817-201B-4FD6-9729-DAF9642AB0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26897" y="1354543"/>
                  <a:ext cx="162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E38122-AAC1-40ED-BCAA-08BA9B1B8F51}"/>
                    </a:ext>
                  </a:extLst>
                </p14:cNvPr>
                <p14:cNvContentPartPr/>
                <p14:nvPr/>
              </p14:nvContentPartPr>
              <p14:xfrm>
                <a:off x="4016177" y="1442383"/>
                <a:ext cx="100440" cy="108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E38122-AAC1-40ED-BCAA-08BA9B1B8F5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98537" y="1424383"/>
                  <a:ext cx="1360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4A2A8B6-7331-4575-AF5D-E487D5F57790}"/>
              </a:ext>
            </a:extLst>
          </p:cNvPr>
          <p:cNvGrpSpPr/>
          <p:nvPr/>
        </p:nvGrpSpPr>
        <p:grpSpPr>
          <a:xfrm>
            <a:off x="4329737" y="1360303"/>
            <a:ext cx="1936080" cy="191880"/>
            <a:chOff x="4329737" y="1360303"/>
            <a:chExt cx="193608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CE6CD0-87D2-46E3-A865-395AED3CB85B}"/>
                    </a:ext>
                  </a:extLst>
                </p14:cNvPr>
                <p14:cNvContentPartPr/>
                <p14:nvPr/>
              </p14:nvContentPartPr>
              <p14:xfrm>
                <a:off x="4329737" y="1373623"/>
                <a:ext cx="103320" cy="163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CE6CD0-87D2-46E3-A865-395AED3CB8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12097" y="1355983"/>
                  <a:ext cx="138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E22FAD-9F43-4D72-AEEB-6FFFD1F7796F}"/>
                    </a:ext>
                  </a:extLst>
                </p14:cNvPr>
                <p14:cNvContentPartPr/>
                <p14:nvPr/>
              </p14:nvContentPartPr>
              <p14:xfrm>
                <a:off x="4474457" y="1381543"/>
                <a:ext cx="83520" cy="14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E22FAD-9F43-4D72-AEEB-6FFFD1F7796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56817" y="1363903"/>
                  <a:ext cx="119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231EA3-0FD2-4DD3-BDBC-32EBF33D6224}"/>
                    </a:ext>
                  </a:extLst>
                </p14:cNvPr>
                <p14:cNvContentPartPr/>
                <p14:nvPr/>
              </p14:nvContentPartPr>
              <p14:xfrm>
                <a:off x="4632137" y="1387303"/>
                <a:ext cx="128520" cy="125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231EA3-0FD2-4DD3-BDBC-32EBF33D622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14497" y="1369663"/>
                  <a:ext cx="164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1BC336-BA23-4180-AECC-CF78CDC0883B}"/>
                    </a:ext>
                  </a:extLst>
                </p14:cNvPr>
                <p14:cNvContentPartPr/>
                <p14:nvPr/>
              </p14:nvContentPartPr>
              <p14:xfrm>
                <a:off x="4838057" y="1360303"/>
                <a:ext cx="138240" cy="157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1BC336-BA23-4180-AECC-CF78CDC088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20417" y="1342303"/>
                  <a:ext cx="173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59B46-73E8-4916-B73C-64B04E0E0D4B}"/>
                    </a:ext>
                  </a:extLst>
                </p14:cNvPr>
                <p14:cNvContentPartPr/>
                <p14:nvPr/>
              </p14:nvContentPartPr>
              <p14:xfrm>
                <a:off x="5074217" y="1366783"/>
                <a:ext cx="982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59B46-73E8-4916-B73C-64B04E0E0D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56577" y="1348783"/>
                  <a:ext cx="133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D0778AB-8DF8-4EE6-9A28-CBED765F3AD1}"/>
                    </a:ext>
                  </a:extLst>
                </p14:cNvPr>
                <p14:cNvContentPartPr/>
                <p14:nvPr/>
              </p14:nvContentPartPr>
              <p14:xfrm>
                <a:off x="5104097" y="1416823"/>
                <a:ext cx="92160" cy="9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D0778AB-8DF8-4EE6-9A28-CBED765F3A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86457" y="1398823"/>
                  <a:ext cx="127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95998CB-88CF-49EC-AC3B-CB4C2570AEE5}"/>
                    </a:ext>
                  </a:extLst>
                </p14:cNvPr>
                <p14:cNvContentPartPr/>
                <p14:nvPr/>
              </p14:nvContentPartPr>
              <p14:xfrm>
                <a:off x="5277617" y="1382263"/>
                <a:ext cx="91080" cy="155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95998CB-88CF-49EC-AC3B-CB4C2570AE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59617" y="1364623"/>
                  <a:ext cx="12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B7BC2F-C01C-4B96-8CEA-CC6A8C28CC3A}"/>
                    </a:ext>
                  </a:extLst>
                </p14:cNvPr>
                <p14:cNvContentPartPr/>
                <p14:nvPr/>
              </p14:nvContentPartPr>
              <p14:xfrm>
                <a:off x="5486777" y="1402423"/>
                <a:ext cx="11880" cy="119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B7BC2F-C01C-4B96-8CEA-CC6A8C28CC3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69137" y="1384783"/>
                  <a:ext cx="47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422FBA-26C4-4F4A-981B-DA6A67BB33DD}"/>
                    </a:ext>
                  </a:extLst>
                </p14:cNvPr>
                <p14:cNvContentPartPr/>
                <p14:nvPr/>
              </p14:nvContentPartPr>
              <p14:xfrm>
                <a:off x="5419457" y="1376863"/>
                <a:ext cx="198000" cy="149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422FBA-26C4-4F4A-981B-DA6A67BB33D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01457" y="1359223"/>
                  <a:ext cx="23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9CCFCE9-2AC3-46E9-932A-EE0A48EF99BE}"/>
                    </a:ext>
                  </a:extLst>
                </p14:cNvPr>
                <p14:cNvContentPartPr/>
                <p14:nvPr/>
              </p14:nvContentPartPr>
              <p14:xfrm>
                <a:off x="5694137" y="1403863"/>
                <a:ext cx="139320" cy="123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9CCFCE9-2AC3-46E9-932A-EE0A48EF99B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76137" y="1386223"/>
                  <a:ext cx="174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30B3CBD-6B63-4987-A55E-CEE22A4A888A}"/>
                    </a:ext>
                  </a:extLst>
                </p14:cNvPr>
                <p14:cNvContentPartPr/>
                <p14:nvPr/>
              </p14:nvContentPartPr>
              <p14:xfrm>
                <a:off x="5915537" y="1373983"/>
                <a:ext cx="119520" cy="178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30B3CBD-6B63-4987-A55E-CEE22A4A888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97897" y="1355983"/>
                  <a:ext cx="155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E06A140-92E6-415E-9B14-E762FD00DFC4}"/>
                    </a:ext>
                  </a:extLst>
                </p14:cNvPr>
                <p14:cNvContentPartPr/>
                <p14:nvPr/>
              </p14:nvContentPartPr>
              <p14:xfrm>
                <a:off x="5950817" y="1437703"/>
                <a:ext cx="125280" cy="19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E06A140-92E6-415E-9B14-E762FD00DF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33177" y="1419703"/>
                  <a:ext cx="160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2FC7053-F739-4599-8612-3FD553EE576F}"/>
                    </a:ext>
                  </a:extLst>
                </p14:cNvPr>
                <p14:cNvContentPartPr/>
                <p14:nvPr/>
              </p14:nvContentPartPr>
              <p14:xfrm>
                <a:off x="6189137" y="1386223"/>
                <a:ext cx="76680" cy="145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2FC7053-F739-4599-8612-3FD553EE576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71137" y="1368223"/>
                  <a:ext cx="1123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F1C9FC3-B45B-4EAC-8863-5F0A4C6E2AFA}"/>
              </a:ext>
            </a:extLst>
          </p:cNvPr>
          <p:cNvGrpSpPr/>
          <p:nvPr/>
        </p:nvGrpSpPr>
        <p:grpSpPr>
          <a:xfrm>
            <a:off x="6473177" y="1385143"/>
            <a:ext cx="7920" cy="114120"/>
            <a:chOff x="6473177" y="1385143"/>
            <a:chExt cx="792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E3B69FD-51AC-4486-9989-82B88695424C}"/>
                    </a:ext>
                  </a:extLst>
                </p14:cNvPr>
                <p14:cNvContentPartPr/>
                <p14:nvPr/>
              </p14:nvContentPartPr>
              <p14:xfrm>
                <a:off x="6473177" y="1385143"/>
                <a:ext cx="1800" cy="21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E3B69FD-51AC-4486-9989-82B88695424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55177" y="1367503"/>
                  <a:ext cx="37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811CA9C-47FF-4868-93EE-30762ED86800}"/>
                    </a:ext>
                  </a:extLst>
                </p14:cNvPr>
                <p14:cNvContentPartPr/>
                <p14:nvPr/>
              </p14:nvContentPartPr>
              <p14:xfrm>
                <a:off x="6477137" y="1498543"/>
                <a:ext cx="3960" cy="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811CA9C-47FF-4868-93EE-30762ED8680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59497" y="1480903"/>
                  <a:ext cx="396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46AF25D-45CE-4EB3-A059-0232C66D25CA}"/>
                  </a:ext>
                </a:extLst>
              </p14:cNvPr>
              <p14:cNvContentPartPr/>
              <p14:nvPr/>
            </p14:nvContentPartPr>
            <p14:xfrm>
              <a:off x="1129337" y="1966903"/>
              <a:ext cx="11160" cy="15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46AF25D-45CE-4EB3-A059-0232C66D25C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11337" y="1948903"/>
                <a:ext cx="468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68DBA7D-7516-4F8D-8FBA-283A0C9DD0D5}"/>
              </a:ext>
            </a:extLst>
          </p:cNvPr>
          <p:cNvGrpSpPr/>
          <p:nvPr/>
        </p:nvGrpSpPr>
        <p:grpSpPr>
          <a:xfrm>
            <a:off x="1328777" y="1886623"/>
            <a:ext cx="1623960" cy="234000"/>
            <a:chOff x="1328777" y="1886623"/>
            <a:chExt cx="16239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F86679-2BC2-46B2-AB2D-0CE78944E703}"/>
                    </a:ext>
                  </a:extLst>
                </p14:cNvPr>
                <p14:cNvContentPartPr/>
                <p14:nvPr/>
              </p14:nvContentPartPr>
              <p14:xfrm>
                <a:off x="1328777" y="1932343"/>
                <a:ext cx="18720" cy="158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F86679-2BC2-46B2-AB2D-0CE78944E7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310777" y="1914343"/>
                  <a:ext cx="54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B2C853-3E71-48F0-8034-DC87CE7E6806}"/>
                    </a:ext>
                  </a:extLst>
                </p14:cNvPr>
                <p14:cNvContentPartPr/>
                <p14:nvPr/>
              </p14:nvContentPartPr>
              <p14:xfrm>
                <a:off x="1341737" y="1931263"/>
                <a:ext cx="157320" cy="16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B2C853-3E71-48F0-8034-DC87CE7E680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24097" y="1913623"/>
                  <a:ext cx="192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7307C2F-4DCF-44E9-AEF3-14B5B4980CE1}"/>
                    </a:ext>
                  </a:extLst>
                </p14:cNvPr>
                <p14:cNvContentPartPr/>
                <p14:nvPr/>
              </p14:nvContentPartPr>
              <p14:xfrm>
                <a:off x="1637657" y="1897063"/>
                <a:ext cx="92880" cy="20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7307C2F-4DCF-44E9-AEF3-14B5B4980CE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19657" y="1879063"/>
                  <a:ext cx="128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E71E8F-F1C8-403E-A669-30E59388CBF8}"/>
                    </a:ext>
                  </a:extLst>
                </p14:cNvPr>
                <p14:cNvContentPartPr/>
                <p14:nvPr/>
              </p14:nvContentPartPr>
              <p14:xfrm>
                <a:off x="1635497" y="2029183"/>
                <a:ext cx="87480" cy="38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E71E8F-F1C8-403E-A669-30E59388CB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17857" y="2011183"/>
                  <a:ext cx="123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492DAA9-02B1-4647-9C6F-8AB2772F9255}"/>
                    </a:ext>
                  </a:extLst>
                </p14:cNvPr>
                <p14:cNvContentPartPr/>
                <p14:nvPr/>
              </p14:nvContentPartPr>
              <p14:xfrm>
                <a:off x="1800377" y="1945303"/>
                <a:ext cx="107280" cy="171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492DAA9-02B1-4647-9C6F-8AB2772F92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82377" y="1927663"/>
                  <a:ext cx="142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71EC00C-AC4B-4E61-9AF2-1A3B75BA844E}"/>
                    </a:ext>
                  </a:extLst>
                </p14:cNvPr>
                <p14:cNvContentPartPr/>
                <p14:nvPr/>
              </p14:nvContentPartPr>
              <p14:xfrm>
                <a:off x="1831337" y="2026303"/>
                <a:ext cx="87840" cy="9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71EC00C-AC4B-4E61-9AF2-1A3B75BA84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13697" y="2008663"/>
                  <a:ext cx="123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7E60FF7-BB9C-43DA-B5F0-D893628751B3}"/>
                    </a:ext>
                  </a:extLst>
                </p14:cNvPr>
                <p14:cNvContentPartPr/>
                <p14:nvPr/>
              </p14:nvContentPartPr>
              <p14:xfrm>
                <a:off x="2008097" y="1913983"/>
                <a:ext cx="140040" cy="203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7E60FF7-BB9C-43DA-B5F0-D893628751B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990457" y="1896343"/>
                  <a:ext cx="175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FDD65F-39A7-4A56-9B26-6A5ACC1DDF8C}"/>
                    </a:ext>
                  </a:extLst>
                </p14:cNvPr>
                <p14:cNvContentPartPr/>
                <p14:nvPr/>
              </p14:nvContentPartPr>
              <p14:xfrm>
                <a:off x="2029337" y="1974103"/>
                <a:ext cx="123480" cy="63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FDD65F-39A7-4A56-9B26-6A5ACC1DDF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11337" y="1956103"/>
                  <a:ext cx="159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6D3BF5F-98E9-411E-8EC8-AF8E254B77BF}"/>
                    </a:ext>
                  </a:extLst>
                </p14:cNvPr>
                <p14:cNvContentPartPr/>
                <p14:nvPr/>
              </p14:nvContentPartPr>
              <p14:xfrm>
                <a:off x="2244257" y="1942423"/>
                <a:ext cx="39600" cy="133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6D3BF5F-98E9-411E-8EC8-AF8E254B77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26257" y="1924423"/>
                  <a:ext cx="75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7E3D463-B2FE-4BE9-8A15-0D6F557136B4}"/>
                    </a:ext>
                  </a:extLst>
                </p14:cNvPr>
                <p14:cNvContentPartPr/>
                <p14:nvPr/>
              </p14:nvContentPartPr>
              <p14:xfrm>
                <a:off x="2198537" y="1923703"/>
                <a:ext cx="162000" cy="42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7E3D463-B2FE-4BE9-8A15-0D6F557136B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80897" y="1905703"/>
                  <a:ext cx="19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A512D26-8861-4AF1-95DB-395163E5F371}"/>
                    </a:ext>
                  </a:extLst>
                </p14:cNvPr>
                <p14:cNvContentPartPr/>
                <p14:nvPr/>
              </p14:nvContentPartPr>
              <p14:xfrm>
                <a:off x="2429297" y="1940983"/>
                <a:ext cx="32760" cy="179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A512D26-8861-4AF1-95DB-395163E5F3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11657" y="1922983"/>
                  <a:ext cx="68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75A3719-B7C6-4C0E-903F-869FD2F7A484}"/>
                    </a:ext>
                  </a:extLst>
                </p14:cNvPr>
                <p14:cNvContentPartPr/>
                <p14:nvPr/>
              </p14:nvContentPartPr>
              <p14:xfrm>
                <a:off x="2541977" y="1965823"/>
                <a:ext cx="106200" cy="141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75A3719-B7C6-4C0E-903F-869FD2F7A48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24337" y="1948183"/>
                  <a:ext cx="141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606B875-2E42-4A43-A98A-62CAE43A1707}"/>
                    </a:ext>
                  </a:extLst>
                </p14:cNvPr>
                <p14:cNvContentPartPr/>
                <p14:nvPr/>
              </p14:nvContentPartPr>
              <p14:xfrm>
                <a:off x="2743217" y="1886623"/>
                <a:ext cx="209520" cy="210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606B875-2E42-4A43-A98A-62CAE43A170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25217" y="1868983"/>
                  <a:ext cx="24516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B0114CD-B23A-4BAD-828F-CA4385C2541D}"/>
                  </a:ext>
                </a:extLst>
              </p14:cNvPr>
              <p14:cNvContentPartPr/>
              <p14:nvPr/>
            </p14:nvContentPartPr>
            <p14:xfrm>
              <a:off x="1108457" y="2517789"/>
              <a:ext cx="11880" cy="406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B0114CD-B23A-4BAD-828F-CA4385C2541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90457" y="2499789"/>
                <a:ext cx="4752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17FE9D0-0CBA-412F-AE7C-03B402B80C93}"/>
              </a:ext>
            </a:extLst>
          </p:cNvPr>
          <p:cNvGrpSpPr/>
          <p:nvPr/>
        </p:nvGrpSpPr>
        <p:grpSpPr>
          <a:xfrm>
            <a:off x="1335617" y="2500869"/>
            <a:ext cx="1994760" cy="217440"/>
            <a:chOff x="1335617" y="2500869"/>
            <a:chExt cx="19947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75D8489-D0B4-4942-B6A6-A992F9EF1358}"/>
                    </a:ext>
                  </a:extLst>
                </p14:cNvPr>
                <p14:cNvContentPartPr/>
                <p14:nvPr/>
              </p14:nvContentPartPr>
              <p14:xfrm>
                <a:off x="1335617" y="2504829"/>
                <a:ext cx="115920" cy="160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75D8489-D0B4-4942-B6A6-A992F9EF135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17617" y="2486829"/>
                  <a:ext cx="151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B247020-BAD8-4FE7-BF59-DC03FD9729F0}"/>
                    </a:ext>
                  </a:extLst>
                </p14:cNvPr>
                <p14:cNvContentPartPr/>
                <p14:nvPr/>
              </p14:nvContentPartPr>
              <p14:xfrm>
                <a:off x="1474937" y="2521389"/>
                <a:ext cx="111960" cy="150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B247020-BAD8-4FE7-BF59-DC03FD9729F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56937" y="2503749"/>
                  <a:ext cx="147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5E45015-ACC1-4598-8AF6-8FFECEFFBEE0}"/>
                    </a:ext>
                  </a:extLst>
                </p14:cNvPr>
                <p14:cNvContentPartPr/>
                <p14:nvPr/>
              </p14:nvContentPartPr>
              <p14:xfrm>
                <a:off x="1645937" y="2520309"/>
                <a:ext cx="159840" cy="132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5E45015-ACC1-4598-8AF6-8FFECEFFBEE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28297" y="2502669"/>
                  <a:ext cx="195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558139B-41CB-4A58-BF1D-8574DF00A27B}"/>
                    </a:ext>
                  </a:extLst>
                </p14:cNvPr>
                <p14:cNvContentPartPr/>
                <p14:nvPr/>
              </p14:nvContentPartPr>
              <p14:xfrm>
                <a:off x="1873457" y="2528589"/>
                <a:ext cx="105840" cy="189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558139B-41CB-4A58-BF1D-8574DF00A27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855457" y="2510589"/>
                  <a:ext cx="141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8C75590-0B19-4398-85C6-3758B3F7BACF}"/>
                    </a:ext>
                  </a:extLst>
                </p14:cNvPr>
                <p14:cNvContentPartPr/>
                <p14:nvPr/>
              </p14:nvContentPartPr>
              <p14:xfrm>
                <a:off x="2053817" y="2537949"/>
                <a:ext cx="98280" cy="147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8C75590-0B19-4398-85C6-3758B3F7BA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36177" y="2520309"/>
                  <a:ext cx="133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74B68FB-4F10-4EB6-B42F-A59427D6E584}"/>
                    </a:ext>
                  </a:extLst>
                </p14:cNvPr>
                <p14:cNvContentPartPr/>
                <p14:nvPr/>
              </p14:nvContentPartPr>
              <p14:xfrm>
                <a:off x="2255057" y="2531109"/>
                <a:ext cx="128880" cy="1483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74B68FB-4F10-4EB6-B42F-A59427D6E58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237417" y="2513469"/>
                  <a:ext cx="164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406852E-6B51-4BCE-B427-437E95CD9EA7}"/>
                    </a:ext>
                  </a:extLst>
                </p14:cNvPr>
                <p14:cNvContentPartPr/>
                <p14:nvPr/>
              </p14:nvContentPartPr>
              <p14:xfrm>
                <a:off x="2514977" y="2533269"/>
                <a:ext cx="104040" cy="160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406852E-6B51-4BCE-B427-437E95CD9EA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97337" y="2515629"/>
                  <a:ext cx="139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2238C79-F623-413A-966A-453C1CF31823}"/>
                    </a:ext>
                  </a:extLst>
                </p14:cNvPr>
                <p14:cNvContentPartPr/>
                <p14:nvPr/>
              </p14:nvContentPartPr>
              <p14:xfrm>
                <a:off x="2687417" y="2529309"/>
                <a:ext cx="33120" cy="142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2238C79-F623-413A-966A-453C1CF3182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69777" y="2511669"/>
                  <a:ext cx="68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5848254-1B84-4BE4-862C-5C9A6C8E31BE}"/>
                    </a:ext>
                  </a:extLst>
                </p14:cNvPr>
                <p14:cNvContentPartPr/>
                <p14:nvPr/>
              </p14:nvContentPartPr>
              <p14:xfrm>
                <a:off x="2660777" y="2503389"/>
                <a:ext cx="217800" cy="160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5848254-1B84-4BE4-862C-5C9A6C8E31B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42777" y="2485749"/>
                  <a:ext cx="253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163087B-35C8-4017-9EB0-95A3E45FFC6E}"/>
                    </a:ext>
                  </a:extLst>
                </p14:cNvPr>
                <p14:cNvContentPartPr/>
                <p14:nvPr/>
              </p14:nvContentPartPr>
              <p14:xfrm>
                <a:off x="2959937" y="2524989"/>
                <a:ext cx="93600" cy="134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163087B-35C8-4017-9EB0-95A3E45FFC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42297" y="2506989"/>
                  <a:ext cx="129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18D65B-98BD-4A66-83DE-F264BEDD502E}"/>
                    </a:ext>
                  </a:extLst>
                </p14:cNvPr>
                <p14:cNvContentPartPr/>
                <p14:nvPr/>
              </p14:nvContentPartPr>
              <p14:xfrm>
                <a:off x="3144977" y="2500869"/>
                <a:ext cx="18540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18D65B-98BD-4A66-83DE-F264BEDD502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27337" y="2482869"/>
                  <a:ext cx="22104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0572322-F707-490C-BEF2-48CE240051FF}"/>
                  </a:ext>
                </a:extLst>
              </p14:cNvPr>
              <p14:cNvContentPartPr/>
              <p14:nvPr/>
            </p14:nvContentPartPr>
            <p14:xfrm>
              <a:off x="3968297" y="2434269"/>
              <a:ext cx="241200" cy="209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0572322-F707-490C-BEF2-48CE240051F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950657" y="2416269"/>
                <a:ext cx="27684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2699A31-C495-4191-B4AF-037374F62D40}"/>
              </a:ext>
            </a:extLst>
          </p:cNvPr>
          <p:cNvGrpSpPr/>
          <p:nvPr/>
        </p:nvGrpSpPr>
        <p:grpSpPr>
          <a:xfrm>
            <a:off x="5197697" y="1829829"/>
            <a:ext cx="883080" cy="231480"/>
            <a:chOff x="5197697" y="1829829"/>
            <a:chExt cx="8830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BE24FCA-A6C6-4F8D-B697-3492861B0061}"/>
                    </a:ext>
                  </a:extLst>
                </p14:cNvPr>
                <p14:cNvContentPartPr/>
                <p14:nvPr/>
              </p14:nvContentPartPr>
              <p14:xfrm>
                <a:off x="5197697" y="1900029"/>
                <a:ext cx="10080" cy="74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BE24FCA-A6C6-4F8D-B697-3492861B006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0057" y="1882029"/>
                  <a:ext cx="4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9D2DB09-84BB-4D98-86DA-67C667B6A2C8}"/>
                    </a:ext>
                  </a:extLst>
                </p14:cNvPr>
                <p14:cNvContentPartPr/>
                <p14:nvPr/>
              </p14:nvContentPartPr>
              <p14:xfrm>
                <a:off x="5237657" y="1929189"/>
                <a:ext cx="2520" cy="450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9D2DB09-84BB-4D98-86DA-67C667B6A2C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20017" y="1911189"/>
                  <a:ext cx="38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BCA1A9-07F6-4524-9556-21E3F270D2DF}"/>
                    </a:ext>
                  </a:extLst>
                </p14:cNvPr>
                <p14:cNvContentPartPr/>
                <p14:nvPr/>
              </p14:nvContentPartPr>
              <p14:xfrm>
                <a:off x="5381297" y="1934949"/>
                <a:ext cx="148320" cy="126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BCA1A9-07F6-4524-9556-21E3F270D2D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63297" y="1917309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5A0EB90-8E77-4295-B1E1-0348CCFC2419}"/>
                    </a:ext>
                  </a:extLst>
                </p14:cNvPr>
                <p14:cNvContentPartPr/>
                <p14:nvPr/>
              </p14:nvContentPartPr>
              <p14:xfrm>
                <a:off x="5604497" y="1932429"/>
                <a:ext cx="137160" cy="101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5A0EB90-8E77-4295-B1E1-0348CCFC241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86857" y="1914429"/>
                  <a:ext cx="172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8D32295-EB77-423F-B1F7-B09ADFCB80AD}"/>
                    </a:ext>
                  </a:extLst>
                </p14:cNvPr>
                <p14:cNvContentPartPr/>
                <p14:nvPr/>
              </p14:nvContentPartPr>
              <p14:xfrm>
                <a:off x="5828417" y="1884189"/>
                <a:ext cx="12240" cy="1238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8D32295-EB77-423F-B1F7-B09ADFCB80A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10777" y="1866189"/>
                  <a:ext cx="47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4779B5B-A447-49CF-9D37-E99D54800B5A}"/>
                    </a:ext>
                  </a:extLst>
                </p14:cNvPr>
                <p14:cNvContentPartPr/>
                <p14:nvPr/>
              </p14:nvContentPartPr>
              <p14:xfrm>
                <a:off x="5778017" y="1871229"/>
                <a:ext cx="134640" cy="28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4779B5B-A447-49CF-9D37-E99D54800B5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60017" y="1853589"/>
                  <a:ext cx="170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FFF1E8C-1E5E-4D5B-8881-6F71F1E27015}"/>
                    </a:ext>
                  </a:extLst>
                </p14:cNvPr>
                <p14:cNvContentPartPr/>
                <p14:nvPr/>
              </p14:nvContentPartPr>
              <p14:xfrm>
                <a:off x="6031097" y="1829829"/>
                <a:ext cx="10800" cy="38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FFF1E8C-1E5E-4D5B-8881-6F71F1E2701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13457" y="1811829"/>
                  <a:ext cx="46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B6D0BE8-36A2-41FE-9562-FE80E2B4C91A}"/>
                    </a:ext>
                  </a:extLst>
                </p14:cNvPr>
                <p14:cNvContentPartPr/>
                <p14:nvPr/>
              </p14:nvContentPartPr>
              <p14:xfrm>
                <a:off x="6065657" y="1841709"/>
                <a:ext cx="15120" cy="35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B6D0BE8-36A2-41FE-9562-FE80E2B4C91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048017" y="1824069"/>
                  <a:ext cx="507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485C1B3-2EA6-4BA1-B56E-D3A3EF77C453}"/>
              </a:ext>
            </a:extLst>
          </p:cNvPr>
          <p:cNvGrpSpPr/>
          <p:nvPr/>
        </p:nvGrpSpPr>
        <p:grpSpPr>
          <a:xfrm>
            <a:off x="5206697" y="2407269"/>
            <a:ext cx="65880" cy="64080"/>
            <a:chOff x="5206697" y="2407269"/>
            <a:chExt cx="658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8D4AB97-833E-49C4-89BA-06BABBCE080F}"/>
                    </a:ext>
                  </a:extLst>
                </p14:cNvPr>
                <p14:cNvContentPartPr/>
                <p14:nvPr/>
              </p14:nvContentPartPr>
              <p14:xfrm>
                <a:off x="5206697" y="2407269"/>
                <a:ext cx="10080" cy="64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8D4AB97-833E-49C4-89BA-06BABBCE080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189057" y="2389629"/>
                  <a:ext cx="45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23B3D8-4C68-47DB-9B08-1EEE9ED88A7A}"/>
                    </a:ext>
                  </a:extLst>
                </p14:cNvPr>
                <p14:cNvContentPartPr/>
                <p14:nvPr/>
              </p14:nvContentPartPr>
              <p14:xfrm>
                <a:off x="5262497" y="2417349"/>
                <a:ext cx="10080" cy="54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23B3D8-4C68-47DB-9B08-1EEE9ED88A7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244857" y="2399709"/>
                  <a:ext cx="457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A7D61D5-1105-425B-B6F6-C5811298E1A6}"/>
              </a:ext>
            </a:extLst>
          </p:cNvPr>
          <p:cNvGrpSpPr/>
          <p:nvPr/>
        </p:nvGrpSpPr>
        <p:grpSpPr>
          <a:xfrm>
            <a:off x="5475977" y="2318709"/>
            <a:ext cx="873720" cy="253800"/>
            <a:chOff x="5475977" y="2318709"/>
            <a:chExt cx="873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179788C-E45D-4042-8786-C99DB5A5DEE1}"/>
                    </a:ext>
                  </a:extLst>
                </p14:cNvPr>
                <p14:cNvContentPartPr/>
                <p14:nvPr/>
              </p14:nvContentPartPr>
              <p14:xfrm>
                <a:off x="5475977" y="2427789"/>
                <a:ext cx="122760" cy="144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179788C-E45D-4042-8786-C99DB5A5D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458337" y="2409789"/>
                  <a:ext cx="158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8F426D4-6ACC-4CC6-8B60-2F6D79F0F9F2}"/>
                    </a:ext>
                  </a:extLst>
                </p14:cNvPr>
                <p14:cNvContentPartPr/>
                <p14:nvPr/>
              </p14:nvContentPartPr>
              <p14:xfrm>
                <a:off x="5479577" y="2472429"/>
                <a:ext cx="140040" cy="42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8F426D4-6ACC-4CC6-8B60-2F6D79F0F9F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61937" y="2454789"/>
                  <a:ext cx="175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CA8E2D7-C5BB-49A8-A2D6-6CBD5DCE21EE}"/>
                    </a:ext>
                  </a:extLst>
                </p14:cNvPr>
                <p14:cNvContentPartPr/>
                <p14:nvPr/>
              </p14:nvContentPartPr>
              <p14:xfrm>
                <a:off x="5728337" y="2413749"/>
                <a:ext cx="201600" cy="138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CA8E2D7-C5BB-49A8-A2D6-6CBD5DCE21E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10337" y="2395749"/>
                  <a:ext cx="23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85B7B6F-A14E-4DE3-95EB-BEFD629E3A96}"/>
                    </a:ext>
                  </a:extLst>
                </p14:cNvPr>
                <p14:cNvContentPartPr/>
                <p14:nvPr/>
              </p14:nvContentPartPr>
              <p14:xfrm>
                <a:off x="5991497" y="2369469"/>
                <a:ext cx="170280" cy="136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85B7B6F-A14E-4DE3-95EB-BEFD629E3A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973497" y="2351469"/>
                  <a:ext cx="205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627E7B7-5365-480D-AC43-0794411834F7}"/>
                    </a:ext>
                  </a:extLst>
                </p14:cNvPr>
                <p14:cNvContentPartPr/>
                <p14:nvPr/>
              </p14:nvContentPartPr>
              <p14:xfrm>
                <a:off x="6274097" y="2338149"/>
                <a:ext cx="6840" cy="1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627E7B7-5365-480D-AC43-0794411834F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256457" y="2320509"/>
                  <a:ext cx="42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06A2CF5-7060-4A37-BF53-E2B01E989DE6}"/>
                    </a:ext>
                  </a:extLst>
                </p14:cNvPr>
                <p14:cNvContentPartPr/>
                <p14:nvPr/>
              </p14:nvContentPartPr>
              <p14:xfrm>
                <a:off x="6316577" y="2318709"/>
                <a:ext cx="33120" cy="27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06A2CF5-7060-4A37-BF53-E2B01E989DE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298937" y="2300709"/>
                  <a:ext cx="6876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17C7DE3-8E06-4CF0-9437-25AA1A7F85E8}"/>
                  </a:ext>
                </a:extLst>
              </p14:cNvPr>
              <p14:cNvContentPartPr/>
              <p14:nvPr/>
            </p14:nvContentPartPr>
            <p14:xfrm>
              <a:off x="1171817" y="3217989"/>
              <a:ext cx="6480" cy="190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17C7DE3-8E06-4CF0-9437-25AA1A7F85E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53817" y="3199989"/>
                <a:ext cx="421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5AF6A1B-09C9-4D80-B50D-10625E39B2D8}"/>
              </a:ext>
            </a:extLst>
          </p:cNvPr>
          <p:cNvGrpSpPr/>
          <p:nvPr/>
        </p:nvGrpSpPr>
        <p:grpSpPr>
          <a:xfrm>
            <a:off x="1457297" y="3088749"/>
            <a:ext cx="1748880" cy="250560"/>
            <a:chOff x="1457297" y="3088749"/>
            <a:chExt cx="174888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204C7CA-8971-4762-BF0E-76DDC3514CDF}"/>
                    </a:ext>
                  </a:extLst>
                </p14:cNvPr>
                <p14:cNvContentPartPr/>
                <p14:nvPr/>
              </p14:nvContentPartPr>
              <p14:xfrm>
                <a:off x="1460537" y="3088749"/>
                <a:ext cx="34200" cy="219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204C7CA-8971-4762-BF0E-76DDC3514CD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42537" y="3070749"/>
                  <a:ext cx="69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097D0B4-5C13-473F-A6E0-B8F3858EC887}"/>
                    </a:ext>
                  </a:extLst>
                </p14:cNvPr>
                <p14:cNvContentPartPr/>
                <p14:nvPr/>
              </p14:nvContentPartPr>
              <p14:xfrm>
                <a:off x="1457297" y="3128709"/>
                <a:ext cx="110520" cy="206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097D0B4-5C13-473F-A6E0-B8F3858EC88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439657" y="3111069"/>
                  <a:ext cx="146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A407B0C-306D-461E-84B9-27FE2EE09A28}"/>
                    </a:ext>
                  </a:extLst>
                </p14:cNvPr>
                <p14:cNvContentPartPr/>
                <p14:nvPr/>
              </p14:nvContentPartPr>
              <p14:xfrm>
                <a:off x="1646297" y="3144909"/>
                <a:ext cx="31320" cy="157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A407B0C-306D-461E-84B9-27FE2EE09A2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628297" y="3127269"/>
                  <a:ext cx="66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4691A3C-64E4-46BA-8A08-1656EBD6653A}"/>
                    </a:ext>
                  </a:extLst>
                </p14:cNvPr>
                <p14:cNvContentPartPr/>
                <p14:nvPr/>
              </p14:nvContentPartPr>
              <p14:xfrm>
                <a:off x="1755377" y="3136269"/>
                <a:ext cx="119880" cy="148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4691A3C-64E4-46BA-8A08-1656EBD6653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737377" y="3118629"/>
                  <a:ext cx="155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1BB4B35-3C07-44B4-BB8A-70D72D971BE6}"/>
                    </a:ext>
                  </a:extLst>
                </p14:cNvPr>
                <p14:cNvContentPartPr/>
                <p14:nvPr/>
              </p14:nvContentPartPr>
              <p14:xfrm>
                <a:off x="1936097" y="3137709"/>
                <a:ext cx="72360" cy="155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1BB4B35-3C07-44B4-BB8A-70D72D971BE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918457" y="3119709"/>
                  <a:ext cx="10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AD5F24E-3A34-4DD4-B3D6-C39FEF8DBAE7}"/>
                    </a:ext>
                  </a:extLst>
                </p14:cNvPr>
                <p14:cNvContentPartPr/>
                <p14:nvPr/>
              </p14:nvContentPartPr>
              <p14:xfrm>
                <a:off x="2089817" y="3167949"/>
                <a:ext cx="91800" cy="146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AD5F24E-3A34-4DD4-B3D6-C39FEF8DBA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072177" y="3150309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F92FC82-C2E0-4FE6-B2C1-7FA4CD4F3E38}"/>
                    </a:ext>
                  </a:extLst>
                </p14:cNvPr>
                <p14:cNvContentPartPr/>
                <p14:nvPr/>
              </p14:nvContentPartPr>
              <p14:xfrm>
                <a:off x="2284937" y="3182709"/>
                <a:ext cx="146160" cy="137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F92FC82-C2E0-4FE6-B2C1-7FA4CD4F3E3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267297" y="3165069"/>
                  <a:ext cx="181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952DC86-9F97-4DD9-ABA3-71F9221A6877}"/>
                    </a:ext>
                  </a:extLst>
                </p14:cNvPr>
                <p14:cNvContentPartPr/>
                <p14:nvPr/>
              </p14:nvContentPartPr>
              <p14:xfrm>
                <a:off x="2496977" y="3179469"/>
                <a:ext cx="77760" cy="147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952DC86-9F97-4DD9-ABA3-71F9221A687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478977" y="3161829"/>
                  <a:ext cx="113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C45E126-A8A0-4D4E-BE25-C4BAEF080D38}"/>
                    </a:ext>
                  </a:extLst>
                </p14:cNvPr>
                <p14:cNvContentPartPr/>
                <p14:nvPr/>
              </p14:nvContentPartPr>
              <p14:xfrm>
                <a:off x="2654657" y="3204669"/>
                <a:ext cx="10440" cy="114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C45E126-A8A0-4D4E-BE25-C4BAEF080D3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637017" y="3187029"/>
                  <a:ext cx="46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4FE690D-2D00-4310-86E8-C524E5B8BB12}"/>
                    </a:ext>
                  </a:extLst>
                </p14:cNvPr>
                <p14:cNvContentPartPr/>
                <p14:nvPr/>
              </p14:nvContentPartPr>
              <p14:xfrm>
                <a:off x="2593097" y="3183069"/>
                <a:ext cx="185040" cy="136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4FE690D-2D00-4310-86E8-C524E5B8BB1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575457" y="3165429"/>
                  <a:ext cx="220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0FE4D38-72E0-46CA-B01F-81799D1BC7BD}"/>
                    </a:ext>
                  </a:extLst>
                </p14:cNvPr>
                <p14:cNvContentPartPr/>
                <p14:nvPr/>
              </p14:nvContentPartPr>
              <p14:xfrm>
                <a:off x="2881457" y="3190989"/>
                <a:ext cx="84240" cy="134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0FE4D38-72E0-46CA-B01F-81799D1BC7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63817" y="3173349"/>
                  <a:ext cx="119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254F1BD-4835-462E-8969-16F3808F1ED5}"/>
                    </a:ext>
                  </a:extLst>
                </p14:cNvPr>
                <p14:cNvContentPartPr/>
                <p14:nvPr/>
              </p14:nvContentPartPr>
              <p14:xfrm>
                <a:off x="3040217" y="3177309"/>
                <a:ext cx="165960" cy="162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254F1BD-4835-462E-8969-16F3808F1ED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022577" y="3159669"/>
                  <a:ext cx="20160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2E5C25C-2AC9-4854-9CE9-497F5DC44DDB}"/>
                  </a:ext>
                </a:extLst>
              </p14:cNvPr>
              <p14:cNvContentPartPr/>
              <p14:nvPr/>
            </p14:nvContentPartPr>
            <p14:xfrm>
              <a:off x="3943457" y="3124029"/>
              <a:ext cx="196200" cy="1839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2E5C25C-2AC9-4854-9CE9-497F5DC44DD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925457" y="3106389"/>
                <a:ext cx="2318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457910A-2BD2-467A-BE49-37C22E1A74F4}"/>
              </a:ext>
            </a:extLst>
          </p:cNvPr>
          <p:cNvGrpSpPr/>
          <p:nvPr/>
        </p:nvGrpSpPr>
        <p:grpSpPr>
          <a:xfrm>
            <a:off x="5243057" y="3035109"/>
            <a:ext cx="45720" cy="48240"/>
            <a:chOff x="5243057" y="3035109"/>
            <a:chExt cx="45720" cy="4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4B93A35-E963-448D-BA4B-4E7F8BA74DCE}"/>
                    </a:ext>
                  </a:extLst>
                </p14:cNvPr>
                <p14:cNvContentPartPr/>
                <p14:nvPr/>
              </p14:nvContentPartPr>
              <p14:xfrm>
                <a:off x="5243057" y="3037629"/>
                <a:ext cx="12960" cy="45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4B93A35-E963-448D-BA4B-4E7F8BA74DC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225057" y="3019989"/>
                  <a:ext cx="48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0536C27-36AE-41C1-AA02-49D1A9FC5252}"/>
                    </a:ext>
                  </a:extLst>
                </p14:cNvPr>
                <p14:cNvContentPartPr/>
                <p14:nvPr/>
              </p14:nvContentPartPr>
              <p14:xfrm>
                <a:off x="5283377" y="3035109"/>
                <a:ext cx="5400" cy="30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0536C27-36AE-41C1-AA02-49D1A9FC525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265737" y="3017109"/>
                  <a:ext cx="410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32CC46-C1CB-4ECE-9D8C-F9ABE8E30C02}"/>
              </a:ext>
            </a:extLst>
          </p:cNvPr>
          <p:cNvGrpSpPr/>
          <p:nvPr/>
        </p:nvGrpSpPr>
        <p:grpSpPr>
          <a:xfrm>
            <a:off x="5474177" y="3025029"/>
            <a:ext cx="536400" cy="198000"/>
            <a:chOff x="5474177" y="3025029"/>
            <a:chExt cx="5364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896A6F2-1FBB-482D-B6DA-BF3E03A58F0A}"/>
                    </a:ext>
                  </a:extLst>
                </p14:cNvPr>
                <p14:cNvContentPartPr/>
                <p14:nvPr/>
              </p14:nvContentPartPr>
              <p14:xfrm>
                <a:off x="5474177" y="3080109"/>
                <a:ext cx="133920" cy="142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896A6F2-1FBB-482D-B6DA-BF3E03A58F0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56537" y="3062109"/>
                  <a:ext cx="169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21C1C4E-EBFB-4B82-B340-375B51CA72A1}"/>
                    </a:ext>
                  </a:extLst>
                </p14:cNvPr>
                <p14:cNvContentPartPr/>
                <p14:nvPr/>
              </p14:nvContentPartPr>
              <p14:xfrm>
                <a:off x="5668937" y="3064269"/>
                <a:ext cx="165960" cy="156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21C1C4E-EBFB-4B82-B340-375B51CA72A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51297" y="3046269"/>
                  <a:ext cx="201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596A7C9-FA39-41AD-AEE5-50147EB5E08F}"/>
                    </a:ext>
                  </a:extLst>
                </p14:cNvPr>
                <p14:cNvContentPartPr/>
                <p14:nvPr/>
              </p14:nvContentPartPr>
              <p14:xfrm>
                <a:off x="5958017" y="3025029"/>
                <a:ext cx="52560" cy="50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596A7C9-FA39-41AD-AEE5-50147EB5E08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40377" y="3007029"/>
                  <a:ext cx="882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6AA081B-F42E-4949-A8D0-70500F86FABD}"/>
                  </a:ext>
                </a:extLst>
              </p14:cNvPr>
              <p14:cNvContentPartPr/>
              <p14:nvPr/>
            </p14:nvContentPartPr>
            <p14:xfrm>
              <a:off x="1173617" y="3919989"/>
              <a:ext cx="21960" cy="154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6AA081B-F42E-4949-A8D0-70500F86FABD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155617" y="3902349"/>
                <a:ext cx="576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D5D08DC-36B9-4AED-99CF-8825074983DB}"/>
              </a:ext>
            </a:extLst>
          </p:cNvPr>
          <p:cNvGrpSpPr/>
          <p:nvPr/>
        </p:nvGrpSpPr>
        <p:grpSpPr>
          <a:xfrm>
            <a:off x="1474217" y="3789309"/>
            <a:ext cx="1878480" cy="181800"/>
            <a:chOff x="1474217" y="3789309"/>
            <a:chExt cx="187848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C7D2811-5EA2-4DAA-894B-F0A130280169}"/>
                    </a:ext>
                  </a:extLst>
                </p14:cNvPr>
                <p14:cNvContentPartPr/>
                <p14:nvPr/>
              </p14:nvContentPartPr>
              <p14:xfrm>
                <a:off x="1474217" y="3822789"/>
                <a:ext cx="15120" cy="137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C7D2811-5EA2-4DAA-894B-F0A13028016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456217" y="3804789"/>
                  <a:ext cx="5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8B1D091-BCAD-4B94-B247-6C0B7949415D}"/>
                    </a:ext>
                  </a:extLst>
                </p14:cNvPr>
                <p14:cNvContentPartPr/>
                <p14:nvPr/>
              </p14:nvContentPartPr>
              <p14:xfrm>
                <a:off x="1583297" y="3823149"/>
                <a:ext cx="194400" cy="143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8B1D091-BCAD-4B94-B247-6C0B7949415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565297" y="3805509"/>
                  <a:ext cx="230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B41A674-A0A7-4A64-B4DD-6EE0FD3D41F1}"/>
                    </a:ext>
                  </a:extLst>
                </p14:cNvPr>
                <p14:cNvContentPartPr/>
                <p14:nvPr/>
              </p14:nvContentPartPr>
              <p14:xfrm>
                <a:off x="1847177" y="3804069"/>
                <a:ext cx="116640" cy="131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B41A674-A0A7-4A64-B4DD-6EE0FD3D41F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829537" y="3786429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D183FF6-2789-4075-8005-E140B63FF8CC}"/>
                    </a:ext>
                  </a:extLst>
                </p14:cNvPr>
                <p14:cNvContentPartPr/>
                <p14:nvPr/>
              </p14:nvContentPartPr>
              <p14:xfrm>
                <a:off x="2029337" y="3818109"/>
                <a:ext cx="85680" cy="136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D183FF6-2789-4075-8005-E140B63FF8C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011337" y="3800469"/>
                  <a:ext cx="12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8C11E8E-26DA-4937-8F60-317BD7E507C5}"/>
                    </a:ext>
                  </a:extLst>
                </p14:cNvPr>
                <p14:cNvContentPartPr/>
                <p14:nvPr/>
              </p14:nvContentPartPr>
              <p14:xfrm>
                <a:off x="2186297" y="3802269"/>
                <a:ext cx="23760" cy="124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8C11E8E-26DA-4937-8F60-317BD7E507C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168297" y="3784269"/>
                  <a:ext cx="59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6312B30-74E5-423F-8094-684892B02CC6}"/>
                    </a:ext>
                  </a:extLst>
                </p14:cNvPr>
                <p14:cNvContentPartPr/>
                <p14:nvPr/>
              </p14:nvContentPartPr>
              <p14:xfrm>
                <a:off x="2319857" y="3801549"/>
                <a:ext cx="71640" cy="137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6312B30-74E5-423F-8094-684892B02CC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301857" y="3783549"/>
                  <a:ext cx="10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FF90FAE-9A5D-460D-9DA3-83A4AA2D5A2E}"/>
                    </a:ext>
                  </a:extLst>
                </p14:cNvPr>
                <p14:cNvContentPartPr/>
                <p14:nvPr/>
              </p14:nvContentPartPr>
              <p14:xfrm>
                <a:off x="2467817" y="3828189"/>
                <a:ext cx="102240" cy="139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FF90FAE-9A5D-460D-9DA3-83A4AA2D5A2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49817" y="3810549"/>
                  <a:ext cx="137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C282708-9332-4B13-BB82-BBE95E51E6A8}"/>
                    </a:ext>
                  </a:extLst>
                </p14:cNvPr>
                <p14:cNvContentPartPr/>
                <p14:nvPr/>
              </p14:nvContentPartPr>
              <p14:xfrm>
                <a:off x="2476817" y="3902709"/>
                <a:ext cx="75600" cy="29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C282708-9332-4B13-BB82-BBE95E51E6A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58817" y="3885069"/>
                  <a:ext cx="11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76E5EF0-53E5-4F46-A224-8543D8697E93}"/>
                    </a:ext>
                  </a:extLst>
                </p14:cNvPr>
                <p14:cNvContentPartPr/>
                <p14:nvPr/>
              </p14:nvContentPartPr>
              <p14:xfrm>
                <a:off x="2716217" y="3834669"/>
                <a:ext cx="12600" cy="136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76E5EF0-53E5-4F46-A224-8543D8697E9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98577" y="3816669"/>
                  <a:ext cx="48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84DA1B9-C5FC-4799-B59F-D21D296793DB}"/>
                    </a:ext>
                  </a:extLst>
                </p14:cNvPr>
                <p14:cNvContentPartPr/>
                <p14:nvPr/>
              </p14:nvContentPartPr>
              <p14:xfrm>
                <a:off x="2624417" y="3831429"/>
                <a:ext cx="251280" cy="137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84DA1B9-C5FC-4799-B59F-D21D296793D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06777" y="3813429"/>
                  <a:ext cx="28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8217C53-FEEB-4659-9D45-752501473CE2}"/>
                    </a:ext>
                  </a:extLst>
                </p14:cNvPr>
                <p14:cNvContentPartPr/>
                <p14:nvPr/>
              </p14:nvContentPartPr>
              <p14:xfrm>
                <a:off x="2967137" y="3807669"/>
                <a:ext cx="106920" cy="159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8217C53-FEEB-4659-9D45-752501473CE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49137" y="3789669"/>
                  <a:ext cx="142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A60E7F8-D997-4839-B783-983F4F1C7BED}"/>
                    </a:ext>
                  </a:extLst>
                </p14:cNvPr>
                <p14:cNvContentPartPr/>
                <p14:nvPr/>
              </p14:nvContentPartPr>
              <p14:xfrm>
                <a:off x="3155777" y="3789309"/>
                <a:ext cx="196920" cy="158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A60E7F8-D997-4839-B783-983F4F1C7BE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138137" y="3771669"/>
                  <a:ext cx="232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22E50EA-A023-49B4-9C82-882802F37B56}"/>
              </a:ext>
            </a:extLst>
          </p:cNvPr>
          <p:cNvGrpSpPr/>
          <p:nvPr/>
        </p:nvGrpSpPr>
        <p:grpSpPr>
          <a:xfrm>
            <a:off x="3922937" y="3771669"/>
            <a:ext cx="424440" cy="177480"/>
            <a:chOff x="3922937" y="3771669"/>
            <a:chExt cx="42444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7491175-6A49-4A38-BFC5-28D9459DD80B}"/>
                    </a:ext>
                  </a:extLst>
                </p14:cNvPr>
                <p14:cNvContentPartPr/>
                <p14:nvPr/>
              </p14:nvContentPartPr>
              <p14:xfrm>
                <a:off x="3922937" y="3820269"/>
                <a:ext cx="389520" cy="40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7491175-6A49-4A38-BFC5-28D9459DD80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904937" y="3802629"/>
                  <a:ext cx="425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160AEF8-10B0-4659-9CDF-28E8434892CF}"/>
                    </a:ext>
                  </a:extLst>
                </p14:cNvPr>
                <p14:cNvContentPartPr/>
                <p14:nvPr/>
              </p14:nvContentPartPr>
              <p14:xfrm>
                <a:off x="4264937" y="3771669"/>
                <a:ext cx="82440" cy="177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160AEF8-10B0-4659-9CDF-28E8434892C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46937" y="3754029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1EBF5CA-3AE8-4542-A1D6-8B68A29071E3}"/>
              </a:ext>
            </a:extLst>
          </p:cNvPr>
          <p:cNvGrpSpPr/>
          <p:nvPr/>
        </p:nvGrpSpPr>
        <p:grpSpPr>
          <a:xfrm>
            <a:off x="5388497" y="3649269"/>
            <a:ext cx="1380960" cy="287640"/>
            <a:chOff x="5388497" y="3649269"/>
            <a:chExt cx="13809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120189E-C352-4B5C-84B2-49C01C17CE93}"/>
                    </a:ext>
                  </a:extLst>
                </p14:cNvPr>
                <p14:cNvContentPartPr/>
                <p14:nvPr/>
              </p14:nvContentPartPr>
              <p14:xfrm>
                <a:off x="5388497" y="3649269"/>
                <a:ext cx="19080" cy="54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120189E-C352-4B5C-84B2-49C01C17CE9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70497" y="3631629"/>
                  <a:ext cx="54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28108B3-891F-4B36-AF2D-6B3FF5A87411}"/>
                    </a:ext>
                  </a:extLst>
                </p14:cNvPr>
                <p14:cNvContentPartPr/>
                <p14:nvPr/>
              </p14:nvContentPartPr>
              <p14:xfrm>
                <a:off x="5450417" y="3652149"/>
                <a:ext cx="360" cy="45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28108B3-891F-4B36-AF2D-6B3FF5A8741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32777" y="3634149"/>
                  <a:ext cx="36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C00BBF4-0049-4326-98E2-F6FAF923A6EC}"/>
                    </a:ext>
                  </a:extLst>
                </p14:cNvPr>
                <p14:cNvContentPartPr/>
                <p14:nvPr/>
              </p14:nvContentPartPr>
              <p14:xfrm>
                <a:off x="5585057" y="3681669"/>
                <a:ext cx="19440" cy="157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C00BBF4-0049-4326-98E2-F6FAF923A6E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67057" y="3663669"/>
                  <a:ext cx="55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C2E6A44-51F0-4921-91D4-D7CBAA2744C1}"/>
                    </a:ext>
                  </a:extLst>
                </p14:cNvPr>
                <p14:cNvContentPartPr/>
                <p14:nvPr/>
              </p14:nvContentPartPr>
              <p14:xfrm>
                <a:off x="5689097" y="3654669"/>
                <a:ext cx="17640" cy="146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C2E6A44-51F0-4921-91D4-D7CBAA2744C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71097" y="3637029"/>
                  <a:ext cx="53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7A80A54-1E10-414E-8346-E1DD0C87A382}"/>
                    </a:ext>
                  </a:extLst>
                </p14:cNvPr>
                <p14:cNvContentPartPr/>
                <p14:nvPr/>
              </p14:nvContentPartPr>
              <p14:xfrm>
                <a:off x="5708537" y="3659349"/>
                <a:ext cx="82080" cy="6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7A80A54-1E10-414E-8346-E1DD0C87A38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690897" y="3641349"/>
                  <a:ext cx="11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60F48CD-94AB-49AA-AB6E-964C4AF5FCEE}"/>
                    </a:ext>
                  </a:extLst>
                </p14:cNvPr>
                <p14:cNvContentPartPr/>
                <p14:nvPr/>
              </p14:nvContentPartPr>
              <p14:xfrm>
                <a:off x="5714657" y="3729909"/>
                <a:ext cx="93240" cy="13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60F48CD-94AB-49AA-AB6E-964C4AF5FCE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696657" y="3712269"/>
                  <a:ext cx="12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BE1DDFB-F6F4-483C-B6D7-9AA14E4FD21B}"/>
                    </a:ext>
                  </a:extLst>
                </p14:cNvPr>
                <p14:cNvContentPartPr/>
                <p14:nvPr/>
              </p14:nvContentPartPr>
              <p14:xfrm>
                <a:off x="5877017" y="3868149"/>
                <a:ext cx="21240" cy="68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BE1DDFB-F6F4-483C-B6D7-9AA14E4FD21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859017" y="3850509"/>
                  <a:ext cx="5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746909C-194D-46B5-B618-FCE75844264E}"/>
                    </a:ext>
                  </a:extLst>
                </p14:cNvPr>
                <p14:cNvContentPartPr/>
                <p14:nvPr/>
              </p14:nvContentPartPr>
              <p14:xfrm>
                <a:off x="6068177" y="3740349"/>
                <a:ext cx="13320" cy="111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746909C-194D-46B5-B618-FCE75844264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050177" y="3722349"/>
                  <a:ext cx="48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C05A7AE-993E-4652-94A1-1CC93F3262D2}"/>
                    </a:ext>
                  </a:extLst>
                </p14:cNvPr>
                <p14:cNvContentPartPr/>
                <p14:nvPr/>
              </p14:nvContentPartPr>
              <p14:xfrm>
                <a:off x="6035777" y="3716949"/>
                <a:ext cx="145440" cy="29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C05A7AE-993E-4652-94A1-1CC93F3262D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17777" y="3699309"/>
                  <a:ext cx="181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610A6A6-F56E-40C5-931F-B85F0BFA5A38}"/>
                    </a:ext>
                  </a:extLst>
                </p14:cNvPr>
                <p14:cNvContentPartPr/>
                <p14:nvPr/>
              </p14:nvContentPartPr>
              <p14:xfrm>
                <a:off x="6216857" y="3731709"/>
                <a:ext cx="3600" cy="10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610A6A6-F56E-40C5-931F-B85F0BFA5A3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198857" y="3713709"/>
                  <a:ext cx="39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0E81DB5-0E54-48A5-815C-CA31ADC9A814}"/>
                    </a:ext>
                  </a:extLst>
                </p14:cNvPr>
                <p14:cNvContentPartPr/>
                <p14:nvPr/>
              </p14:nvContentPartPr>
              <p14:xfrm>
                <a:off x="6331697" y="3714429"/>
                <a:ext cx="21240" cy="1486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0E81DB5-0E54-48A5-815C-CA31ADC9A81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314057" y="3696429"/>
                  <a:ext cx="56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F8E8631-C05B-4EA5-A8D7-4F147F6017FE}"/>
                    </a:ext>
                  </a:extLst>
                </p14:cNvPr>
                <p14:cNvContentPartPr/>
                <p14:nvPr/>
              </p14:nvContentPartPr>
              <p14:xfrm>
                <a:off x="6219017" y="3746829"/>
                <a:ext cx="138600" cy="19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F8E8631-C05B-4EA5-A8D7-4F147F6017F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01377" y="3728829"/>
                  <a:ext cx="174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CB96EE5-6270-4881-BC9E-7DD3AA9930D7}"/>
                    </a:ext>
                  </a:extLst>
                </p14:cNvPr>
                <p14:cNvContentPartPr/>
                <p14:nvPr/>
              </p14:nvContentPartPr>
              <p14:xfrm>
                <a:off x="6417017" y="3699309"/>
                <a:ext cx="122040" cy="143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CB96EE5-6270-4881-BC9E-7DD3AA9930D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99377" y="3681669"/>
                  <a:ext cx="157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2A361F0-D8FB-4408-925D-A8247E2254FC}"/>
                    </a:ext>
                  </a:extLst>
                </p14:cNvPr>
                <p14:cNvContentPartPr/>
                <p14:nvPr/>
              </p14:nvContentPartPr>
              <p14:xfrm>
                <a:off x="6411617" y="3751509"/>
                <a:ext cx="145440" cy="18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2A361F0-D8FB-4408-925D-A8247E2254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393617" y="3733869"/>
                  <a:ext cx="181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9D15F49-9E13-4515-B617-274C8DB3D5DB}"/>
                    </a:ext>
                  </a:extLst>
                </p14:cNvPr>
                <p14:cNvContentPartPr/>
                <p14:nvPr/>
              </p14:nvContentPartPr>
              <p14:xfrm>
                <a:off x="6632297" y="3689229"/>
                <a:ext cx="137160" cy="123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9D15F49-9E13-4515-B617-274C8DB3D5D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614657" y="3671589"/>
                  <a:ext cx="172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7F7B726-C8BA-4AC9-A3ED-1F2A3A8D626C}"/>
              </a:ext>
            </a:extLst>
          </p:cNvPr>
          <p:cNvGrpSpPr/>
          <p:nvPr/>
        </p:nvGrpSpPr>
        <p:grpSpPr>
          <a:xfrm>
            <a:off x="6929297" y="3633069"/>
            <a:ext cx="41400" cy="44280"/>
            <a:chOff x="6929297" y="3633069"/>
            <a:chExt cx="4140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5461EC6-B066-4A3F-AE63-CA89C5E1E66E}"/>
                    </a:ext>
                  </a:extLst>
                </p14:cNvPr>
                <p14:cNvContentPartPr/>
                <p14:nvPr/>
              </p14:nvContentPartPr>
              <p14:xfrm>
                <a:off x="6929297" y="3633069"/>
                <a:ext cx="6840" cy="442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5461EC6-B066-4A3F-AE63-CA89C5E1E66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911657" y="3615069"/>
                  <a:ext cx="42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28A3229-5435-407C-B942-FD504E9EC4A1}"/>
                    </a:ext>
                  </a:extLst>
                </p14:cNvPr>
                <p14:cNvContentPartPr/>
                <p14:nvPr/>
              </p14:nvContentPartPr>
              <p14:xfrm>
                <a:off x="6960617" y="3633429"/>
                <a:ext cx="10080" cy="31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28A3229-5435-407C-B942-FD504E9EC4A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42977" y="3615429"/>
                  <a:ext cx="4572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D77EB7C2-0C43-4D9B-B83B-32FF0DD2D875}"/>
                  </a:ext>
                </a:extLst>
              </p14:cNvPr>
              <p14:cNvContentPartPr/>
              <p14:nvPr/>
            </p14:nvContentPartPr>
            <p14:xfrm>
              <a:off x="1182617" y="4566549"/>
              <a:ext cx="360" cy="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D77EB7C2-0C43-4D9B-B83B-32FF0DD2D875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164977" y="454890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CE6D95D-7847-40CC-96CC-75ADEB019862}"/>
              </a:ext>
            </a:extLst>
          </p:cNvPr>
          <p:cNvGrpSpPr/>
          <p:nvPr/>
        </p:nvGrpSpPr>
        <p:grpSpPr>
          <a:xfrm>
            <a:off x="1453337" y="4444869"/>
            <a:ext cx="1978200" cy="217440"/>
            <a:chOff x="1453337" y="4444869"/>
            <a:chExt cx="19782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EEE67AB-E291-46DC-B7E6-540D84FECA8A}"/>
                    </a:ext>
                  </a:extLst>
                </p14:cNvPr>
                <p14:cNvContentPartPr/>
                <p14:nvPr/>
              </p14:nvContentPartPr>
              <p14:xfrm>
                <a:off x="1464137" y="4452429"/>
                <a:ext cx="21600" cy="197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EEE67AB-E291-46DC-B7E6-540D84FECA8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46497" y="4434789"/>
                  <a:ext cx="57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981629C-7885-4119-BE60-C370C324131B}"/>
                    </a:ext>
                  </a:extLst>
                </p14:cNvPr>
                <p14:cNvContentPartPr/>
                <p14:nvPr/>
              </p14:nvContentPartPr>
              <p14:xfrm>
                <a:off x="1453337" y="4444869"/>
                <a:ext cx="156240" cy="18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981629C-7885-4119-BE60-C370C324131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435337" y="4427229"/>
                  <a:ext cx="191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0FD4E95-321A-4013-AAEF-9E34E62723EC}"/>
                    </a:ext>
                  </a:extLst>
                </p14:cNvPr>
                <p14:cNvContentPartPr/>
                <p14:nvPr/>
              </p14:nvContentPartPr>
              <p14:xfrm>
                <a:off x="1671857" y="4458549"/>
                <a:ext cx="18000" cy="166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0FD4E95-321A-4013-AAEF-9E34E62723E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654217" y="4440549"/>
                  <a:ext cx="53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F25C7AD-8B21-4944-A85B-A7FA7054D574}"/>
                    </a:ext>
                  </a:extLst>
                </p14:cNvPr>
                <p14:cNvContentPartPr/>
                <p14:nvPr/>
              </p14:nvContentPartPr>
              <p14:xfrm>
                <a:off x="1779137" y="4493469"/>
                <a:ext cx="120600" cy="149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F25C7AD-8B21-4944-A85B-A7FA7054D57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761137" y="4475469"/>
                  <a:ext cx="156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DEDA702-732E-47EF-89F1-53F7908B313D}"/>
                    </a:ext>
                  </a:extLst>
                </p14:cNvPr>
                <p14:cNvContentPartPr/>
                <p14:nvPr/>
              </p14:nvContentPartPr>
              <p14:xfrm>
                <a:off x="1905497" y="4511109"/>
                <a:ext cx="84240" cy="124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DEDA702-732E-47EF-89F1-53F7908B313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887497" y="4493469"/>
                  <a:ext cx="119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4F54A88-21EE-4E9F-A977-C98DE1B3BAC8}"/>
                    </a:ext>
                  </a:extLst>
                </p14:cNvPr>
                <p14:cNvContentPartPr/>
                <p14:nvPr/>
              </p14:nvContentPartPr>
              <p14:xfrm>
                <a:off x="2033297" y="4509309"/>
                <a:ext cx="114840" cy="114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4F54A88-21EE-4E9F-A977-C98DE1B3BAC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015297" y="4491669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6BF84A2-33F3-431A-B8EF-D004FEEF5442}"/>
                    </a:ext>
                  </a:extLst>
                </p14:cNvPr>
                <p14:cNvContentPartPr/>
                <p14:nvPr/>
              </p14:nvContentPartPr>
              <p14:xfrm>
                <a:off x="2208617" y="4474389"/>
                <a:ext cx="119160" cy="1360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6BF84A2-33F3-431A-B8EF-D004FEEF544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190617" y="4456389"/>
                  <a:ext cx="154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7BF227C-633D-4AF5-96B9-3EC4A170D535}"/>
                    </a:ext>
                  </a:extLst>
                </p14:cNvPr>
                <p14:cNvContentPartPr/>
                <p14:nvPr/>
              </p14:nvContentPartPr>
              <p14:xfrm>
                <a:off x="2378897" y="4467189"/>
                <a:ext cx="28800" cy="134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7BF227C-633D-4AF5-96B9-3EC4A170D5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360897" y="4449189"/>
                  <a:ext cx="64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30DAAD2-7B12-42FF-B46D-0D15D2CFFB01}"/>
                    </a:ext>
                  </a:extLst>
                </p14:cNvPr>
                <p14:cNvContentPartPr/>
                <p14:nvPr/>
              </p14:nvContentPartPr>
              <p14:xfrm>
                <a:off x="2519657" y="4495989"/>
                <a:ext cx="9000" cy="160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30DAAD2-7B12-42FF-B46D-0D15D2CFFB0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502017" y="4478349"/>
                  <a:ext cx="44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AF2947C-AC2D-4086-910C-3C5A206E14FE}"/>
                    </a:ext>
                  </a:extLst>
                </p14:cNvPr>
                <p14:cNvContentPartPr/>
                <p14:nvPr/>
              </p14:nvContentPartPr>
              <p14:xfrm>
                <a:off x="2448017" y="4495989"/>
                <a:ext cx="206640" cy="1209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AF2947C-AC2D-4086-910C-3C5A206E14F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430377" y="4478349"/>
                  <a:ext cx="242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BE29836-AE4A-4407-BD18-DF48F86D3088}"/>
                    </a:ext>
                  </a:extLst>
                </p14:cNvPr>
                <p14:cNvContentPartPr/>
                <p14:nvPr/>
              </p14:nvContentPartPr>
              <p14:xfrm>
                <a:off x="2721617" y="4493469"/>
                <a:ext cx="100800" cy="156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BE29836-AE4A-4407-BD18-DF48F86D308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703617" y="4475469"/>
                  <a:ext cx="136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BFD06F-4FEF-42F0-8AF2-1B6E4BD71472}"/>
                    </a:ext>
                  </a:extLst>
                </p14:cNvPr>
                <p14:cNvContentPartPr/>
                <p14:nvPr/>
              </p14:nvContentPartPr>
              <p14:xfrm>
                <a:off x="2895497" y="4524069"/>
                <a:ext cx="31320" cy="138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BFD06F-4FEF-42F0-8AF2-1B6E4BD7147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877857" y="4506429"/>
                  <a:ext cx="66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6DECFDC-E864-4FD6-89A5-F715E10AB7AB}"/>
                    </a:ext>
                  </a:extLst>
                </p14:cNvPr>
                <p14:cNvContentPartPr/>
                <p14:nvPr/>
              </p14:nvContentPartPr>
              <p14:xfrm>
                <a:off x="2934017" y="4507149"/>
                <a:ext cx="108360" cy="105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6DECFDC-E864-4FD6-89A5-F715E10AB7A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916017" y="4489149"/>
                  <a:ext cx="14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E528133-5F60-4100-A48E-84F51E0ECE07}"/>
                    </a:ext>
                  </a:extLst>
                </p14:cNvPr>
                <p14:cNvContentPartPr/>
                <p14:nvPr/>
              </p14:nvContentPartPr>
              <p14:xfrm>
                <a:off x="3107897" y="4471149"/>
                <a:ext cx="113400" cy="153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E528133-5F60-4100-A48E-84F51E0ECE0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90257" y="4453149"/>
                  <a:ext cx="149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FC15853-F008-4E5E-980F-FE69435DA4DD}"/>
                    </a:ext>
                  </a:extLst>
                </p14:cNvPr>
                <p14:cNvContentPartPr/>
                <p14:nvPr/>
              </p14:nvContentPartPr>
              <p14:xfrm>
                <a:off x="3087017" y="4524429"/>
                <a:ext cx="88560" cy="34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FC15853-F008-4E5E-980F-FE69435DA4D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069377" y="4506429"/>
                  <a:ext cx="124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30FFB70-51FB-425D-AB73-7F0B7574EBF2}"/>
                    </a:ext>
                  </a:extLst>
                </p14:cNvPr>
                <p14:cNvContentPartPr/>
                <p14:nvPr/>
              </p14:nvContentPartPr>
              <p14:xfrm>
                <a:off x="3319937" y="4454589"/>
                <a:ext cx="111600" cy="1854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30FFB70-51FB-425D-AB73-7F0B7574EBF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01937" y="4436949"/>
                  <a:ext cx="1472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74AAFB4-F2A9-4D08-80DA-D9165EF20C55}"/>
              </a:ext>
            </a:extLst>
          </p:cNvPr>
          <p:cNvGrpSpPr/>
          <p:nvPr/>
        </p:nvGrpSpPr>
        <p:grpSpPr>
          <a:xfrm>
            <a:off x="3949577" y="4445589"/>
            <a:ext cx="446040" cy="115560"/>
            <a:chOff x="3949577" y="4445589"/>
            <a:chExt cx="4460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4B1EC4B-7AA0-466A-ABFF-5E0EE868762F}"/>
                    </a:ext>
                  </a:extLst>
                </p14:cNvPr>
                <p14:cNvContentPartPr/>
                <p14:nvPr/>
              </p14:nvContentPartPr>
              <p14:xfrm>
                <a:off x="3995657" y="4517229"/>
                <a:ext cx="348480" cy="1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4B1EC4B-7AA0-466A-ABFF-5E0EE868762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977657" y="4499229"/>
                  <a:ext cx="384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6ACBA2F-0461-4651-9BA4-80B111DFE734}"/>
                    </a:ext>
                  </a:extLst>
                </p14:cNvPr>
                <p14:cNvContentPartPr/>
                <p14:nvPr/>
              </p14:nvContentPartPr>
              <p14:xfrm>
                <a:off x="4351697" y="4445589"/>
                <a:ext cx="43920" cy="115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6ACBA2F-0461-4651-9BA4-80B111DFE73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33697" y="4427949"/>
                  <a:ext cx="79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AB55BA1-56DA-42D9-B923-505B8DFA9533}"/>
                    </a:ext>
                  </a:extLst>
                </p14:cNvPr>
                <p14:cNvContentPartPr/>
                <p14:nvPr/>
              </p14:nvContentPartPr>
              <p14:xfrm>
                <a:off x="3949577" y="4445949"/>
                <a:ext cx="80640" cy="107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AB55BA1-56DA-42D9-B923-505B8DFA953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931937" y="4428309"/>
                  <a:ext cx="11628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5F3A621-9C1B-4FAC-8D43-B08BEFCBF0FB}"/>
                  </a:ext>
                </a:extLst>
              </p14:cNvPr>
              <p14:cNvContentPartPr/>
              <p14:nvPr/>
            </p14:nvContentPartPr>
            <p14:xfrm>
              <a:off x="4000337" y="1924149"/>
              <a:ext cx="267840" cy="1249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5F3A621-9C1B-4FAC-8D43-B08BEFCBF0F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982697" y="1906149"/>
                <a:ext cx="3034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B36468BD-0FD1-4277-AD29-0EBE6D242635}"/>
              </a:ext>
            </a:extLst>
          </p:cNvPr>
          <p:cNvGrpSpPr/>
          <p:nvPr/>
        </p:nvGrpSpPr>
        <p:grpSpPr>
          <a:xfrm>
            <a:off x="5284817" y="4324989"/>
            <a:ext cx="1738800" cy="233640"/>
            <a:chOff x="5284817" y="4324989"/>
            <a:chExt cx="17388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DBE29D2-B0BC-4F51-9FF0-441D65B1D9AD}"/>
                    </a:ext>
                  </a:extLst>
                </p14:cNvPr>
                <p14:cNvContentPartPr/>
                <p14:nvPr/>
              </p14:nvContentPartPr>
              <p14:xfrm>
                <a:off x="5284817" y="4360989"/>
                <a:ext cx="8640" cy="781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DBE29D2-B0BC-4F51-9FF0-441D65B1D9A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267177" y="4343349"/>
                  <a:ext cx="44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8C04E6B-3C16-4021-825F-89FA0090150F}"/>
                    </a:ext>
                  </a:extLst>
                </p14:cNvPr>
                <p14:cNvContentPartPr/>
                <p14:nvPr/>
              </p14:nvContentPartPr>
              <p14:xfrm>
                <a:off x="5331257" y="4364589"/>
                <a:ext cx="11160" cy="540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8C04E6B-3C16-4021-825F-89FA0090150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313617" y="4346949"/>
                  <a:ext cx="4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6D0F1D0-8DA5-46E5-B723-13694BB92BBB}"/>
                    </a:ext>
                  </a:extLst>
                </p14:cNvPr>
                <p14:cNvContentPartPr/>
                <p14:nvPr/>
              </p14:nvContentPartPr>
              <p14:xfrm>
                <a:off x="5467697" y="4387269"/>
                <a:ext cx="16200" cy="171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6D0F1D0-8DA5-46E5-B723-13694BB92BB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450057" y="4369629"/>
                  <a:ext cx="51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58DA011-1D06-4AAB-AE16-29534F0A545D}"/>
                    </a:ext>
                  </a:extLst>
                </p14:cNvPr>
                <p14:cNvContentPartPr/>
                <p14:nvPr/>
              </p14:nvContentPartPr>
              <p14:xfrm>
                <a:off x="5531777" y="4421829"/>
                <a:ext cx="19080" cy="1299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58DA011-1D06-4AAB-AE16-29534F0A545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13777" y="4404189"/>
                  <a:ext cx="54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0D64D46-1DF4-4DB5-A446-09FC0D7B3BAF}"/>
                    </a:ext>
                  </a:extLst>
                </p14:cNvPr>
                <p14:cNvContentPartPr/>
                <p14:nvPr/>
              </p14:nvContentPartPr>
              <p14:xfrm>
                <a:off x="5529257" y="4397709"/>
                <a:ext cx="97920" cy="15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0D64D46-1DF4-4DB5-A446-09FC0D7B3BA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511617" y="4380069"/>
                  <a:ext cx="13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F1E3BAB-C3CE-4C85-90A8-5929F9782BB5}"/>
                    </a:ext>
                  </a:extLst>
                </p14:cNvPr>
                <p14:cNvContentPartPr/>
                <p14:nvPr/>
              </p14:nvContentPartPr>
              <p14:xfrm>
                <a:off x="5557697" y="4452069"/>
                <a:ext cx="92160" cy="115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F1E3BAB-C3CE-4C85-90A8-5929F9782BB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539697" y="4434069"/>
                  <a:ext cx="127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EEC4EE5-69AE-4D97-8CC5-EAD58E5CD201}"/>
                    </a:ext>
                  </a:extLst>
                </p14:cNvPr>
                <p14:cNvContentPartPr/>
                <p14:nvPr/>
              </p14:nvContentPartPr>
              <p14:xfrm>
                <a:off x="5790257" y="4367469"/>
                <a:ext cx="70560" cy="1796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EEC4EE5-69AE-4D97-8CC5-EAD58E5CD20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772617" y="4349469"/>
                  <a:ext cx="106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2315CCD-31A9-463C-93EC-23DB92976C6D}"/>
                    </a:ext>
                  </a:extLst>
                </p14:cNvPr>
                <p14:cNvContentPartPr/>
                <p14:nvPr/>
              </p14:nvContentPartPr>
              <p14:xfrm>
                <a:off x="5855417" y="4369989"/>
                <a:ext cx="60840" cy="160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2315CCD-31A9-463C-93EC-23DB92976C6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837777" y="4352349"/>
                  <a:ext cx="96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BBD1B16-CA07-4A7B-9530-6909AF2EE689}"/>
                    </a:ext>
                  </a:extLst>
                </p14:cNvPr>
                <p14:cNvContentPartPr/>
                <p14:nvPr/>
              </p14:nvContentPartPr>
              <p14:xfrm>
                <a:off x="5823017" y="4457469"/>
                <a:ext cx="129600" cy="24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BBD1B16-CA07-4A7B-9530-6909AF2EE68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05377" y="4439829"/>
                  <a:ext cx="165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5D8EA3C-0C81-43AF-BBF6-502E48B42E5B}"/>
                    </a:ext>
                  </a:extLst>
                </p14:cNvPr>
                <p14:cNvContentPartPr/>
                <p14:nvPr/>
              </p14:nvContentPartPr>
              <p14:xfrm>
                <a:off x="5986817" y="4402749"/>
                <a:ext cx="14400" cy="114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5D8EA3C-0C81-43AF-BBF6-502E48B42E5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69177" y="4385109"/>
                  <a:ext cx="5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505694F-EE21-49F7-87B7-D705AC425CF6}"/>
                    </a:ext>
                  </a:extLst>
                </p14:cNvPr>
                <p14:cNvContentPartPr/>
                <p14:nvPr/>
              </p14:nvContentPartPr>
              <p14:xfrm>
                <a:off x="6010937" y="4431189"/>
                <a:ext cx="90720" cy="80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505694F-EE21-49F7-87B7-D705AC425CF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993297" y="4413189"/>
                  <a:ext cx="126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4AA2547-CD0C-4171-97AA-7B3512D05CFE}"/>
                    </a:ext>
                  </a:extLst>
                </p14:cNvPr>
                <p14:cNvContentPartPr/>
                <p14:nvPr/>
              </p14:nvContentPartPr>
              <p14:xfrm>
                <a:off x="6089777" y="4395189"/>
                <a:ext cx="10440" cy="138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4AA2547-CD0C-4171-97AA-7B3512D05CF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072137" y="4377189"/>
                  <a:ext cx="46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4BB20D1-B194-4C9E-8303-C04B3E8EC4D6}"/>
                    </a:ext>
                  </a:extLst>
                </p14:cNvPr>
                <p14:cNvContentPartPr/>
                <p14:nvPr/>
              </p14:nvContentPartPr>
              <p14:xfrm>
                <a:off x="6159977" y="4384749"/>
                <a:ext cx="21240" cy="146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4BB20D1-B194-4C9E-8303-C04B3E8EC4D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141977" y="4366749"/>
                  <a:ext cx="56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3B3F306-14F9-4045-9878-A60BD03D067B}"/>
                    </a:ext>
                  </a:extLst>
                </p14:cNvPr>
                <p14:cNvContentPartPr/>
                <p14:nvPr/>
              </p14:nvContentPartPr>
              <p14:xfrm>
                <a:off x="6165737" y="4373229"/>
                <a:ext cx="104400" cy="1695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3B3F306-14F9-4045-9878-A60BD03D067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147737" y="4355589"/>
                  <a:ext cx="14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5F85A6E-0E19-4D9E-9E29-B4FD594EFC22}"/>
                    </a:ext>
                  </a:extLst>
                </p14:cNvPr>
                <p14:cNvContentPartPr/>
                <p14:nvPr/>
              </p14:nvContentPartPr>
              <p14:xfrm>
                <a:off x="6397937" y="4366029"/>
                <a:ext cx="94320" cy="1688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5F85A6E-0E19-4D9E-9E29-B4FD594EFC2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380297" y="4348029"/>
                  <a:ext cx="129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D2D7F9F-8700-4D9B-9E45-D4694D262FB3}"/>
                    </a:ext>
                  </a:extLst>
                </p14:cNvPr>
                <p14:cNvContentPartPr/>
                <p14:nvPr/>
              </p14:nvContentPartPr>
              <p14:xfrm>
                <a:off x="6546617" y="4360989"/>
                <a:ext cx="22320" cy="1522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D2D7F9F-8700-4D9B-9E45-D4694D262FB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528617" y="4343349"/>
                  <a:ext cx="57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729BCF1-359D-479E-A331-40F345C5EC40}"/>
                    </a:ext>
                  </a:extLst>
                </p14:cNvPr>
                <p14:cNvContentPartPr/>
                <p14:nvPr/>
              </p14:nvContentPartPr>
              <p14:xfrm>
                <a:off x="6577577" y="4369989"/>
                <a:ext cx="135720" cy="1609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729BCF1-359D-479E-A331-40F345C5EC4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559937" y="4352349"/>
                  <a:ext cx="171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96A1C48-E447-48F2-84A4-4EAACEDAB176}"/>
                    </a:ext>
                  </a:extLst>
                </p14:cNvPr>
                <p14:cNvContentPartPr/>
                <p14:nvPr/>
              </p14:nvContentPartPr>
              <p14:xfrm>
                <a:off x="6690617" y="4362069"/>
                <a:ext cx="15840" cy="157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96A1C48-E447-48F2-84A4-4EAACEDAB17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672977" y="4344069"/>
                  <a:ext cx="51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BA367EE-E511-4D84-9F87-45DE52AEA108}"/>
                    </a:ext>
                  </a:extLst>
                </p14:cNvPr>
                <p14:cNvContentPartPr/>
                <p14:nvPr/>
              </p14:nvContentPartPr>
              <p14:xfrm>
                <a:off x="6809417" y="4352349"/>
                <a:ext cx="41760" cy="161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BA367EE-E511-4D84-9F87-45DE52AEA10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791417" y="4334709"/>
                  <a:ext cx="77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0224417-D332-4312-8535-C3751D4F7026}"/>
                    </a:ext>
                  </a:extLst>
                </p14:cNvPr>
                <p14:cNvContentPartPr/>
                <p14:nvPr/>
              </p14:nvContentPartPr>
              <p14:xfrm>
                <a:off x="6937217" y="4324989"/>
                <a:ext cx="86400" cy="806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0224417-D332-4312-8535-C3751D4F702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19217" y="4307349"/>
                  <a:ext cx="122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0FA0ECC-5779-496B-9141-25062C1B281F}"/>
                    </a:ext>
                  </a:extLst>
                </p14:cNvPr>
                <p14:cNvContentPartPr/>
                <p14:nvPr/>
              </p14:nvContentPartPr>
              <p14:xfrm>
                <a:off x="6971777" y="4421109"/>
                <a:ext cx="10080" cy="853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0FA0ECC-5779-496B-9141-25062C1B281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953777" y="4403109"/>
                  <a:ext cx="457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B0F6399-05C1-4123-AF50-EF5E7EF870A5}"/>
              </a:ext>
            </a:extLst>
          </p:cNvPr>
          <p:cNvGrpSpPr/>
          <p:nvPr/>
        </p:nvGrpSpPr>
        <p:grpSpPr>
          <a:xfrm>
            <a:off x="7220177" y="4271349"/>
            <a:ext cx="339840" cy="185040"/>
            <a:chOff x="7220177" y="4271349"/>
            <a:chExt cx="3398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583E6CA-A9BD-4CEE-9519-84329F822DD8}"/>
                    </a:ext>
                  </a:extLst>
                </p14:cNvPr>
                <p14:cNvContentPartPr/>
                <p14:nvPr/>
              </p14:nvContentPartPr>
              <p14:xfrm>
                <a:off x="7220177" y="4340469"/>
                <a:ext cx="21600" cy="1159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583E6CA-A9BD-4CEE-9519-84329F822DD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202537" y="4322469"/>
                  <a:ext cx="57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69DFA3E-5AC7-43E4-8EB7-049BF6CCD6DF}"/>
                    </a:ext>
                  </a:extLst>
                </p14:cNvPr>
                <p14:cNvContentPartPr/>
                <p14:nvPr/>
              </p14:nvContentPartPr>
              <p14:xfrm>
                <a:off x="7302977" y="4311309"/>
                <a:ext cx="14040" cy="1414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69DFA3E-5AC7-43E4-8EB7-049BF6CCD6D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284977" y="4293669"/>
                  <a:ext cx="49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E509324-9F32-458B-A664-DB091DE8F3EB}"/>
                    </a:ext>
                  </a:extLst>
                </p14:cNvPr>
                <p14:cNvContentPartPr/>
                <p14:nvPr/>
              </p14:nvContentPartPr>
              <p14:xfrm>
                <a:off x="7316297" y="4297629"/>
                <a:ext cx="73080" cy="67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E509324-9F32-458B-A664-DB091DE8F3E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298657" y="4279629"/>
                  <a:ext cx="108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0C3C1E9-15DB-4F21-BFC1-DCCDA79C2E82}"/>
                    </a:ext>
                  </a:extLst>
                </p14:cNvPr>
                <p14:cNvContentPartPr/>
                <p14:nvPr/>
              </p14:nvContentPartPr>
              <p14:xfrm>
                <a:off x="7506737" y="4291509"/>
                <a:ext cx="10440" cy="284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0C3C1E9-15DB-4F21-BFC1-DCCDA79C2E8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489097" y="4273509"/>
                  <a:ext cx="46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08E465F-6B2A-4258-8660-6EF82AFABB14}"/>
                    </a:ext>
                  </a:extLst>
                </p14:cNvPr>
                <p14:cNvContentPartPr/>
                <p14:nvPr/>
              </p14:nvContentPartPr>
              <p14:xfrm>
                <a:off x="7556417" y="4271349"/>
                <a:ext cx="3600" cy="385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08E465F-6B2A-4258-8660-6EF82AFABB1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538777" y="4253709"/>
                  <a:ext cx="39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7193A952-9C5C-43DD-97C5-4823CA1433A2}"/>
              </a:ext>
            </a:extLst>
          </p:cNvPr>
          <p:cNvGrpSpPr/>
          <p:nvPr/>
        </p:nvGrpSpPr>
        <p:grpSpPr>
          <a:xfrm>
            <a:off x="4474638" y="5208107"/>
            <a:ext cx="251280" cy="197280"/>
            <a:chOff x="4474638" y="5208107"/>
            <a:chExt cx="251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519D546-E676-4E50-A256-33693D0F6A81}"/>
                    </a:ext>
                  </a:extLst>
                </p14:cNvPr>
                <p14:cNvContentPartPr/>
                <p14:nvPr/>
              </p14:nvContentPartPr>
              <p14:xfrm>
                <a:off x="4474638" y="5254547"/>
                <a:ext cx="13320" cy="150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519D546-E676-4E50-A256-33693D0F6A8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456998" y="5236907"/>
                  <a:ext cx="48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F60EC20-2204-4EAF-88A5-72BDDE884F91}"/>
                    </a:ext>
                  </a:extLst>
                </p14:cNvPr>
                <p14:cNvContentPartPr/>
                <p14:nvPr/>
              </p14:nvContentPartPr>
              <p14:xfrm>
                <a:off x="4552038" y="5208107"/>
                <a:ext cx="173880" cy="190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F60EC20-2204-4EAF-88A5-72BDDE884F9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534398" y="5190467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FE90D45-87B3-4F02-BBFD-9E915CF94AEC}"/>
              </a:ext>
            </a:extLst>
          </p:cNvPr>
          <p:cNvGrpSpPr/>
          <p:nvPr/>
        </p:nvGrpSpPr>
        <p:grpSpPr>
          <a:xfrm>
            <a:off x="4941918" y="5155907"/>
            <a:ext cx="2236680" cy="265320"/>
            <a:chOff x="4941918" y="5155907"/>
            <a:chExt cx="223668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8490627-A9DE-4DD0-9B12-59A80D1CB696}"/>
                    </a:ext>
                  </a:extLst>
                </p14:cNvPr>
                <p14:cNvContentPartPr/>
                <p14:nvPr/>
              </p14:nvContentPartPr>
              <p14:xfrm>
                <a:off x="4941918" y="5189747"/>
                <a:ext cx="23400" cy="2034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8490627-A9DE-4DD0-9B12-59A80D1CB69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924278" y="5171747"/>
                  <a:ext cx="59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B94C178-9276-4379-84A9-2FE1C0892678}"/>
                    </a:ext>
                  </a:extLst>
                </p14:cNvPr>
                <p14:cNvContentPartPr/>
                <p14:nvPr/>
              </p14:nvContentPartPr>
              <p14:xfrm>
                <a:off x="4970718" y="5167067"/>
                <a:ext cx="133560" cy="2134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B94C178-9276-4379-84A9-2FE1C089267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952718" y="5149067"/>
                  <a:ext cx="1692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114AC6A0-89C5-4BE0-9E0E-02AC62CC9E2F}"/>
                    </a:ext>
                  </a:extLst>
                </p14:cNvPr>
                <p14:cNvContentPartPr/>
                <p14:nvPr/>
              </p14:nvContentPartPr>
              <p14:xfrm>
                <a:off x="5149278" y="5176787"/>
                <a:ext cx="182520" cy="231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114AC6A0-89C5-4BE0-9E0E-02AC62CC9E2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131278" y="5158787"/>
                  <a:ext cx="218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2895AA3-946B-4B70-8DEA-33F8DFCA3860}"/>
                    </a:ext>
                  </a:extLst>
                </p14:cNvPr>
                <p14:cNvContentPartPr/>
                <p14:nvPr/>
              </p14:nvContentPartPr>
              <p14:xfrm>
                <a:off x="5147478" y="5288027"/>
                <a:ext cx="197280" cy="223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2895AA3-946B-4B70-8DEA-33F8DFCA386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129478" y="5270387"/>
                  <a:ext cx="232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253F09D-ECC6-43F2-8E5D-2641CD41C2F6}"/>
                    </a:ext>
                  </a:extLst>
                </p14:cNvPr>
                <p14:cNvContentPartPr/>
                <p14:nvPr/>
              </p14:nvContentPartPr>
              <p14:xfrm>
                <a:off x="5372478" y="5200187"/>
                <a:ext cx="140040" cy="204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253F09D-ECC6-43F2-8E5D-2641CD41C2F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354478" y="5182187"/>
                  <a:ext cx="175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0153776-BAD5-4F9D-8220-2DBA1983EF9F}"/>
                    </a:ext>
                  </a:extLst>
                </p14:cNvPr>
                <p14:cNvContentPartPr/>
                <p14:nvPr/>
              </p14:nvContentPartPr>
              <p14:xfrm>
                <a:off x="5571198" y="5191907"/>
                <a:ext cx="167760" cy="1890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0153776-BAD5-4F9D-8220-2DBA1983EF9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553198" y="5173907"/>
                  <a:ext cx="203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03AA1FD-6295-4659-A7E5-989625B25387}"/>
                    </a:ext>
                  </a:extLst>
                </p14:cNvPr>
                <p14:cNvContentPartPr/>
                <p14:nvPr/>
              </p14:nvContentPartPr>
              <p14:xfrm>
                <a:off x="5806998" y="5164547"/>
                <a:ext cx="135360" cy="2390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03AA1FD-6295-4659-A7E5-989625B2538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788998" y="5146907"/>
                  <a:ext cx="171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6039E4F-C2D3-466A-AB4F-D2D526CAA75B}"/>
                    </a:ext>
                  </a:extLst>
                </p14:cNvPr>
                <p14:cNvContentPartPr/>
                <p14:nvPr/>
              </p14:nvContentPartPr>
              <p14:xfrm>
                <a:off x="5800878" y="5274707"/>
                <a:ext cx="127800" cy="6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6039E4F-C2D3-466A-AB4F-D2D526CAA75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782878" y="5256707"/>
                  <a:ext cx="16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AE960AE-80B7-4EC7-9C59-904BE5940A85}"/>
                    </a:ext>
                  </a:extLst>
                </p14:cNvPr>
                <p14:cNvContentPartPr/>
                <p14:nvPr/>
              </p14:nvContentPartPr>
              <p14:xfrm>
                <a:off x="5986278" y="5155907"/>
                <a:ext cx="120600" cy="2314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AE960AE-80B7-4EC7-9C59-904BE5940A8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968278" y="5138267"/>
                  <a:ext cx="156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096A059-FD63-49B0-8E46-4314DC928034}"/>
                    </a:ext>
                  </a:extLst>
                </p14:cNvPr>
                <p14:cNvContentPartPr/>
                <p14:nvPr/>
              </p14:nvContentPartPr>
              <p14:xfrm>
                <a:off x="6165558" y="5173907"/>
                <a:ext cx="145440" cy="247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096A059-FD63-49B0-8E46-4314DC92803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6147918" y="5156267"/>
                  <a:ext cx="181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E78C2942-6EB8-441C-8EAE-41006A567CC2}"/>
                    </a:ext>
                  </a:extLst>
                </p14:cNvPr>
                <p14:cNvContentPartPr/>
                <p14:nvPr/>
              </p14:nvContentPartPr>
              <p14:xfrm>
                <a:off x="6137838" y="5262467"/>
                <a:ext cx="396720" cy="1080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E78C2942-6EB8-441C-8EAE-41006A567CC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6120198" y="5244467"/>
                  <a:ext cx="432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1A63734-FF28-4666-9D7B-C020D289B534}"/>
                    </a:ext>
                  </a:extLst>
                </p14:cNvPr>
                <p14:cNvContentPartPr/>
                <p14:nvPr/>
              </p14:nvContentPartPr>
              <p14:xfrm>
                <a:off x="6649398" y="5250947"/>
                <a:ext cx="29160" cy="1180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1A63734-FF28-4666-9D7B-C020D289B53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631398" y="5233307"/>
                  <a:ext cx="64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7A36F69-FB5C-4BBB-8238-79A8046B232F}"/>
                    </a:ext>
                  </a:extLst>
                </p14:cNvPr>
                <p14:cNvContentPartPr/>
                <p14:nvPr/>
              </p14:nvContentPartPr>
              <p14:xfrm>
                <a:off x="6541398" y="5197307"/>
                <a:ext cx="202320" cy="277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7A36F69-FB5C-4BBB-8238-79A8046B232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523758" y="5179667"/>
                  <a:ext cx="237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5C39086-5726-443F-926C-8862A9D3824A}"/>
                    </a:ext>
                  </a:extLst>
                </p14:cNvPr>
                <p14:cNvContentPartPr/>
                <p14:nvPr/>
              </p14:nvContentPartPr>
              <p14:xfrm>
                <a:off x="6772878" y="5202347"/>
                <a:ext cx="131040" cy="2041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5C39086-5726-443F-926C-8862A9D3824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754878" y="5184707"/>
                  <a:ext cx="166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855A68D-2BD3-45CC-9CC5-36BA3816B495}"/>
                    </a:ext>
                  </a:extLst>
                </p14:cNvPr>
                <p14:cNvContentPartPr/>
                <p14:nvPr/>
              </p14:nvContentPartPr>
              <p14:xfrm>
                <a:off x="6752718" y="5221787"/>
                <a:ext cx="425880" cy="1900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855A68D-2BD3-45CC-9CC5-36BA3816B49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734718" y="5204147"/>
                  <a:ext cx="46152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3B114AF-122B-4138-A8D9-6981C1136ECE}"/>
              </a:ext>
            </a:extLst>
          </p:cNvPr>
          <p:cNvGrpSpPr/>
          <p:nvPr/>
        </p:nvGrpSpPr>
        <p:grpSpPr>
          <a:xfrm>
            <a:off x="7430598" y="5139707"/>
            <a:ext cx="423720" cy="238680"/>
            <a:chOff x="7430598" y="5139707"/>
            <a:chExt cx="4237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CA4E28B-5CEE-498F-9C4F-18D418EC4D51}"/>
                    </a:ext>
                  </a:extLst>
                </p14:cNvPr>
                <p14:cNvContentPartPr/>
                <p14:nvPr/>
              </p14:nvContentPartPr>
              <p14:xfrm>
                <a:off x="7430598" y="5139707"/>
                <a:ext cx="221400" cy="2386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CA4E28B-5CEE-498F-9C4F-18D418EC4D5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412958" y="5121707"/>
                  <a:ext cx="257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C662AA1-6885-4AA2-A228-43525D54EE5A}"/>
                    </a:ext>
                  </a:extLst>
                </p14:cNvPr>
                <p14:cNvContentPartPr/>
                <p14:nvPr/>
              </p14:nvContentPartPr>
              <p14:xfrm>
                <a:off x="7737318" y="5176787"/>
                <a:ext cx="117000" cy="91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C662AA1-6885-4AA2-A228-43525D54EE5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719318" y="5158787"/>
                  <a:ext cx="152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F606060-EBE2-4A8D-9711-929F59C1E8A7}"/>
                    </a:ext>
                  </a:extLst>
                </p14:cNvPr>
                <p14:cNvContentPartPr/>
                <p14:nvPr/>
              </p14:nvContentPartPr>
              <p14:xfrm>
                <a:off x="7775838" y="5276147"/>
                <a:ext cx="14760" cy="766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F606060-EBE2-4A8D-9711-929F59C1E8A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758198" y="5258147"/>
                  <a:ext cx="504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A16179C-9B03-4C4E-AD43-6EEBA5ACAE78}"/>
              </a:ext>
            </a:extLst>
          </p:cNvPr>
          <p:cNvGrpSpPr/>
          <p:nvPr/>
        </p:nvGrpSpPr>
        <p:grpSpPr>
          <a:xfrm>
            <a:off x="8104518" y="5147267"/>
            <a:ext cx="204480" cy="248040"/>
            <a:chOff x="8104518" y="5147267"/>
            <a:chExt cx="2044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C7FD0457-0FF5-4F0F-A33A-C2F1DCC91D7B}"/>
                    </a:ext>
                  </a:extLst>
                </p14:cNvPr>
                <p14:cNvContentPartPr/>
                <p14:nvPr/>
              </p14:nvContentPartPr>
              <p14:xfrm>
                <a:off x="8104518" y="5165627"/>
                <a:ext cx="96120" cy="1936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C7FD0457-0FF5-4F0F-A33A-C2F1DCC91D7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086518" y="5147627"/>
                  <a:ext cx="131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27ADCE6-E9A3-4F69-A540-CA94ED88F93C}"/>
                    </a:ext>
                  </a:extLst>
                </p14:cNvPr>
                <p14:cNvContentPartPr/>
                <p14:nvPr/>
              </p14:nvContentPartPr>
              <p14:xfrm>
                <a:off x="8177958" y="5147267"/>
                <a:ext cx="131040" cy="2480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27ADCE6-E9A3-4F69-A540-CA94ED88F93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160318" y="5129627"/>
                  <a:ext cx="166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BF84E6F-5793-44C3-A475-5D272597752E}"/>
                    </a:ext>
                  </a:extLst>
                </p14:cNvPr>
                <p14:cNvContentPartPr/>
                <p14:nvPr/>
              </p14:nvContentPartPr>
              <p14:xfrm>
                <a:off x="8140158" y="5250947"/>
                <a:ext cx="111960" cy="10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BF84E6F-5793-44C3-A475-5D272597752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122158" y="5233307"/>
                  <a:ext cx="147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8A7DB30-7923-4A1C-9906-D407521B65EC}"/>
              </a:ext>
            </a:extLst>
          </p:cNvPr>
          <p:cNvGrpSpPr/>
          <p:nvPr/>
        </p:nvGrpSpPr>
        <p:grpSpPr>
          <a:xfrm>
            <a:off x="8559558" y="5144027"/>
            <a:ext cx="2558880" cy="267840"/>
            <a:chOff x="8559558" y="5144027"/>
            <a:chExt cx="255888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5F7CC6E-0618-4460-B3C6-EEA7E60789F4}"/>
                    </a:ext>
                  </a:extLst>
                </p14:cNvPr>
                <p14:cNvContentPartPr/>
                <p14:nvPr/>
              </p14:nvContentPartPr>
              <p14:xfrm>
                <a:off x="8559558" y="5148347"/>
                <a:ext cx="169560" cy="2570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5F7CC6E-0618-4460-B3C6-EEA7E60789F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8541918" y="5130707"/>
                  <a:ext cx="205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6462E89-B657-4966-B3EB-0C4BFE905EA8}"/>
                    </a:ext>
                  </a:extLst>
                </p14:cNvPr>
                <p14:cNvContentPartPr/>
                <p14:nvPr/>
              </p14:nvContentPartPr>
              <p14:xfrm>
                <a:off x="8770518" y="5162387"/>
                <a:ext cx="24120" cy="2354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6462E89-B657-4966-B3EB-0C4BFE905EA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752878" y="5144747"/>
                  <a:ext cx="59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257530B-320E-46A8-B9F1-6D3FB3F4F1C7}"/>
                    </a:ext>
                  </a:extLst>
                </p14:cNvPr>
                <p14:cNvContentPartPr/>
                <p14:nvPr/>
              </p14:nvContentPartPr>
              <p14:xfrm>
                <a:off x="8823438" y="5146907"/>
                <a:ext cx="168480" cy="230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257530B-320E-46A8-B9F1-6D3FB3F4F1C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805798" y="5128907"/>
                  <a:ext cx="204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6E9D2F3-5CA0-4C7F-8FB0-7B55DCB5A998}"/>
                    </a:ext>
                  </a:extLst>
                </p14:cNvPr>
                <p14:cNvContentPartPr/>
                <p14:nvPr/>
              </p14:nvContentPartPr>
              <p14:xfrm>
                <a:off x="9037278" y="5182187"/>
                <a:ext cx="136800" cy="2019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6E9D2F3-5CA0-4C7F-8FB0-7B55DCB5A99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019638" y="5164547"/>
                  <a:ext cx="172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86419FA-6595-42F9-92EC-48E4DFEF473D}"/>
                    </a:ext>
                  </a:extLst>
                </p14:cNvPr>
                <p14:cNvContentPartPr/>
                <p14:nvPr/>
              </p14:nvContentPartPr>
              <p14:xfrm>
                <a:off x="9278838" y="5189027"/>
                <a:ext cx="167400" cy="2228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86419FA-6595-42F9-92EC-48E4DFEF473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261198" y="5171027"/>
                  <a:ext cx="203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1FA9F08-76DE-4515-8E69-E58BF150170E}"/>
                    </a:ext>
                  </a:extLst>
                </p14:cNvPr>
                <p14:cNvContentPartPr/>
                <p14:nvPr/>
              </p14:nvContentPartPr>
              <p14:xfrm>
                <a:off x="9497718" y="5201627"/>
                <a:ext cx="141120" cy="2001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1FA9F08-76DE-4515-8E69-E58BF150170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479718" y="5183987"/>
                  <a:ext cx="176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D0EEED7-8449-416C-8435-8F9E8A21C10B}"/>
                    </a:ext>
                  </a:extLst>
                </p14:cNvPr>
                <p14:cNvContentPartPr/>
                <p14:nvPr/>
              </p14:nvContentPartPr>
              <p14:xfrm>
                <a:off x="9746118" y="5190107"/>
                <a:ext cx="127080" cy="1882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D0EEED7-8449-416C-8435-8F9E8A21C10B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728118" y="5172467"/>
                  <a:ext cx="16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EFCE819-2152-4CAE-92F7-F97B2CB55366}"/>
                    </a:ext>
                  </a:extLst>
                </p14:cNvPr>
                <p14:cNvContentPartPr/>
                <p14:nvPr/>
              </p14:nvContentPartPr>
              <p14:xfrm>
                <a:off x="9993798" y="5198027"/>
                <a:ext cx="6120" cy="1724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EFCE819-2152-4CAE-92F7-F97B2CB5536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976158" y="5180387"/>
                  <a:ext cx="41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ABFE56E-4237-4D3D-8277-77916C79D063}"/>
                    </a:ext>
                  </a:extLst>
                </p14:cNvPr>
                <p14:cNvContentPartPr/>
                <p14:nvPr/>
              </p14:nvContentPartPr>
              <p14:xfrm>
                <a:off x="10146078" y="5166707"/>
                <a:ext cx="34560" cy="1922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ABFE56E-4237-4D3D-8277-77916C79D063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128078" y="5149067"/>
                  <a:ext cx="70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905E313-DC3F-4C10-B941-31B2F0BDF51B}"/>
                    </a:ext>
                  </a:extLst>
                </p14:cNvPr>
                <p14:cNvContentPartPr/>
                <p14:nvPr/>
              </p14:nvContentPartPr>
              <p14:xfrm>
                <a:off x="10088838" y="5144027"/>
                <a:ext cx="264960" cy="2300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905E313-DC3F-4C10-B941-31B2F0BDF51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070838" y="5126387"/>
                  <a:ext cx="300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9E8B48E-0A34-483B-908A-7D1229676A3C}"/>
                    </a:ext>
                  </a:extLst>
                </p14:cNvPr>
                <p14:cNvContentPartPr/>
                <p14:nvPr/>
              </p14:nvContentPartPr>
              <p14:xfrm>
                <a:off x="10450278" y="5197307"/>
                <a:ext cx="127440" cy="2077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9E8B48E-0A34-483B-908A-7D1229676A3C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432638" y="5179667"/>
                  <a:ext cx="163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BD94F60-76CB-40EC-8F8A-826E56675656}"/>
                    </a:ext>
                  </a:extLst>
                </p14:cNvPr>
                <p14:cNvContentPartPr/>
                <p14:nvPr/>
              </p14:nvContentPartPr>
              <p14:xfrm>
                <a:off x="10647558" y="5250947"/>
                <a:ext cx="238320" cy="1490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BD94F60-76CB-40EC-8F8A-826E5667565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629558" y="5232947"/>
                  <a:ext cx="273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658CF10-1461-4B55-BC5B-920AA8F68BCC}"/>
                    </a:ext>
                  </a:extLst>
                </p14:cNvPr>
                <p14:cNvContentPartPr/>
                <p14:nvPr/>
              </p14:nvContentPartPr>
              <p14:xfrm>
                <a:off x="10950318" y="5217107"/>
                <a:ext cx="168120" cy="1785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658CF10-1461-4B55-BC5B-920AA8F68BC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932678" y="5199467"/>
                  <a:ext cx="203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71C9A73-3AFF-4C31-A947-135D09BB301C}"/>
                    </a:ext>
                  </a:extLst>
                </p14:cNvPr>
                <p14:cNvContentPartPr/>
                <p14:nvPr/>
              </p14:nvContentPartPr>
              <p14:xfrm>
                <a:off x="10967598" y="5276147"/>
                <a:ext cx="124920" cy="183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71C9A73-3AFF-4C31-A947-135D09BB301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949598" y="5258147"/>
                  <a:ext cx="1605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B217AF6-DACD-487B-9B1B-19EB45228BFD}"/>
                  </a:ext>
                </a:extLst>
              </p14:cNvPr>
              <p14:cNvContentPartPr/>
              <p14:nvPr/>
            </p14:nvContentPartPr>
            <p14:xfrm>
              <a:off x="11289438" y="5178947"/>
              <a:ext cx="168480" cy="2167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B217AF6-DACD-487B-9B1B-19EB45228BFD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11271798" y="5161307"/>
                <a:ext cx="204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256B010-0D8F-4313-AD83-90843D6A6DCA}"/>
                  </a:ext>
                </a:extLst>
              </p14:cNvPr>
              <p14:cNvContentPartPr/>
              <p14:nvPr/>
            </p14:nvContentPartPr>
            <p14:xfrm>
              <a:off x="797598" y="5131787"/>
              <a:ext cx="134640" cy="3016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256B010-0D8F-4313-AD83-90843D6A6DCA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779598" y="5114147"/>
                <a:ext cx="170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36A9673C-EE3A-4A41-BC35-AA149EAB67D1}"/>
                  </a:ext>
                </a:extLst>
              </p14:cNvPr>
              <p14:cNvContentPartPr/>
              <p14:nvPr/>
            </p14:nvContentPartPr>
            <p14:xfrm>
              <a:off x="763398" y="5303507"/>
              <a:ext cx="142200" cy="86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36A9673C-EE3A-4A41-BC35-AA149EAB67D1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745758" y="5285867"/>
                <a:ext cx="177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B3386A9F-9DA0-4218-898D-7A37D2CB9F6D}"/>
                  </a:ext>
                </a:extLst>
              </p14:cNvPr>
              <p14:cNvContentPartPr/>
              <p14:nvPr/>
            </p14:nvContentPartPr>
            <p14:xfrm>
              <a:off x="966438" y="5213147"/>
              <a:ext cx="169200" cy="2181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B3386A9F-9DA0-4218-898D-7A37D2CB9F6D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948798" y="5195507"/>
                <a:ext cx="2048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D53D0DE-A14F-4246-B9B6-473125F235E3}"/>
                  </a:ext>
                </a:extLst>
              </p14:cNvPr>
              <p14:cNvContentPartPr/>
              <p14:nvPr/>
            </p14:nvContentPartPr>
            <p14:xfrm>
              <a:off x="999558" y="5300267"/>
              <a:ext cx="136440" cy="133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D53D0DE-A14F-4246-B9B6-473125F235E3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981918" y="5282627"/>
                <a:ext cx="172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73773FE-514E-45A2-81CC-7B4BB2BDB277}"/>
                  </a:ext>
                </a:extLst>
              </p14:cNvPr>
              <p14:cNvContentPartPr/>
              <p14:nvPr/>
            </p14:nvContentPartPr>
            <p14:xfrm>
              <a:off x="1254798" y="5185787"/>
              <a:ext cx="143280" cy="2282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73773FE-514E-45A2-81CC-7B4BB2BDB277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1237158" y="5168147"/>
                <a:ext cx="17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19C3755E-3EC0-41C1-8F83-D02307B34471}"/>
                  </a:ext>
                </a:extLst>
              </p14:cNvPr>
              <p14:cNvContentPartPr/>
              <p14:nvPr/>
            </p14:nvContentPartPr>
            <p14:xfrm>
              <a:off x="1486278" y="5154827"/>
              <a:ext cx="38880" cy="23148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19C3755E-3EC0-41C1-8F83-D02307B34471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1468638" y="5137187"/>
                <a:ext cx="74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AD5136F-50B3-47D8-BAD6-A3C1304743CA}"/>
                  </a:ext>
                </a:extLst>
              </p14:cNvPr>
              <p14:cNvContentPartPr/>
              <p14:nvPr/>
            </p14:nvContentPartPr>
            <p14:xfrm>
              <a:off x="1606518" y="5163107"/>
              <a:ext cx="33480" cy="2296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AD5136F-50B3-47D8-BAD6-A3C1304743CA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1588878" y="5145467"/>
                <a:ext cx="6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937A1D6-C3A0-42E6-93B0-FF73F375BD59}"/>
                  </a:ext>
                </a:extLst>
              </p14:cNvPr>
              <p14:cNvContentPartPr/>
              <p14:nvPr/>
            </p14:nvContentPartPr>
            <p14:xfrm>
              <a:off x="1525878" y="5316107"/>
              <a:ext cx="106200" cy="298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937A1D6-C3A0-42E6-93B0-FF73F375BD59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1507878" y="5298107"/>
                <a:ext cx="141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3CE0384-2270-4505-905F-7508287C1BA2}"/>
                  </a:ext>
                </a:extLst>
              </p14:cNvPr>
              <p14:cNvContentPartPr/>
              <p14:nvPr/>
            </p14:nvContentPartPr>
            <p14:xfrm>
              <a:off x="1914318" y="5191907"/>
              <a:ext cx="24120" cy="23220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3CE0384-2270-4505-905F-7508287C1BA2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1896318" y="5173907"/>
                <a:ext cx="59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BB53341D-D810-402F-93AE-C342E20D3126}"/>
                  </a:ext>
                </a:extLst>
              </p14:cNvPr>
              <p14:cNvContentPartPr/>
              <p14:nvPr/>
            </p14:nvContentPartPr>
            <p14:xfrm>
              <a:off x="1946358" y="5182547"/>
              <a:ext cx="134640" cy="1371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BB53341D-D810-402F-93AE-C342E20D3126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1928718" y="5164547"/>
                <a:ext cx="170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2672366-F84D-4D9B-A288-CEEDE826F205}"/>
                  </a:ext>
                </a:extLst>
              </p14:cNvPr>
              <p14:cNvContentPartPr/>
              <p14:nvPr/>
            </p14:nvContentPartPr>
            <p14:xfrm>
              <a:off x="2122398" y="5217467"/>
              <a:ext cx="34560" cy="2041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2672366-F84D-4D9B-A288-CEEDE826F205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2104758" y="5199827"/>
                <a:ext cx="702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EF8FEFB-E56B-4F15-BB83-AC98D673F6D6}"/>
                  </a:ext>
                </a:extLst>
              </p14:cNvPr>
              <p14:cNvContentPartPr/>
              <p14:nvPr/>
            </p14:nvContentPartPr>
            <p14:xfrm>
              <a:off x="2157678" y="5201627"/>
              <a:ext cx="155520" cy="2181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EF8FEFB-E56B-4F15-BB83-AC98D673F6D6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2139678" y="5183987"/>
                <a:ext cx="191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6564822F-06D5-4C07-B642-2F5747F9CA62}"/>
                  </a:ext>
                </a:extLst>
              </p14:cNvPr>
              <p14:cNvContentPartPr/>
              <p14:nvPr/>
            </p14:nvContentPartPr>
            <p14:xfrm>
              <a:off x="2411838" y="5257427"/>
              <a:ext cx="109440" cy="1551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6564822F-06D5-4C07-B642-2F5747F9CA62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2393838" y="5239427"/>
                <a:ext cx="145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EE6BB1F1-002A-41BA-8F1B-5AF7C9E1F707}"/>
                  </a:ext>
                </a:extLst>
              </p14:cNvPr>
              <p14:cNvContentPartPr/>
              <p14:nvPr/>
            </p14:nvContentPartPr>
            <p14:xfrm>
              <a:off x="2572758" y="5225387"/>
              <a:ext cx="174960" cy="1789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EE6BB1F1-002A-41BA-8F1B-5AF7C9E1F707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2554758" y="5207387"/>
                <a:ext cx="210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1247CE5F-3309-41DC-AC05-23EF921F4A8C}"/>
                  </a:ext>
                </a:extLst>
              </p14:cNvPr>
              <p14:cNvContentPartPr/>
              <p14:nvPr/>
            </p14:nvContentPartPr>
            <p14:xfrm>
              <a:off x="2818638" y="5226107"/>
              <a:ext cx="110520" cy="19944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1247CE5F-3309-41DC-AC05-23EF921F4A8C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2800638" y="5208107"/>
                <a:ext cx="146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1336C943-5429-4644-B8CB-0F252128F3E5}"/>
                  </a:ext>
                </a:extLst>
              </p14:cNvPr>
              <p14:cNvContentPartPr/>
              <p14:nvPr/>
            </p14:nvContentPartPr>
            <p14:xfrm>
              <a:off x="3027438" y="5261027"/>
              <a:ext cx="113760" cy="1746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1336C943-5429-4644-B8CB-0F252128F3E5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3009438" y="5243027"/>
                <a:ext cx="149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5819A30-CC27-4288-878A-BFB47DF87744}"/>
                  </a:ext>
                </a:extLst>
              </p14:cNvPr>
              <p14:cNvContentPartPr/>
              <p14:nvPr/>
            </p14:nvContentPartPr>
            <p14:xfrm>
              <a:off x="3256758" y="5266067"/>
              <a:ext cx="12240" cy="1616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5819A30-CC27-4288-878A-BFB47DF87744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3239118" y="5248067"/>
                <a:ext cx="47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4E5C9F92-F306-4E4F-8BA4-076E42D329D8}"/>
                  </a:ext>
                </a:extLst>
              </p14:cNvPr>
              <p14:cNvContentPartPr/>
              <p14:nvPr/>
            </p14:nvContentPartPr>
            <p14:xfrm>
              <a:off x="3384918" y="5242307"/>
              <a:ext cx="40320" cy="1868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4E5C9F92-F306-4E4F-8BA4-076E42D329D8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3366918" y="5224667"/>
                <a:ext cx="75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94EE2D57-82E3-4AD8-9C34-61D3C633637B}"/>
                  </a:ext>
                </a:extLst>
              </p14:cNvPr>
              <p14:cNvContentPartPr/>
              <p14:nvPr/>
            </p14:nvContentPartPr>
            <p14:xfrm>
              <a:off x="3336318" y="5246267"/>
              <a:ext cx="263520" cy="1756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94EE2D57-82E3-4AD8-9C34-61D3C633637B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3318318" y="5228627"/>
                <a:ext cx="299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D5E32110-CF1D-4F0E-898C-C61BD8BB4AB9}"/>
                  </a:ext>
                </a:extLst>
              </p14:cNvPr>
              <p14:cNvContentPartPr/>
              <p14:nvPr/>
            </p14:nvContentPartPr>
            <p14:xfrm>
              <a:off x="3688398" y="5265707"/>
              <a:ext cx="136080" cy="18900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D5E32110-CF1D-4F0E-898C-C61BD8BB4AB9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3670398" y="5248067"/>
                <a:ext cx="171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5B055F59-0000-44BC-82CA-7B8CC9CA753C}"/>
                  </a:ext>
                </a:extLst>
              </p14:cNvPr>
              <p14:cNvContentPartPr/>
              <p14:nvPr/>
            </p14:nvContentPartPr>
            <p14:xfrm>
              <a:off x="3918078" y="5221787"/>
              <a:ext cx="21960" cy="1789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5B055F59-0000-44BC-82CA-7B8CC9CA753C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3900078" y="5203787"/>
                <a:ext cx="57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0FFD777-F368-49D5-970E-8966C22C823A}"/>
                  </a:ext>
                </a:extLst>
              </p14:cNvPr>
              <p14:cNvContentPartPr/>
              <p14:nvPr/>
            </p14:nvContentPartPr>
            <p14:xfrm>
              <a:off x="3939318" y="5226107"/>
              <a:ext cx="207000" cy="1972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0FFD777-F368-49D5-970E-8966C22C823A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3921678" y="5208107"/>
                <a:ext cx="242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126093A-855F-4515-BA88-F5CAF6179609}"/>
                  </a:ext>
                </a:extLst>
              </p14:cNvPr>
              <p14:cNvContentPartPr/>
              <p14:nvPr/>
            </p14:nvContentPartPr>
            <p14:xfrm>
              <a:off x="4113198" y="5250947"/>
              <a:ext cx="28800" cy="1915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126093A-855F-4515-BA88-F5CAF6179609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4095558" y="5233307"/>
                <a:ext cx="64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49ED8843-98AE-4301-83A3-450BBE687EA6}"/>
                  </a:ext>
                </a:extLst>
              </p14:cNvPr>
              <p14:cNvContentPartPr/>
              <p14:nvPr/>
            </p14:nvContentPartPr>
            <p14:xfrm>
              <a:off x="709038" y="5631107"/>
              <a:ext cx="108360" cy="2095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49ED8843-98AE-4301-83A3-450BBE687EA6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691398" y="5613107"/>
                <a:ext cx="144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8F29C9D2-F8B7-4BCF-B359-D04D61B9CD59}"/>
                  </a:ext>
                </a:extLst>
              </p14:cNvPr>
              <p14:cNvContentPartPr/>
              <p14:nvPr/>
            </p14:nvContentPartPr>
            <p14:xfrm>
              <a:off x="924678" y="5597987"/>
              <a:ext cx="96840" cy="22896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8F29C9D2-F8B7-4BCF-B359-D04D61B9CD59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906678" y="5579987"/>
                <a:ext cx="132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16EBA7B-82DA-46F8-9591-4D161EC3D53D}"/>
                  </a:ext>
                </a:extLst>
              </p14:cNvPr>
              <p14:cNvContentPartPr/>
              <p14:nvPr/>
            </p14:nvContentPartPr>
            <p14:xfrm>
              <a:off x="892998" y="5717147"/>
              <a:ext cx="108360" cy="576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16EBA7B-82DA-46F8-9591-4D161EC3D53D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875358" y="5699507"/>
                <a:ext cx="1440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A4ED2724-8174-4329-B9A9-A844D8B89055}"/>
                  </a:ext>
                </a:extLst>
              </p14:cNvPr>
              <p14:cNvContentPartPr/>
              <p14:nvPr/>
            </p14:nvContentPartPr>
            <p14:xfrm>
              <a:off x="1115118" y="5565227"/>
              <a:ext cx="235440" cy="28116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A4ED2724-8174-4329-B9A9-A844D8B89055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1097478" y="5547587"/>
                <a:ext cx="2710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4AD4674-5D7A-46CD-85BA-5F1A9A2CFB7A}"/>
                  </a:ext>
                </a:extLst>
              </p14:cNvPr>
              <p14:cNvContentPartPr/>
              <p14:nvPr/>
            </p14:nvContentPartPr>
            <p14:xfrm>
              <a:off x="1418958" y="5646587"/>
              <a:ext cx="73440" cy="17028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4AD4674-5D7A-46CD-85BA-5F1A9A2CFB7A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1401318" y="5628587"/>
                <a:ext cx="109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9B1AFC52-DE2A-4A81-BD27-76102E898BD2}"/>
                  </a:ext>
                </a:extLst>
              </p14:cNvPr>
              <p14:cNvContentPartPr/>
              <p14:nvPr/>
            </p14:nvContentPartPr>
            <p14:xfrm>
              <a:off x="1592838" y="5593307"/>
              <a:ext cx="155520" cy="19476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9B1AFC52-DE2A-4A81-BD27-76102E898BD2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1575198" y="5575667"/>
                <a:ext cx="1911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D6F35120-E493-4F02-9F66-038B563BA8D1}"/>
                  </a:ext>
                </a:extLst>
              </p14:cNvPr>
              <p14:cNvContentPartPr/>
              <p14:nvPr/>
            </p14:nvContentPartPr>
            <p14:xfrm>
              <a:off x="1625958" y="5717147"/>
              <a:ext cx="88920" cy="316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D6F35120-E493-4F02-9F66-038B563BA8D1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1607958" y="5699507"/>
                <a:ext cx="1245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22833B67-6E78-41D0-86A0-9BEC7DBDA3A0}"/>
                  </a:ext>
                </a:extLst>
              </p14:cNvPr>
              <p14:cNvContentPartPr/>
              <p14:nvPr/>
            </p14:nvContentPartPr>
            <p14:xfrm>
              <a:off x="1823238" y="5592587"/>
              <a:ext cx="174960" cy="22644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22833B67-6E78-41D0-86A0-9BEC7DBDA3A0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1805598" y="5574587"/>
                <a:ext cx="210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8BE40E92-19E6-41B5-A8B0-966278B80515}"/>
                  </a:ext>
                </a:extLst>
              </p14:cNvPr>
              <p14:cNvContentPartPr/>
              <p14:nvPr/>
            </p14:nvContentPartPr>
            <p14:xfrm>
              <a:off x="2036718" y="5573507"/>
              <a:ext cx="146520" cy="22572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8BE40E92-19E6-41B5-A8B0-966278B80515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2018718" y="5555507"/>
                <a:ext cx="182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9A78A5B-045A-4A88-BB28-DBF1E0BE17AA}"/>
                  </a:ext>
                </a:extLst>
              </p14:cNvPr>
              <p14:cNvContentPartPr/>
              <p14:nvPr/>
            </p14:nvContentPartPr>
            <p14:xfrm>
              <a:off x="2304198" y="5548667"/>
              <a:ext cx="92160" cy="24696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9A78A5B-045A-4A88-BB28-DBF1E0BE17AA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2286198" y="5530667"/>
                <a:ext cx="127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7A28ACBB-FC24-4E87-B2F3-48A0724E61A1}"/>
                  </a:ext>
                </a:extLst>
              </p14:cNvPr>
              <p14:cNvContentPartPr/>
              <p14:nvPr/>
            </p14:nvContentPartPr>
            <p14:xfrm>
              <a:off x="2352798" y="5626067"/>
              <a:ext cx="111240" cy="262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7A28ACBB-FC24-4E87-B2F3-48A0724E61A1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2335158" y="5608427"/>
                <a:ext cx="146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0C7FC30C-91FF-4473-826A-21876F3AE30B}"/>
                  </a:ext>
                </a:extLst>
              </p14:cNvPr>
              <p14:cNvContentPartPr/>
              <p14:nvPr/>
            </p14:nvContentPartPr>
            <p14:xfrm>
              <a:off x="2765358" y="5509427"/>
              <a:ext cx="146160" cy="33120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0C7FC30C-91FF-4473-826A-21876F3AE30B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2747358" y="5491787"/>
                <a:ext cx="1818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FDCEC7DE-CBF6-4705-BD24-AE99E230E329}"/>
                  </a:ext>
                </a:extLst>
              </p14:cNvPr>
              <p14:cNvContentPartPr/>
              <p14:nvPr/>
            </p14:nvContentPartPr>
            <p14:xfrm>
              <a:off x="3086118" y="5610587"/>
              <a:ext cx="130680" cy="2415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FDCEC7DE-CBF6-4705-BD24-AE99E230E32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3068118" y="5592947"/>
                <a:ext cx="1663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016DAD90-31B0-4064-953D-41657075B79E}"/>
                  </a:ext>
                </a:extLst>
              </p14:cNvPr>
              <p14:cNvContentPartPr/>
              <p14:nvPr/>
            </p14:nvContentPartPr>
            <p14:xfrm>
              <a:off x="3326958" y="5795627"/>
              <a:ext cx="7560" cy="7380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016DAD90-31B0-4064-953D-41657075B79E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3308958" y="5777987"/>
                <a:ext cx="4320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1" name="Group 470">
            <a:extLst>
              <a:ext uri="{FF2B5EF4-FFF2-40B4-BE49-F238E27FC236}">
                <a16:creationId xmlns:a16="http://schemas.microsoft.com/office/drawing/2014/main" id="{3190CDEE-072F-49FF-9004-5EA84D85EFB8}"/>
              </a:ext>
            </a:extLst>
          </p:cNvPr>
          <p:cNvGrpSpPr/>
          <p:nvPr/>
        </p:nvGrpSpPr>
        <p:grpSpPr>
          <a:xfrm>
            <a:off x="3517758" y="5624267"/>
            <a:ext cx="560880" cy="289800"/>
            <a:chOff x="3517758" y="5624267"/>
            <a:chExt cx="56088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05F0B3AC-907F-452A-83CE-6BC57EA0758B}"/>
                    </a:ext>
                  </a:extLst>
                </p14:cNvPr>
                <p14:cNvContentPartPr/>
                <p14:nvPr/>
              </p14:nvContentPartPr>
              <p14:xfrm>
                <a:off x="3517758" y="5624267"/>
                <a:ext cx="154440" cy="2898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05F0B3AC-907F-452A-83CE-6BC57EA0758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3499758" y="5606267"/>
                  <a:ext cx="190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2128C19-0AA5-483D-9B1B-5C31FBB9F9B9}"/>
                    </a:ext>
                  </a:extLst>
                </p14:cNvPr>
                <p14:cNvContentPartPr/>
                <p14:nvPr/>
              </p14:nvContentPartPr>
              <p14:xfrm>
                <a:off x="3799998" y="5802827"/>
                <a:ext cx="6120" cy="716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2128C19-0AA5-483D-9B1B-5C31FBB9F9B9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781998" y="5785187"/>
                  <a:ext cx="41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97FBA08-AE2B-44D5-BEB9-FB4A171D70F1}"/>
                    </a:ext>
                  </a:extLst>
                </p14:cNvPr>
                <p14:cNvContentPartPr/>
                <p14:nvPr/>
              </p14:nvContentPartPr>
              <p14:xfrm>
                <a:off x="3928158" y="5682587"/>
                <a:ext cx="150480" cy="1710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97FBA08-AE2B-44D5-BEB9-FB4A171D70F1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910158" y="5664587"/>
                  <a:ext cx="18612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9E7F7BC4-15CE-429B-8068-6BF1FED37068}"/>
                  </a:ext>
                </a:extLst>
              </p14:cNvPr>
              <p14:cNvContentPartPr/>
              <p14:nvPr/>
            </p14:nvContentPartPr>
            <p14:xfrm>
              <a:off x="4273038" y="5777987"/>
              <a:ext cx="8280" cy="766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9E7F7BC4-15CE-429B-8068-6BF1FED37068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4255038" y="5759987"/>
                <a:ext cx="43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675CCA2-6D5D-429A-850B-885DDABC871E}"/>
                  </a:ext>
                </a:extLst>
              </p14:cNvPr>
              <p14:cNvContentPartPr/>
              <p14:nvPr/>
            </p14:nvContentPartPr>
            <p14:xfrm>
              <a:off x="4532238" y="5669987"/>
              <a:ext cx="121320" cy="1630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675CCA2-6D5D-429A-850B-885DDABC871E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4514238" y="5651987"/>
                <a:ext cx="15696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Group 476">
            <a:extLst>
              <a:ext uri="{FF2B5EF4-FFF2-40B4-BE49-F238E27FC236}">
                <a16:creationId xmlns:a16="http://schemas.microsoft.com/office/drawing/2014/main" id="{D46A8617-5AF4-45F8-8807-77675DCAD7A4}"/>
              </a:ext>
            </a:extLst>
          </p:cNvPr>
          <p:cNvGrpSpPr/>
          <p:nvPr/>
        </p:nvGrpSpPr>
        <p:grpSpPr>
          <a:xfrm>
            <a:off x="4838958" y="5491787"/>
            <a:ext cx="374760" cy="341640"/>
            <a:chOff x="4838958" y="5491787"/>
            <a:chExt cx="37476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C41CDA7-DFC0-4813-A605-3742B7A3DA35}"/>
                    </a:ext>
                  </a:extLst>
                </p14:cNvPr>
                <p14:cNvContentPartPr/>
                <p14:nvPr/>
              </p14:nvContentPartPr>
              <p14:xfrm>
                <a:off x="4838958" y="5788067"/>
                <a:ext cx="6120" cy="57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C41CDA7-DFC0-4813-A605-3742B7A3DA3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821318" y="5770067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A8B0EDF3-427A-4E52-ADD3-2782032479E1}"/>
                    </a:ext>
                  </a:extLst>
                </p14:cNvPr>
                <p14:cNvContentPartPr/>
                <p14:nvPr/>
              </p14:nvContentPartPr>
              <p14:xfrm>
                <a:off x="4910598" y="5749907"/>
                <a:ext cx="77760" cy="273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A8B0EDF3-427A-4E52-ADD3-2782032479E1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892598" y="5732267"/>
                  <a:ext cx="113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88EF4C4-CC20-46C2-B89A-5DD4ADD7DC8D}"/>
                    </a:ext>
                  </a:extLst>
                </p14:cNvPr>
                <p14:cNvContentPartPr/>
                <p14:nvPr/>
              </p14:nvContentPartPr>
              <p14:xfrm>
                <a:off x="5090958" y="5491787"/>
                <a:ext cx="122760" cy="3416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88EF4C4-CC20-46C2-B89A-5DD4ADD7DC8D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072958" y="5473787"/>
                  <a:ext cx="1584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E9DD68E9-F1EF-4D85-BBE4-0485C2D9B7D5}"/>
                  </a:ext>
                </a:extLst>
              </p14:cNvPr>
              <p14:cNvContentPartPr/>
              <p14:nvPr/>
            </p14:nvContentPartPr>
            <p14:xfrm>
              <a:off x="5376078" y="5777627"/>
              <a:ext cx="10080" cy="234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E9DD68E9-F1EF-4D85-BBE4-0485C2D9B7D5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5358078" y="5759987"/>
                <a:ext cx="4572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4F81ECEB-4496-42C4-B9BC-F3F4754FD282}"/>
              </a:ext>
            </a:extLst>
          </p:cNvPr>
          <p:cNvGrpSpPr/>
          <p:nvPr/>
        </p:nvGrpSpPr>
        <p:grpSpPr>
          <a:xfrm>
            <a:off x="1563678" y="6154187"/>
            <a:ext cx="1578960" cy="295200"/>
            <a:chOff x="1563678" y="6154187"/>
            <a:chExt cx="15789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B691280-A485-47D1-8F55-9861CB838374}"/>
                    </a:ext>
                  </a:extLst>
                </p14:cNvPr>
                <p14:cNvContentPartPr/>
                <p14:nvPr/>
              </p14:nvContentPartPr>
              <p14:xfrm>
                <a:off x="1563678" y="6207107"/>
                <a:ext cx="24120" cy="2095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B691280-A485-47D1-8F55-9861CB838374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545678" y="6189107"/>
                  <a:ext cx="59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4B8192E-BB3B-4576-9881-310A3ED03F50}"/>
                    </a:ext>
                  </a:extLst>
                </p14:cNvPr>
                <p14:cNvContentPartPr/>
                <p14:nvPr/>
              </p14:nvContentPartPr>
              <p14:xfrm>
                <a:off x="1585998" y="6167147"/>
                <a:ext cx="99000" cy="169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4B8192E-BB3B-4576-9881-310A3ED03F5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567998" y="6149147"/>
                  <a:ext cx="134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D03650BB-74E9-4E63-850E-2326F9D033D4}"/>
                    </a:ext>
                  </a:extLst>
                </p14:cNvPr>
                <p14:cNvContentPartPr/>
                <p14:nvPr/>
              </p14:nvContentPartPr>
              <p14:xfrm>
                <a:off x="1588518" y="6271907"/>
                <a:ext cx="106920" cy="234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D03650BB-74E9-4E63-850E-2326F9D033D4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570878" y="6253907"/>
                  <a:ext cx="142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1421E3DE-1481-4209-861C-609AB098CCB3}"/>
                    </a:ext>
                  </a:extLst>
                </p14:cNvPr>
                <p14:cNvContentPartPr/>
                <p14:nvPr/>
              </p14:nvContentPartPr>
              <p14:xfrm>
                <a:off x="1592838" y="6361907"/>
                <a:ext cx="84240" cy="234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1421E3DE-1481-4209-861C-609AB098CCB3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575198" y="6343907"/>
                  <a:ext cx="119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29AC176-7510-476F-A68C-248A2A63445F}"/>
                    </a:ext>
                  </a:extLst>
                </p14:cNvPr>
                <p14:cNvContentPartPr/>
                <p14:nvPr/>
              </p14:nvContentPartPr>
              <p14:xfrm>
                <a:off x="1791198" y="6195947"/>
                <a:ext cx="147960" cy="2476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829AC176-7510-476F-A68C-248A2A63445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773558" y="6178307"/>
                  <a:ext cx="18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FCCE663-615F-47A6-BF65-523733EC771E}"/>
                    </a:ext>
                  </a:extLst>
                </p14:cNvPr>
                <p14:cNvContentPartPr/>
                <p14:nvPr/>
              </p14:nvContentPartPr>
              <p14:xfrm>
                <a:off x="1814238" y="6165707"/>
                <a:ext cx="10440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FCCE663-615F-47A6-BF65-523733EC771E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796598" y="6147707"/>
                  <a:ext cx="140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042E794-BD0B-45C7-BCFC-D674FC7EC5FC}"/>
                    </a:ext>
                  </a:extLst>
                </p14:cNvPr>
                <p14:cNvContentPartPr/>
                <p14:nvPr/>
              </p14:nvContentPartPr>
              <p14:xfrm>
                <a:off x="1990998" y="6200987"/>
                <a:ext cx="165240" cy="2484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042E794-BD0B-45C7-BCFC-D674FC7EC5FC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972998" y="6183347"/>
                  <a:ext cx="200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2645DD1-FDC7-467F-B538-8D9759BB526C}"/>
                    </a:ext>
                  </a:extLst>
                </p14:cNvPr>
                <p14:cNvContentPartPr/>
                <p14:nvPr/>
              </p14:nvContentPartPr>
              <p14:xfrm>
                <a:off x="2207718" y="6211787"/>
                <a:ext cx="265680" cy="2124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2645DD1-FDC7-467F-B538-8D9759BB526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189718" y="6193787"/>
                  <a:ext cx="301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4DC8493-8046-4E64-A8E3-4B2A3AB51C0A}"/>
                    </a:ext>
                  </a:extLst>
                </p14:cNvPr>
                <p14:cNvContentPartPr/>
                <p14:nvPr/>
              </p14:nvContentPartPr>
              <p14:xfrm>
                <a:off x="2545398" y="6157787"/>
                <a:ext cx="143280" cy="2898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4DC8493-8046-4E64-A8E3-4B2A3AB51C0A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527758" y="6139787"/>
                  <a:ext cx="178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0FCA3DA5-184D-4128-A347-BD96FF9B673D}"/>
                    </a:ext>
                  </a:extLst>
                </p14:cNvPr>
                <p14:cNvContentPartPr/>
                <p14:nvPr/>
              </p14:nvContentPartPr>
              <p14:xfrm>
                <a:off x="2777958" y="6183347"/>
                <a:ext cx="120600" cy="2415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0FCA3DA5-184D-4128-A347-BD96FF9B673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760318" y="6165707"/>
                  <a:ext cx="156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CE5B2CD-869B-4940-B74F-6D222AF48C82}"/>
                    </a:ext>
                  </a:extLst>
                </p14:cNvPr>
                <p14:cNvContentPartPr/>
                <p14:nvPr/>
              </p14:nvContentPartPr>
              <p14:xfrm>
                <a:off x="3028518" y="6154187"/>
                <a:ext cx="86400" cy="2718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CE5B2CD-869B-4940-B74F-6D222AF48C82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3010878" y="6136547"/>
                  <a:ext cx="122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5C71B018-E4F6-425F-8590-C870C0558DBA}"/>
                    </a:ext>
                  </a:extLst>
                </p14:cNvPr>
                <p14:cNvContentPartPr/>
                <p14:nvPr/>
              </p14:nvContentPartPr>
              <p14:xfrm>
                <a:off x="3008358" y="6269027"/>
                <a:ext cx="134280" cy="417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5C71B018-E4F6-425F-8590-C870C0558DBA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990718" y="6251387"/>
                  <a:ext cx="1699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9B81CC36-2673-4B01-8F5B-460577A77375}"/>
                  </a:ext>
                </a:extLst>
              </p14:cNvPr>
              <p14:cNvContentPartPr/>
              <p14:nvPr/>
            </p14:nvContentPartPr>
            <p14:xfrm>
              <a:off x="3293118" y="6222587"/>
              <a:ext cx="41400" cy="1432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9B81CC36-2673-4B01-8F5B-460577A77375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3275478" y="6204947"/>
                <a:ext cx="770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709272-6125-40FA-A7C9-E6522B209E65}"/>
              </a:ext>
            </a:extLst>
          </p:cNvPr>
          <p:cNvGrpSpPr/>
          <p:nvPr/>
        </p:nvGrpSpPr>
        <p:grpSpPr>
          <a:xfrm>
            <a:off x="3942918" y="6089499"/>
            <a:ext cx="1165320" cy="299880"/>
            <a:chOff x="3942918" y="6089499"/>
            <a:chExt cx="11653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A6DE56-63A2-4E13-B037-32ECC14BCD6D}"/>
                    </a:ext>
                  </a:extLst>
                </p14:cNvPr>
                <p14:cNvContentPartPr/>
                <p14:nvPr/>
              </p14:nvContentPartPr>
              <p14:xfrm>
                <a:off x="3942918" y="6133059"/>
                <a:ext cx="20520" cy="25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A6DE56-63A2-4E13-B037-32ECC14BCD6D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924918" y="6115419"/>
                  <a:ext cx="56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1738B1-F1BA-49B6-B077-1B207D193B78}"/>
                    </a:ext>
                  </a:extLst>
                </p14:cNvPr>
                <p14:cNvContentPartPr/>
                <p14:nvPr/>
              </p14:nvContentPartPr>
              <p14:xfrm>
                <a:off x="3946158" y="6123339"/>
                <a:ext cx="207720" cy="13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1738B1-F1BA-49B6-B077-1B207D193B78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928158" y="6105339"/>
                  <a:ext cx="243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93DE83-D82D-4CB9-9F4C-9ACB9BECC7A9}"/>
                    </a:ext>
                  </a:extLst>
                </p14:cNvPr>
                <p14:cNvContentPartPr/>
                <p14:nvPr/>
              </p14:nvContentPartPr>
              <p14:xfrm>
                <a:off x="4306878" y="6180579"/>
                <a:ext cx="268560" cy="2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93DE83-D82D-4CB9-9F4C-9ACB9BECC7A9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4288878" y="6162939"/>
                  <a:ext cx="304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A5CD65-14FD-4B00-948E-9266BAE17F58}"/>
                    </a:ext>
                  </a:extLst>
                </p14:cNvPr>
                <p14:cNvContentPartPr/>
                <p14:nvPr/>
              </p14:nvContentPartPr>
              <p14:xfrm>
                <a:off x="4520718" y="6089499"/>
                <a:ext cx="78120" cy="13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A5CD65-14FD-4B00-948E-9266BAE17F58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4502718" y="6071859"/>
                  <a:ext cx="113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AE9F20-0D5E-4E2B-AEF8-EC395A2839D9}"/>
                    </a:ext>
                  </a:extLst>
                </p14:cNvPr>
                <p14:cNvContentPartPr/>
                <p14:nvPr/>
              </p14:nvContentPartPr>
              <p14:xfrm>
                <a:off x="4821318" y="6120819"/>
                <a:ext cx="286920" cy="26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AE9F20-0D5E-4E2B-AEF8-EC395A2839D9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4803678" y="6102819"/>
                  <a:ext cx="322560" cy="3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4175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3B4B52-D464-47FD-A550-60AEF4D7E773}"/>
              </a:ext>
            </a:extLst>
          </p:cNvPr>
          <p:cNvGrpSpPr/>
          <p:nvPr/>
        </p:nvGrpSpPr>
        <p:grpSpPr>
          <a:xfrm>
            <a:off x="315819" y="136982"/>
            <a:ext cx="1947960" cy="327240"/>
            <a:chOff x="315819" y="136982"/>
            <a:chExt cx="1947960" cy="32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B05EFAA-AF3A-421E-9AC9-708B33FC84BA}"/>
                    </a:ext>
                  </a:extLst>
                </p14:cNvPr>
                <p14:cNvContentPartPr/>
                <p14:nvPr/>
              </p14:nvContentPartPr>
              <p14:xfrm>
                <a:off x="337419" y="211142"/>
                <a:ext cx="34200" cy="182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B05EFAA-AF3A-421E-9AC9-708B33FC84B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779" y="193502"/>
                  <a:ext cx="698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437BE98-8F2E-4CBF-989F-11B57078F8AE}"/>
                    </a:ext>
                  </a:extLst>
                </p14:cNvPr>
                <p14:cNvContentPartPr/>
                <p14:nvPr/>
              </p14:nvContentPartPr>
              <p14:xfrm>
                <a:off x="315819" y="197102"/>
                <a:ext cx="220680" cy="196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437BE98-8F2E-4CBF-989F-11B57078F8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8179" y="179462"/>
                  <a:ext cx="2563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008EA1-E66A-42F8-964A-A88857FD6456}"/>
                    </a:ext>
                  </a:extLst>
                </p14:cNvPr>
                <p14:cNvContentPartPr/>
                <p14:nvPr/>
              </p14:nvContentPartPr>
              <p14:xfrm>
                <a:off x="508419" y="136982"/>
                <a:ext cx="15480" cy="285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008EA1-E66A-42F8-964A-A88857FD645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0779" y="119342"/>
                  <a:ext cx="51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9665A3E-77E8-424B-A948-534E910854BB}"/>
                    </a:ext>
                  </a:extLst>
                </p14:cNvPr>
                <p14:cNvContentPartPr/>
                <p14:nvPr/>
              </p14:nvContentPartPr>
              <p14:xfrm>
                <a:off x="647379" y="163982"/>
                <a:ext cx="113400" cy="229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9665A3E-77E8-424B-A948-534E910854B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9739" y="145982"/>
                  <a:ext cx="149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C1C64FE-E029-42CB-B087-618EB8F0CB05}"/>
                    </a:ext>
                  </a:extLst>
                </p14:cNvPr>
                <p14:cNvContentPartPr/>
                <p14:nvPr/>
              </p14:nvContentPartPr>
              <p14:xfrm>
                <a:off x="653139" y="305462"/>
                <a:ext cx="99000" cy="24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C1C64FE-E029-42CB-B087-618EB8F0CB0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5139" y="287822"/>
                  <a:ext cx="1346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1FFBC4-F9C0-4323-B974-08333C35D442}"/>
                    </a:ext>
                  </a:extLst>
                </p14:cNvPr>
                <p14:cNvContentPartPr/>
                <p14:nvPr/>
              </p14:nvContentPartPr>
              <p14:xfrm>
                <a:off x="837819" y="136982"/>
                <a:ext cx="144360" cy="291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1FFBC4-F9C0-4323-B974-08333C35D44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0179" y="119342"/>
                  <a:ext cx="180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4327C1D-E07A-44C5-95DF-19B32DD8F53B}"/>
                    </a:ext>
                  </a:extLst>
                </p14:cNvPr>
                <p14:cNvContentPartPr/>
                <p14:nvPr/>
              </p14:nvContentPartPr>
              <p14:xfrm>
                <a:off x="1068219" y="173702"/>
                <a:ext cx="169560" cy="223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4327C1D-E07A-44C5-95DF-19B32DD8F53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50219" y="155702"/>
                  <a:ext cx="205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0FE308-18DD-4E75-AFF7-0E49D03B5DCD}"/>
                    </a:ext>
                  </a:extLst>
                </p14:cNvPr>
                <p14:cNvContentPartPr/>
                <p14:nvPr/>
              </p14:nvContentPartPr>
              <p14:xfrm>
                <a:off x="1116819" y="281342"/>
                <a:ext cx="145440" cy="3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0FE308-18DD-4E75-AFF7-0E49D03B5D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98819" y="263702"/>
                  <a:ext cx="181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B13D8B-982F-45E5-AB52-D908631D4855}"/>
                    </a:ext>
                  </a:extLst>
                </p14:cNvPr>
                <p14:cNvContentPartPr/>
                <p14:nvPr/>
              </p14:nvContentPartPr>
              <p14:xfrm>
                <a:off x="1372779" y="200342"/>
                <a:ext cx="42840" cy="212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B13D8B-982F-45E5-AB52-D908631D485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55139" y="182342"/>
                  <a:ext cx="78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C0444B-0B70-4D1E-AA7F-CA2B09846E04}"/>
                    </a:ext>
                  </a:extLst>
                </p14:cNvPr>
                <p14:cNvContentPartPr/>
                <p14:nvPr/>
              </p14:nvContentPartPr>
              <p14:xfrm>
                <a:off x="1276299" y="201422"/>
                <a:ext cx="236520" cy="29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C0444B-0B70-4D1E-AA7F-CA2B09846E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58299" y="183422"/>
                  <a:ext cx="272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BF18F8-1E32-4062-81A4-7F66D81CB5D3}"/>
                    </a:ext>
                  </a:extLst>
                </p14:cNvPr>
                <p14:cNvContentPartPr/>
                <p14:nvPr/>
              </p14:nvContentPartPr>
              <p14:xfrm>
                <a:off x="1601739" y="221222"/>
                <a:ext cx="33120" cy="23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BF18F8-1E32-4062-81A4-7F66D81CB5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84099" y="203582"/>
                  <a:ext cx="68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40D43C-6C78-4D27-8F66-98672A88956D}"/>
                    </a:ext>
                  </a:extLst>
                </p14:cNvPr>
                <p14:cNvContentPartPr/>
                <p14:nvPr/>
              </p14:nvContentPartPr>
              <p14:xfrm>
                <a:off x="1762659" y="224102"/>
                <a:ext cx="110520" cy="240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40D43C-6C78-4D27-8F66-98672A8895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45019" y="206462"/>
                  <a:ext cx="1461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7AAEE10-6B3C-4FAB-A04C-43DDE648EF18}"/>
                    </a:ext>
                  </a:extLst>
                </p14:cNvPr>
                <p14:cNvContentPartPr/>
                <p14:nvPr/>
              </p14:nvContentPartPr>
              <p14:xfrm>
                <a:off x="1999179" y="220502"/>
                <a:ext cx="264600" cy="241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7AAEE10-6B3C-4FAB-A04C-43DDE648EF1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981179" y="202862"/>
                  <a:ext cx="30024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5DE6A9F7-3FE5-4ADB-9E16-1743FF99CD67}"/>
              </a:ext>
            </a:extLst>
          </p:cNvPr>
          <p:cNvGrpSpPr/>
          <p:nvPr/>
        </p:nvGrpSpPr>
        <p:grpSpPr>
          <a:xfrm>
            <a:off x="450120" y="819490"/>
            <a:ext cx="663793" cy="186902"/>
            <a:chOff x="450120" y="819490"/>
            <a:chExt cx="663793" cy="18690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4FE8132-07D1-47A6-8D8D-B2CC7515EA1F}"/>
                    </a:ext>
                  </a:extLst>
                </p14:cNvPr>
                <p14:cNvContentPartPr/>
                <p14:nvPr/>
              </p14:nvContentPartPr>
              <p14:xfrm>
                <a:off x="566205" y="876860"/>
                <a:ext cx="17928" cy="128187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4FE8132-07D1-47A6-8D8D-B2CC7515EA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277" y="858856"/>
                  <a:ext cx="53425" cy="1638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7466F57-4048-4807-BF4B-F1D75DE604BA}"/>
                    </a:ext>
                  </a:extLst>
                </p14:cNvPr>
                <p14:cNvContentPartPr/>
                <p14:nvPr/>
              </p14:nvContentPartPr>
              <p14:xfrm>
                <a:off x="450120" y="819490"/>
                <a:ext cx="307469" cy="74402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7466F57-4048-4807-BF4B-F1D75DE604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2118" y="801878"/>
                  <a:ext cx="343112" cy="109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B4FE9E5-1F95-43B9-81D6-958F9BE9B321}"/>
                    </a:ext>
                  </a:extLst>
                </p14:cNvPr>
                <p14:cNvContentPartPr/>
                <p14:nvPr/>
              </p14:nvContentPartPr>
              <p14:xfrm>
                <a:off x="749074" y="842796"/>
                <a:ext cx="8964" cy="162699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B4FE9E5-1F95-43B9-81D6-958F9BE9B32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0399" y="825158"/>
                  <a:ext cx="45941" cy="198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6E3E4F-8760-437B-AE42-A7154B02ECD1}"/>
                    </a:ext>
                  </a:extLst>
                </p14:cNvPr>
                <p14:cNvContentPartPr/>
                <p14:nvPr/>
              </p14:nvContentPartPr>
              <p14:xfrm>
                <a:off x="850368" y="848175"/>
                <a:ext cx="18825" cy="158217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6E3E4F-8760-437B-AE42-A7154B02ECD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32609" y="830155"/>
                  <a:ext cx="53989" cy="1938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25E5B82-93DB-46EC-A5AD-9EB81BD3F977}"/>
                    </a:ext>
                  </a:extLst>
                </p14:cNvPr>
                <p14:cNvContentPartPr/>
                <p14:nvPr/>
              </p14:nvContentPartPr>
              <p14:xfrm>
                <a:off x="789860" y="871930"/>
                <a:ext cx="129532" cy="54233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25E5B82-93DB-46EC-A5AD-9EB81BD3F97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1819" y="853852"/>
                  <a:ext cx="165253" cy="900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9A9CB8E-3648-44A9-A976-3C710E759B18}"/>
                    </a:ext>
                  </a:extLst>
                </p14:cNvPr>
                <p14:cNvContentPartPr/>
                <p14:nvPr/>
              </p14:nvContentPartPr>
              <p14:xfrm>
                <a:off x="970487" y="820386"/>
                <a:ext cx="111603" cy="157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9A9CB8E-3648-44A9-A976-3C710E759B1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52789" y="802345"/>
                  <a:ext cx="147359" cy="1930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4D04A65-6F3B-465B-BA7C-693EBDF8B90B}"/>
                    </a:ext>
                  </a:extLst>
                </p14:cNvPr>
                <p14:cNvContentPartPr/>
                <p14:nvPr/>
              </p14:nvContentPartPr>
              <p14:xfrm>
                <a:off x="996483" y="880894"/>
                <a:ext cx="117430" cy="47062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4D04A65-6F3B-465B-BA7C-693EBDF8B9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78472" y="863155"/>
                  <a:ext cx="153091" cy="8290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73E087C-6068-496B-9BA2-752541943E9B}"/>
              </a:ext>
            </a:extLst>
          </p:cNvPr>
          <p:cNvGrpSpPr/>
          <p:nvPr/>
        </p:nvGrpSpPr>
        <p:grpSpPr>
          <a:xfrm>
            <a:off x="1309331" y="810525"/>
            <a:ext cx="1722905" cy="220518"/>
            <a:chOff x="1309331" y="810525"/>
            <a:chExt cx="1722905" cy="22051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E4F38D8-C398-4974-B048-E6CECD8844BE}"/>
                    </a:ext>
                  </a:extLst>
                </p14:cNvPr>
                <p14:cNvContentPartPr/>
                <p14:nvPr/>
              </p14:nvContentPartPr>
              <p14:xfrm>
                <a:off x="1309331" y="849519"/>
                <a:ext cx="177938" cy="155528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E4F38D8-C398-4974-B048-E6CECD8844B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291681" y="831878"/>
                  <a:ext cx="213598" cy="1911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938AF12-D395-4849-A402-A16C910EFB73}"/>
                    </a:ext>
                  </a:extLst>
                </p14:cNvPr>
                <p14:cNvContentPartPr/>
                <p14:nvPr/>
              </p14:nvContentPartPr>
              <p14:xfrm>
                <a:off x="1453654" y="876860"/>
                <a:ext cx="23755" cy="154183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938AF12-D395-4849-A402-A16C910EFB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36018" y="858848"/>
                  <a:ext cx="59388" cy="1898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94AB22D-4CBD-4338-8F82-4D49560DB1EC}"/>
                    </a:ext>
                  </a:extLst>
                </p14:cNvPr>
                <p14:cNvContentPartPr/>
                <p14:nvPr/>
              </p14:nvContentPartPr>
              <p14:xfrm>
                <a:off x="1625765" y="820834"/>
                <a:ext cx="105328" cy="167629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94AB22D-4CBD-4338-8F82-4D49560DB1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07729" y="802809"/>
                  <a:ext cx="141039" cy="2033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FDAC543-604A-4349-9384-647ADD3D14A3}"/>
                    </a:ext>
                  </a:extLst>
                </p14:cNvPr>
                <p14:cNvContentPartPr/>
                <p14:nvPr/>
              </p14:nvContentPartPr>
              <p14:xfrm>
                <a:off x="1635625" y="890754"/>
                <a:ext cx="123257" cy="35408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FDAC543-604A-4349-9384-647ADD3D14A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7965" y="872689"/>
                  <a:ext cx="158937" cy="71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044CC56-9AFF-4EB9-9A1E-98DC42255158}"/>
                    </a:ext>
                  </a:extLst>
                </p14:cNvPr>
                <p14:cNvContentPartPr/>
                <p14:nvPr/>
              </p14:nvContentPartPr>
              <p14:xfrm>
                <a:off x="1771432" y="810525"/>
                <a:ext cx="161802" cy="192729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044CC56-9AFF-4EB9-9A1E-98DC4225515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3774" y="792873"/>
                  <a:ext cx="197478" cy="2283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70C6C9-AC96-453D-9437-598C3306BC07}"/>
                    </a:ext>
                  </a:extLst>
                </p14:cNvPr>
                <p14:cNvContentPartPr/>
                <p14:nvPr/>
              </p14:nvContentPartPr>
              <p14:xfrm>
                <a:off x="1965057" y="855794"/>
                <a:ext cx="151494" cy="137599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70C6C9-AC96-453D-9437-598C3306BC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47383" y="837784"/>
                  <a:ext cx="187203" cy="1732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DFF1F85-B45C-49E5-83C2-BEE6DDA05832}"/>
                    </a:ext>
                  </a:extLst>
                </p14:cNvPr>
                <p14:cNvContentPartPr/>
                <p14:nvPr/>
              </p14:nvContentPartPr>
              <p14:xfrm>
                <a:off x="1990605" y="898822"/>
                <a:ext cx="124153" cy="43028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DFF1F85-B45C-49E5-83C2-BEE6DDA0583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72612" y="881252"/>
                  <a:ext cx="159780" cy="78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001BB7E-BDA8-4D27-A498-75EE779E70FF}"/>
                    </a:ext>
                  </a:extLst>
                </p14:cNvPr>
                <p14:cNvContentPartPr/>
                <p14:nvPr/>
              </p14:nvContentPartPr>
              <p14:xfrm>
                <a:off x="2231740" y="867896"/>
                <a:ext cx="34512" cy="140289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001BB7E-BDA8-4D27-A498-75EE779E70F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13765" y="849910"/>
                  <a:ext cx="70103" cy="175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4009F31-A303-4381-AAFB-698AC7DF3408}"/>
                    </a:ext>
                  </a:extLst>
                </p14:cNvPr>
                <p14:cNvContentPartPr/>
                <p14:nvPr/>
              </p14:nvContentPartPr>
              <p14:xfrm>
                <a:off x="2141650" y="828454"/>
                <a:ext cx="210657" cy="39442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4009F31-A303-4381-AAFB-698AC7DF340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24005" y="810884"/>
                  <a:ext cx="246307" cy="749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CDA3664-C416-4740-9B63-4F9CA50A4ADF}"/>
                    </a:ext>
                  </a:extLst>
                </p14:cNvPr>
                <p14:cNvContentPartPr/>
                <p14:nvPr/>
              </p14:nvContentPartPr>
              <p14:xfrm>
                <a:off x="2402954" y="855794"/>
                <a:ext cx="17480" cy="148804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CDA3664-C416-4740-9B63-4F9CA50A4A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5474" y="837823"/>
                  <a:ext cx="52797" cy="1843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481B655-6C18-497D-BB80-EBC34D96F93A}"/>
                    </a:ext>
                  </a:extLst>
                </p14:cNvPr>
                <p14:cNvContentPartPr/>
                <p14:nvPr/>
              </p14:nvContentPartPr>
              <p14:xfrm>
                <a:off x="2532486" y="850416"/>
                <a:ext cx="166733" cy="172111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481B655-6C18-497D-BB80-EBC34D96F9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14480" y="832413"/>
                  <a:ext cx="202384" cy="2077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EF67430-CF11-494B-B3E8-5FC22C862B7C}"/>
                    </a:ext>
                  </a:extLst>
                </p14:cNvPr>
                <p14:cNvContentPartPr/>
                <p14:nvPr/>
              </p14:nvContentPartPr>
              <p14:xfrm>
                <a:off x="2812615" y="836521"/>
                <a:ext cx="219621" cy="194522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EF67430-CF11-494B-B3E8-5FC22C862B7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94944" y="818543"/>
                  <a:ext cx="255323" cy="2301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77B80101-7411-43D0-80BE-2CAA132EE187}"/>
              </a:ext>
            </a:extLst>
          </p:cNvPr>
          <p:cNvGrpSpPr/>
          <p:nvPr/>
        </p:nvGrpSpPr>
        <p:grpSpPr>
          <a:xfrm>
            <a:off x="3247823" y="820386"/>
            <a:ext cx="338396" cy="181972"/>
            <a:chOff x="3247823" y="820386"/>
            <a:chExt cx="338396" cy="1819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99A882A-6261-4A33-9BC6-62C7F12A0508}"/>
                    </a:ext>
                  </a:extLst>
                </p14:cNvPr>
                <p14:cNvContentPartPr/>
                <p14:nvPr/>
              </p14:nvContentPartPr>
              <p14:xfrm>
                <a:off x="3247823" y="841452"/>
                <a:ext cx="102191" cy="160906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99A882A-6261-4A33-9BC6-62C7F12A05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229768" y="823814"/>
                  <a:ext cx="137940" cy="196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989634DA-28EA-4071-A402-AC50BB0E4BC0}"/>
                    </a:ext>
                  </a:extLst>
                </p14:cNvPr>
                <p14:cNvContentPartPr/>
                <p14:nvPr/>
              </p14:nvContentPartPr>
              <p14:xfrm>
                <a:off x="3475512" y="820386"/>
                <a:ext cx="10309" cy="160906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989634DA-28EA-4071-A402-AC50BB0E4BC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458093" y="802388"/>
                  <a:ext cx="45502" cy="196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917A5B3-1D82-40FF-83CD-CE6DB1CDE424}"/>
                    </a:ext>
                  </a:extLst>
                </p14:cNvPr>
                <p14:cNvContentPartPr/>
                <p14:nvPr/>
              </p14:nvContentPartPr>
              <p14:xfrm>
                <a:off x="3469685" y="826213"/>
                <a:ext cx="116534" cy="36753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917A5B3-1D82-40FF-83CD-CE6DB1CDE42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1701" y="808382"/>
                  <a:ext cx="152142" cy="727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8AFE286-1B0B-42FA-80C7-EA8E248A5BA9}"/>
                    </a:ext>
                  </a:extLst>
                </p14:cNvPr>
                <p14:cNvContentPartPr/>
                <p14:nvPr/>
              </p14:nvContentPartPr>
              <p14:xfrm>
                <a:off x="3514954" y="917647"/>
                <a:ext cx="71265" cy="13446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8AFE286-1B0B-42FA-80C7-EA8E248A5B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97318" y="899477"/>
                  <a:ext cx="106898" cy="4942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ABDC8BA-9BAD-4493-B85C-3161342453C8}"/>
              </a:ext>
            </a:extLst>
          </p:cNvPr>
          <p:cNvGrpSpPr/>
          <p:nvPr/>
        </p:nvGrpSpPr>
        <p:grpSpPr>
          <a:xfrm>
            <a:off x="3782085" y="781392"/>
            <a:ext cx="512300" cy="186006"/>
            <a:chOff x="3782085" y="781392"/>
            <a:chExt cx="512300" cy="18600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12C89C67-8196-4251-9A11-ADE0C6E0A242}"/>
                    </a:ext>
                  </a:extLst>
                </p14:cNvPr>
                <p14:cNvContentPartPr/>
                <p14:nvPr/>
              </p14:nvContentPartPr>
              <p14:xfrm>
                <a:off x="3846178" y="814559"/>
                <a:ext cx="25996" cy="144771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12C89C67-8196-4251-9A11-ADE0C6E0A2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828125" y="796553"/>
                  <a:ext cx="61741" cy="1804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3FE9541-CAA2-42FC-87C3-1123E7341F74}"/>
                    </a:ext>
                  </a:extLst>
                </p14:cNvPr>
                <p14:cNvContentPartPr/>
                <p14:nvPr/>
              </p14:nvContentPartPr>
              <p14:xfrm>
                <a:off x="3782085" y="781392"/>
                <a:ext cx="184661" cy="16001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3FE9541-CAA2-42FC-87C3-1123E7341F7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64447" y="763373"/>
                  <a:ext cx="220297" cy="195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EC2B913-7038-47A5-9CE0-A81B084F089D}"/>
                    </a:ext>
                  </a:extLst>
                </p14:cNvPr>
                <p14:cNvContentPartPr/>
                <p14:nvPr/>
              </p14:nvContentPartPr>
              <p14:xfrm>
                <a:off x="4058180" y="793494"/>
                <a:ext cx="17928" cy="173904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EC2B913-7038-47A5-9CE0-A81B084F089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40611" y="775852"/>
                  <a:ext cx="53425" cy="2095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D391036-79DE-4EB5-9D20-C9C3ED121880}"/>
                    </a:ext>
                  </a:extLst>
                </p14:cNvPr>
                <p14:cNvContentPartPr/>
                <p14:nvPr/>
              </p14:nvContentPartPr>
              <p14:xfrm>
                <a:off x="4010222" y="838314"/>
                <a:ext cx="82470" cy="26444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D391036-79DE-4EB5-9D20-C9C3ED12188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992136" y="820446"/>
                  <a:ext cx="118279" cy="618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C315A4B-20D6-4ED4-976A-767D94A082A4}"/>
                    </a:ext>
                  </a:extLst>
                </p14:cNvPr>
                <p14:cNvContentPartPr/>
                <p14:nvPr/>
              </p14:nvContentPartPr>
              <p14:xfrm>
                <a:off x="4181437" y="806492"/>
                <a:ext cx="112948" cy="16001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C315A4B-20D6-4ED4-976A-767D94A082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163394" y="788473"/>
                  <a:ext cx="148673" cy="1956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F1799C0-56B8-48A8-A452-A925A3438485}"/>
                    </a:ext>
                  </a:extLst>
                </p14:cNvPr>
                <p14:cNvContentPartPr/>
                <p14:nvPr/>
              </p14:nvContentPartPr>
              <p14:xfrm>
                <a:off x="4175162" y="884928"/>
                <a:ext cx="109811" cy="34064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F1799C0-56B8-48A8-A452-A925A34384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157160" y="867000"/>
                  <a:ext cx="145455" cy="6956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5AE21C-C74D-4988-8B02-FB71EB076805}"/>
              </a:ext>
            </a:extLst>
          </p:cNvPr>
          <p:cNvGrpSpPr/>
          <p:nvPr/>
        </p:nvGrpSpPr>
        <p:grpSpPr>
          <a:xfrm>
            <a:off x="4508627" y="749569"/>
            <a:ext cx="1945215" cy="216484"/>
            <a:chOff x="4508627" y="749569"/>
            <a:chExt cx="1945215" cy="21648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4AEE655-3E72-48F0-8201-7D5E3B6C72D7}"/>
                    </a:ext>
                  </a:extLst>
                </p14:cNvPr>
                <p14:cNvContentPartPr/>
                <p14:nvPr/>
              </p14:nvContentPartPr>
              <p14:xfrm>
                <a:off x="4508627" y="790356"/>
                <a:ext cx="121912" cy="166733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4AEE655-3E72-48F0-8201-7D5E3B6C72D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90953" y="772672"/>
                  <a:ext cx="157620" cy="2024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9ACB01B-A63D-47B3-9CA3-E9F8238521AC}"/>
                    </a:ext>
                  </a:extLst>
                </p14:cNvPr>
                <p14:cNvContentPartPr/>
                <p14:nvPr/>
              </p14:nvContentPartPr>
              <p14:xfrm>
                <a:off x="4714802" y="801113"/>
                <a:ext cx="5827" cy="1649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9ACB01B-A63D-47B3-9CA3-E9F8238521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96593" y="783428"/>
                  <a:ext cx="41882" cy="200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5E7C4ED-3EB2-4626-A6DD-4960C46AF938}"/>
                    </a:ext>
                  </a:extLst>
                </p14:cNvPr>
                <p14:cNvContentPartPr/>
                <p14:nvPr/>
              </p14:nvContentPartPr>
              <p14:xfrm>
                <a:off x="4710768" y="788115"/>
                <a:ext cx="137151" cy="96364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5E7C4ED-3EB2-4626-A6DD-4960C46AF93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93129" y="770496"/>
                  <a:ext cx="172789" cy="1319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337143B-3C1B-4E7A-B058-EADE27063A20}"/>
                    </a:ext>
                  </a:extLst>
                </p14:cNvPr>
                <p14:cNvContentPartPr/>
                <p14:nvPr/>
              </p14:nvContentPartPr>
              <p14:xfrm>
                <a:off x="4929045" y="798872"/>
                <a:ext cx="28685" cy="8516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337143B-3C1B-4E7A-B058-EADE27063A2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10890" y="781130"/>
                  <a:ext cx="64632" cy="436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3A2C048-E3DE-4387-976E-1075921C0246}"/>
                    </a:ext>
                  </a:extLst>
                </p14:cNvPr>
                <p14:cNvContentPartPr/>
                <p14:nvPr/>
              </p14:nvContentPartPr>
              <p14:xfrm>
                <a:off x="4759623" y="864310"/>
                <a:ext cx="100398" cy="94572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3A2C048-E3DE-4387-976E-1075921C024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41631" y="846331"/>
                  <a:ext cx="136023" cy="130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042F9A1-3FB0-4E91-B5CA-61BC16F5206A}"/>
                    </a:ext>
                  </a:extLst>
                </p14:cNvPr>
                <p14:cNvContentPartPr/>
                <p14:nvPr/>
              </p14:nvContentPartPr>
              <p14:xfrm>
                <a:off x="4884224" y="784978"/>
                <a:ext cx="121912" cy="143426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042F9A1-3FB0-4E91-B5CA-61BC16F5206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866190" y="767005"/>
                  <a:ext cx="157620" cy="1790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FA9DD96-3C34-45E6-A146-F496912B4142}"/>
                    </a:ext>
                  </a:extLst>
                </p14:cNvPr>
                <p14:cNvContentPartPr/>
                <p14:nvPr/>
              </p14:nvContentPartPr>
              <p14:xfrm>
                <a:off x="5073367" y="793494"/>
                <a:ext cx="33615" cy="146115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FA9DD96-3C34-45E6-A146-F496912B41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055487" y="775859"/>
                  <a:ext cx="69018" cy="181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40232E3-3BBF-4F61-A892-D2796FF8B8AA}"/>
                    </a:ext>
                  </a:extLst>
                </p14:cNvPr>
                <p14:cNvContentPartPr/>
                <p14:nvPr/>
              </p14:nvContentPartPr>
              <p14:xfrm>
                <a:off x="5082331" y="759878"/>
                <a:ext cx="142978" cy="72609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40232E3-3BBF-4F61-A892-D2796FF8B8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064278" y="741905"/>
                  <a:ext cx="178723" cy="1081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936F8E1-A0B7-4004-B285-AF3AADF9914E}"/>
                    </a:ext>
                  </a:extLst>
                </p14:cNvPr>
                <p14:cNvContentPartPr/>
                <p14:nvPr/>
              </p14:nvContentPartPr>
              <p14:xfrm>
                <a:off x="5261614" y="749569"/>
                <a:ext cx="175249" cy="200348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936F8E1-A0B7-4004-B285-AF3AADF9914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43981" y="731552"/>
                  <a:ext cx="210875" cy="2360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6BB2548-DA4A-45A0-BBD3-75C57B0E1F75}"/>
                    </a:ext>
                  </a:extLst>
                </p14:cNvPr>
                <p14:cNvContentPartPr/>
                <p14:nvPr/>
              </p14:nvContentPartPr>
              <p14:xfrm>
                <a:off x="5524711" y="767946"/>
                <a:ext cx="101743" cy="133117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6BB2548-DA4A-45A0-BBD3-75C57B0E1F7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506671" y="749908"/>
                  <a:ext cx="137461" cy="168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7FDC95C6-DDF4-4DFD-9C73-9AEA5CA3A6F6}"/>
                    </a:ext>
                  </a:extLst>
                </p14:cNvPr>
                <p14:cNvContentPartPr/>
                <p14:nvPr/>
              </p14:nvContentPartPr>
              <p14:xfrm>
                <a:off x="5697270" y="764808"/>
                <a:ext cx="12550" cy="123705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7FDC95C6-DDF4-4DFD-9C73-9AEA5CA3A6F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679700" y="746828"/>
                  <a:ext cx="48049" cy="159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D0427782-DDA2-40E3-A179-A9D1AF546732}"/>
                    </a:ext>
                  </a:extLst>
                </p14:cNvPr>
                <p14:cNvContentPartPr/>
                <p14:nvPr/>
              </p14:nvContentPartPr>
              <p14:xfrm>
                <a:off x="5826802" y="752259"/>
                <a:ext cx="14343" cy="157769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D0427782-DDA2-40E3-A179-A9D1AF54673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08781" y="734249"/>
                  <a:ext cx="50752" cy="193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AC6EE97-4BA9-4E99-8E25-882645B781CE}"/>
                    </a:ext>
                  </a:extLst>
                </p14:cNvPr>
                <p14:cNvContentPartPr/>
                <p14:nvPr/>
              </p14:nvContentPartPr>
              <p14:xfrm>
                <a:off x="5773465" y="755396"/>
                <a:ext cx="210657" cy="140289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AC6EE97-4BA9-4E99-8E25-882645B781C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55820" y="737410"/>
                  <a:ext cx="246307" cy="1759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6E1AB01-BEE0-44B8-AA59-D18EE03E5ECF}"/>
                    </a:ext>
                  </a:extLst>
                </p14:cNvPr>
                <p14:cNvContentPartPr/>
                <p14:nvPr/>
              </p14:nvContentPartPr>
              <p14:xfrm>
                <a:off x="6061213" y="766153"/>
                <a:ext cx="148356" cy="165836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6E1AB01-BEE0-44B8-AA59-D18EE03E5EC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043209" y="748127"/>
                  <a:ext cx="184005" cy="2015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996D09C-90DE-4B88-9684-637A35F87499}"/>
                    </a:ext>
                  </a:extLst>
                </p14:cNvPr>
                <p14:cNvContentPartPr/>
                <p14:nvPr/>
              </p14:nvContentPartPr>
              <p14:xfrm>
                <a:off x="6257528" y="806940"/>
                <a:ext cx="196314" cy="125946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996D09C-90DE-4B88-9684-637A35F8749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39878" y="788948"/>
                  <a:ext cx="231975" cy="1615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9BDF452-0BAF-4EF8-B5F7-98B18DD377F8}"/>
              </a:ext>
            </a:extLst>
          </p:cNvPr>
          <p:cNvGrpSpPr/>
          <p:nvPr/>
        </p:nvGrpSpPr>
        <p:grpSpPr>
          <a:xfrm>
            <a:off x="6712905" y="811422"/>
            <a:ext cx="142530" cy="243824"/>
            <a:chOff x="6712905" y="811422"/>
            <a:chExt cx="142530" cy="24382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50706F1-08D4-41FF-89DA-D33F1219949B}"/>
                    </a:ext>
                  </a:extLst>
                </p14:cNvPr>
                <p14:cNvContentPartPr/>
                <p14:nvPr/>
              </p14:nvContentPartPr>
              <p14:xfrm>
                <a:off x="6712905" y="811422"/>
                <a:ext cx="31374" cy="243824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50706F1-08D4-41FF-89DA-D33F1219949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4874" y="793774"/>
                  <a:ext cx="67075" cy="2794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3339904-C7C4-402D-8E46-99F14B956222}"/>
                    </a:ext>
                  </a:extLst>
                </p14:cNvPr>
                <p14:cNvContentPartPr/>
                <p14:nvPr/>
              </p14:nvContentPartPr>
              <p14:xfrm>
                <a:off x="6728144" y="824868"/>
                <a:ext cx="127291" cy="83815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3339904-C7C4-402D-8E46-99F14B9562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10114" y="807242"/>
                  <a:ext cx="162990" cy="11942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0D0650DE-37DB-4A86-8939-960AF7C84481}"/>
              </a:ext>
            </a:extLst>
          </p:cNvPr>
          <p:cNvGrpSpPr/>
          <p:nvPr/>
        </p:nvGrpSpPr>
        <p:grpSpPr>
          <a:xfrm>
            <a:off x="7093432" y="745087"/>
            <a:ext cx="214243" cy="131773"/>
            <a:chOff x="7093432" y="745087"/>
            <a:chExt cx="214243" cy="13177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EB8AF9E-4142-43F2-8E9F-44FA672EE93F}"/>
                    </a:ext>
                  </a:extLst>
                </p14:cNvPr>
                <p14:cNvContentPartPr/>
                <p14:nvPr/>
              </p14:nvContentPartPr>
              <p14:xfrm>
                <a:off x="7093432" y="770187"/>
                <a:ext cx="10309" cy="106673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EB8AF9E-4142-43F2-8E9F-44FA672EE9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76013" y="752588"/>
                  <a:ext cx="45502" cy="1422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D20D3A0-3389-4A0D-8CB8-3DEE852268E2}"/>
                    </a:ext>
                  </a:extLst>
                </p14:cNvPr>
                <p14:cNvContentPartPr/>
                <p14:nvPr/>
              </p14:nvContentPartPr>
              <p14:xfrm>
                <a:off x="7204139" y="745087"/>
                <a:ext cx="103536" cy="107121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D20D3A0-3389-4A0D-8CB8-3DEE852268E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186101" y="727473"/>
                  <a:ext cx="139251" cy="1427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ED9599D-B5CC-461C-B2F5-BF64DF264E7B}"/>
              </a:ext>
            </a:extLst>
          </p:cNvPr>
          <p:cNvGrpSpPr/>
          <p:nvPr/>
        </p:nvGrpSpPr>
        <p:grpSpPr>
          <a:xfrm>
            <a:off x="7594932" y="758085"/>
            <a:ext cx="442379" cy="253685"/>
            <a:chOff x="7594932" y="758085"/>
            <a:chExt cx="442379" cy="25368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9E442CF-93F2-4187-B771-E0F56C89521D}"/>
                    </a:ext>
                  </a:extLst>
                </p14:cNvPr>
                <p14:cNvContentPartPr/>
                <p14:nvPr/>
              </p14:nvContentPartPr>
              <p14:xfrm>
                <a:off x="7594932" y="758085"/>
                <a:ext cx="189143" cy="85159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9E442CF-93F2-4187-B771-E0F56C89521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76918" y="740119"/>
                  <a:ext cx="224810" cy="1207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DA76683-3A26-4666-BDF7-09A32294339E}"/>
                    </a:ext>
                  </a:extLst>
                </p14:cNvPr>
                <p14:cNvContentPartPr/>
                <p14:nvPr/>
              </p14:nvContentPartPr>
              <p14:xfrm>
                <a:off x="7922570" y="795735"/>
                <a:ext cx="114741" cy="216035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DA76683-3A26-4666-BDF7-09A32294339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04529" y="778092"/>
                  <a:ext cx="150462" cy="25168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D32F645-9632-4B8C-9C65-92D418C460ED}"/>
              </a:ext>
            </a:extLst>
          </p:cNvPr>
          <p:cNvGrpSpPr/>
          <p:nvPr/>
        </p:nvGrpSpPr>
        <p:grpSpPr>
          <a:xfrm>
            <a:off x="8307131" y="709679"/>
            <a:ext cx="681274" cy="209761"/>
            <a:chOff x="8307131" y="709679"/>
            <a:chExt cx="681274" cy="20976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2483086-0F4B-4866-90A5-38455ABA7885}"/>
                    </a:ext>
                  </a:extLst>
                </p14:cNvPr>
                <p14:cNvContentPartPr/>
                <p14:nvPr/>
              </p14:nvContentPartPr>
              <p14:xfrm>
                <a:off x="8307131" y="709679"/>
                <a:ext cx="75747" cy="209761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2483086-0F4B-4866-90A5-38455ABA788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289457" y="692049"/>
                  <a:ext cx="111456" cy="2453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641350D-DC96-4E20-BC29-0C222BD8196C}"/>
                    </a:ext>
                  </a:extLst>
                </p14:cNvPr>
                <p14:cNvContentPartPr/>
                <p14:nvPr/>
              </p14:nvContentPartPr>
              <p14:xfrm>
                <a:off x="8465348" y="780496"/>
                <a:ext cx="120119" cy="101743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641350D-DC96-4E20-BC29-0C222BD819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47673" y="762456"/>
                  <a:ext cx="155830" cy="1374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D3B5CFB-B8D7-4908-8066-E5A9F03EF57E}"/>
                    </a:ext>
                  </a:extLst>
                </p14:cNvPr>
                <p14:cNvContentPartPr/>
                <p14:nvPr/>
              </p14:nvContentPartPr>
              <p14:xfrm>
                <a:off x="8671523" y="802906"/>
                <a:ext cx="101295" cy="99054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D3B5CFB-B8D7-4908-8066-E5A9F03EF57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53563" y="785256"/>
                  <a:ext cx="136856" cy="1347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C325AE8-5A99-4DA4-985E-89A26970C805}"/>
                    </a:ext>
                  </a:extLst>
                </p14:cNvPr>
                <p14:cNvContentPartPr/>
                <p14:nvPr/>
              </p14:nvContentPartPr>
              <p14:xfrm>
                <a:off x="8905038" y="752707"/>
                <a:ext cx="11205" cy="162251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C325AE8-5A99-4DA4-985E-89A26970C80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86965" y="734679"/>
                  <a:ext cx="46989" cy="197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682A838-86F9-4DFF-A9F8-06AC2D13B8BE}"/>
                    </a:ext>
                  </a:extLst>
                </p14:cNvPr>
                <p14:cNvContentPartPr/>
                <p14:nvPr/>
              </p14:nvContentPartPr>
              <p14:xfrm>
                <a:off x="8847220" y="797079"/>
                <a:ext cx="141185" cy="24203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682A838-86F9-4DFF-A9F8-06AC2D13B8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29572" y="779017"/>
                  <a:ext cx="176841" cy="5996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35E2E77-AFAB-42AF-BF27-F814CF8B1F01}"/>
              </a:ext>
            </a:extLst>
          </p:cNvPr>
          <p:cNvGrpSpPr/>
          <p:nvPr/>
        </p:nvGrpSpPr>
        <p:grpSpPr>
          <a:xfrm>
            <a:off x="9195924" y="720436"/>
            <a:ext cx="514989" cy="246065"/>
            <a:chOff x="9195924" y="720436"/>
            <a:chExt cx="514989" cy="2460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160F977A-D927-40B5-A00D-DEDB3EABFE8E}"/>
                    </a:ext>
                  </a:extLst>
                </p14:cNvPr>
                <p14:cNvContentPartPr/>
                <p14:nvPr/>
              </p14:nvContentPartPr>
              <p14:xfrm>
                <a:off x="9195924" y="814111"/>
                <a:ext cx="155079" cy="15239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160F977A-D927-40B5-A00D-DEDB3EABFE8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77892" y="796500"/>
                  <a:ext cx="190783" cy="1879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3DF3D71-6988-46FF-8522-B3849DE61EFD}"/>
                    </a:ext>
                  </a:extLst>
                </p14:cNvPr>
                <p14:cNvContentPartPr/>
                <p14:nvPr/>
              </p14:nvContentPartPr>
              <p14:xfrm>
                <a:off x="9489947" y="720436"/>
                <a:ext cx="86504" cy="217828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3DF3D71-6988-46FF-8522-B3849DE61EF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72286" y="702434"/>
                  <a:ext cx="122187" cy="2534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B0FE6E0-C1A4-401C-AD91-FC3CEA758E5C}"/>
                    </a:ext>
                  </a:extLst>
                </p14:cNvPr>
                <p14:cNvContentPartPr/>
                <p14:nvPr/>
              </p14:nvContentPartPr>
              <p14:xfrm>
                <a:off x="9703742" y="894340"/>
                <a:ext cx="7171" cy="2241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B0FE6E0-C1A4-401C-AD91-FC3CEA758E5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85814" y="875665"/>
                  <a:ext cx="42667" cy="3921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50B72205-0922-440E-A828-8BB92DAED993}"/>
              </a:ext>
            </a:extLst>
          </p:cNvPr>
          <p:cNvGrpSpPr/>
          <p:nvPr/>
        </p:nvGrpSpPr>
        <p:grpSpPr>
          <a:xfrm>
            <a:off x="550025" y="1462767"/>
            <a:ext cx="520560" cy="215280"/>
            <a:chOff x="550025" y="1462767"/>
            <a:chExt cx="5205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83DF4C4-AF49-47BD-B28B-B0F63106567C}"/>
                    </a:ext>
                  </a:extLst>
                </p14:cNvPr>
                <p14:cNvContentPartPr/>
                <p14:nvPr/>
              </p14:nvContentPartPr>
              <p14:xfrm>
                <a:off x="570905" y="1517487"/>
                <a:ext cx="15120" cy="160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83DF4C4-AF49-47BD-B28B-B0F6310656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53265" y="1499487"/>
                  <a:ext cx="50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E0B0F2B-A67B-4EDC-856B-B8AD8D48E087}"/>
                    </a:ext>
                  </a:extLst>
                </p14:cNvPr>
                <p14:cNvContentPartPr/>
                <p14:nvPr/>
              </p14:nvContentPartPr>
              <p14:xfrm>
                <a:off x="550025" y="1462767"/>
                <a:ext cx="122400" cy="331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E0B0F2B-A67B-4EDC-856B-B8AD8D48E0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2385" y="1445127"/>
                  <a:ext cx="158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8D0C17-4608-43F8-ACB8-CA0772A1CC8B}"/>
                    </a:ext>
                  </a:extLst>
                </p14:cNvPr>
                <p14:cNvContentPartPr/>
                <p14:nvPr/>
              </p14:nvContentPartPr>
              <p14:xfrm>
                <a:off x="576305" y="1595247"/>
                <a:ext cx="102960" cy="34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8D0C17-4608-43F8-ACB8-CA0772A1CC8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8305" y="1577247"/>
                  <a:ext cx="1386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DAC220D9-ADC1-433E-B493-CAC8AA17F391}"/>
                    </a:ext>
                  </a:extLst>
                </p14:cNvPr>
                <p14:cNvContentPartPr/>
                <p14:nvPr/>
              </p14:nvContentPartPr>
              <p14:xfrm>
                <a:off x="604745" y="1629087"/>
                <a:ext cx="109080" cy="32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DAC220D9-ADC1-433E-B493-CAC8AA17F39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86745" y="1611447"/>
                  <a:ext cx="1447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C9055A9-AB88-4C92-A8FE-B6DC8205535D}"/>
                    </a:ext>
                  </a:extLst>
                </p14:cNvPr>
                <p14:cNvContentPartPr/>
                <p14:nvPr/>
              </p14:nvContentPartPr>
              <p14:xfrm>
                <a:off x="788345" y="1477167"/>
                <a:ext cx="130320" cy="163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C9055A9-AB88-4C92-A8FE-B6DC8205535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0345" y="1459527"/>
                  <a:ext cx="165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94E2CE1-4C3D-4BF9-B8A6-E9EAB1959700}"/>
                    </a:ext>
                  </a:extLst>
                </p14:cNvPr>
                <p14:cNvContentPartPr/>
                <p14:nvPr/>
              </p14:nvContentPartPr>
              <p14:xfrm>
                <a:off x="839465" y="1471407"/>
                <a:ext cx="119880" cy="177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94E2CE1-4C3D-4BF9-B8A6-E9EAB19597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21465" y="1453767"/>
                  <a:ext cx="1555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91574932-E4D9-4062-A93A-1C850D7AE939}"/>
                    </a:ext>
                  </a:extLst>
                </p14:cNvPr>
                <p14:cNvContentPartPr/>
                <p14:nvPr/>
              </p14:nvContentPartPr>
              <p14:xfrm>
                <a:off x="1070225" y="1655007"/>
                <a:ext cx="360" cy="64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91574932-E4D9-4062-A93A-1C850D7AE9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2585" y="1637367"/>
                  <a:ext cx="360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E62ABE6-2E8D-4C9A-A891-3AF4AA51DBF0}"/>
              </a:ext>
            </a:extLst>
          </p:cNvPr>
          <p:cNvGrpSpPr/>
          <p:nvPr/>
        </p:nvGrpSpPr>
        <p:grpSpPr>
          <a:xfrm>
            <a:off x="1406105" y="1431087"/>
            <a:ext cx="240120" cy="232920"/>
            <a:chOff x="1406105" y="1431087"/>
            <a:chExt cx="24012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90360EA-AABF-4275-AFA2-CFD92953CE53}"/>
                    </a:ext>
                  </a:extLst>
                </p14:cNvPr>
                <p14:cNvContentPartPr/>
                <p14:nvPr/>
              </p14:nvContentPartPr>
              <p14:xfrm>
                <a:off x="1406105" y="1475007"/>
                <a:ext cx="9720" cy="1890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90360EA-AABF-4275-AFA2-CFD92953CE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388465" y="1457367"/>
                  <a:ext cx="453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F79234E-5C14-4BA5-9D50-88C46DCA768A}"/>
                    </a:ext>
                  </a:extLst>
                </p14:cNvPr>
                <p14:cNvContentPartPr/>
                <p14:nvPr/>
              </p14:nvContentPartPr>
              <p14:xfrm>
                <a:off x="1502945" y="1434687"/>
                <a:ext cx="30240" cy="194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F79234E-5C14-4BA5-9D50-88C46DCA768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484945" y="1416687"/>
                  <a:ext cx="65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4E5FA66C-8575-4979-8FA0-72A24D30FE20}"/>
                    </a:ext>
                  </a:extLst>
                </p14:cNvPr>
                <p14:cNvContentPartPr/>
                <p14:nvPr/>
              </p14:nvContentPartPr>
              <p14:xfrm>
                <a:off x="1537505" y="1431087"/>
                <a:ext cx="108360" cy="20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4E5FA66C-8575-4979-8FA0-72A24D30FE2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519505" y="1413447"/>
                  <a:ext cx="144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DD4EBD2-50F1-48AD-97FE-A9D83F86B28E}"/>
                    </a:ext>
                  </a:extLst>
                </p14:cNvPr>
                <p14:cNvContentPartPr/>
                <p14:nvPr/>
              </p14:nvContentPartPr>
              <p14:xfrm>
                <a:off x="1552265" y="1540887"/>
                <a:ext cx="93960" cy="17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DD4EBD2-50F1-48AD-97FE-A9D83F86B28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34625" y="1523247"/>
                  <a:ext cx="129600" cy="5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08E5277-7788-401A-B8A6-6FDBB1DE9352}"/>
                  </a:ext>
                </a:extLst>
              </p14:cNvPr>
              <p14:cNvContentPartPr/>
              <p14:nvPr/>
            </p14:nvContentPartPr>
            <p14:xfrm>
              <a:off x="2001185" y="1563567"/>
              <a:ext cx="164160" cy="2876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08E5277-7788-401A-B8A6-6FDBB1DE935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983185" y="1545567"/>
                <a:ext cx="19980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0B99FD4-FD45-4301-976F-4042B4286BCC}"/>
              </a:ext>
            </a:extLst>
          </p:cNvPr>
          <p:cNvGrpSpPr/>
          <p:nvPr/>
        </p:nvGrpSpPr>
        <p:grpSpPr>
          <a:xfrm>
            <a:off x="2436425" y="1490847"/>
            <a:ext cx="1619640" cy="199800"/>
            <a:chOff x="2436425" y="1490847"/>
            <a:chExt cx="16196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70D84C8-507E-470B-AAAC-E02110451AAB}"/>
                    </a:ext>
                  </a:extLst>
                </p14:cNvPr>
                <p14:cNvContentPartPr/>
                <p14:nvPr/>
              </p14:nvContentPartPr>
              <p14:xfrm>
                <a:off x="2456945" y="1534047"/>
                <a:ext cx="16920" cy="99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70D84C8-507E-470B-AAAC-E02110451AA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38945" y="1516047"/>
                  <a:ext cx="52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B15FDE55-CB87-4CEF-95AC-57781DD14398}"/>
                    </a:ext>
                  </a:extLst>
                </p14:cNvPr>
                <p14:cNvContentPartPr/>
                <p14:nvPr/>
              </p14:nvContentPartPr>
              <p14:xfrm>
                <a:off x="2436425" y="1517487"/>
                <a:ext cx="172080" cy="110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B15FDE55-CB87-4CEF-95AC-57781DD1439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418785" y="1499487"/>
                  <a:ext cx="2077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F33D2FF-14BA-4098-8B41-DE189406E8EC}"/>
                    </a:ext>
                  </a:extLst>
                </p14:cNvPr>
                <p14:cNvContentPartPr/>
                <p14:nvPr/>
              </p14:nvContentPartPr>
              <p14:xfrm>
                <a:off x="2661785" y="1527567"/>
                <a:ext cx="141120" cy="146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F33D2FF-14BA-4098-8B41-DE189406E8E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644145" y="1509927"/>
                  <a:ext cx="176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C595FB4-22CD-4D50-8037-80409997D54B}"/>
                    </a:ext>
                  </a:extLst>
                </p14:cNvPr>
                <p14:cNvContentPartPr/>
                <p14:nvPr/>
              </p14:nvContentPartPr>
              <p14:xfrm>
                <a:off x="2653145" y="1575807"/>
                <a:ext cx="113760" cy="41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C595FB4-22CD-4D50-8037-80409997D54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35145" y="1557807"/>
                  <a:ext cx="149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604F7F3-8F9E-4119-AA7A-8D07B00EDF27}"/>
                    </a:ext>
                  </a:extLst>
                </p14:cNvPr>
                <p14:cNvContentPartPr/>
                <p14:nvPr/>
              </p14:nvContentPartPr>
              <p14:xfrm>
                <a:off x="2897225" y="1534047"/>
                <a:ext cx="176760" cy="105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604F7F3-8F9E-4119-AA7A-8D07B00EDF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879585" y="1516047"/>
                  <a:ext cx="2124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1F9DD3B-F72E-4CCE-94FA-C3E6BCEB0558}"/>
                    </a:ext>
                  </a:extLst>
                </p14:cNvPr>
                <p14:cNvContentPartPr/>
                <p14:nvPr/>
              </p14:nvContentPartPr>
              <p14:xfrm>
                <a:off x="3182705" y="1508847"/>
                <a:ext cx="157320" cy="121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1F9DD3B-F72E-4CCE-94FA-C3E6BCEB05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64705" y="1490847"/>
                  <a:ext cx="192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71F6F48-F736-4AFA-B552-169D9B4062DF}"/>
                    </a:ext>
                  </a:extLst>
                </p14:cNvPr>
                <p14:cNvContentPartPr/>
                <p14:nvPr/>
              </p14:nvContentPartPr>
              <p14:xfrm>
                <a:off x="3454145" y="1523607"/>
                <a:ext cx="14760" cy="121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71F6F48-F736-4AFA-B552-169D9B4062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436505" y="1505967"/>
                  <a:ext cx="50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FD4486C-7CCA-4769-94A8-53BF54222B10}"/>
                    </a:ext>
                  </a:extLst>
                </p14:cNvPr>
                <p14:cNvContentPartPr/>
                <p14:nvPr/>
              </p14:nvContentPartPr>
              <p14:xfrm>
                <a:off x="3372425" y="1497687"/>
                <a:ext cx="222480" cy="36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FD4486C-7CCA-4769-94A8-53BF54222B1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354785" y="1480047"/>
                  <a:ext cx="2581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85AD3EE5-23D0-4759-993E-A83973966DE5}"/>
                    </a:ext>
                  </a:extLst>
                </p14:cNvPr>
                <p14:cNvContentPartPr/>
                <p14:nvPr/>
              </p14:nvContentPartPr>
              <p14:xfrm>
                <a:off x="3671945" y="1490847"/>
                <a:ext cx="109800" cy="157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85AD3EE5-23D0-4759-993E-A83973966DE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53945" y="1472847"/>
                  <a:ext cx="145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375B8DD-4655-4A1F-999F-22EA74E4DE11}"/>
                    </a:ext>
                  </a:extLst>
                </p14:cNvPr>
                <p14:cNvContentPartPr/>
                <p14:nvPr/>
              </p14:nvContentPartPr>
              <p14:xfrm>
                <a:off x="3661505" y="1537287"/>
                <a:ext cx="194040" cy="47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375B8DD-4655-4A1F-999F-22EA74E4DE1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643865" y="1519287"/>
                  <a:ext cx="229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ED4313E-07CC-4D61-815D-45FCF1D2A28F}"/>
                    </a:ext>
                  </a:extLst>
                </p14:cNvPr>
                <p14:cNvContentPartPr/>
                <p14:nvPr/>
              </p14:nvContentPartPr>
              <p14:xfrm>
                <a:off x="3874265" y="1500927"/>
                <a:ext cx="181800" cy="1897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ED4313E-07CC-4D61-815D-45FCF1D2A28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856625" y="1482927"/>
                  <a:ext cx="217440" cy="22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4F76305-50CB-46E1-969F-D64F865AC558}"/>
              </a:ext>
            </a:extLst>
          </p:cNvPr>
          <p:cNvGrpSpPr/>
          <p:nvPr/>
        </p:nvGrpSpPr>
        <p:grpSpPr>
          <a:xfrm>
            <a:off x="4453505" y="1387887"/>
            <a:ext cx="91080" cy="82080"/>
            <a:chOff x="4453505" y="1387887"/>
            <a:chExt cx="91080" cy="8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F32A737-6EBC-4EA2-89BB-7B5585CD6B4D}"/>
                    </a:ext>
                  </a:extLst>
                </p14:cNvPr>
                <p14:cNvContentPartPr/>
                <p14:nvPr/>
              </p14:nvContentPartPr>
              <p14:xfrm>
                <a:off x="4453505" y="1409847"/>
                <a:ext cx="35640" cy="60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F32A737-6EBC-4EA2-89BB-7B5585CD6B4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435505" y="1391847"/>
                  <a:ext cx="712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DFF13C6-432B-4034-B8C9-96E1DAAA6518}"/>
                    </a:ext>
                  </a:extLst>
                </p14:cNvPr>
                <p14:cNvContentPartPr/>
                <p14:nvPr/>
              </p14:nvContentPartPr>
              <p14:xfrm>
                <a:off x="4529825" y="1387887"/>
                <a:ext cx="14760" cy="79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DFF13C6-432B-4034-B8C9-96E1DAAA651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12185" y="1369887"/>
                  <a:ext cx="5040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28F64301-7524-4865-85CE-F16DDC6C539B}"/>
              </a:ext>
            </a:extLst>
          </p:cNvPr>
          <p:cNvGrpSpPr/>
          <p:nvPr/>
        </p:nvGrpSpPr>
        <p:grpSpPr>
          <a:xfrm>
            <a:off x="4724585" y="1435433"/>
            <a:ext cx="589680" cy="221400"/>
            <a:chOff x="4724585" y="1435433"/>
            <a:chExt cx="58968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0F797AF-8DA4-47CD-9C2B-51346E66FB1F}"/>
                    </a:ext>
                  </a:extLst>
                </p14:cNvPr>
                <p14:cNvContentPartPr/>
                <p14:nvPr/>
              </p14:nvContentPartPr>
              <p14:xfrm>
                <a:off x="4803425" y="1461353"/>
                <a:ext cx="16920" cy="1954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0F797AF-8DA4-47CD-9C2B-51346E66FB1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785425" y="1443353"/>
                  <a:ext cx="52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D31030A7-9F25-4E05-8138-D5EC25B81749}"/>
                    </a:ext>
                  </a:extLst>
                </p14:cNvPr>
                <p14:cNvContentPartPr/>
                <p14:nvPr/>
              </p14:nvContentPartPr>
              <p14:xfrm>
                <a:off x="4724585" y="1435433"/>
                <a:ext cx="247680" cy="914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D31030A7-9F25-4E05-8138-D5EC25B81749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06585" y="1417433"/>
                  <a:ext cx="2833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0FDBE77-3F78-4283-8939-474EF8F014E0}"/>
                    </a:ext>
                  </a:extLst>
                </p14:cNvPr>
                <p14:cNvContentPartPr/>
                <p14:nvPr/>
              </p14:nvContentPartPr>
              <p14:xfrm>
                <a:off x="4985225" y="1436153"/>
                <a:ext cx="10080" cy="186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0FDBE77-3F78-4283-8939-474EF8F014E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67585" y="1418153"/>
                  <a:ext cx="45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85FE918-4D0E-4ABE-A139-A2FD87A6D58D}"/>
                    </a:ext>
                  </a:extLst>
                </p14:cNvPr>
                <p14:cNvContentPartPr/>
                <p14:nvPr/>
              </p14:nvContentPartPr>
              <p14:xfrm>
                <a:off x="5090705" y="1435433"/>
                <a:ext cx="34200" cy="194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85FE918-4D0E-4ABE-A139-A2FD87A6D58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073065" y="1417433"/>
                  <a:ext cx="698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0793F71-C384-467C-A03C-AA83A20B6239}"/>
                    </a:ext>
                  </a:extLst>
                </p14:cNvPr>
                <p14:cNvContentPartPr/>
                <p14:nvPr/>
              </p14:nvContentPartPr>
              <p14:xfrm>
                <a:off x="5012945" y="1521833"/>
                <a:ext cx="101880" cy="26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0793F71-C384-467C-A03C-AA83A20B623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994945" y="1503833"/>
                  <a:ext cx="1375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521CCEA-458B-4F11-9744-2F50C17816BD}"/>
                    </a:ext>
                  </a:extLst>
                </p14:cNvPr>
                <p14:cNvContentPartPr/>
                <p14:nvPr/>
              </p14:nvContentPartPr>
              <p14:xfrm>
                <a:off x="5225345" y="1473233"/>
                <a:ext cx="82800" cy="1742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521CCEA-458B-4F11-9744-2F50C17816B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207345" y="1455233"/>
                  <a:ext cx="118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133640F-DCAC-4206-9A11-CD8A2200B49B}"/>
                    </a:ext>
                  </a:extLst>
                </p14:cNvPr>
                <p14:cNvContentPartPr/>
                <p14:nvPr/>
              </p14:nvContentPartPr>
              <p14:xfrm>
                <a:off x="5239025" y="1550273"/>
                <a:ext cx="75240" cy="176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133640F-DCAC-4206-9A11-CD8A2200B49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221025" y="1532273"/>
                  <a:ext cx="11088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12E1F284-31EF-473F-96DD-FB224E974477}"/>
              </a:ext>
            </a:extLst>
          </p:cNvPr>
          <p:cNvGrpSpPr/>
          <p:nvPr/>
        </p:nvGrpSpPr>
        <p:grpSpPr>
          <a:xfrm>
            <a:off x="5523065" y="1473233"/>
            <a:ext cx="968040" cy="219240"/>
            <a:chOff x="5523065" y="1473233"/>
            <a:chExt cx="9680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7BFE1AA8-B184-4862-96EE-9890C774D516}"/>
                    </a:ext>
                  </a:extLst>
                </p14:cNvPr>
                <p14:cNvContentPartPr/>
                <p14:nvPr/>
              </p14:nvContentPartPr>
              <p14:xfrm>
                <a:off x="5523065" y="1473233"/>
                <a:ext cx="83520" cy="1695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7BFE1AA8-B184-4862-96EE-9890C774D51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505425" y="1455233"/>
                  <a:ext cx="119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B5B6ECF-7A65-4620-9BCE-C86E763C05CF}"/>
                    </a:ext>
                  </a:extLst>
                </p14:cNvPr>
                <p14:cNvContentPartPr/>
                <p14:nvPr/>
              </p14:nvContentPartPr>
              <p14:xfrm>
                <a:off x="5580305" y="1541993"/>
                <a:ext cx="68040" cy="1274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B5B6ECF-7A65-4620-9BCE-C86E763C05C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62305" y="1524353"/>
                  <a:ext cx="1036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572A38D-CB14-4DFC-B8AD-885806D11D6F}"/>
                    </a:ext>
                  </a:extLst>
                </p14:cNvPr>
                <p14:cNvContentPartPr/>
                <p14:nvPr/>
              </p14:nvContentPartPr>
              <p14:xfrm>
                <a:off x="5749505" y="1489073"/>
                <a:ext cx="154080" cy="1947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572A38D-CB14-4DFC-B8AD-885806D11D6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31865" y="1471433"/>
                  <a:ext cx="1897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7A27321-8C1C-4BFA-AB75-F96C82EF2BDD}"/>
                    </a:ext>
                  </a:extLst>
                </p14:cNvPr>
                <p14:cNvContentPartPr/>
                <p14:nvPr/>
              </p14:nvContentPartPr>
              <p14:xfrm>
                <a:off x="5943545" y="1532633"/>
                <a:ext cx="205200" cy="159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7A27321-8C1C-4BFA-AB75-F96C82EF2BD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25545" y="1514993"/>
                  <a:ext cx="240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A697A30-5A3A-4A4C-8CFF-8C3012D4B41A}"/>
                    </a:ext>
                  </a:extLst>
                </p14:cNvPr>
                <p14:cNvContentPartPr/>
                <p14:nvPr/>
              </p14:nvContentPartPr>
              <p14:xfrm>
                <a:off x="6010865" y="1589513"/>
                <a:ext cx="90360" cy="34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A697A30-5A3A-4A4C-8CFF-8C3012D4B41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993225" y="1571513"/>
                  <a:ext cx="126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48239FD-EEAA-4FC7-B693-9B4B6486F53B}"/>
                    </a:ext>
                  </a:extLst>
                </p14:cNvPr>
                <p14:cNvContentPartPr/>
                <p14:nvPr/>
              </p14:nvContentPartPr>
              <p14:xfrm>
                <a:off x="6199505" y="1525073"/>
                <a:ext cx="83880" cy="1375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48239FD-EEAA-4FC7-B693-9B4B6486F53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181505" y="1507073"/>
                  <a:ext cx="1195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243F5DF-E42F-4498-9FF9-54107654E14A}"/>
                    </a:ext>
                  </a:extLst>
                </p14:cNvPr>
                <p14:cNvContentPartPr/>
                <p14:nvPr/>
              </p14:nvContentPartPr>
              <p14:xfrm>
                <a:off x="6321545" y="1500593"/>
                <a:ext cx="169560" cy="158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243F5DF-E42F-4498-9FF9-54107654E14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303905" y="1482953"/>
                  <a:ext cx="20520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AB012101-6058-4D1B-9BAB-5A6FD502867F}"/>
              </a:ext>
            </a:extLst>
          </p:cNvPr>
          <p:cNvGrpSpPr/>
          <p:nvPr/>
        </p:nvGrpSpPr>
        <p:grpSpPr>
          <a:xfrm>
            <a:off x="6690905" y="1470713"/>
            <a:ext cx="190440" cy="163800"/>
            <a:chOff x="6690905" y="1470713"/>
            <a:chExt cx="190440" cy="1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40A4236-7926-447E-B6E9-666CA3DF4677}"/>
                    </a:ext>
                  </a:extLst>
                </p14:cNvPr>
                <p14:cNvContentPartPr/>
                <p14:nvPr/>
              </p14:nvContentPartPr>
              <p14:xfrm>
                <a:off x="6690905" y="1475033"/>
                <a:ext cx="15120" cy="1594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40A4236-7926-447E-B6E9-666CA3DF467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672905" y="1457393"/>
                  <a:ext cx="50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9A57B1B-B854-4781-9A66-2D2E547DBC28}"/>
                    </a:ext>
                  </a:extLst>
                </p14:cNvPr>
                <p14:cNvContentPartPr/>
                <p14:nvPr/>
              </p14:nvContentPartPr>
              <p14:xfrm>
                <a:off x="6796745" y="1470713"/>
                <a:ext cx="84600" cy="1468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9A57B1B-B854-4781-9A66-2D2E547DBC2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778745" y="1453073"/>
                  <a:ext cx="1202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42C560A-EB91-4C25-9ED7-667A35845E31}"/>
              </a:ext>
            </a:extLst>
          </p:cNvPr>
          <p:cNvGrpSpPr/>
          <p:nvPr/>
        </p:nvGrpSpPr>
        <p:grpSpPr>
          <a:xfrm>
            <a:off x="7128305" y="1455953"/>
            <a:ext cx="1114200" cy="217440"/>
            <a:chOff x="7128305" y="1455953"/>
            <a:chExt cx="11142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D7172BD-1749-4FB3-A012-FEC668CCE712}"/>
                    </a:ext>
                  </a:extLst>
                </p14:cNvPr>
                <p14:cNvContentPartPr/>
                <p14:nvPr/>
              </p14:nvContentPartPr>
              <p14:xfrm>
                <a:off x="7128305" y="1455953"/>
                <a:ext cx="105120" cy="2084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D7172BD-1749-4FB3-A012-FEC668CCE71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110665" y="1437953"/>
                  <a:ext cx="140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05DB03B-3B1C-402F-AB0B-D68E37F41CD3}"/>
                    </a:ext>
                  </a:extLst>
                </p14:cNvPr>
                <p14:cNvContentPartPr/>
                <p14:nvPr/>
              </p14:nvContentPartPr>
              <p14:xfrm>
                <a:off x="7175825" y="1550273"/>
                <a:ext cx="104760" cy="1040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05DB03B-3B1C-402F-AB0B-D68E37F41CD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157825" y="1532273"/>
                  <a:ext cx="1404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154EA63-88CB-409D-80CF-5530009537CB}"/>
                    </a:ext>
                  </a:extLst>
                </p14:cNvPr>
                <p14:cNvContentPartPr/>
                <p14:nvPr/>
              </p14:nvContentPartPr>
              <p14:xfrm>
                <a:off x="7381745" y="1478273"/>
                <a:ext cx="214200" cy="174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154EA63-88CB-409D-80CF-5530009537C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363745" y="1460633"/>
                  <a:ext cx="249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1C3E374F-5839-4AB7-8EA3-08BC17BCD81F}"/>
                    </a:ext>
                  </a:extLst>
                </p14:cNvPr>
                <p14:cNvContentPartPr/>
                <p14:nvPr/>
              </p14:nvContentPartPr>
              <p14:xfrm>
                <a:off x="7625465" y="1495913"/>
                <a:ext cx="98280" cy="168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1C3E374F-5839-4AB7-8EA3-08BC17BCD81F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607465" y="1477913"/>
                  <a:ext cx="133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46B13AE-4479-4AD8-A81F-9A85CFFB6894}"/>
                    </a:ext>
                  </a:extLst>
                </p14:cNvPr>
                <p14:cNvContentPartPr/>
                <p14:nvPr/>
              </p14:nvContentPartPr>
              <p14:xfrm>
                <a:off x="7638065" y="1576193"/>
                <a:ext cx="103680" cy="176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46B13AE-4479-4AD8-A81F-9A85CFFB689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620425" y="1558193"/>
                  <a:ext cx="1393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B5C7D72-79EB-4FBA-A3B7-E40FF35F6F1F}"/>
                    </a:ext>
                  </a:extLst>
                </p14:cNvPr>
                <p14:cNvContentPartPr/>
                <p14:nvPr/>
              </p14:nvContentPartPr>
              <p14:xfrm>
                <a:off x="7774865" y="1506713"/>
                <a:ext cx="141840" cy="1537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B5C7D72-79EB-4FBA-A3B7-E40FF35F6F1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757225" y="1489073"/>
                  <a:ext cx="177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C349829-BE5F-4678-B4CF-886680D22633}"/>
                    </a:ext>
                  </a:extLst>
                </p14:cNvPr>
                <p14:cNvContentPartPr/>
                <p14:nvPr/>
              </p14:nvContentPartPr>
              <p14:xfrm>
                <a:off x="7807625" y="1584833"/>
                <a:ext cx="100440" cy="19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C349829-BE5F-4678-B4CF-886680D2263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789625" y="1566833"/>
                  <a:ext cx="13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0F4D0D1-D8C1-410B-9F10-7606A8CCB613}"/>
                    </a:ext>
                  </a:extLst>
                </p14:cNvPr>
                <p14:cNvContentPartPr/>
                <p14:nvPr/>
              </p14:nvContentPartPr>
              <p14:xfrm>
                <a:off x="8036945" y="1507793"/>
                <a:ext cx="205560" cy="165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0F4D0D1-D8C1-410B-9F10-7606A8CCB613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019305" y="1489793"/>
                  <a:ext cx="24120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D354668-7A6E-4AD4-8044-E7A0EE12D6FC}"/>
              </a:ext>
            </a:extLst>
          </p:cNvPr>
          <p:cNvGrpSpPr/>
          <p:nvPr/>
        </p:nvGrpSpPr>
        <p:grpSpPr>
          <a:xfrm>
            <a:off x="8443385" y="1431473"/>
            <a:ext cx="102240" cy="75960"/>
            <a:chOff x="8443385" y="1431473"/>
            <a:chExt cx="102240" cy="7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5B9646C-4C85-4647-B3C2-E1ED8246AC84}"/>
                    </a:ext>
                  </a:extLst>
                </p14:cNvPr>
                <p14:cNvContentPartPr/>
                <p14:nvPr/>
              </p14:nvContentPartPr>
              <p14:xfrm>
                <a:off x="8443385" y="1431473"/>
                <a:ext cx="28440" cy="759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5B9646C-4C85-4647-B3C2-E1ED8246AC8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425745" y="1413473"/>
                  <a:ext cx="64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A316780-1418-4A06-91E8-75197958EF7F}"/>
                    </a:ext>
                  </a:extLst>
                </p14:cNvPr>
                <p14:cNvContentPartPr/>
                <p14:nvPr/>
              </p14:nvContentPartPr>
              <p14:xfrm>
                <a:off x="8508545" y="1431473"/>
                <a:ext cx="37080" cy="702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A316780-1418-4A06-91E8-75197958EF7F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490545" y="1413473"/>
                  <a:ext cx="72720" cy="10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DDFA835-0AE8-4291-B8B9-0CFFDA5317A6}"/>
                  </a:ext>
                </a:extLst>
              </p14:cNvPr>
              <p14:cNvContentPartPr/>
              <p14:nvPr/>
            </p14:nvContentPartPr>
            <p14:xfrm>
              <a:off x="8617625" y="1699313"/>
              <a:ext cx="30600" cy="7740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DDFA835-0AE8-4291-B8B9-0CFFDA5317A6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599625" y="1681673"/>
                <a:ext cx="66240" cy="1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73" name="Group 272">
            <a:extLst>
              <a:ext uri="{FF2B5EF4-FFF2-40B4-BE49-F238E27FC236}">
                <a16:creationId xmlns:a16="http://schemas.microsoft.com/office/drawing/2014/main" id="{E729C2CD-764F-4460-BFDA-02C4CF233B3F}"/>
              </a:ext>
            </a:extLst>
          </p:cNvPr>
          <p:cNvGrpSpPr/>
          <p:nvPr/>
        </p:nvGrpSpPr>
        <p:grpSpPr>
          <a:xfrm>
            <a:off x="8859545" y="1533713"/>
            <a:ext cx="975600" cy="183960"/>
            <a:chOff x="8859545" y="1533713"/>
            <a:chExt cx="975600" cy="18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AFCCFDD-F78A-4BF0-9EB0-BEDB1653759E}"/>
                    </a:ext>
                  </a:extLst>
                </p14:cNvPr>
                <p14:cNvContentPartPr/>
                <p14:nvPr/>
              </p14:nvContentPartPr>
              <p14:xfrm>
                <a:off x="8944505" y="1553873"/>
                <a:ext cx="35640" cy="1630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AFCCFDD-F78A-4BF0-9EB0-BEDB1653759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926505" y="1536233"/>
                  <a:ext cx="71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B316D24-CC98-4687-83FC-100819151484}"/>
                    </a:ext>
                  </a:extLst>
                </p14:cNvPr>
                <p14:cNvContentPartPr/>
                <p14:nvPr/>
              </p14:nvContentPartPr>
              <p14:xfrm>
                <a:off x="8859545" y="1565033"/>
                <a:ext cx="188640" cy="47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B316D24-CC98-4687-83FC-10081915148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41545" y="1547393"/>
                  <a:ext cx="2242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D8C07EB-1BAB-4CC6-8D1D-8D732F7CE096}"/>
                    </a:ext>
                  </a:extLst>
                </p14:cNvPr>
                <p14:cNvContentPartPr/>
                <p14:nvPr/>
              </p14:nvContentPartPr>
              <p14:xfrm>
                <a:off x="9098225" y="1558913"/>
                <a:ext cx="9720" cy="149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D8C07EB-1BAB-4CC6-8D1D-8D732F7CE09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80225" y="1540913"/>
                  <a:ext cx="45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7CAEB2F7-B130-4DD6-8E98-0D18652D4C21}"/>
                    </a:ext>
                  </a:extLst>
                </p14:cNvPr>
                <p14:cNvContentPartPr/>
                <p14:nvPr/>
              </p14:nvContentPartPr>
              <p14:xfrm>
                <a:off x="9231425" y="1533713"/>
                <a:ext cx="16920" cy="1576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7CAEB2F7-B130-4DD6-8E98-0D18652D4C2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3425" y="1515713"/>
                  <a:ext cx="525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6805DCF-C5F7-48A5-B8C1-A966540258F7}"/>
                    </a:ext>
                  </a:extLst>
                </p14:cNvPr>
                <p14:cNvContentPartPr/>
                <p14:nvPr/>
              </p14:nvContentPartPr>
              <p14:xfrm>
                <a:off x="9038105" y="1610753"/>
                <a:ext cx="137520" cy="30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6805DCF-C5F7-48A5-B8C1-A966540258F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20465" y="1592753"/>
                  <a:ext cx="1731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70256C11-F991-444D-A000-B18E37237CBF}"/>
                    </a:ext>
                  </a:extLst>
                </p14:cNvPr>
                <p14:cNvContentPartPr/>
                <p14:nvPr/>
              </p14:nvContentPartPr>
              <p14:xfrm>
                <a:off x="9326465" y="1561793"/>
                <a:ext cx="166680" cy="155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70256C11-F991-444D-A000-B18E37237C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308825" y="1544153"/>
                  <a:ext cx="2023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E0E0F623-5E22-4C9D-92AC-C64E5DF8AA60}"/>
                    </a:ext>
                  </a:extLst>
                </p14:cNvPr>
                <p14:cNvContentPartPr/>
                <p14:nvPr/>
              </p14:nvContentPartPr>
              <p14:xfrm>
                <a:off x="9619865" y="1536593"/>
                <a:ext cx="215280" cy="1548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E0E0F623-5E22-4C9D-92AC-C64E5DF8AA6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01865" y="1518953"/>
                  <a:ext cx="250920" cy="19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4C127B55-69E7-4262-BB14-A011A5EFE122}"/>
              </a:ext>
            </a:extLst>
          </p:cNvPr>
          <p:cNvGrpSpPr/>
          <p:nvPr/>
        </p:nvGrpSpPr>
        <p:grpSpPr>
          <a:xfrm>
            <a:off x="10206665" y="1516433"/>
            <a:ext cx="542520" cy="287640"/>
            <a:chOff x="10206665" y="1516433"/>
            <a:chExt cx="54252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763B78-D1C9-4038-A3CC-2DEEE55F0BD7}"/>
                    </a:ext>
                  </a:extLst>
                </p14:cNvPr>
                <p14:cNvContentPartPr/>
                <p14:nvPr/>
              </p14:nvContentPartPr>
              <p14:xfrm>
                <a:off x="10206665" y="1516433"/>
                <a:ext cx="216360" cy="1220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763B78-D1C9-4038-A3CC-2DEEE55F0BD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189025" y="1498793"/>
                  <a:ext cx="252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4767DE6F-B4FF-4D5D-A0E7-A2BAD8AE44ED}"/>
                    </a:ext>
                  </a:extLst>
                </p14:cNvPr>
                <p14:cNvContentPartPr/>
                <p14:nvPr/>
              </p14:nvContentPartPr>
              <p14:xfrm>
                <a:off x="10528865" y="1553153"/>
                <a:ext cx="220320" cy="159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4767DE6F-B4FF-4D5D-A0E7-A2BAD8AE44E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0511225" y="1535153"/>
                  <a:ext cx="2559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88DF676D-82C9-4129-A65D-EF5FDE20E69B}"/>
                    </a:ext>
                  </a:extLst>
                </p14:cNvPr>
                <p14:cNvContentPartPr/>
                <p14:nvPr/>
              </p14:nvContentPartPr>
              <p14:xfrm>
                <a:off x="10534625" y="1618313"/>
                <a:ext cx="71280" cy="185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88DF676D-82C9-4129-A65D-EF5FDE20E69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516625" y="1600313"/>
                  <a:ext cx="10692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EFA1A38-6323-4B40-9FEC-B0D39BD8C109}"/>
              </a:ext>
            </a:extLst>
          </p:cNvPr>
          <p:cNvGrpSpPr/>
          <p:nvPr/>
        </p:nvGrpSpPr>
        <p:grpSpPr>
          <a:xfrm>
            <a:off x="777905" y="2054273"/>
            <a:ext cx="1512000" cy="245880"/>
            <a:chOff x="777905" y="2054273"/>
            <a:chExt cx="151200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4A05914-8A56-4CCF-9D70-3827E3DAC685}"/>
                    </a:ext>
                  </a:extLst>
                </p14:cNvPr>
                <p14:cNvContentPartPr/>
                <p14:nvPr/>
              </p14:nvContentPartPr>
              <p14:xfrm>
                <a:off x="777905" y="2090993"/>
                <a:ext cx="140760" cy="1972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4A05914-8A56-4CCF-9D70-3827E3DAC68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59905" y="2072993"/>
                  <a:ext cx="1764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027D5C2F-87F8-4552-BC9C-A06F7F609FDD}"/>
                    </a:ext>
                  </a:extLst>
                </p14:cNvPr>
                <p14:cNvContentPartPr/>
                <p14:nvPr/>
              </p14:nvContentPartPr>
              <p14:xfrm>
                <a:off x="970505" y="2116913"/>
                <a:ext cx="172440" cy="1832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027D5C2F-87F8-4552-BC9C-A06F7F609FD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52865" y="2098913"/>
                  <a:ext cx="2080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3AEA787-864C-4A42-A823-A0F3381215FC}"/>
                    </a:ext>
                  </a:extLst>
                </p14:cNvPr>
                <p14:cNvContentPartPr/>
                <p14:nvPr/>
              </p14:nvContentPartPr>
              <p14:xfrm>
                <a:off x="1013705" y="2132393"/>
                <a:ext cx="163440" cy="59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3AEA787-864C-4A42-A823-A0F3381215F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95705" y="2114753"/>
                  <a:ext cx="199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4AF4945-C588-4072-BEFE-3A92F0FEB0DC}"/>
                    </a:ext>
                  </a:extLst>
                </p14:cNvPr>
                <p14:cNvContentPartPr/>
                <p14:nvPr/>
              </p14:nvContentPartPr>
              <p14:xfrm>
                <a:off x="1227905" y="2095673"/>
                <a:ext cx="215640" cy="144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4AF4945-C588-4072-BEFE-3A92F0FEB0D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209905" y="2077673"/>
                  <a:ext cx="251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2F0C4E5A-6F4F-42ED-9D4B-8CC0AB7B0BA1}"/>
                    </a:ext>
                  </a:extLst>
                </p14:cNvPr>
                <p14:cNvContentPartPr/>
                <p14:nvPr/>
              </p14:nvContentPartPr>
              <p14:xfrm>
                <a:off x="1534625" y="2093873"/>
                <a:ext cx="114840" cy="1828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2F0C4E5A-6F4F-42ED-9D4B-8CC0AB7B0BA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516625" y="2076233"/>
                  <a:ext cx="150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0A94D09-9589-4113-8073-8F96B2A1DC2D}"/>
                    </a:ext>
                  </a:extLst>
                </p14:cNvPr>
                <p14:cNvContentPartPr/>
                <p14:nvPr/>
              </p14:nvContentPartPr>
              <p14:xfrm>
                <a:off x="1786265" y="2104313"/>
                <a:ext cx="22680" cy="127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0A94D09-9589-4113-8073-8F96B2A1DC2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68625" y="2086313"/>
                  <a:ext cx="583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3B52C46-A065-4AC8-8507-25E76686F179}"/>
                    </a:ext>
                  </a:extLst>
                </p14:cNvPr>
                <p14:cNvContentPartPr/>
                <p14:nvPr/>
              </p14:nvContentPartPr>
              <p14:xfrm>
                <a:off x="1716425" y="2072993"/>
                <a:ext cx="150120" cy="356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3B52C46-A065-4AC8-8507-25E76686F17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98425" y="2054993"/>
                  <a:ext cx="185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4179AB6-B56C-43CF-ACD7-0C4969E0ABA8}"/>
                    </a:ext>
                  </a:extLst>
                </p14:cNvPr>
                <p14:cNvContentPartPr/>
                <p14:nvPr/>
              </p14:nvContentPartPr>
              <p14:xfrm>
                <a:off x="1975985" y="2071913"/>
                <a:ext cx="112680" cy="167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4179AB6-B56C-43CF-ACD7-0C4969E0ABA8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957985" y="2054273"/>
                  <a:ext cx="1483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E11D2FED-073C-49CC-8B04-9F9AB433F906}"/>
                    </a:ext>
                  </a:extLst>
                </p14:cNvPr>
                <p14:cNvContentPartPr/>
                <p14:nvPr/>
              </p14:nvContentPartPr>
              <p14:xfrm>
                <a:off x="1969865" y="2125553"/>
                <a:ext cx="120240" cy="442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E11D2FED-073C-49CC-8B04-9F9AB433F90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952225" y="2107553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1A6BEAC0-46B1-43CB-A417-8442583F88BA}"/>
                    </a:ext>
                  </a:extLst>
                </p14:cNvPr>
                <p14:cNvContentPartPr/>
                <p14:nvPr/>
              </p14:nvContentPartPr>
              <p14:xfrm>
                <a:off x="2184065" y="2054273"/>
                <a:ext cx="105840" cy="1814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1A6BEAC0-46B1-43CB-A417-8442583F88BA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166065" y="2036633"/>
                  <a:ext cx="1414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DAD83E27-5B18-4AAA-9F76-B94FDF018402}"/>
              </a:ext>
            </a:extLst>
          </p:cNvPr>
          <p:cNvGrpSpPr/>
          <p:nvPr/>
        </p:nvGrpSpPr>
        <p:grpSpPr>
          <a:xfrm>
            <a:off x="2641265" y="1936913"/>
            <a:ext cx="79200" cy="126000"/>
            <a:chOff x="2641265" y="1936913"/>
            <a:chExt cx="79200" cy="12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45431651-6D91-4A67-8BB1-95AD31CABA49}"/>
                    </a:ext>
                  </a:extLst>
                </p14:cNvPr>
                <p14:cNvContentPartPr/>
                <p14:nvPr/>
              </p14:nvContentPartPr>
              <p14:xfrm>
                <a:off x="2641265" y="1936913"/>
                <a:ext cx="16920" cy="1260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45431651-6D91-4A67-8BB1-95AD31CABA4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623625" y="1918913"/>
                  <a:ext cx="525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1912D71-7D29-49AD-8B95-CC587321A8F1}"/>
                    </a:ext>
                  </a:extLst>
                </p14:cNvPr>
                <p14:cNvContentPartPr/>
                <p14:nvPr/>
              </p14:nvContentPartPr>
              <p14:xfrm>
                <a:off x="2708945" y="1948793"/>
                <a:ext cx="11520" cy="766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1912D71-7D29-49AD-8B95-CC587321A8F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691305" y="1930793"/>
                  <a:ext cx="4716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08313871-78D4-472D-A9AA-525AE42B40DC}"/>
              </a:ext>
            </a:extLst>
          </p:cNvPr>
          <p:cNvGrpSpPr/>
          <p:nvPr/>
        </p:nvGrpSpPr>
        <p:grpSpPr>
          <a:xfrm>
            <a:off x="2909465" y="1976873"/>
            <a:ext cx="201600" cy="207720"/>
            <a:chOff x="2909465" y="1976873"/>
            <a:chExt cx="20160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9FB6EB1-578A-49B7-BA9B-3E741D2DC2AE}"/>
                    </a:ext>
                  </a:extLst>
                </p14:cNvPr>
                <p14:cNvContentPartPr/>
                <p14:nvPr/>
              </p14:nvContentPartPr>
              <p14:xfrm>
                <a:off x="2909465" y="2015393"/>
                <a:ext cx="12960" cy="153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9FB6EB1-578A-49B7-BA9B-3E741D2DC2A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891465" y="1997753"/>
                  <a:ext cx="48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122C2F6-9E48-4F62-B9BE-3F509C231AC6}"/>
                    </a:ext>
                  </a:extLst>
                </p14:cNvPr>
                <p14:cNvContentPartPr/>
                <p14:nvPr/>
              </p14:nvContentPartPr>
              <p14:xfrm>
                <a:off x="3028985" y="2024033"/>
                <a:ext cx="11520" cy="1605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122C2F6-9E48-4F62-B9BE-3F509C231AC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010985" y="2006393"/>
                  <a:ext cx="47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7B31819B-226C-44C0-8F28-BAA777619326}"/>
                    </a:ext>
                  </a:extLst>
                </p14:cNvPr>
                <p14:cNvContentPartPr/>
                <p14:nvPr/>
              </p14:nvContentPartPr>
              <p14:xfrm>
                <a:off x="2962745" y="1976873"/>
                <a:ext cx="148320" cy="428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7B31819B-226C-44C0-8F28-BAA777619326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945105" y="1959233"/>
                  <a:ext cx="18396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AB7892B3-605C-48B5-8C37-B9433191C80C}"/>
              </a:ext>
            </a:extLst>
          </p:cNvPr>
          <p:cNvGrpSpPr/>
          <p:nvPr/>
        </p:nvGrpSpPr>
        <p:grpSpPr>
          <a:xfrm>
            <a:off x="3331025" y="1999193"/>
            <a:ext cx="172080" cy="177120"/>
            <a:chOff x="3331025" y="1999193"/>
            <a:chExt cx="1720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A3ABA2C-B880-4EB3-976C-AFCE132CDAEA}"/>
                    </a:ext>
                  </a:extLst>
                </p14:cNvPr>
                <p14:cNvContentPartPr/>
                <p14:nvPr/>
              </p14:nvContentPartPr>
              <p14:xfrm>
                <a:off x="3331025" y="2009993"/>
                <a:ext cx="11880" cy="138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A3ABA2C-B880-4EB3-976C-AFCE132CDAE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313385" y="1991993"/>
                  <a:ext cx="475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01A398E-9AE6-4EC2-97AB-65CC7BC6186B}"/>
                    </a:ext>
                  </a:extLst>
                </p14:cNvPr>
                <p14:cNvContentPartPr/>
                <p14:nvPr/>
              </p14:nvContentPartPr>
              <p14:xfrm>
                <a:off x="3404825" y="1999193"/>
                <a:ext cx="98280" cy="1771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01A398E-9AE6-4EC2-97AB-65CC7BC6186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386825" y="1981193"/>
                  <a:ext cx="13392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1D7FDE41-CA1F-4DFC-BE6F-546FE304ABED}"/>
              </a:ext>
            </a:extLst>
          </p:cNvPr>
          <p:cNvGrpSpPr/>
          <p:nvPr/>
        </p:nvGrpSpPr>
        <p:grpSpPr>
          <a:xfrm>
            <a:off x="3725585" y="1994873"/>
            <a:ext cx="1417680" cy="237600"/>
            <a:chOff x="3725585" y="1994873"/>
            <a:chExt cx="141768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64C73ADD-A6FB-4BB3-94B8-16B4F4398738}"/>
                    </a:ext>
                  </a:extLst>
                </p14:cNvPr>
                <p14:cNvContentPartPr/>
                <p14:nvPr/>
              </p14:nvContentPartPr>
              <p14:xfrm>
                <a:off x="3725585" y="2009993"/>
                <a:ext cx="260280" cy="150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64C73ADD-A6FB-4BB3-94B8-16B4F4398738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707945" y="1991993"/>
                  <a:ext cx="295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9FFAEBB-FD7D-4455-8BF6-9F058EA97A9E}"/>
                    </a:ext>
                  </a:extLst>
                </p14:cNvPr>
                <p14:cNvContentPartPr/>
                <p14:nvPr/>
              </p14:nvContentPartPr>
              <p14:xfrm>
                <a:off x="3998825" y="2024033"/>
                <a:ext cx="162360" cy="1382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9FFAEBB-FD7D-4455-8BF6-9F058EA97A9E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981185" y="2006393"/>
                  <a:ext cx="1980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73043E40-BD54-43A6-B300-0018AFD82BF0}"/>
                    </a:ext>
                  </a:extLst>
                </p14:cNvPr>
                <p14:cNvContentPartPr/>
                <p14:nvPr/>
              </p14:nvContentPartPr>
              <p14:xfrm>
                <a:off x="4293665" y="2035913"/>
                <a:ext cx="13320" cy="133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73043E40-BD54-43A6-B300-0018AFD82BF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275665" y="2017913"/>
                  <a:ext cx="48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903FCF99-DE51-46C4-9042-98F290081619}"/>
                    </a:ext>
                  </a:extLst>
                </p14:cNvPr>
                <p14:cNvContentPartPr/>
                <p14:nvPr/>
              </p14:nvContentPartPr>
              <p14:xfrm>
                <a:off x="4205465" y="1994873"/>
                <a:ext cx="220320" cy="38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903FCF99-DE51-46C4-9042-98F29008161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187465" y="1977233"/>
                  <a:ext cx="2559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781EEC2E-94C1-4A5F-ABCF-7616BDF0E140}"/>
                    </a:ext>
                  </a:extLst>
                </p14:cNvPr>
                <p14:cNvContentPartPr/>
                <p14:nvPr/>
              </p14:nvContentPartPr>
              <p14:xfrm>
                <a:off x="4657625" y="2046713"/>
                <a:ext cx="15840" cy="15516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781EEC2E-94C1-4A5F-ABCF-7616BDF0E14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639625" y="2029073"/>
                  <a:ext cx="514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E280381-C9AF-48F1-9DC4-CFDF543B5206}"/>
                    </a:ext>
                  </a:extLst>
                </p14:cNvPr>
                <p14:cNvContentPartPr/>
                <p14:nvPr/>
              </p14:nvContentPartPr>
              <p14:xfrm>
                <a:off x="4562225" y="2038073"/>
                <a:ext cx="281880" cy="168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E280381-C9AF-48F1-9DC4-CFDF543B5206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544225" y="2020073"/>
                  <a:ext cx="3175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4B3D7D5-A0F5-436D-A7F5-B2A16CAC3F0B}"/>
                    </a:ext>
                  </a:extLst>
                </p14:cNvPr>
                <p14:cNvContentPartPr/>
                <p14:nvPr/>
              </p14:nvContentPartPr>
              <p14:xfrm>
                <a:off x="4918985" y="2072993"/>
                <a:ext cx="36360" cy="1544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4B3D7D5-A0F5-436D-A7F5-B2A16CAC3F0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901345" y="2054993"/>
                  <a:ext cx="720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3AD99340-834B-4D80-8521-ECA26FE4FEE1}"/>
                    </a:ext>
                  </a:extLst>
                </p14:cNvPr>
                <p14:cNvContentPartPr/>
                <p14:nvPr/>
              </p14:nvContentPartPr>
              <p14:xfrm>
                <a:off x="4837985" y="2100353"/>
                <a:ext cx="106200" cy="32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3AD99340-834B-4D80-8521-ECA26FE4FEE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819985" y="2082353"/>
                  <a:ext cx="1418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A242559-4E61-4F76-9715-67D8B064CBC1}"/>
                    </a:ext>
                  </a:extLst>
                </p14:cNvPr>
                <p14:cNvContentPartPr/>
                <p14:nvPr/>
              </p14:nvContentPartPr>
              <p14:xfrm>
                <a:off x="5056145" y="2059313"/>
                <a:ext cx="87120" cy="1731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A242559-4E61-4F76-9715-67D8B064CBC1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038505" y="2041673"/>
                  <a:ext cx="1227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1E28960F-E6B2-4867-8A77-28C949A13941}"/>
              </a:ext>
            </a:extLst>
          </p:cNvPr>
          <p:cNvGrpSpPr/>
          <p:nvPr/>
        </p:nvGrpSpPr>
        <p:grpSpPr>
          <a:xfrm>
            <a:off x="5388065" y="2043113"/>
            <a:ext cx="756000" cy="250920"/>
            <a:chOff x="5388065" y="2043113"/>
            <a:chExt cx="75600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8813094-E05C-46F8-8C13-8B4142F436C4}"/>
                    </a:ext>
                  </a:extLst>
                </p14:cNvPr>
                <p14:cNvContentPartPr/>
                <p14:nvPr/>
              </p14:nvContentPartPr>
              <p14:xfrm>
                <a:off x="5388065" y="2043113"/>
                <a:ext cx="107280" cy="194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8813094-E05C-46F8-8C13-8B4142F436C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370065" y="2025473"/>
                  <a:ext cx="1429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80BCD391-4815-4A32-A985-AE6145E2B92B}"/>
                    </a:ext>
                  </a:extLst>
                </p14:cNvPr>
                <p14:cNvContentPartPr/>
                <p14:nvPr/>
              </p14:nvContentPartPr>
              <p14:xfrm>
                <a:off x="5575625" y="2101793"/>
                <a:ext cx="174600" cy="1396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80BCD391-4815-4A32-A985-AE6145E2B92B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557625" y="2083793"/>
                  <a:ext cx="2102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C186223-1DFA-43AE-A5CD-54A94E351B82}"/>
                    </a:ext>
                  </a:extLst>
                </p14:cNvPr>
                <p14:cNvContentPartPr/>
                <p14:nvPr/>
              </p14:nvContentPartPr>
              <p14:xfrm>
                <a:off x="5581025" y="2151473"/>
                <a:ext cx="84600" cy="262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C186223-1DFA-43AE-A5CD-54A94E351B82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63025" y="2133473"/>
                  <a:ext cx="120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EE19BEC-D904-4D61-9F33-6E39818F065C}"/>
                    </a:ext>
                  </a:extLst>
                </p14:cNvPr>
                <p14:cNvContentPartPr/>
                <p14:nvPr/>
              </p14:nvContentPartPr>
              <p14:xfrm>
                <a:off x="5825825" y="2066873"/>
                <a:ext cx="86400" cy="1641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EE19BEC-D904-4D61-9F33-6E39818F065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07825" y="2048873"/>
                  <a:ext cx="1220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07E2C93-8383-4C78-9414-725C8E956233}"/>
                    </a:ext>
                  </a:extLst>
                </p14:cNvPr>
                <p14:cNvContentPartPr/>
                <p14:nvPr/>
              </p14:nvContentPartPr>
              <p14:xfrm>
                <a:off x="6016625" y="2085233"/>
                <a:ext cx="99720" cy="208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07E2C93-8383-4C78-9414-725C8E95623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998985" y="2067593"/>
                  <a:ext cx="1353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9B0D14B-D832-4810-9461-F01451BC46EB}"/>
                    </a:ext>
                  </a:extLst>
                </p14:cNvPr>
                <p14:cNvContentPartPr/>
                <p14:nvPr/>
              </p14:nvContentPartPr>
              <p14:xfrm>
                <a:off x="6053705" y="2163353"/>
                <a:ext cx="90360" cy="216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9B0D14B-D832-4810-9461-F01451BC46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035705" y="2145353"/>
                  <a:ext cx="1260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362218C0-DEB7-40A6-B3C2-A3AB66B0D021}"/>
              </a:ext>
            </a:extLst>
          </p:cNvPr>
          <p:cNvGrpSpPr/>
          <p:nvPr/>
        </p:nvGrpSpPr>
        <p:grpSpPr>
          <a:xfrm>
            <a:off x="6336665" y="2059313"/>
            <a:ext cx="812880" cy="209520"/>
            <a:chOff x="6336665" y="2059313"/>
            <a:chExt cx="812880" cy="20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56A698C4-E2A7-41E2-8E01-A20B43F5F250}"/>
                    </a:ext>
                  </a:extLst>
                </p14:cNvPr>
                <p14:cNvContentPartPr/>
                <p14:nvPr/>
              </p14:nvContentPartPr>
              <p14:xfrm>
                <a:off x="6401825" y="2093873"/>
                <a:ext cx="32760" cy="1450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56A698C4-E2A7-41E2-8E01-A20B43F5F25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383825" y="2076233"/>
                  <a:ext cx="68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40EDD41A-A8D8-44B9-B0AC-84A6EFDDF9BD}"/>
                    </a:ext>
                  </a:extLst>
                </p14:cNvPr>
                <p14:cNvContentPartPr/>
                <p14:nvPr/>
              </p14:nvContentPartPr>
              <p14:xfrm>
                <a:off x="6336665" y="2059313"/>
                <a:ext cx="236880" cy="1738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40EDD41A-A8D8-44B9-B0AC-84A6EFDDF9BD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318665" y="2041313"/>
                  <a:ext cx="272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B15242A-1D24-4D40-8599-54E55A4DB4D6}"/>
                    </a:ext>
                  </a:extLst>
                </p14:cNvPr>
                <p14:cNvContentPartPr/>
                <p14:nvPr/>
              </p14:nvContentPartPr>
              <p14:xfrm>
                <a:off x="6551585" y="2074433"/>
                <a:ext cx="131760" cy="1882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B15242A-1D24-4D40-8599-54E55A4DB4D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533945" y="2056433"/>
                  <a:ext cx="167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8AC7CBCA-3AA8-4BF9-8625-2D8FD41BF9C5}"/>
                    </a:ext>
                  </a:extLst>
                </p14:cNvPr>
                <p14:cNvContentPartPr/>
                <p14:nvPr/>
              </p14:nvContentPartPr>
              <p14:xfrm>
                <a:off x="6836705" y="2089193"/>
                <a:ext cx="12240" cy="1490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8AC7CBCA-3AA8-4BF9-8625-2D8FD41BF9C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819065" y="2071553"/>
                  <a:ext cx="478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0AA89A42-2981-4822-9F3E-85E89276A36E}"/>
                    </a:ext>
                  </a:extLst>
                </p14:cNvPr>
                <p14:cNvContentPartPr/>
                <p14:nvPr/>
              </p14:nvContentPartPr>
              <p14:xfrm>
                <a:off x="6818705" y="2102153"/>
                <a:ext cx="175320" cy="154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0AA89A42-2981-4822-9F3E-85E89276A36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801065" y="2084513"/>
                  <a:ext cx="2109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D1CC10ED-8976-4473-8FA7-B42E7BDF74E7}"/>
                    </a:ext>
                  </a:extLst>
                </p14:cNvPr>
                <p14:cNvContentPartPr/>
                <p14:nvPr/>
              </p14:nvContentPartPr>
              <p14:xfrm>
                <a:off x="6850385" y="2170913"/>
                <a:ext cx="82440" cy="7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D1CC10ED-8976-4473-8FA7-B42E7BDF74E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832385" y="2153273"/>
                  <a:ext cx="118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8D3B167-0C75-4A01-BC05-C1563321406A}"/>
                    </a:ext>
                  </a:extLst>
                </p14:cNvPr>
                <p14:cNvContentPartPr/>
                <p14:nvPr/>
              </p14:nvContentPartPr>
              <p14:xfrm>
                <a:off x="6950465" y="2125553"/>
                <a:ext cx="199080" cy="1432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8D3B167-0C75-4A01-BC05-C1563321406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6932465" y="2107553"/>
                  <a:ext cx="2347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85673BA-E865-4A69-99CC-7E06A4FDA344}"/>
              </a:ext>
            </a:extLst>
          </p:cNvPr>
          <p:cNvGrpSpPr/>
          <p:nvPr/>
        </p:nvGrpSpPr>
        <p:grpSpPr>
          <a:xfrm>
            <a:off x="7352225" y="2071913"/>
            <a:ext cx="630720" cy="193320"/>
            <a:chOff x="7352225" y="2071913"/>
            <a:chExt cx="63072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A6CBE6EC-0614-4ED9-8FBF-F1218B7EBC9D}"/>
                    </a:ext>
                  </a:extLst>
                </p14:cNvPr>
                <p14:cNvContentPartPr/>
                <p14:nvPr/>
              </p14:nvContentPartPr>
              <p14:xfrm>
                <a:off x="7499465" y="2100353"/>
                <a:ext cx="14400" cy="1252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A6CBE6EC-0614-4ED9-8FBF-F1218B7EBC9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481825" y="2082713"/>
                  <a:ext cx="50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D24CB841-BBF5-4AD2-BF0F-0394EA4A497B}"/>
                    </a:ext>
                  </a:extLst>
                </p14:cNvPr>
                <p14:cNvContentPartPr/>
                <p14:nvPr/>
              </p14:nvContentPartPr>
              <p14:xfrm>
                <a:off x="7352225" y="2072993"/>
                <a:ext cx="293400" cy="162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D24CB841-BBF5-4AD2-BF0F-0394EA4A497B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334225" y="2055353"/>
                  <a:ext cx="329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92898CB4-9E2C-4706-8DD7-F2602F93239F}"/>
                    </a:ext>
                  </a:extLst>
                </p14:cNvPr>
                <p14:cNvContentPartPr/>
                <p14:nvPr/>
              </p14:nvContentPartPr>
              <p14:xfrm>
                <a:off x="7759385" y="2071913"/>
                <a:ext cx="33480" cy="1684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92898CB4-9E2C-4706-8DD7-F2602F93239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741745" y="2054273"/>
                  <a:ext cx="69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67B9DFA-C956-41B1-B9F9-B87628FABF3A}"/>
                    </a:ext>
                  </a:extLst>
                </p14:cNvPr>
                <p14:cNvContentPartPr/>
                <p14:nvPr/>
              </p14:nvContentPartPr>
              <p14:xfrm>
                <a:off x="7634105" y="2139593"/>
                <a:ext cx="180000" cy="111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67B9DFA-C956-41B1-B9F9-B87628FABF3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616465" y="2121953"/>
                  <a:ext cx="215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6EF5E00-BEFA-413C-B15F-5DAEF5817564}"/>
                    </a:ext>
                  </a:extLst>
                </p14:cNvPr>
                <p14:cNvContentPartPr/>
                <p14:nvPr/>
              </p14:nvContentPartPr>
              <p14:xfrm>
                <a:off x="7880705" y="2076593"/>
                <a:ext cx="102240" cy="18864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6EF5E00-BEFA-413C-B15F-5DAEF5817564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863065" y="2058953"/>
                  <a:ext cx="137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7DFB081-3590-476C-8E83-1F05DE48F165}"/>
                    </a:ext>
                  </a:extLst>
                </p14:cNvPr>
                <p14:cNvContentPartPr/>
                <p14:nvPr/>
              </p14:nvContentPartPr>
              <p14:xfrm>
                <a:off x="7887905" y="2186753"/>
                <a:ext cx="92520" cy="82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7DFB081-3590-476C-8E83-1F05DE48F165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7870265" y="2169113"/>
                  <a:ext cx="1281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7BF49AAA-F772-49A6-84BB-1A01B0D18BD1}"/>
              </a:ext>
            </a:extLst>
          </p:cNvPr>
          <p:cNvGrpSpPr/>
          <p:nvPr/>
        </p:nvGrpSpPr>
        <p:grpSpPr>
          <a:xfrm>
            <a:off x="8241065" y="2046713"/>
            <a:ext cx="1145520" cy="203400"/>
            <a:chOff x="8241065" y="2046713"/>
            <a:chExt cx="114552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0006E8D-206D-4A53-A2BA-B601E9EA53D1}"/>
                    </a:ext>
                  </a:extLst>
                </p14:cNvPr>
                <p14:cNvContentPartPr/>
                <p14:nvPr/>
              </p14:nvContentPartPr>
              <p14:xfrm>
                <a:off x="8241065" y="2046713"/>
                <a:ext cx="181440" cy="195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0006E8D-206D-4A53-A2BA-B601E9EA53D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223425" y="2029073"/>
                  <a:ext cx="2170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C9B821EE-55C5-41C1-A40F-75DE7F741E2F}"/>
                    </a:ext>
                  </a:extLst>
                </p14:cNvPr>
                <p14:cNvContentPartPr/>
                <p14:nvPr/>
              </p14:nvContentPartPr>
              <p14:xfrm>
                <a:off x="8251145" y="2148593"/>
                <a:ext cx="180000" cy="968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C9B821EE-55C5-41C1-A40F-75DE7F741E2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33505" y="2130593"/>
                  <a:ext cx="215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2FF3BFD-A76F-4C50-ADE4-C4EC9506DD30}"/>
                    </a:ext>
                  </a:extLst>
                </p14:cNvPr>
                <p14:cNvContentPartPr/>
                <p14:nvPr/>
              </p14:nvContentPartPr>
              <p14:xfrm>
                <a:off x="8532305" y="2060033"/>
                <a:ext cx="233640" cy="15084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2FF3BFD-A76F-4C50-ADE4-C4EC9506DD3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514665" y="2042393"/>
                  <a:ext cx="269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A7BFB99-179B-4D28-85FB-5754C4C45915}"/>
                    </a:ext>
                  </a:extLst>
                </p14:cNvPr>
                <p14:cNvContentPartPr/>
                <p14:nvPr/>
              </p14:nvContentPartPr>
              <p14:xfrm>
                <a:off x="8835785" y="2057153"/>
                <a:ext cx="111600" cy="1731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A7BFB99-179B-4D28-85FB-5754C4C4591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817785" y="2039153"/>
                  <a:ext cx="1472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5ED5AD5-22BA-43AC-81F0-F9996C33D476}"/>
                    </a:ext>
                  </a:extLst>
                </p14:cNvPr>
                <p14:cNvContentPartPr/>
                <p14:nvPr/>
              </p14:nvContentPartPr>
              <p14:xfrm>
                <a:off x="8972225" y="2071553"/>
                <a:ext cx="71640" cy="1688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5ED5AD5-22BA-43AC-81F0-F9996C33D47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954225" y="2053913"/>
                  <a:ext cx="107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1F57461-9116-414D-8566-D8BCF0B488AB}"/>
                    </a:ext>
                  </a:extLst>
                </p14:cNvPr>
                <p14:cNvContentPartPr/>
                <p14:nvPr/>
              </p14:nvContentPartPr>
              <p14:xfrm>
                <a:off x="8912825" y="2149673"/>
                <a:ext cx="132840" cy="104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1F57461-9116-414D-8566-D8BCF0B488A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895185" y="2132033"/>
                  <a:ext cx="168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B72CD430-3850-4CD8-89EA-52FEC4A48F56}"/>
                    </a:ext>
                  </a:extLst>
                </p14:cNvPr>
                <p14:cNvContentPartPr/>
                <p14:nvPr/>
              </p14:nvContentPartPr>
              <p14:xfrm>
                <a:off x="9116945" y="2120153"/>
                <a:ext cx="93240" cy="1299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B72CD430-3850-4CD8-89EA-52FEC4A48F5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099305" y="2102153"/>
                  <a:ext cx="1288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182BB67C-4B2F-408E-898D-A92078A717C8}"/>
                    </a:ext>
                  </a:extLst>
                </p14:cNvPr>
                <p14:cNvContentPartPr/>
                <p14:nvPr/>
              </p14:nvContentPartPr>
              <p14:xfrm>
                <a:off x="9254825" y="2057153"/>
                <a:ext cx="131760" cy="1908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182BB67C-4B2F-408E-898D-A92078A717C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237185" y="2039153"/>
                  <a:ext cx="16740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95E8480-406C-4EAC-AAB8-0141914D5A02}"/>
              </a:ext>
            </a:extLst>
          </p:cNvPr>
          <p:cNvGrpSpPr/>
          <p:nvPr/>
        </p:nvGrpSpPr>
        <p:grpSpPr>
          <a:xfrm>
            <a:off x="9670625" y="1964273"/>
            <a:ext cx="183240" cy="243360"/>
            <a:chOff x="9670625" y="1964273"/>
            <a:chExt cx="18324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4E14B895-FD7B-4DE2-8604-510A8E295FBB}"/>
                    </a:ext>
                  </a:extLst>
                </p14:cNvPr>
                <p14:cNvContentPartPr/>
                <p14:nvPr/>
              </p14:nvContentPartPr>
              <p14:xfrm>
                <a:off x="9670625" y="2076593"/>
                <a:ext cx="14400" cy="11916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4E14B895-FD7B-4DE2-8604-510A8E295FBB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9652985" y="2058953"/>
                  <a:ext cx="50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7D27C8C0-7BCC-49EF-B0E3-E54924DD6193}"/>
                    </a:ext>
                  </a:extLst>
                </p14:cNvPr>
                <p14:cNvContentPartPr/>
                <p14:nvPr/>
              </p14:nvContentPartPr>
              <p14:xfrm>
                <a:off x="9745145" y="2052473"/>
                <a:ext cx="108720" cy="1551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7D27C8C0-7BCC-49EF-B0E3-E54924DD619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727145" y="2034473"/>
                  <a:ext cx="1443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E97FBCB-04B7-4DAE-9791-FC91379CDCCD}"/>
                    </a:ext>
                  </a:extLst>
                </p14:cNvPr>
                <p14:cNvContentPartPr/>
                <p14:nvPr/>
              </p14:nvContentPartPr>
              <p14:xfrm>
                <a:off x="9717425" y="1964273"/>
                <a:ext cx="11520" cy="136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E97FBCB-04B7-4DAE-9791-FC91379CDCCD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99785" y="1946633"/>
                  <a:ext cx="4716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A1F8FEFA-DAC3-40EE-B707-C1655DC116BE}"/>
              </a:ext>
            </a:extLst>
          </p:cNvPr>
          <p:cNvGrpSpPr/>
          <p:nvPr/>
        </p:nvGrpSpPr>
        <p:grpSpPr>
          <a:xfrm>
            <a:off x="10141865" y="2060753"/>
            <a:ext cx="1147680" cy="208440"/>
            <a:chOff x="10141865" y="2060753"/>
            <a:chExt cx="114768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9831B73A-46C4-40F9-BD27-A7ADA7B86384}"/>
                    </a:ext>
                  </a:extLst>
                </p14:cNvPr>
                <p14:cNvContentPartPr/>
                <p14:nvPr/>
              </p14:nvContentPartPr>
              <p14:xfrm>
                <a:off x="10141865" y="2060753"/>
                <a:ext cx="167400" cy="2019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9831B73A-46C4-40F9-BD27-A7ADA7B8638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0124225" y="2043113"/>
                  <a:ext cx="2030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B7BBC92F-0F52-4957-913B-CA106224C88D}"/>
                    </a:ext>
                  </a:extLst>
                </p14:cNvPr>
                <p14:cNvContentPartPr/>
                <p14:nvPr/>
              </p14:nvContentPartPr>
              <p14:xfrm>
                <a:off x="10185425" y="2129873"/>
                <a:ext cx="151920" cy="13932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B7BBC92F-0F52-4957-913B-CA106224C88D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0167785" y="2112233"/>
                  <a:ext cx="1875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AAB37CE0-A0B8-48B8-B3DE-D6976F5939AE}"/>
                    </a:ext>
                  </a:extLst>
                </p14:cNvPr>
                <p14:cNvContentPartPr/>
                <p14:nvPr/>
              </p14:nvContentPartPr>
              <p14:xfrm>
                <a:off x="10374425" y="2071553"/>
                <a:ext cx="231120" cy="156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AAB37CE0-A0B8-48B8-B3DE-D6976F5939AE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0356785" y="2053553"/>
                  <a:ext cx="266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E1F16D5-35D7-4C8A-95CA-5317A92F8ACC}"/>
                    </a:ext>
                  </a:extLst>
                </p14:cNvPr>
                <p14:cNvContentPartPr/>
                <p14:nvPr/>
              </p14:nvContentPartPr>
              <p14:xfrm>
                <a:off x="10650905" y="2070473"/>
                <a:ext cx="131760" cy="1569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E1F16D5-35D7-4C8A-95CA-5317A92F8AC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0633265" y="2052473"/>
                  <a:ext cx="167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4B0D7DD7-E1EA-4AB3-9583-64CE909790C5}"/>
                    </a:ext>
                  </a:extLst>
                </p14:cNvPr>
                <p14:cNvContentPartPr/>
                <p14:nvPr/>
              </p14:nvContentPartPr>
              <p14:xfrm>
                <a:off x="10672505" y="2142833"/>
                <a:ext cx="89280" cy="14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4B0D7DD7-E1EA-4AB3-9583-64CE909790C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0654505" y="2124833"/>
                  <a:ext cx="1249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A7172B1-3A7D-4B23-822A-9B53D8D5A233}"/>
                    </a:ext>
                  </a:extLst>
                </p14:cNvPr>
                <p14:cNvContentPartPr/>
                <p14:nvPr/>
              </p14:nvContentPartPr>
              <p14:xfrm>
                <a:off x="10838465" y="2070473"/>
                <a:ext cx="128160" cy="176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A7172B1-3A7D-4B23-822A-9B53D8D5A23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10820825" y="2052473"/>
                  <a:ext cx="16380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D4A58A8-5D6C-4E91-B85E-4B404D989D06}"/>
                    </a:ext>
                  </a:extLst>
                </p14:cNvPr>
                <p14:cNvContentPartPr/>
                <p14:nvPr/>
              </p14:nvContentPartPr>
              <p14:xfrm>
                <a:off x="10825865" y="2130953"/>
                <a:ext cx="170640" cy="8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D4A58A8-5D6C-4E91-B85E-4B404D989D06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10808225" y="2113313"/>
                  <a:ext cx="20628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3B861D0D-B8D4-41D8-9180-EF5ACE38031F}"/>
                    </a:ext>
                  </a:extLst>
                </p14:cNvPr>
                <p14:cNvContentPartPr/>
                <p14:nvPr/>
              </p14:nvContentPartPr>
              <p14:xfrm>
                <a:off x="11085065" y="2102153"/>
                <a:ext cx="204480" cy="1306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3B861D0D-B8D4-41D8-9180-EF5ACE38031F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1067425" y="2084153"/>
                  <a:ext cx="24012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C262418C-EFF7-41AA-AC01-2196D9D62224}"/>
              </a:ext>
            </a:extLst>
          </p:cNvPr>
          <p:cNvGrpSpPr/>
          <p:nvPr/>
        </p:nvGrpSpPr>
        <p:grpSpPr>
          <a:xfrm>
            <a:off x="11478545" y="2061113"/>
            <a:ext cx="139680" cy="67320"/>
            <a:chOff x="11478545" y="2061113"/>
            <a:chExt cx="139680" cy="6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05B9E3D1-4EFF-465D-8392-55A3F00A8B5A}"/>
                    </a:ext>
                  </a:extLst>
                </p14:cNvPr>
                <p14:cNvContentPartPr/>
                <p14:nvPr/>
              </p14:nvContentPartPr>
              <p14:xfrm>
                <a:off x="11478545" y="2070473"/>
                <a:ext cx="28080" cy="576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05B9E3D1-4EFF-465D-8392-55A3F00A8B5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11460545" y="2052473"/>
                  <a:ext cx="63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41E6380-4080-47EC-ADB1-086DC3CF720B}"/>
                    </a:ext>
                  </a:extLst>
                </p14:cNvPr>
                <p14:cNvContentPartPr/>
                <p14:nvPr/>
              </p14:nvContentPartPr>
              <p14:xfrm>
                <a:off x="11542265" y="2061113"/>
                <a:ext cx="75960" cy="67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41E6380-4080-47EC-ADB1-086DC3CF720B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11524265" y="2043113"/>
                  <a:ext cx="11160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2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40560107-0138-4736-A0D1-2BF1F210C0F5}"/>
                  </a:ext>
                </a:extLst>
              </p14:cNvPr>
              <p14:cNvContentPartPr/>
              <p14:nvPr/>
            </p14:nvContentPartPr>
            <p14:xfrm>
              <a:off x="11700665" y="2295833"/>
              <a:ext cx="26640" cy="7380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40560107-0138-4736-A0D1-2BF1F210C0F5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11682665" y="2277833"/>
                <a:ext cx="6228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43FD0A15-EF10-4550-B7F9-63549AADDFF5}"/>
              </a:ext>
            </a:extLst>
          </p:cNvPr>
          <p:cNvGrpSpPr/>
          <p:nvPr/>
        </p:nvGrpSpPr>
        <p:grpSpPr>
          <a:xfrm>
            <a:off x="812105" y="2686433"/>
            <a:ext cx="462600" cy="211320"/>
            <a:chOff x="812105" y="2686433"/>
            <a:chExt cx="46260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9BE2F4C5-75DD-4360-B07D-B7FD9D83AF73}"/>
                    </a:ext>
                  </a:extLst>
                </p14:cNvPr>
                <p14:cNvContentPartPr/>
                <p14:nvPr/>
              </p14:nvContentPartPr>
              <p14:xfrm>
                <a:off x="812105" y="2733953"/>
                <a:ext cx="90000" cy="14148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9BE2F4C5-75DD-4360-B07D-B7FD9D83AF7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94105" y="2715953"/>
                  <a:ext cx="125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5A88847F-20F9-4DA8-97D9-BD0BBF516C18}"/>
                    </a:ext>
                  </a:extLst>
                </p14:cNvPr>
                <p14:cNvContentPartPr/>
                <p14:nvPr/>
              </p14:nvContentPartPr>
              <p14:xfrm>
                <a:off x="1012985" y="2686433"/>
                <a:ext cx="261720" cy="211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5A88847F-20F9-4DA8-97D9-BD0BBF516C18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995345" y="2668433"/>
                  <a:ext cx="29736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F6FFD346-3F95-4F09-8525-666C4C2762C2}"/>
              </a:ext>
            </a:extLst>
          </p:cNvPr>
          <p:cNvGrpSpPr/>
          <p:nvPr/>
        </p:nvGrpSpPr>
        <p:grpSpPr>
          <a:xfrm>
            <a:off x="1434185" y="2656913"/>
            <a:ext cx="1035720" cy="228960"/>
            <a:chOff x="1434185" y="2656913"/>
            <a:chExt cx="103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96C54EE3-67BE-4120-8B15-BC87CF8919AD}"/>
                    </a:ext>
                  </a:extLst>
                </p14:cNvPr>
                <p14:cNvContentPartPr/>
                <p14:nvPr/>
              </p14:nvContentPartPr>
              <p14:xfrm>
                <a:off x="1434185" y="2683913"/>
                <a:ext cx="264960" cy="1558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96C54EE3-67BE-4120-8B15-BC87CF8919AD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1416545" y="2665913"/>
                  <a:ext cx="3006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C9D4697-D1B7-4BAE-8270-666475456554}"/>
                    </a:ext>
                  </a:extLst>
                </p14:cNvPr>
                <p14:cNvContentPartPr/>
                <p14:nvPr/>
              </p14:nvContentPartPr>
              <p14:xfrm>
                <a:off x="1794905" y="2717393"/>
                <a:ext cx="139680" cy="1627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C9D4697-D1B7-4BAE-8270-666475456554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1776905" y="2699393"/>
                  <a:ext cx="1753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DE2E16E-DD58-4380-B881-8A163F622A81}"/>
                    </a:ext>
                  </a:extLst>
                </p14:cNvPr>
                <p14:cNvContentPartPr/>
                <p14:nvPr/>
              </p14:nvContentPartPr>
              <p14:xfrm>
                <a:off x="2034665" y="2656913"/>
                <a:ext cx="241560" cy="2109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DE2E16E-DD58-4380-B881-8A163F622A81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2016665" y="2638913"/>
                  <a:ext cx="27720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DDF142D-49D0-44EA-B844-E3FB3BE83F19}"/>
                    </a:ext>
                  </a:extLst>
                </p14:cNvPr>
                <p14:cNvContentPartPr/>
                <p14:nvPr/>
              </p14:nvContentPartPr>
              <p14:xfrm>
                <a:off x="2316185" y="2710913"/>
                <a:ext cx="153720" cy="1749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DDF142D-49D0-44EA-B844-E3FB3BE83F1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2298185" y="2693273"/>
                  <a:ext cx="18936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A1EAEF71-501C-41D0-ACC8-21896D0AE16C}"/>
              </a:ext>
            </a:extLst>
          </p:cNvPr>
          <p:cNvGrpSpPr/>
          <p:nvPr/>
        </p:nvGrpSpPr>
        <p:grpSpPr>
          <a:xfrm>
            <a:off x="2817305" y="2596793"/>
            <a:ext cx="1311120" cy="431280"/>
            <a:chOff x="2817305" y="2596793"/>
            <a:chExt cx="1311120" cy="43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7530E28-D3E0-4D70-ACD5-67CA50A8F380}"/>
                    </a:ext>
                  </a:extLst>
                </p14:cNvPr>
                <p14:cNvContentPartPr/>
                <p14:nvPr/>
              </p14:nvContentPartPr>
              <p14:xfrm>
                <a:off x="2817305" y="2596793"/>
                <a:ext cx="120600" cy="2610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7530E28-D3E0-4D70-ACD5-67CA50A8F38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2799305" y="2579153"/>
                  <a:ext cx="1562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0494142-969A-4E47-AA56-C6E5177F9690}"/>
                    </a:ext>
                  </a:extLst>
                </p14:cNvPr>
                <p14:cNvContentPartPr/>
                <p14:nvPr/>
              </p14:nvContentPartPr>
              <p14:xfrm>
                <a:off x="2986505" y="2630993"/>
                <a:ext cx="38880" cy="1850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0494142-969A-4E47-AA56-C6E5177F9690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968505" y="2612993"/>
                  <a:ext cx="74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961864C-32C7-4ACC-848F-956FF97DAFBE}"/>
                    </a:ext>
                  </a:extLst>
                </p14:cNvPr>
                <p14:cNvContentPartPr/>
                <p14:nvPr/>
              </p14:nvContentPartPr>
              <p14:xfrm>
                <a:off x="3056705" y="2688953"/>
                <a:ext cx="262080" cy="12924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961864C-32C7-4ACC-848F-956FF97DAFB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038705" y="2671313"/>
                  <a:ext cx="297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7F5B5213-2977-4B51-8EBD-B2D01078F2E6}"/>
                    </a:ext>
                  </a:extLst>
                </p14:cNvPr>
                <p14:cNvContentPartPr/>
                <p14:nvPr/>
              </p14:nvContentPartPr>
              <p14:xfrm>
                <a:off x="3400865" y="2683193"/>
                <a:ext cx="166320" cy="1807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7F5B5213-2977-4B51-8EBD-B2D01078F2E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382865" y="2665193"/>
                  <a:ext cx="2019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9A751C5-62E2-4B74-B1B0-D53FA51053A8}"/>
                    </a:ext>
                  </a:extLst>
                </p14:cNvPr>
                <p14:cNvContentPartPr/>
                <p14:nvPr/>
              </p14:nvContentPartPr>
              <p14:xfrm>
                <a:off x="3631625" y="2686433"/>
                <a:ext cx="106560" cy="1807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9A751C5-62E2-4B74-B1B0-D53FA51053A8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3613985" y="2668793"/>
                  <a:ext cx="1422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40F76B9-8957-4FE5-A9D4-32AE57A2F535}"/>
                    </a:ext>
                  </a:extLst>
                </p14:cNvPr>
                <p14:cNvContentPartPr/>
                <p14:nvPr/>
              </p14:nvContentPartPr>
              <p14:xfrm>
                <a:off x="3863465" y="2670953"/>
                <a:ext cx="140400" cy="1058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40F76B9-8957-4FE5-A9D4-32AE57A2F535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3845465" y="2653313"/>
                  <a:ext cx="176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D6F00F97-24BF-4521-85B9-4B9AB8FC7CED}"/>
                    </a:ext>
                  </a:extLst>
                </p14:cNvPr>
                <p14:cNvContentPartPr/>
                <p14:nvPr/>
              </p14:nvContentPartPr>
              <p14:xfrm>
                <a:off x="3957785" y="2781113"/>
                <a:ext cx="28080" cy="100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D6F00F97-24BF-4521-85B9-4B9AB8FC7CED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3940145" y="2763113"/>
                  <a:ext cx="63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1E534ED4-BE72-4CC6-AC8B-E2797F164C73}"/>
                    </a:ext>
                  </a:extLst>
                </p14:cNvPr>
                <p14:cNvContentPartPr/>
                <p14:nvPr/>
              </p14:nvContentPartPr>
              <p14:xfrm>
                <a:off x="4110065" y="2905313"/>
                <a:ext cx="18360" cy="39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1E534ED4-BE72-4CC6-AC8B-E2797F164C7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092065" y="2887673"/>
                  <a:ext cx="54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25176D90-3D6A-43A3-821C-6520384CE125}"/>
                    </a:ext>
                  </a:extLst>
                </p14:cNvPr>
                <p14:cNvContentPartPr/>
                <p14:nvPr/>
              </p14:nvContentPartPr>
              <p14:xfrm>
                <a:off x="4071185" y="2868233"/>
                <a:ext cx="32760" cy="1598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25176D90-3D6A-43A3-821C-6520384CE125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053545" y="2850593"/>
                  <a:ext cx="6840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A18660E5-DAE6-4B62-81B0-C853CA960F19}"/>
              </a:ext>
            </a:extLst>
          </p:cNvPr>
          <p:cNvGrpSpPr/>
          <p:nvPr/>
        </p:nvGrpSpPr>
        <p:grpSpPr>
          <a:xfrm>
            <a:off x="4503905" y="2679233"/>
            <a:ext cx="56520" cy="73080"/>
            <a:chOff x="4503905" y="2679233"/>
            <a:chExt cx="56520" cy="7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8440C6B4-670E-4671-94D0-22E449134A27}"/>
                    </a:ext>
                  </a:extLst>
                </p14:cNvPr>
                <p14:cNvContentPartPr/>
                <p14:nvPr/>
              </p14:nvContentPartPr>
              <p14:xfrm>
                <a:off x="4503905" y="2679233"/>
                <a:ext cx="14760" cy="5256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8440C6B4-670E-4671-94D0-22E449134A27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485905" y="2661233"/>
                  <a:ext cx="504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C192DF64-AC34-4A33-90B7-039D5861CB12}"/>
                    </a:ext>
                  </a:extLst>
                </p14:cNvPr>
                <p14:cNvContentPartPr/>
                <p14:nvPr/>
              </p14:nvContentPartPr>
              <p14:xfrm>
                <a:off x="4554305" y="2705513"/>
                <a:ext cx="6120" cy="468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C192DF64-AC34-4A33-90B7-039D5861CB12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4536305" y="2687873"/>
                  <a:ext cx="4176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9032DBEB-369D-440E-AC0A-FCEFAD8A59F9}"/>
              </a:ext>
            </a:extLst>
          </p:cNvPr>
          <p:cNvGrpSpPr/>
          <p:nvPr/>
        </p:nvGrpSpPr>
        <p:grpSpPr>
          <a:xfrm>
            <a:off x="4754465" y="2728193"/>
            <a:ext cx="661680" cy="222120"/>
            <a:chOff x="4754465" y="2728193"/>
            <a:chExt cx="6616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516674F-4013-4DFF-AAA6-D618E65374ED}"/>
                    </a:ext>
                  </a:extLst>
                </p14:cNvPr>
                <p14:cNvContentPartPr/>
                <p14:nvPr/>
              </p14:nvContentPartPr>
              <p14:xfrm>
                <a:off x="4798745" y="2736113"/>
                <a:ext cx="48600" cy="1825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516674F-4013-4DFF-AAA6-D618E65374E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780745" y="2718473"/>
                  <a:ext cx="842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187F1F43-F949-4715-9954-E3BB5AA5DDE4}"/>
                    </a:ext>
                  </a:extLst>
                </p14:cNvPr>
                <p14:cNvContentPartPr/>
                <p14:nvPr/>
              </p14:nvContentPartPr>
              <p14:xfrm>
                <a:off x="4754465" y="2732153"/>
                <a:ext cx="246240" cy="1850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187F1F43-F949-4715-9954-E3BB5AA5DDE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4736465" y="2714513"/>
                  <a:ext cx="281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7F614206-47EA-4018-B5D1-1AE03C8F8B5D}"/>
                    </a:ext>
                  </a:extLst>
                </p14:cNvPr>
                <p14:cNvContentPartPr/>
                <p14:nvPr/>
              </p14:nvContentPartPr>
              <p14:xfrm>
                <a:off x="5149025" y="2728193"/>
                <a:ext cx="40680" cy="18504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7F614206-47EA-4018-B5D1-1AE03C8F8B5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131385" y="2710553"/>
                  <a:ext cx="763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04FD7B7-8116-47EF-8E75-31797898576B}"/>
                    </a:ext>
                  </a:extLst>
                </p14:cNvPr>
                <p14:cNvContentPartPr/>
                <p14:nvPr/>
              </p14:nvContentPartPr>
              <p14:xfrm>
                <a:off x="4983065" y="2796593"/>
                <a:ext cx="177480" cy="468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04FD7B7-8116-47EF-8E75-31797898576B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4965065" y="2778953"/>
                  <a:ext cx="2131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483A2C5-837D-46EB-8C81-CA1D77D6DCBB}"/>
                    </a:ext>
                  </a:extLst>
                </p14:cNvPr>
                <p14:cNvContentPartPr/>
                <p14:nvPr/>
              </p14:nvContentPartPr>
              <p14:xfrm>
                <a:off x="5287985" y="2766713"/>
                <a:ext cx="128160" cy="1836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483A2C5-837D-46EB-8C81-CA1D77D6DCBB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269985" y="2749073"/>
                  <a:ext cx="163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BFEFB08-F466-466B-B739-018A3DC1EC94}"/>
                    </a:ext>
                  </a:extLst>
                </p14:cNvPr>
                <p14:cNvContentPartPr/>
                <p14:nvPr/>
              </p14:nvContentPartPr>
              <p14:xfrm>
                <a:off x="5287985" y="2876873"/>
                <a:ext cx="71280" cy="126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BFEFB08-F466-466B-B739-018A3DC1EC94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269985" y="2859233"/>
                  <a:ext cx="106920" cy="4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EB8F1E34-0CF2-4601-B5F3-067217ABB87D}"/>
              </a:ext>
            </a:extLst>
          </p:cNvPr>
          <p:cNvGrpSpPr/>
          <p:nvPr/>
        </p:nvGrpSpPr>
        <p:grpSpPr>
          <a:xfrm>
            <a:off x="5637905" y="2766713"/>
            <a:ext cx="1059840" cy="224280"/>
            <a:chOff x="5637905" y="2766713"/>
            <a:chExt cx="105984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2D56ECC3-44D6-43B4-BAD1-6829BE1DBAAF}"/>
                    </a:ext>
                  </a:extLst>
                </p14:cNvPr>
                <p14:cNvContentPartPr/>
                <p14:nvPr/>
              </p14:nvContentPartPr>
              <p14:xfrm>
                <a:off x="5637905" y="2766713"/>
                <a:ext cx="107280" cy="211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2D56ECC3-44D6-43B4-BAD1-6829BE1DBAAF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620265" y="2749073"/>
                  <a:ext cx="1429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387C84C0-1506-44E6-9789-446B2C0B2292}"/>
                    </a:ext>
                  </a:extLst>
                </p14:cNvPr>
                <p14:cNvContentPartPr/>
                <p14:nvPr/>
              </p14:nvContentPartPr>
              <p14:xfrm>
                <a:off x="5677145" y="2881193"/>
                <a:ext cx="154080" cy="92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387C84C0-1506-44E6-9789-446B2C0B2292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659145" y="2863553"/>
                  <a:ext cx="189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AEEF00F-348E-4752-ACCF-E3B221DC21D9}"/>
                    </a:ext>
                  </a:extLst>
                </p14:cNvPr>
                <p14:cNvContentPartPr/>
                <p14:nvPr/>
              </p14:nvContentPartPr>
              <p14:xfrm>
                <a:off x="5906465" y="2784713"/>
                <a:ext cx="193320" cy="206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AEEF00F-348E-4752-ACCF-E3B221DC21D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888465" y="2767073"/>
                  <a:ext cx="228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22BB1362-76A7-4D82-9376-65F086758A9F}"/>
                    </a:ext>
                  </a:extLst>
                </p14:cNvPr>
                <p14:cNvContentPartPr/>
                <p14:nvPr/>
              </p14:nvContentPartPr>
              <p14:xfrm>
                <a:off x="6180425" y="2799473"/>
                <a:ext cx="156240" cy="15876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22BB1362-76A7-4D82-9376-65F086758A9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162785" y="2781473"/>
                  <a:ext cx="1918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ECC32377-FC34-4985-B234-52CE3ED6DDE4}"/>
                    </a:ext>
                  </a:extLst>
                </p14:cNvPr>
                <p14:cNvContentPartPr/>
                <p14:nvPr/>
              </p14:nvContentPartPr>
              <p14:xfrm>
                <a:off x="6188345" y="2874713"/>
                <a:ext cx="75960" cy="277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ECC32377-FC34-4985-B234-52CE3ED6DDE4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170705" y="2856713"/>
                  <a:ext cx="1116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F69995F6-39E6-42D8-AB37-2509766F5FB3}"/>
                    </a:ext>
                  </a:extLst>
                </p14:cNvPr>
                <p14:cNvContentPartPr/>
                <p14:nvPr/>
              </p14:nvContentPartPr>
              <p14:xfrm>
                <a:off x="6396425" y="2795513"/>
                <a:ext cx="105840" cy="1569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F69995F6-39E6-42D8-AB37-2509766F5FB3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378785" y="2777873"/>
                  <a:ext cx="1414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E7DB1D1-BC5C-4464-9AE3-9D5C0478369B}"/>
                    </a:ext>
                  </a:extLst>
                </p14:cNvPr>
                <p14:cNvContentPartPr/>
                <p14:nvPr/>
              </p14:nvContentPartPr>
              <p14:xfrm>
                <a:off x="6487865" y="2784713"/>
                <a:ext cx="209880" cy="168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E7DB1D1-BC5C-4464-9AE3-9D5C0478369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469865" y="2766713"/>
                  <a:ext cx="245520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76AAFCB4-FEED-47FE-93C2-4D3C53954828}"/>
              </a:ext>
            </a:extLst>
          </p:cNvPr>
          <p:cNvGrpSpPr/>
          <p:nvPr/>
        </p:nvGrpSpPr>
        <p:grpSpPr>
          <a:xfrm>
            <a:off x="6951545" y="2798033"/>
            <a:ext cx="210960" cy="164160"/>
            <a:chOff x="6951545" y="2798033"/>
            <a:chExt cx="210960" cy="16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C06382D4-421E-4737-9EAB-FFF0AC6D5665}"/>
                    </a:ext>
                  </a:extLst>
                </p14:cNvPr>
                <p14:cNvContentPartPr/>
                <p14:nvPr/>
              </p14:nvContentPartPr>
              <p14:xfrm>
                <a:off x="6951545" y="2813153"/>
                <a:ext cx="4680" cy="1450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C06382D4-421E-4737-9EAB-FFF0AC6D5665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933545" y="2795513"/>
                  <a:ext cx="403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1B11B409-A11F-46E7-AB55-80FADC3E6A22}"/>
                    </a:ext>
                  </a:extLst>
                </p14:cNvPr>
                <p14:cNvContentPartPr/>
                <p14:nvPr/>
              </p14:nvContentPartPr>
              <p14:xfrm>
                <a:off x="6993665" y="2798033"/>
                <a:ext cx="168840" cy="1641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1B11B409-A11F-46E7-AB55-80FADC3E6A2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975665" y="2780393"/>
                  <a:ext cx="20448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AFF7AA34-1A01-4EFE-9480-B3618EAA1D04}"/>
              </a:ext>
            </a:extLst>
          </p:cNvPr>
          <p:cNvGrpSpPr/>
          <p:nvPr/>
        </p:nvGrpSpPr>
        <p:grpSpPr>
          <a:xfrm>
            <a:off x="7452665" y="2812073"/>
            <a:ext cx="760320" cy="317520"/>
            <a:chOff x="7452665" y="2812073"/>
            <a:chExt cx="7603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191BD1EA-3CB9-41FB-B376-ECCFCC90DC8C}"/>
                    </a:ext>
                  </a:extLst>
                </p14:cNvPr>
                <p14:cNvContentPartPr/>
                <p14:nvPr/>
              </p14:nvContentPartPr>
              <p14:xfrm>
                <a:off x="7452665" y="2815313"/>
                <a:ext cx="148680" cy="1548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191BD1EA-3CB9-41FB-B376-ECCFCC90DC8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7434665" y="2797313"/>
                  <a:ext cx="1843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C4555B6B-562B-4CFF-8AA7-603C5182AF0A}"/>
                    </a:ext>
                  </a:extLst>
                </p14:cNvPr>
                <p14:cNvContentPartPr/>
                <p14:nvPr/>
              </p14:nvContentPartPr>
              <p14:xfrm>
                <a:off x="7712585" y="2837633"/>
                <a:ext cx="142560" cy="1656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C4555B6B-562B-4CFF-8AA7-603C5182AF0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7694585" y="2819633"/>
                  <a:ext cx="178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F1B91EA-5C32-4BFA-91A3-7DB84649E7AD}"/>
                    </a:ext>
                  </a:extLst>
                </p14:cNvPr>
                <p14:cNvContentPartPr/>
                <p14:nvPr/>
              </p14:nvContentPartPr>
              <p14:xfrm>
                <a:off x="8001305" y="2830793"/>
                <a:ext cx="37440" cy="1432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F1B91EA-5C32-4BFA-91A3-7DB84649E7AD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83665" y="2812793"/>
                  <a:ext cx="73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AE72C38-A3E6-441C-88C2-E909B4954728}"/>
                    </a:ext>
                  </a:extLst>
                </p14:cNvPr>
                <p14:cNvContentPartPr/>
                <p14:nvPr/>
              </p14:nvContentPartPr>
              <p14:xfrm>
                <a:off x="7901225" y="2812073"/>
                <a:ext cx="311760" cy="18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AE72C38-A3E6-441C-88C2-E909B4954728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883585" y="2794433"/>
                  <a:ext cx="347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1E96FB9B-ED46-4465-A8ED-D175A9F1FB97}"/>
                    </a:ext>
                  </a:extLst>
                </p14:cNvPr>
                <p14:cNvContentPartPr/>
                <p14:nvPr/>
              </p14:nvContentPartPr>
              <p14:xfrm>
                <a:off x="7461665" y="3082793"/>
                <a:ext cx="595080" cy="468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1E96FB9B-ED46-4465-A8ED-D175A9F1FB97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444025" y="3065153"/>
                  <a:ext cx="630720" cy="8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AA13E0B8-8CB5-41E0-AA87-EA43196E903E}"/>
              </a:ext>
            </a:extLst>
          </p:cNvPr>
          <p:cNvGrpSpPr/>
          <p:nvPr/>
        </p:nvGrpSpPr>
        <p:grpSpPr>
          <a:xfrm>
            <a:off x="8485865" y="2762033"/>
            <a:ext cx="1294200" cy="234000"/>
            <a:chOff x="8485865" y="2762033"/>
            <a:chExt cx="12942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8C21D842-D492-40E5-9F8E-BD6127AE3583}"/>
                    </a:ext>
                  </a:extLst>
                </p14:cNvPr>
                <p14:cNvContentPartPr/>
                <p14:nvPr/>
              </p14:nvContentPartPr>
              <p14:xfrm>
                <a:off x="8485865" y="2762033"/>
                <a:ext cx="149400" cy="2026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8C21D842-D492-40E5-9F8E-BD6127AE3583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467865" y="2744393"/>
                  <a:ext cx="185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CF2CA400-2E27-4373-A0C0-92B79903C9D9}"/>
                    </a:ext>
                  </a:extLst>
                </p14:cNvPr>
                <p14:cNvContentPartPr/>
                <p14:nvPr/>
              </p14:nvContentPartPr>
              <p14:xfrm>
                <a:off x="8545985" y="2881913"/>
                <a:ext cx="139320" cy="1141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CF2CA400-2E27-4373-A0C0-92B79903C9D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527985" y="2864273"/>
                  <a:ext cx="174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AB28E157-1039-4CFB-A8E2-FCAA51309478}"/>
                    </a:ext>
                  </a:extLst>
                </p14:cNvPr>
                <p14:cNvContentPartPr/>
                <p14:nvPr/>
              </p14:nvContentPartPr>
              <p14:xfrm>
                <a:off x="8740385" y="2808473"/>
                <a:ext cx="243000" cy="1850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AB28E157-1039-4CFB-A8E2-FCAA51309478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722745" y="2790473"/>
                  <a:ext cx="278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20B1411-3FC7-4E72-AC5B-905EE8DE522B}"/>
                    </a:ext>
                  </a:extLst>
                </p14:cNvPr>
                <p14:cNvContentPartPr/>
                <p14:nvPr/>
              </p14:nvContentPartPr>
              <p14:xfrm>
                <a:off x="9052865" y="2781113"/>
                <a:ext cx="127440" cy="18396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20B1411-3FC7-4E72-AC5B-905EE8DE522B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9035225" y="2763113"/>
                  <a:ext cx="1630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A5B6ADF-93C7-46EF-9CA8-37D96EC0BEB0}"/>
                    </a:ext>
                  </a:extLst>
                </p14:cNvPr>
                <p14:cNvContentPartPr/>
                <p14:nvPr/>
              </p14:nvContentPartPr>
              <p14:xfrm>
                <a:off x="9047105" y="2844833"/>
                <a:ext cx="171360" cy="342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A5B6ADF-93C7-46EF-9CA8-37D96EC0BEB0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9029105" y="2826833"/>
                  <a:ext cx="2070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F36D61A-FEF4-43F7-AD72-1FA33B627655}"/>
                    </a:ext>
                  </a:extLst>
                </p14:cNvPr>
                <p14:cNvContentPartPr/>
                <p14:nvPr/>
              </p14:nvContentPartPr>
              <p14:xfrm>
                <a:off x="9307385" y="2807033"/>
                <a:ext cx="132840" cy="18108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F36D61A-FEF4-43F7-AD72-1FA33B627655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289745" y="2789393"/>
                  <a:ext cx="1684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78A84908-E580-45B6-8464-F7E754A02DF5}"/>
                    </a:ext>
                  </a:extLst>
                </p14:cNvPr>
                <p14:cNvContentPartPr/>
                <p14:nvPr/>
              </p14:nvContentPartPr>
              <p14:xfrm>
                <a:off x="9280025" y="2902793"/>
                <a:ext cx="113760" cy="6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78A84908-E580-45B6-8464-F7E754A02DF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262385" y="2885153"/>
                  <a:ext cx="149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2F756E27-B511-42D3-91A4-DF144F69BC50}"/>
                    </a:ext>
                  </a:extLst>
                </p14:cNvPr>
                <p14:cNvContentPartPr/>
                <p14:nvPr/>
              </p14:nvContentPartPr>
              <p14:xfrm>
                <a:off x="9551105" y="2796593"/>
                <a:ext cx="228960" cy="1576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2F756E27-B511-42D3-91A4-DF144F69BC5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9533465" y="2778953"/>
                  <a:ext cx="2646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76E3835B-FAFD-453C-BC61-DFF5572C1F81}"/>
              </a:ext>
            </a:extLst>
          </p:cNvPr>
          <p:cNvGrpSpPr/>
          <p:nvPr/>
        </p:nvGrpSpPr>
        <p:grpSpPr>
          <a:xfrm>
            <a:off x="9990665" y="2763833"/>
            <a:ext cx="102960" cy="68040"/>
            <a:chOff x="9990665" y="2763833"/>
            <a:chExt cx="102960" cy="6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15C0BBA6-E8A6-4503-8726-3F1767AFB7BD}"/>
                    </a:ext>
                  </a:extLst>
                </p14:cNvPr>
                <p14:cNvContentPartPr/>
                <p14:nvPr/>
              </p14:nvContentPartPr>
              <p14:xfrm>
                <a:off x="9990665" y="2773913"/>
                <a:ext cx="28080" cy="579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15C0BBA6-E8A6-4503-8726-3F1767AFB7B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973025" y="2756273"/>
                  <a:ext cx="63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F2EA486-B6BF-4213-A836-F5C0C8AEC2A6}"/>
                    </a:ext>
                  </a:extLst>
                </p14:cNvPr>
                <p14:cNvContentPartPr/>
                <p14:nvPr/>
              </p14:nvContentPartPr>
              <p14:xfrm>
                <a:off x="10075985" y="2763833"/>
                <a:ext cx="17640" cy="6732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F2EA486-B6BF-4213-A836-F5C0C8AEC2A6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0057985" y="2745833"/>
                  <a:ext cx="53280" cy="10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EE32516C-BF9B-4ECD-A97D-12FB01A0778A}"/>
                  </a:ext>
                </a:extLst>
              </p14:cNvPr>
              <p14:cNvContentPartPr/>
              <p14:nvPr/>
            </p14:nvContentPartPr>
            <p14:xfrm>
              <a:off x="10176065" y="2981993"/>
              <a:ext cx="35640" cy="1080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EE32516C-BF9B-4ECD-A97D-12FB01A0778A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10158065" y="2964353"/>
                <a:ext cx="71280" cy="4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7" name="Group 426">
            <a:extLst>
              <a:ext uri="{FF2B5EF4-FFF2-40B4-BE49-F238E27FC236}">
                <a16:creationId xmlns:a16="http://schemas.microsoft.com/office/drawing/2014/main" id="{F43B9BB1-8366-45FF-A8EC-C0FCA92214A6}"/>
              </a:ext>
            </a:extLst>
          </p:cNvPr>
          <p:cNvGrpSpPr/>
          <p:nvPr/>
        </p:nvGrpSpPr>
        <p:grpSpPr>
          <a:xfrm>
            <a:off x="633905" y="3471953"/>
            <a:ext cx="284760" cy="203400"/>
            <a:chOff x="633905" y="3471953"/>
            <a:chExt cx="28476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5165B091-895C-4191-A6FF-E91CAF5DFC9D}"/>
                    </a:ext>
                  </a:extLst>
                </p14:cNvPr>
                <p14:cNvContentPartPr/>
                <p14:nvPr/>
              </p14:nvContentPartPr>
              <p14:xfrm>
                <a:off x="633905" y="3529193"/>
                <a:ext cx="90360" cy="1461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5165B091-895C-4191-A6FF-E91CAF5DFC9D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615905" y="3511553"/>
                  <a:ext cx="1260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C931D77-3230-40ED-BB95-B52C1A93E643}"/>
                    </a:ext>
                  </a:extLst>
                </p14:cNvPr>
                <p14:cNvContentPartPr/>
                <p14:nvPr/>
              </p14:nvContentPartPr>
              <p14:xfrm>
                <a:off x="707705" y="3471953"/>
                <a:ext cx="95760" cy="19512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C931D77-3230-40ED-BB95-B52C1A93E643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689705" y="3453953"/>
                  <a:ext cx="13140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986D19F1-BCF9-42F1-B8F4-3950F3944828}"/>
                    </a:ext>
                  </a:extLst>
                </p14:cNvPr>
                <p14:cNvContentPartPr/>
                <p14:nvPr/>
              </p14:nvContentPartPr>
              <p14:xfrm>
                <a:off x="679265" y="3596873"/>
                <a:ext cx="114480" cy="2232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986D19F1-BCF9-42F1-B8F4-3950F3944828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661625" y="3579233"/>
                  <a:ext cx="150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8ACE314D-6E19-4B4B-A6C4-86E8129964AE}"/>
                    </a:ext>
                  </a:extLst>
                </p14:cNvPr>
                <p14:cNvContentPartPr/>
                <p14:nvPr/>
              </p14:nvContentPartPr>
              <p14:xfrm>
                <a:off x="918305" y="3631433"/>
                <a:ext cx="360" cy="900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8ACE314D-6E19-4B4B-A6C4-86E8129964AE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00305" y="3613793"/>
                  <a:ext cx="36000" cy="4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8E57ADD7-B058-460A-B0AB-BD22B90C6A59}"/>
              </a:ext>
            </a:extLst>
          </p:cNvPr>
          <p:cNvGrpSpPr/>
          <p:nvPr/>
        </p:nvGrpSpPr>
        <p:grpSpPr>
          <a:xfrm>
            <a:off x="1244465" y="3430913"/>
            <a:ext cx="496080" cy="267120"/>
            <a:chOff x="1244465" y="3430913"/>
            <a:chExt cx="49608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7035A19-3660-4507-8664-E6B50C115F80}"/>
                    </a:ext>
                  </a:extLst>
                </p14:cNvPr>
                <p14:cNvContentPartPr/>
                <p14:nvPr/>
              </p14:nvContentPartPr>
              <p14:xfrm>
                <a:off x="1253825" y="3430913"/>
                <a:ext cx="10440" cy="2196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7035A19-3660-4507-8664-E6B50C115F8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235825" y="3413273"/>
                  <a:ext cx="46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028273B7-4706-43FE-A696-178ABE98F7F4}"/>
                    </a:ext>
                  </a:extLst>
                </p14:cNvPr>
                <p14:cNvContentPartPr/>
                <p14:nvPr/>
              </p14:nvContentPartPr>
              <p14:xfrm>
                <a:off x="1244465" y="3453953"/>
                <a:ext cx="268920" cy="2210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028273B7-4706-43FE-A696-178ABE98F7F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226465" y="3435953"/>
                  <a:ext cx="3045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9DDD1C5E-6C59-48F3-8E9E-A2A5377C27E0}"/>
                    </a:ext>
                  </a:extLst>
                </p14:cNvPr>
                <p14:cNvContentPartPr/>
                <p14:nvPr/>
              </p14:nvContentPartPr>
              <p14:xfrm>
                <a:off x="1599065" y="3439553"/>
                <a:ext cx="141480" cy="1440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9DDD1C5E-6C59-48F3-8E9E-A2A5377C27E0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581065" y="3421913"/>
                  <a:ext cx="1771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1DC9F1D6-D41C-428E-8E37-226749712A7E}"/>
                    </a:ext>
                  </a:extLst>
                </p14:cNvPr>
                <p14:cNvContentPartPr/>
                <p14:nvPr/>
              </p14:nvContentPartPr>
              <p14:xfrm>
                <a:off x="1712465" y="3556193"/>
                <a:ext cx="11520" cy="1418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1DC9F1D6-D41C-428E-8E37-226749712A7E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694465" y="3538193"/>
                  <a:ext cx="4716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F095A866-92F4-4551-94BA-F79A7DBF89A9}"/>
              </a:ext>
            </a:extLst>
          </p:cNvPr>
          <p:cNvGrpSpPr/>
          <p:nvPr/>
        </p:nvGrpSpPr>
        <p:grpSpPr>
          <a:xfrm>
            <a:off x="2029985" y="3459713"/>
            <a:ext cx="498240" cy="240840"/>
            <a:chOff x="2029985" y="3459713"/>
            <a:chExt cx="49824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02910E26-30CB-4D3F-BA75-D0FE311EAA6F}"/>
                    </a:ext>
                  </a:extLst>
                </p14:cNvPr>
                <p14:cNvContentPartPr/>
                <p14:nvPr/>
              </p14:nvContentPartPr>
              <p14:xfrm>
                <a:off x="2029985" y="3471953"/>
                <a:ext cx="30960" cy="2142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02910E26-30CB-4D3F-BA75-D0FE311EAA6F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011985" y="3453953"/>
                  <a:ext cx="666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1E6304A2-EC65-4580-85EA-C7247FC6674B}"/>
                    </a:ext>
                  </a:extLst>
                </p14:cNvPr>
                <p14:cNvContentPartPr/>
                <p14:nvPr/>
              </p14:nvContentPartPr>
              <p14:xfrm>
                <a:off x="2068505" y="3459713"/>
                <a:ext cx="148320" cy="2124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1E6304A2-EC65-4580-85EA-C7247FC6674B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050865" y="3441713"/>
                  <a:ext cx="18396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D9618D1-F600-4D9A-8B7F-C0ABB8C364F4}"/>
                    </a:ext>
                  </a:extLst>
                </p14:cNvPr>
                <p14:cNvContentPartPr/>
                <p14:nvPr/>
              </p14:nvContentPartPr>
              <p14:xfrm>
                <a:off x="2338145" y="3505433"/>
                <a:ext cx="190080" cy="1951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D9618D1-F600-4D9A-8B7F-C0ABB8C364F4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320145" y="3487793"/>
                  <a:ext cx="22572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D70C64DA-43F6-4DD2-825A-6536D261A172}"/>
              </a:ext>
            </a:extLst>
          </p:cNvPr>
          <p:cNvGrpSpPr/>
          <p:nvPr/>
        </p:nvGrpSpPr>
        <p:grpSpPr>
          <a:xfrm>
            <a:off x="2641265" y="3472673"/>
            <a:ext cx="176760" cy="211680"/>
            <a:chOff x="2641265" y="3472673"/>
            <a:chExt cx="17676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000A2FA3-1593-46C0-BD0E-B795803AD5D2}"/>
                    </a:ext>
                  </a:extLst>
                </p14:cNvPr>
                <p14:cNvContentPartPr/>
                <p14:nvPr/>
              </p14:nvContentPartPr>
              <p14:xfrm>
                <a:off x="2641265" y="3472673"/>
                <a:ext cx="138240" cy="21168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000A2FA3-1593-46C0-BD0E-B795803AD5D2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623625" y="3455033"/>
                  <a:ext cx="1738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305200E-4E46-4C6B-A1EE-8B37E3B2536C}"/>
                    </a:ext>
                  </a:extLst>
                </p14:cNvPr>
                <p14:cNvContentPartPr/>
                <p14:nvPr/>
              </p14:nvContentPartPr>
              <p14:xfrm>
                <a:off x="2721545" y="3600473"/>
                <a:ext cx="96480" cy="8244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305200E-4E46-4C6B-A1EE-8B37E3B2536C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2703905" y="3582473"/>
                  <a:ext cx="1321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3B1970E-DEF8-4E53-B23B-6E60A28AEA53}"/>
              </a:ext>
            </a:extLst>
          </p:cNvPr>
          <p:cNvGrpSpPr/>
          <p:nvPr/>
        </p:nvGrpSpPr>
        <p:grpSpPr>
          <a:xfrm>
            <a:off x="3124745" y="3431993"/>
            <a:ext cx="229320" cy="206280"/>
            <a:chOff x="3124745" y="3431993"/>
            <a:chExt cx="22932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7C93E6E2-E253-4967-91BB-2E0B2195EC88}"/>
                    </a:ext>
                  </a:extLst>
                </p14:cNvPr>
                <p14:cNvContentPartPr/>
                <p14:nvPr/>
              </p14:nvContentPartPr>
              <p14:xfrm>
                <a:off x="3124745" y="3436673"/>
                <a:ext cx="14040" cy="20160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7C93E6E2-E253-4967-91BB-2E0B2195EC88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106745" y="3418673"/>
                  <a:ext cx="49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10F6D6E-CE9F-4900-9BCC-5B913CAAAFD5}"/>
                    </a:ext>
                  </a:extLst>
                </p14:cNvPr>
                <p14:cNvContentPartPr/>
                <p14:nvPr/>
              </p14:nvContentPartPr>
              <p14:xfrm>
                <a:off x="3208625" y="3431993"/>
                <a:ext cx="145440" cy="18108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10F6D6E-CE9F-4900-9BCC-5B913CAAAFD5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190625" y="3414353"/>
                  <a:ext cx="181080" cy="21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C47A81A4-3A98-41D5-8B35-2C70F7AAC124}"/>
              </a:ext>
            </a:extLst>
          </p:cNvPr>
          <p:cNvGrpSpPr/>
          <p:nvPr/>
        </p:nvGrpSpPr>
        <p:grpSpPr>
          <a:xfrm>
            <a:off x="3597785" y="3434873"/>
            <a:ext cx="603720" cy="262440"/>
            <a:chOff x="3597785" y="3434873"/>
            <a:chExt cx="6037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1A7FC05B-BD3F-474E-A593-2CA9E582F6EA}"/>
                    </a:ext>
                  </a:extLst>
                </p14:cNvPr>
                <p14:cNvContentPartPr/>
                <p14:nvPr/>
              </p14:nvContentPartPr>
              <p14:xfrm>
                <a:off x="3648905" y="3459713"/>
                <a:ext cx="25560" cy="1821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1A7FC05B-BD3F-474E-A593-2CA9E582F6EA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3631265" y="3442073"/>
                  <a:ext cx="612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8AA5DD7A-6CC6-4D7A-B866-D939D9EA5F85}"/>
                    </a:ext>
                  </a:extLst>
                </p14:cNvPr>
                <p14:cNvContentPartPr/>
                <p14:nvPr/>
              </p14:nvContentPartPr>
              <p14:xfrm>
                <a:off x="3597785" y="3434873"/>
                <a:ext cx="232560" cy="2070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8AA5DD7A-6CC6-4D7A-B866-D939D9EA5F8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3580145" y="3417233"/>
                  <a:ext cx="2682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7D7D0802-5F08-4CA6-9253-0B4F54DDF675}"/>
                    </a:ext>
                  </a:extLst>
                </p14:cNvPr>
                <p14:cNvContentPartPr/>
                <p14:nvPr/>
              </p14:nvContentPartPr>
              <p14:xfrm>
                <a:off x="3960305" y="3468713"/>
                <a:ext cx="34920" cy="19440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7D7D0802-5F08-4CA6-9253-0B4F54DDF675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3942305" y="3451073"/>
                  <a:ext cx="7056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530B912-0872-4B02-A3CA-3FECA1D60912}"/>
                    </a:ext>
                  </a:extLst>
                </p14:cNvPr>
                <p14:cNvContentPartPr/>
                <p14:nvPr/>
              </p14:nvContentPartPr>
              <p14:xfrm>
                <a:off x="3830345" y="3526313"/>
                <a:ext cx="109080" cy="129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530B912-0872-4B02-A3CA-3FECA1D6091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3812345" y="3508313"/>
                  <a:ext cx="144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CAA5394E-F7ED-4638-9A71-E306838D041C}"/>
                    </a:ext>
                  </a:extLst>
                </p14:cNvPr>
                <p14:cNvContentPartPr/>
                <p14:nvPr/>
              </p14:nvContentPartPr>
              <p14:xfrm>
                <a:off x="4084505" y="3480233"/>
                <a:ext cx="117000" cy="2170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CAA5394E-F7ED-4638-9A71-E306838D041C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4066865" y="3462233"/>
                  <a:ext cx="1526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474A1CE-CD7C-4B86-A795-EFD0A8DD65A3}"/>
                    </a:ext>
                  </a:extLst>
                </p14:cNvPr>
                <p14:cNvContentPartPr/>
                <p14:nvPr/>
              </p14:nvContentPartPr>
              <p14:xfrm>
                <a:off x="4097465" y="3570953"/>
                <a:ext cx="87120" cy="540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474A1CE-CD7C-4B86-A795-EFD0A8DD65A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4079465" y="3553313"/>
                  <a:ext cx="1227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57BDF807-6FC6-4CF9-A352-BC46FA4E01FB}"/>
              </a:ext>
            </a:extLst>
          </p:cNvPr>
          <p:cNvGrpSpPr/>
          <p:nvPr/>
        </p:nvGrpSpPr>
        <p:grpSpPr>
          <a:xfrm>
            <a:off x="4530545" y="3501833"/>
            <a:ext cx="1268280" cy="240840"/>
            <a:chOff x="4530545" y="3501833"/>
            <a:chExt cx="126828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D9EA7148-9216-4C96-A84A-BFB72E453529}"/>
                    </a:ext>
                  </a:extLst>
                </p14:cNvPr>
                <p14:cNvContentPartPr/>
                <p14:nvPr/>
              </p14:nvContentPartPr>
              <p14:xfrm>
                <a:off x="4530545" y="3520553"/>
                <a:ext cx="127440" cy="22104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D9EA7148-9216-4C96-A84A-BFB72E453529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4512905" y="3502913"/>
                  <a:ext cx="1630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27F1F167-9D36-4D39-8A2F-B0B3CE29AE28}"/>
                    </a:ext>
                  </a:extLst>
                </p14:cNvPr>
                <p14:cNvContentPartPr/>
                <p14:nvPr/>
              </p14:nvContentPartPr>
              <p14:xfrm>
                <a:off x="4720265" y="3536393"/>
                <a:ext cx="170640" cy="1699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27F1F167-9D36-4D39-8A2F-B0B3CE29AE28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4702625" y="3518393"/>
                  <a:ext cx="2062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9C565156-C47F-490D-9CC3-95A41352FA5D}"/>
                    </a:ext>
                  </a:extLst>
                </p14:cNvPr>
                <p14:cNvContentPartPr/>
                <p14:nvPr/>
              </p14:nvContentPartPr>
              <p14:xfrm>
                <a:off x="4999625" y="3506513"/>
                <a:ext cx="27720" cy="2203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9C565156-C47F-490D-9CC3-95A41352FA5D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4981625" y="3488513"/>
                  <a:ext cx="633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3DF0B20E-185E-4704-8BA2-00FF2644DB48}"/>
                    </a:ext>
                  </a:extLst>
                </p14:cNvPr>
                <p14:cNvContentPartPr/>
                <p14:nvPr/>
              </p14:nvContentPartPr>
              <p14:xfrm>
                <a:off x="4967225" y="3501833"/>
                <a:ext cx="163440" cy="288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3DF0B20E-185E-4704-8BA2-00FF2644DB48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4949225" y="3483833"/>
                  <a:ext cx="1990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83381FFE-D661-4AE6-80C1-DEE564394609}"/>
                    </a:ext>
                  </a:extLst>
                </p14:cNvPr>
                <p14:cNvContentPartPr/>
                <p14:nvPr/>
              </p14:nvContentPartPr>
              <p14:xfrm>
                <a:off x="5172065" y="3536393"/>
                <a:ext cx="161280" cy="20628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83381FFE-D661-4AE6-80C1-DEE56439460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5154065" y="3518393"/>
                  <a:ext cx="19692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867B04F8-DDBD-42C7-84E3-DA91E413A6B2}"/>
                    </a:ext>
                  </a:extLst>
                </p14:cNvPr>
                <p14:cNvContentPartPr/>
                <p14:nvPr/>
              </p14:nvContentPartPr>
              <p14:xfrm>
                <a:off x="5196905" y="3650873"/>
                <a:ext cx="27720" cy="122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867B04F8-DDBD-42C7-84E3-DA91E413A6B2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5178905" y="3633233"/>
                  <a:ext cx="63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9FC39556-AD39-4ADF-9AA9-D4BF0CF4DE51}"/>
                    </a:ext>
                  </a:extLst>
                </p14:cNvPr>
                <p14:cNvContentPartPr/>
                <p14:nvPr/>
              </p14:nvContentPartPr>
              <p14:xfrm>
                <a:off x="5405345" y="3581753"/>
                <a:ext cx="134280" cy="1400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9FC39556-AD39-4ADF-9AA9-D4BF0CF4DE51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5387345" y="3564113"/>
                  <a:ext cx="1699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29EFDC41-5837-4AD6-B3CF-3C210AAB3F34}"/>
                    </a:ext>
                  </a:extLst>
                </p14:cNvPr>
                <p14:cNvContentPartPr/>
                <p14:nvPr/>
              </p14:nvContentPartPr>
              <p14:xfrm>
                <a:off x="5650145" y="3601193"/>
                <a:ext cx="27000" cy="13356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29EFDC41-5837-4AD6-B3CF-3C210AAB3F34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5632505" y="3583553"/>
                  <a:ext cx="626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A09E957-606C-412F-9902-9F91FDB76B28}"/>
                    </a:ext>
                  </a:extLst>
                </p14:cNvPr>
                <p14:cNvContentPartPr/>
                <p14:nvPr/>
              </p14:nvContentPartPr>
              <p14:xfrm>
                <a:off x="5599745" y="3558353"/>
                <a:ext cx="199080" cy="111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A09E957-606C-412F-9902-9F91FDB76B2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5582105" y="3540713"/>
                  <a:ext cx="23472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1C259624-1BE1-4565-9E2C-215FC5227909}"/>
              </a:ext>
            </a:extLst>
          </p:cNvPr>
          <p:cNvGrpSpPr/>
          <p:nvPr/>
        </p:nvGrpSpPr>
        <p:grpSpPr>
          <a:xfrm>
            <a:off x="6090065" y="3566273"/>
            <a:ext cx="908640" cy="274320"/>
            <a:chOff x="6090065" y="3566273"/>
            <a:chExt cx="90864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29A7E7A-A4E8-4D6B-B6BE-F3577DBD5794}"/>
                    </a:ext>
                  </a:extLst>
                </p14:cNvPr>
                <p14:cNvContentPartPr/>
                <p14:nvPr/>
              </p14:nvContentPartPr>
              <p14:xfrm>
                <a:off x="6090065" y="3566273"/>
                <a:ext cx="200160" cy="1911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29A7E7A-A4E8-4D6B-B6BE-F3577DBD5794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6072065" y="3548273"/>
                  <a:ext cx="235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3FFD1C12-39E2-4DF1-9FD7-17B704AC42E3}"/>
                    </a:ext>
                  </a:extLst>
                </p14:cNvPr>
                <p14:cNvContentPartPr/>
                <p14:nvPr/>
              </p14:nvContentPartPr>
              <p14:xfrm>
                <a:off x="6367265" y="3600473"/>
                <a:ext cx="156600" cy="2196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3FFD1C12-39E2-4DF1-9FD7-17B704AC42E3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6349265" y="3582833"/>
                  <a:ext cx="192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89B39D0-4EA4-49A4-8316-88914F170D10}"/>
                    </a:ext>
                  </a:extLst>
                </p14:cNvPr>
                <p14:cNvContentPartPr/>
                <p14:nvPr/>
              </p14:nvContentPartPr>
              <p14:xfrm>
                <a:off x="6614225" y="3598313"/>
                <a:ext cx="170280" cy="24228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89B39D0-4EA4-49A4-8316-88914F170D10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6596225" y="3580673"/>
                  <a:ext cx="2059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282A08FF-749C-4BBC-A197-871D20B705F6}"/>
                    </a:ext>
                  </a:extLst>
                </p14:cNvPr>
                <p14:cNvContentPartPr/>
                <p14:nvPr/>
              </p14:nvContentPartPr>
              <p14:xfrm>
                <a:off x="6743825" y="3712433"/>
                <a:ext cx="102240" cy="11592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282A08FF-749C-4BBC-A197-871D20B705F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6726185" y="3694793"/>
                  <a:ext cx="137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1C446AD2-FAF0-4CE2-9AD3-51B16180DD51}"/>
                    </a:ext>
                  </a:extLst>
                </p14:cNvPr>
                <p14:cNvContentPartPr/>
                <p14:nvPr/>
              </p14:nvContentPartPr>
              <p14:xfrm>
                <a:off x="6987185" y="3825473"/>
                <a:ext cx="11520" cy="576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1C446AD2-FAF0-4CE2-9AD3-51B16180DD5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6969545" y="3807833"/>
                  <a:ext cx="4716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EAAD19E6-00C9-405D-A1E0-F2B4E601EA5D}"/>
              </a:ext>
            </a:extLst>
          </p:cNvPr>
          <p:cNvGrpSpPr/>
          <p:nvPr/>
        </p:nvGrpSpPr>
        <p:grpSpPr>
          <a:xfrm>
            <a:off x="674585" y="4637273"/>
            <a:ext cx="324360" cy="253800"/>
            <a:chOff x="674585" y="4637273"/>
            <a:chExt cx="3243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A1262162-F276-4BA2-B9EF-B75DB77AFFF1}"/>
                    </a:ext>
                  </a:extLst>
                </p14:cNvPr>
                <p14:cNvContentPartPr/>
                <p14:nvPr/>
              </p14:nvContentPartPr>
              <p14:xfrm>
                <a:off x="674585" y="4637273"/>
                <a:ext cx="201960" cy="2538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A1262162-F276-4BA2-B9EF-B75DB77AFFF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656945" y="4619273"/>
                  <a:ext cx="2376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A86C772-8EBB-421C-89D1-C5BF9FB49757}"/>
                    </a:ext>
                  </a:extLst>
                </p14:cNvPr>
                <p14:cNvContentPartPr/>
                <p14:nvPr/>
              </p14:nvContentPartPr>
              <p14:xfrm>
                <a:off x="990665" y="4810433"/>
                <a:ext cx="8280" cy="3960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A86C772-8EBB-421C-89D1-C5BF9FB49757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72665" y="4792793"/>
                  <a:ext cx="439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7167E471-C4C6-460B-AD14-ADDE9D311125}"/>
              </a:ext>
            </a:extLst>
          </p:cNvPr>
          <p:cNvGrpSpPr/>
          <p:nvPr/>
        </p:nvGrpSpPr>
        <p:grpSpPr>
          <a:xfrm>
            <a:off x="1234025" y="4567073"/>
            <a:ext cx="683640" cy="277560"/>
            <a:chOff x="1234025" y="4567073"/>
            <a:chExt cx="68364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6FEB28AF-C0FA-4908-B843-A854E4702F09}"/>
                    </a:ext>
                  </a:extLst>
                </p14:cNvPr>
                <p14:cNvContentPartPr/>
                <p14:nvPr/>
              </p14:nvContentPartPr>
              <p14:xfrm>
                <a:off x="1344545" y="4611713"/>
                <a:ext cx="46440" cy="20448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6FEB28AF-C0FA-4908-B843-A854E4702F0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326545" y="4593713"/>
                  <a:ext cx="820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61DE5346-D1AE-4713-8F50-0341554550DD}"/>
                    </a:ext>
                  </a:extLst>
                </p14:cNvPr>
                <p14:cNvContentPartPr/>
                <p14:nvPr/>
              </p14:nvContentPartPr>
              <p14:xfrm>
                <a:off x="1234025" y="4567073"/>
                <a:ext cx="239040" cy="92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61DE5346-D1AE-4713-8F50-0341554550D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216385" y="4549073"/>
                  <a:ext cx="2746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8C75A2C2-CAC1-4D5D-AB36-3D83EC9AF17D}"/>
                    </a:ext>
                  </a:extLst>
                </p14:cNvPr>
                <p14:cNvContentPartPr/>
                <p14:nvPr/>
              </p14:nvContentPartPr>
              <p14:xfrm>
                <a:off x="1538945" y="4628993"/>
                <a:ext cx="33120" cy="1951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8C75A2C2-CAC1-4D5D-AB36-3D83EC9AF17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521305" y="4610993"/>
                  <a:ext cx="68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B6FD8F0E-01E5-4F7D-95BF-BD80B0CCBEDE}"/>
                    </a:ext>
                  </a:extLst>
                </p14:cNvPr>
                <p14:cNvContentPartPr/>
                <p14:nvPr/>
              </p14:nvContentPartPr>
              <p14:xfrm>
                <a:off x="1642265" y="4632233"/>
                <a:ext cx="42480" cy="1936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B6FD8F0E-01E5-4F7D-95BF-BD80B0CCBEDE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1624265" y="4614233"/>
                  <a:ext cx="781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FB3C4CC0-D495-4E96-B0E9-C82E9F0DEA35}"/>
                    </a:ext>
                  </a:extLst>
                </p14:cNvPr>
                <p14:cNvContentPartPr/>
                <p14:nvPr/>
              </p14:nvContentPartPr>
              <p14:xfrm>
                <a:off x="1558025" y="4677593"/>
                <a:ext cx="141480" cy="3960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FB3C4CC0-D495-4E96-B0E9-C82E9F0DEA3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1540025" y="4659953"/>
                  <a:ext cx="177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1719AE97-4B95-4380-8BF6-BACBED02A21F}"/>
                    </a:ext>
                  </a:extLst>
                </p14:cNvPr>
                <p14:cNvContentPartPr/>
                <p14:nvPr/>
              </p14:nvContentPartPr>
              <p14:xfrm>
                <a:off x="1792385" y="4644833"/>
                <a:ext cx="121320" cy="19980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1719AE97-4B95-4380-8BF6-BACBED02A21F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1774745" y="4626833"/>
                  <a:ext cx="156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08373A41-FDAA-406A-8166-A00DDA088BCC}"/>
                    </a:ext>
                  </a:extLst>
                </p14:cNvPr>
                <p14:cNvContentPartPr/>
                <p14:nvPr/>
              </p14:nvContentPartPr>
              <p14:xfrm>
                <a:off x="1770065" y="4689473"/>
                <a:ext cx="147600" cy="615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08373A41-FDAA-406A-8166-A00DDA088BCC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1752065" y="4671473"/>
                  <a:ext cx="18324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A47C7A32-F50F-44D2-8377-56B9DA75420F}"/>
              </a:ext>
            </a:extLst>
          </p:cNvPr>
          <p:cNvGrpSpPr/>
          <p:nvPr/>
        </p:nvGrpSpPr>
        <p:grpSpPr>
          <a:xfrm>
            <a:off x="2188385" y="4599113"/>
            <a:ext cx="943200" cy="291960"/>
            <a:chOff x="2188385" y="4599113"/>
            <a:chExt cx="94320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5FED300E-A56E-4B6E-A174-EC0E93606CE8}"/>
                    </a:ext>
                  </a:extLst>
                </p14:cNvPr>
                <p14:cNvContentPartPr/>
                <p14:nvPr/>
              </p14:nvContentPartPr>
              <p14:xfrm>
                <a:off x="2188385" y="4599113"/>
                <a:ext cx="32760" cy="2167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5FED300E-A56E-4B6E-A174-EC0E93606CE8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2170385" y="4581113"/>
                  <a:ext cx="684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E64BE35D-C049-48AA-8B25-A7C54761F3E6}"/>
                    </a:ext>
                  </a:extLst>
                </p14:cNvPr>
                <p14:cNvContentPartPr/>
                <p14:nvPr/>
              </p14:nvContentPartPr>
              <p14:xfrm>
                <a:off x="2213585" y="4612433"/>
                <a:ext cx="176040" cy="19260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E64BE35D-C049-48AA-8B25-A7C54761F3E6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2195585" y="4594793"/>
                  <a:ext cx="2116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2B500CD8-FA25-407C-BAB3-C8B21CED71D9}"/>
                    </a:ext>
                  </a:extLst>
                </p14:cNvPr>
                <p14:cNvContentPartPr/>
                <p14:nvPr/>
              </p14:nvContentPartPr>
              <p14:xfrm>
                <a:off x="2492945" y="4599113"/>
                <a:ext cx="124200" cy="2318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2B500CD8-FA25-407C-BAB3-C8B21CED71D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2474945" y="4581113"/>
                  <a:ext cx="1598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11AD91CC-8183-45A9-90B4-63D8F254B7A3}"/>
                    </a:ext>
                  </a:extLst>
                </p14:cNvPr>
                <p14:cNvContentPartPr/>
                <p14:nvPr/>
              </p14:nvContentPartPr>
              <p14:xfrm>
                <a:off x="2709305" y="4650953"/>
                <a:ext cx="141120" cy="2401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11AD91CC-8183-45A9-90B4-63D8F254B7A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2691305" y="4632953"/>
                  <a:ext cx="176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89E7A38E-8AC8-4C89-9927-D3D97C049377}"/>
                    </a:ext>
                  </a:extLst>
                </p14:cNvPr>
                <p14:cNvContentPartPr/>
                <p14:nvPr/>
              </p14:nvContentPartPr>
              <p14:xfrm>
                <a:off x="2946185" y="4607033"/>
                <a:ext cx="185400" cy="2358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89E7A38E-8AC8-4C89-9927-D3D97C049377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2928545" y="4589393"/>
                  <a:ext cx="22104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56B2ED0B-DBCD-4F10-A47A-FBE371D69448}"/>
              </a:ext>
            </a:extLst>
          </p:cNvPr>
          <p:cNvGrpSpPr/>
          <p:nvPr/>
        </p:nvGrpSpPr>
        <p:grpSpPr>
          <a:xfrm>
            <a:off x="3465305" y="4668233"/>
            <a:ext cx="270360" cy="217080"/>
            <a:chOff x="3465305" y="4668233"/>
            <a:chExt cx="27036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6292E6A-CC27-4032-B665-2E1C02460226}"/>
                    </a:ext>
                  </a:extLst>
                </p14:cNvPr>
                <p14:cNvContentPartPr/>
                <p14:nvPr/>
              </p14:nvContentPartPr>
              <p14:xfrm>
                <a:off x="3465305" y="4674713"/>
                <a:ext cx="18000" cy="171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6292E6A-CC27-4032-B665-2E1C02460226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3447665" y="4656713"/>
                  <a:ext cx="536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44CB897B-2D2D-422B-B4BB-5394333E3E05}"/>
                    </a:ext>
                  </a:extLst>
                </p14:cNvPr>
                <p14:cNvContentPartPr/>
                <p14:nvPr/>
              </p14:nvContentPartPr>
              <p14:xfrm>
                <a:off x="3559265" y="4668233"/>
                <a:ext cx="176400" cy="21708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44CB897B-2D2D-422B-B4BB-5394333E3E0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3541265" y="4650593"/>
                  <a:ext cx="212040" cy="25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C8434C5F-0414-4DEC-8E0E-9770D627A29E}"/>
              </a:ext>
            </a:extLst>
          </p:cNvPr>
          <p:cNvGrpSpPr/>
          <p:nvPr/>
        </p:nvGrpSpPr>
        <p:grpSpPr>
          <a:xfrm>
            <a:off x="4034105" y="4658513"/>
            <a:ext cx="780480" cy="249120"/>
            <a:chOff x="4034105" y="4658513"/>
            <a:chExt cx="7804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3FA7CD6F-3BC1-4C74-B795-A40CFC523AAF}"/>
                    </a:ext>
                  </a:extLst>
                </p14:cNvPr>
                <p14:cNvContentPartPr/>
                <p14:nvPr/>
              </p14:nvContentPartPr>
              <p14:xfrm>
                <a:off x="4034105" y="4677953"/>
                <a:ext cx="220680" cy="18648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3FA7CD6F-3BC1-4C74-B795-A40CFC523AAF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4016105" y="4659953"/>
                  <a:ext cx="2563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97B1FE41-7688-4946-B673-1681A697D911}"/>
                    </a:ext>
                  </a:extLst>
                </p14:cNvPr>
                <p14:cNvContentPartPr/>
                <p14:nvPr/>
              </p14:nvContentPartPr>
              <p14:xfrm>
                <a:off x="4359545" y="4701353"/>
                <a:ext cx="137520" cy="20304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97B1FE41-7688-4946-B673-1681A697D911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4341545" y="4683353"/>
                  <a:ext cx="173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ECB7FAA7-2BE9-4E9D-B755-D32EB2F006FA}"/>
                    </a:ext>
                  </a:extLst>
                </p14:cNvPr>
                <p14:cNvContentPartPr/>
                <p14:nvPr/>
              </p14:nvContentPartPr>
              <p14:xfrm>
                <a:off x="4684265" y="4704233"/>
                <a:ext cx="23760" cy="20340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ECB7FAA7-2BE9-4E9D-B755-D32EB2F006FA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4666625" y="4686233"/>
                  <a:ext cx="59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0BD25811-4F83-4115-AC67-B375D587D38B}"/>
                    </a:ext>
                  </a:extLst>
                </p14:cNvPr>
                <p14:cNvContentPartPr/>
                <p14:nvPr/>
              </p14:nvContentPartPr>
              <p14:xfrm>
                <a:off x="4513265" y="4658513"/>
                <a:ext cx="301320" cy="378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0BD25811-4F83-4115-AC67-B375D587D38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4495625" y="4640873"/>
                  <a:ext cx="33696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0C91E963-9961-43B9-BC52-E1F49CA1E2A7}"/>
              </a:ext>
            </a:extLst>
          </p:cNvPr>
          <p:cNvGrpSpPr/>
          <p:nvPr/>
        </p:nvGrpSpPr>
        <p:grpSpPr>
          <a:xfrm>
            <a:off x="5199785" y="4692713"/>
            <a:ext cx="930960" cy="279000"/>
            <a:chOff x="5199785" y="4692713"/>
            <a:chExt cx="930960" cy="27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4F8A8FE4-26BA-4A66-B13E-3FB4C9398C8C}"/>
                    </a:ext>
                  </a:extLst>
                </p14:cNvPr>
                <p14:cNvContentPartPr/>
                <p14:nvPr/>
              </p14:nvContentPartPr>
              <p14:xfrm>
                <a:off x="5199785" y="4692713"/>
                <a:ext cx="141120" cy="22716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4F8A8FE4-26BA-4A66-B13E-3FB4C9398C8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181785" y="4674713"/>
                  <a:ext cx="1767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10163499-8C88-493A-BCCB-321D443DCDE7}"/>
                    </a:ext>
                  </a:extLst>
                </p14:cNvPr>
                <p14:cNvContentPartPr/>
                <p14:nvPr/>
              </p14:nvContentPartPr>
              <p14:xfrm>
                <a:off x="5453945" y="4739513"/>
                <a:ext cx="135360" cy="22572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10163499-8C88-493A-BCCB-321D443DCDE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5436305" y="4721513"/>
                  <a:ext cx="17100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0FAAB1CB-11E6-4B7A-864B-995F2300EFA5}"/>
                    </a:ext>
                  </a:extLst>
                </p14:cNvPr>
                <p14:cNvContentPartPr/>
                <p14:nvPr/>
              </p14:nvContentPartPr>
              <p14:xfrm>
                <a:off x="5670665" y="4739873"/>
                <a:ext cx="121320" cy="2304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0FAAB1CB-11E6-4B7A-864B-995F2300EFA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652665" y="4721873"/>
                  <a:ext cx="1569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E20B1D4-6DF0-4469-856C-C515602652D6}"/>
                    </a:ext>
                  </a:extLst>
                </p14:cNvPr>
                <p14:cNvContentPartPr/>
                <p14:nvPr/>
              </p14:nvContentPartPr>
              <p14:xfrm>
                <a:off x="5610905" y="4856153"/>
                <a:ext cx="140760" cy="414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E20B1D4-6DF0-4469-856C-C515602652D6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5592905" y="4838153"/>
                  <a:ext cx="176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18F96EAA-3E8C-4366-8AAA-9F5C397E2D29}"/>
                    </a:ext>
                  </a:extLst>
                </p14:cNvPr>
                <p14:cNvContentPartPr/>
                <p14:nvPr/>
              </p14:nvContentPartPr>
              <p14:xfrm>
                <a:off x="5907185" y="4796033"/>
                <a:ext cx="223560" cy="17568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18F96EAA-3E8C-4366-8AAA-9F5C397E2D2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5889185" y="4778393"/>
                  <a:ext cx="2592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0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4A1400D1-B71E-4C1E-BE7A-16682A565EC8}"/>
                  </a:ext>
                </a:extLst>
              </p14:cNvPr>
              <p14:cNvContentPartPr/>
              <p14:nvPr/>
            </p14:nvContentPartPr>
            <p14:xfrm>
              <a:off x="6304265" y="4924553"/>
              <a:ext cx="4320" cy="504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4A1400D1-B71E-4C1E-BE7A-16682A565EC8}"/>
                  </a:ext>
                </a:extLst>
              </p:cNvPr>
              <p:cNvPicPr/>
              <p:nvPr/>
            </p:nvPicPr>
            <p:blipFill>
              <a:blip r:embed="rId621"/>
              <a:stretch>
                <a:fillRect/>
              </a:stretch>
            </p:blipFill>
            <p:spPr>
              <a:xfrm>
                <a:off x="6286265" y="4906553"/>
                <a:ext cx="39960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0" name="Group 499">
            <a:extLst>
              <a:ext uri="{FF2B5EF4-FFF2-40B4-BE49-F238E27FC236}">
                <a16:creationId xmlns:a16="http://schemas.microsoft.com/office/drawing/2014/main" id="{A460FFD5-6D98-449D-A8E2-66DD7A89049C}"/>
              </a:ext>
            </a:extLst>
          </p:cNvPr>
          <p:cNvGrpSpPr/>
          <p:nvPr/>
        </p:nvGrpSpPr>
        <p:grpSpPr>
          <a:xfrm>
            <a:off x="700145" y="5832113"/>
            <a:ext cx="273600" cy="203400"/>
            <a:chOff x="700145" y="5832113"/>
            <a:chExt cx="27360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293AFD03-6911-4B3D-B56E-D986C3F84163}"/>
                    </a:ext>
                  </a:extLst>
                </p14:cNvPr>
                <p14:cNvContentPartPr/>
                <p14:nvPr/>
              </p14:nvContentPartPr>
              <p14:xfrm>
                <a:off x="700145" y="5832113"/>
                <a:ext cx="137160" cy="2034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293AFD03-6911-4B3D-B56E-D986C3F84163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82505" y="5814473"/>
                  <a:ext cx="1728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38BFEF2-4888-48A8-8401-832BC1387841}"/>
                    </a:ext>
                  </a:extLst>
                </p14:cNvPr>
                <p14:cNvContentPartPr/>
                <p14:nvPr/>
              </p14:nvContentPartPr>
              <p14:xfrm>
                <a:off x="965465" y="5933633"/>
                <a:ext cx="8280" cy="162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38BFEF2-4888-48A8-8401-832BC1387841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47465" y="5915993"/>
                  <a:ext cx="4392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9" name="Group 508">
            <a:extLst>
              <a:ext uri="{FF2B5EF4-FFF2-40B4-BE49-F238E27FC236}">
                <a16:creationId xmlns:a16="http://schemas.microsoft.com/office/drawing/2014/main" id="{A78B4D87-B8B2-41EA-96F1-3E717F7B81F8}"/>
              </a:ext>
            </a:extLst>
          </p:cNvPr>
          <p:cNvGrpSpPr/>
          <p:nvPr/>
        </p:nvGrpSpPr>
        <p:grpSpPr>
          <a:xfrm>
            <a:off x="1316825" y="5824553"/>
            <a:ext cx="739440" cy="230400"/>
            <a:chOff x="1316825" y="5824553"/>
            <a:chExt cx="739440" cy="23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5B269D77-2488-45E5-86AD-50B0DAFBA78D}"/>
                    </a:ext>
                  </a:extLst>
                </p14:cNvPr>
                <p14:cNvContentPartPr/>
                <p14:nvPr/>
              </p14:nvContentPartPr>
              <p14:xfrm>
                <a:off x="1316825" y="5837153"/>
                <a:ext cx="79920" cy="19908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5B269D77-2488-45E5-86AD-50B0DAFBA78D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1299185" y="5819153"/>
                  <a:ext cx="115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DDA0CC35-D327-4DE7-A4A2-A933AFC4EF04}"/>
                    </a:ext>
                  </a:extLst>
                </p14:cNvPr>
                <p14:cNvContentPartPr/>
                <p14:nvPr/>
              </p14:nvContentPartPr>
              <p14:xfrm>
                <a:off x="1415465" y="5824553"/>
                <a:ext cx="108720" cy="1983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DDA0CC35-D327-4DE7-A4A2-A933AFC4EF04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1397465" y="5806553"/>
                  <a:ext cx="144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467E6DA5-FE27-4947-AD4A-F26C60C87956}"/>
                    </a:ext>
                  </a:extLst>
                </p14:cNvPr>
                <p14:cNvContentPartPr/>
                <p14:nvPr/>
              </p14:nvContentPartPr>
              <p14:xfrm>
                <a:off x="1387745" y="5928233"/>
                <a:ext cx="107640" cy="2412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467E6DA5-FE27-4947-AD4A-F26C60C87956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370105" y="5910233"/>
                  <a:ext cx="1432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378A752A-DBC3-4CF2-BF88-6352544E6624}"/>
                    </a:ext>
                  </a:extLst>
                </p14:cNvPr>
                <p14:cNvContentPartPr/>
                <p14:nvPr/>
              </p14:nvContentPartPr>
              <p14:xfrm>
                <a:off x="1635785" y="5847233"/>
                <a:ext cx="31680" cy="18900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378A752A-DBC3-4CF2-BF88-6352544E6624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618145" y="5829593"/>
                  <a:ext cx="673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C1060F74-009C-4916-A448-D56966382008}"/>
                    </a:ext>
                  </a:extLst>
                </p14:cNvPr>
                <p14:cNvContentPartPr/>
                <p14:nvPr/>
              </p14:nvContentPartPr>
              <p14:xfrm>
                <a:off x="1676105" y="5838593"/>
                <a:ext cx="138240" cy="17820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C1060F74-009C-4916-A448-D56966382008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658465" y="5820593"/>
                  <a:ext cx="173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4C51B959-C5E3-4941-913D-043ADAB91C25}"/>
                    </a:ext>
                  </a:extLst>
                </p14:cNvPr>
                <p14:cNvContentPartPr/>
                <p14:nvPr/>
              </p14:nvContentPartPr>
              <p14:xfrm>
                <a:off x="1900025" y="5869913"/>
                <a:ext cx="156240" cy="18504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4C51B959-C5E3-4941-913D-043ADAB91C25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882385" y="5852273"/>
                  <a:ext cx="191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B4EA006-0902-404B-B491-46AEF5F55A53}"/>
                    </a:ext>
                  </a:extLst>
                </p14:cNvPr>
                <p14:cNvContentPartPr/>
                <p14:nvPr/>
              </p14:nvContentPartPr>
              <p14:xfrm>
                <a:off x="1910465" y="5945513"/>
                <a:ext cx="137160" cy="4896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B4EA006-0902-404B-B491-46AEF5F55A53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892825" y="5927873"/>
                  <a:ext cx="17280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2FD3493F-83AD-4AF4-9898-2396A5A0E6A6}"/>
              </a:ext>
            </a:extLst>
          </p:cNvPr>
          <p:cNvGrpSpPr/>
          <p:nvPr/>
        </p:nvGrpSpPr>
        <p:grpSpPr>
          <a:xfrm>
            <a:off x="2382065" y="5842553"/>
            <a:ext cx="507240" cy="211320"/>
            <a:chOff x="2382065" y="5842553"/>
            <a:chExt cx="507240" cy="21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D513A777-6644-4DB7-A727-42C075BBB4F7}"/>
                    </a:ext>
                  </a:extLst>
                </p14:cNvPr>
                <p14:cNvContentPartPr/>
                <p14:nvPr/>
              </p14:nvContentPartPr>
              <p14:xfrm>
                <a:off x="2382065" y="5860553"/>
                <a:ext cx="268200" cy="1710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D513A777-6644-4DB7-A727-42C075BBB4F7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2364425" y="5842913"/>
                  <a:ext cx="3038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0E8D0BF8-EC6E-47B0-A9F1-F5D8408D784B}"/>
                    </a:ext>
                  </a:extLst>
                </p14:cNvPr>
                <p14:cNvContentPartPr/>
                <p14:nvPr/>
              </p14:nvContentPartPr>
              <p14:xfrm>
                <a:off x="2755745" y="5842553"/>
                <a:ext cx="133560" cy="2113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0E8D0BF8-EC6E-47B0-A9F1-F5D8408D784B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2737745" y="5824913"/>
                  <a:ext cx="169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F253AF9A-024E-4088-8A9C-A208E8320723}"/>
                    </a:ext>
                  </a:extLst>
                </p14:cNvPr>
                <p14:cNvContentPartPr/>
                <p14:nvPr/>
              </p14:nvContentPartPr>
              <p14:xfrm>
                <a:off x="2749985" y="5966753"/>
                <a:ext cx="93960" cy="327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F253AF9A-024E-4088-8A9C-A208E8320723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2732345" y="5948753"/>
                  <a:ext cx="12960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4CACA0AE-9E93-4129-B08F-FE9C1E976E14}"/>
              </a:ext>
            </a:extLst>
          </p:cNvPr>
          <p:cNvGrpSpPr/>
          <p:nvPr/>
        </p:nvGrpSpPr>
        <p:grpSpPr>
          <a:xfrm>
            <a:off x="3163625" y="5816993"/>
            <a:ext cx="1298880" cy="242640"/>
            <a:chOff x="3163625" y="5816993"/>
            <a:chExt cx="1298880" cy="24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D3452E50-6493-4214-81DE-75BC2CE50311}"/>
                    </a:ext>
                  </a:extLst>
                </p14:cNvPr>
                <p14:cNvContentPartPr/>
                <p14:nvPr/>
              </p14:nvContentPartPr>
              <p14:xfrm>
                <a:off x="3233825" y="5890433"/>
                <a:ext cx="9000" cy="16920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D3452E50-6493-4214-81DE-75BC2CE50311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215825" y="5872793"/>
                  <a:ext cx="446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DFF01D8-06D3-424A-A98F-81C18C986874}"/>
                    </a:ext>
                  </a:extLst>
                </p14:cNvPr>
                <p14:cNvContentPartPr/>
                <p14:nvPr/>
              </p14:nvContentPartPr>
              <p14:xfrm>
                <a:off x="3163625" y="5826713"/>
                <a:ext cx="280080" cy="2322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DFF01D8-06D3-424A-A98F-81C18C986874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145985" y="5809073"/>
                  <a:ext cx="315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D33C74C4-7A16-4881-8196-DB3AFC7E8F44}"/>
                    </a:ext>
                  </a:extLst>
                </p14:cNvPr>
                <p14:cNvContentPartPr/>
                <p14:nvPr/>
              </p14:nvContentPartPr>
              <p14:xfrm>
                <a:off x="3556025" y="5864513"/>
                <a:ext cx="56880" cy="1803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D33C74C4-7A16-4881-8196-DB3AFC7E8F44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538385" y="5846873"/>
                  <a:ext cx="92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C28C7C4B-1F83-4457-9B4C-6B27EB5DA919}"/>
                    </a:ext>
                  </a:extLst>
                </p14:cNvPr>
                <p14:cNvContentPartPr/>
                <p14:nvPr/>
              </p14:nvContentPartPr>
              <p14:xfrm>
                <a:off x="3453785" y="5921033"/>
                <a:ext cx="152280" cy="414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C28C7C4B-1F83-4457-9B4C-6B27EB5DA919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435785" y="5903393"/>
                  <a:ext cx="1879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B4B1897B-2D88-44EB-85E5-609AB6ECE839}"/>
                    </a:ext>
                  </a:extLst>
                </p14:cNvPr>
                <p14:cNvContentPartPr/>
                <p14:nvPr/>
              </p14:nvContentPartPr>
              <p14:xfrm>
                <a:off x="3734945" y="5867753"/>
                <a:ext cx="134280" cy="18828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B4B1897B-2D88-44EB-85E5-609AB6ECE839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716945" y="5849753"/>
                  <a:ext cx="1699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272E9425-16FD-471A-B90E-82D8208ABE24}"/>
                    </a:ext>
                  </a:extLst>
                </p14:cNvPr>
                <p14:cNvContentPartPr/>
                <p14:nvPr/>
              </p14:nvContentPartPr>
              <p14:xfrm>
                <a:off x="3733505" y="6011393"/>
                <a:ext cx="87840" cy="2880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272E9425-16FD-471A-B90E-82D8208ABE24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3715505" y="5993753"/>
                  <a:ext cx="1234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37C4B18-9399-448C-A22C-A1C0E09085EF}"/>
                    </a:ext>
                  </a:extLst>
                </p14:cNvPr>
                <p14:cNvContentPartPr/>
                <p14:nvPr/>
              </p14:nvContentPartPr>
              <p14:xfrm>
                <a:off x="3998465" y="5816993"/>
                <a:ext cx="233280" cy="2178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37C4B18-9399-448C-A22C-A1C0E09085EF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3980825" y="5799353"/>
                  <a:ext cx="268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976986AA-6CA9-407D-A2FE-D5B470B34C0B}"/>
                    </a:ext>
                  </a:extLst>
                </p14:cNvPr>
                <p14:cNvContentPartPr/>
                <p14:nvPr/>
              </p14:nvContentPartPr>
              <p14:xfrm>
                <a:off x="4294745" y="5879273"/>
                <a:ext cx="136080" cy="16812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976986AA-6CA9-407D-A2FE-D5B470B34C0B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4276745" y="5861633"/>
                  <a:ext cx="171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758D555C-5E4A-412C-9BAF-61EEDB276EA0}"/>
                    </a:ext>
                  </a:extLst>
                </p14:cNvPr>
                <p14:cNvContentPartPr/>
                <p14:nvPr/>
              </p14:nvContentPartPr>
              <p14:xfrm>
                <a:off x="4322825" y="5914913"/>
                <a:ext cx="139680" cy="2016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758D555C-5E4A-412C-9BAF-61EEDB276EA0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4304825" y="5896913"/>
                  <a:ext cx="17532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983F3F1F-ECDD-4A8B-A112-7A26C796DF5A}"/>
              </a:ext>
            </a:extLst>
          </p:cNvPr>
          <p:cNvGrpSpPr/>
          <p:nvPr/>
        </p:nvGrpSpPr>
        <p:grpSpPr>
          <a:xfrm>
            <a:off x="4666265" y="5863793"/>
            <a:ext cx="1016640" cy="268560"/>
            <a:chOff x="4666265" y="5863793"/>
            <a:chExt cx="101664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39539FB5-68F2-43F1-AEC4-2CC27C23E172}"/>
                    </a:ext>
                  </a:extLst>
                </p14:cNvPr>
                <p14:cNvContentPartPr/>
                <p14:nvPr/>
              </p14:nvContentPartPr>
              <p14:xfrm>
                <a:off x="4666265" y="5893673"/>
                <a:ext cx="174600" cy="1386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39539FB5-68F2-43F1-AEC4-2CC27C23E172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4648265" y="5875673"/>
                  <a:ext cx="210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A79421DF-E9F7-48EC-B675-2D417EF91168}"/>
                    </a:ext>
                  </a:extLst>
                </p14:cNvPr>
                <p14:cNvContentPartPr/>
                <p14:nvPr/>
              </p14:nvContentPartPr>
              <p14:xfrm>
                <a:off x="4777145" y="6015353"/>
                <a:ext cx="8280" cy="1026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A79421DF-E9F7-48EC-B675-2D417EF9116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4759505" y="5997713"/>
                  <a:ext cx="43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0F5C2740-6233-4B77-9047-0019DC36FB76}"/>
                    </a:ext>
                  </a:extLst>
                </p14:cNvPr>
                <p14:cNvContentPartPr/>
                <p14:nvPr/>
              </p14:nvContentPartPr>
              <p14:xfrm>
                <a:off x="4964345" y="5885033"/>
                <a:ext cx="148320" cy="247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0F5C2740-6233-4B77-9047-0019DC36FB76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4946705" y="5867033"/>
                  <a:ext cx="1839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98001DC9-B140-4630-B994-319DA4A50EA2}"/>
                    </a:ext>
                  </a:extLst>
                </p14:cNvPr>
                <p14:cNvContentPartPr/>
                <p14:nvPr/>
              </p14:nvContentPartPr>
              <p14:xfrm>
                <a:off x="4940585" y="5986553"/>
                <a:ext cx="168840" cy="4860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98001DC9-B140-4630-B994-319DA4A50EA2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4922945" y="5968553"/>
                  <a:ext cx="204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3ED7778-1F35-47B0-B96A-DE1A16971B62}"/>
                    </a:ext>
                  </a:extLst>
                </p14:cNvPr>
                <p14:cNvContentPartPr/>
                <p14:nvPr/>
              </p14:nvContentPartPr>
              <p14:xfrm>
                <a:off x="5294465" y="5940113"/>
                <a:ext cx="12960" cy="17712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3ED7778-1F35-47B0-B96A-DE1A16971B62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5276465" y="5922113"/>
                  <a:ext cx="48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8E40227C-F8A3-4C0C-AFDE-833BE4E997ED}"/>
                    </a:ext>
                  </a:extLst>
                </p14:cNvPr>
                <p14:cNvContentPartPr/>
                <p14:nvPr/>
              </p14:nvContentPartPr>
              <p14:xfrm>
                <a:off x="5176745" y="5876393"/>
                <a:ext cx="248400" cy="406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8E40227C-F8A3-4C0C-AFDE-833BE4E997ED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5159105" y="5858393"/>
                  <a:ext cx="284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28B3A7-2260-4B1E-BCEF-FE0811597566}"/>
                    </a:ext>
                  </a:extLst>
                </p14:cNvPr>
                <p14:cNvContentPartPr/>
                <p14:nvPr/>
              </p14:nvContentPartPr>
              <p14:xfrm>
                <a:off x="5527385" y="5863793"/>
                <a:ext cx="155520" cy="1198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28B3A7-2260-4B1E-BCEF-FE0811597566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5509385" y="5845793"/>
                  <a:ext cx="191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8E7B891E-5FE4-4AD9-B1B0-52669DD56B45}"/>
                    </a:ext>
                  </a:extLst>
                </p14:cNvPr>
                <p14:cNvContentPartPr/>
                <p14:nvPr/>
              </p14:nvContentPartPr>
              <p14:xfrm>
                <a:off x="5601545" y="6116873"/>
                <a:ext cx="15480" cy="792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8E7B891E-5FE4-4AD9-B1B0-52669DD56B45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5583545" y="6099233"/>
                  <a:ext cx="51120" cy="43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3299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A3A9558-5FD6-43F8-9B09-6268DC82306C}"/>
              </a:ext>
            </a:extLst>
          </p:cNvPr>
          <p:cNvGrpSpPr/>
          <p:nvPr/>
        </p:nvGrpSpPr>
        <p:grpSpPr>
          <a:xfrm>
            <a:off x="436158" y="306770"/>
            <a:ext cx="3969720" cy="372960"/>
            <a:chOff x="436158" y="306770"/>
            <a:chExt cx="396972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5415782-7D87-421C-AC36-32A69833E168}"/>
                    </a:ext>
                  </a:extLst>
                </p14:cNvPr>
                <p14:cNvContentPartPr/>
                <p14:nvPr/>
              </p14:nvContentPartPr>
              <p14:xfrm>
                <a:off x="538038" y="365810"/>
                <a:ext cx="20520" cy="298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5415782-7D87-421C-AC36-32A69833E1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20398" y="348170"/>
                  <a:ext cx="56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32FFD0A-9649-4148-9162-131F5BF9685F}"/>
                    </a:ext>
                  </a:extLst>
                </p14:cNvPr>
                <p14:cNvContentPartPr/>
                <p14:nvPr/>
              </p14:nvContentPartPr>
              <p14:xfrm>
                <a:off x="436158" y="348890"/>
                <a:ext cx="275760" cy="50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32FFD0A-9649-4148-9162-131F5BF9685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8158" y="331250"/>
                  <a:ext cx="3114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36E23ED-1FC3-49E9-978D-995DB35576E2}"/>
                    </a:ext>
                  </a:extLst>
                </p14:cNvPr>
                <p14:cNvContentPartPr/>
                <p14:nvPr/>
              </p14:nvContentPartPr>
              <p14:xfrm>
                <a:off x="773478" y="400370"/>
                <a:ext cx="20880" cy="279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36E23ED-1FC3-49E9-978D-995DB35576E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5478" y="382370"/>
                  <a:ext cx="565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629AEEB-863B-4C94-9D3F-BA72E4885E4A}"/>
                    </a:ext>
                  </a:extLst>
                </p14:cNvPr>
                <p14:cNvContentPartPr/>
                <p14:nvPr/>
              </p14:nvContentPartPr>
              <p14:xfrm>
                <a:off x="805878" y="393530"/>
                <a:ext cx="148680" cy="267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629AEEB-863B-4C94-9D3F-BA72E4885E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87878" y="375890"/>
                  <a:ext cx="184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10DF1E5-EF62-4EC9-AEDE-4E6C18874A30}"/>
                    </a:ext>
                  </a:extLst>
                </p14:cNvPr>
                <p14:cNvContentPartPr/>
                <p14:nvPr/>
              </p14:nvContentPartPr>
              <p14:xfrm>
                <a:off x="1058238" y="431690"/>
                <a:ext cx="258120" cy="21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10DF1E5-EF62-4EC9-AEDE-4E6C18874A3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40598" y="413690"/>
                  <a:ext cx="2937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441D370-7F89-4A56-A389-10401BD314BB}"/>
                    </a:ext>
                  </a:extLst>
                </p14:cNvPr>
                <p14:cNvContentPartPr/>
                <p14:nvPr/>
              </p14:nvContentPartPr>
              <p14:xfrm>
                <a:off x="1441998" y="453650"/>
                <a:ext cx="17640" cy="1922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441D370-7F89-4A56-A389-10401BD314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23998" y="436010"/>
                  <a:ext cx="532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42CA91-CA20-46D9-A9D9-29A8FBB9C31D}"/>
                    </a:ext>
                  </a:extLst>
                </p14:cNvPr>
                <p14:cNvContentPartPr/>
                <p14:nvPr/>
              </p14:nvContentPartPr>
              <p14:xfrm>
                <a:off x="1331838" y="443930"/>
                <a:ext cx="267120" cy="33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42CA91-CA20-46D9-A9D9-29A8FBB9C31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13838" y="425930"/>
                  <a:ext cx="3027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106C62-55A1-49FA-816F-59DCB5E03696}"/>
                    </a:ext>
                  </a:extLst>
                </p14:cNvPr>
                <p14:cNvContentPartPr/>
                <p14:nvPr/>
              </p14:nvContentPartPr>
              <p14:xfrm>
                <a:off x="1682478" y="439610"/>
                <a:ext cx="40320" cy="181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106C62-55A1-49FA-816F-59DCB5E036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664478" y="421610"/>
                  <a:ext cx="75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D6E5328-8777-4B17-BC8E-A184468FBBCB}"/>
                    </a:ext>
                  </a:extLst>
                </p14:cNvPr>
                <p14:cNvContentPartPr/>
                <p14:nvPr/>
              </p14:nvContentPartPr>
              <p14:xfrm>
                <a:off x="1872198" y="381650"/>
                <a:ext cx="76680" cy="258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D6E5328-8777-4B17-BC8E-A184468FBBC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54198" y="364010"/>
                  <a:ext cx="1123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8AB0936-4753-4190-B7C7-BB79F5953280}"/>
                    </a:ext>
                  </a:extLst>
                </p14:cNvPr>
                <p14:cNvContentPartPr/>
                <p14:nvPr/>
              </p14:nvContentPartPr>
              <p14:xfrm>
                <a:off x="1678158" y="517370"/>
                <a:ext cx="198000" cy="3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8AB0936-4753-4190-B7C7-BB79F59532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60158" y="499370"/>
                  <a:ext cx="233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7A8467-E6D0-4BF2-AE5D-8A4F3E3B592F}"/>
                    </a:ext>
                  </a:extLst>
                </p14:cNvPr>
                <p14:cNvContentPartPr/>
                <p14:nvPr/>
              </p14:nvContentPartPr>
              <p14:xfrm>
                <a:off x="2263518" y="375170"/>
                <a:ext cx="21960" cy="257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7A8467-E6D0-4BF2-AE5D-8A4F3E3B592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245518" y="357170"/>
                  <a:ext cx="576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C919DB6-A1D3-4568-B431-ACE393ECE3AD}"/>
                    </a:ext>
                  </a:extLst>
                </p14:cNvPr>
                <p14:cNvContentPartPr/>
                <p14:nvPr/>
              </p14:nvContentPartPr>
              <p14:xfrm>
                <a:off x="2136078" y="335210"/>
                <a:ext cx="390240" cy="5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C919DB6-A1D3-4568-B431-ACE393ECE3A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18438" y="317210"/>
                  <a:ext cx="4258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3F1332-39F6-4765-85F6-9F5CB29B1198}"/>
                    </a:ext>
                  </a:extLst>
                </p14:cNvPr>
                <p14:cNvContentPartPr/>
                <p14:nvPr/>
              </p14:nvContentPartPr>
              <p14:xfrm>
                <a:off x="2512638" y="418730"/>
                <a:ext cx="79920" cy="198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3F1332-39F6-4765-85F6-9F5CB29B119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94638" y="401090"/>
                  <a:ext cx="115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68E4D0F-B710-4A5B-B9DE-C4B6059B86AD}"/>
                    </a:ext>
                  </a:extLst>
                </p14:cNvPr>
                <p14:cNvContentPartPr/>
                <p14:nvPr/>
              </p14:nvContentPartPr>
              <p14:xfrm>
                <a:off x="2629998" y="370850"/>
                <a:ext cx="138600" cy="26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68E4D0F-B710-4A5B-B9DE-C4B6059B86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611998" y="353210"/>
                  <a:ext cx="174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32D9C7C-EC3C-45C0-8EB1-57B15BEB4A23}"/>
                    </a:ext>
                  </a:extLst>
                </p14:cNvPr>
                <p14:cNvContentPartPr/>
                <p14:nvPr/>
              </p14:nvContentPartPr>
              <p14:xfrm>
                <a:off x="2535318" y="497210"/>
                <a:ext cx="215640" cy="31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32D9C7C-EC3C-45C0-8EB1-57B15BEB4A2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517678" y="479570"/>
                  <a:ext cx="25128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F8EAAB6-477D-474D-B26E-08964E8140AF}"/>
                    </a:ext>
                  </a:extLst>
                </p14:cNvPr>
                <p14:cNvContentPartPr/>
                <p14:nvPr/>
              </p14:nvContentPartPr>
              <p14:xfrm>
                <a:off x="2878398" y="405050"/>
                <a:ext cx="72720" cy="20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F8EAAB6-477D-474D-B26E-08964E8140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60398" y="387410"/>
                  <a:ext cx="1083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DE8287-4A63-4440-AC6D-639968A64A0A}"/>
                    </a:ext>
                  </a:extLst>
                </p14:cNvPr>
                <p14:cNvContentPartPr/>
                <p14:nvPr/>
              </p14:nvContentPartPr>
              <p14:xfrm>
                <a:off x="2876238" y="399650"/>
                <a:ext cx="294120" cy="253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DE8287-4A63-4440-AC6D-639968A64A0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58238" y="381650"/>
                  <a:ext cx="32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9820FDB-E6A6-466F-BE83-E76494269C0F}"/>
                    </a:ext>
                  </a:extLst>
                </p14:cNvPr>
                <p14:cNvContentPartPr/>
                <p14:nvPr/>
              </p14:nvContentPartPr>
              <p14:xfrm>
                <a:off x="3277638" y="371570"/>
                <a:ext cx="287280" cy="255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9820FDB-E6A6-466F-BE83-E76494269C0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259638" y="353930"/>
                  <a:ext cx="3229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FDEB41-979C-4879-A236-F2A1B972C1B6}"/>
                    </a:ext>
                  </a:extLst>
                </p14:cNvPr>
                <p14:cNvContentPartPr/>
                <p14:nvPr/>
              </p14:nvContentPartPr>
              <p14:xfrm>
                <a:off x="3700998" y="346010"/>
                <a:ext cx="230040" cy="244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FDEB41-979C-4879-A236-F2A1B972C1B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83358" y="328370"/>
                  <a:ext cx="2656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06CE94-F5D0-4B6F-8CDC-DBA57C1B90EA}"/>
                    </a:ext>
                  </a:extLst>
                </p14:cNvPr>
                <p14:cNvContentPartPr/>
                <p14:nvPr/>
              </p14:nvContentPartPr>
              <p14:xfrm>
                <a:off x="3698478" y="480650"/>
                <a:ext cx="206280" cy="9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06CE94-F5D0-4B6F-8CDC-DBA57C1B90E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680478" y="462650"/>
                  <a:ext cx="241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C4D223A-70A2-418E-B0A9-D92CC73A23EF}"/>
                    </a:ext>
                  </a:extLst>
                </p14:cNvPr>
                <p14:cNvContentPartPr/>
                <p14:nvPr/>
              </p14:nvContentPartPr>
              <p14:xfrm>
                <a:off x="4053438" y="306770"/>
                <a:ext cx="352440" cy="289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C4D223A-70A2-418E-B0A9-D92CC73A23E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035438" y="288770"/>
                  <a:ext cx="388080" cy="32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79D1BBB5-A634-491B-84F5-8C7DB317D64D}"/>
              </a:ext>
            </a:extLst>
          </p:cNvPr>
          <p:cNvGrpSpPr/>
          <p:nvPr/>
        </p:nvGrpSpPr>
        <p:grpSpPr>
          <a:xfrm>
            <a:off x="614358" y="1165010"/>
            <a:ext cx="954000" cy="256680"/>
            <a:chOff x="614358" y="1165010"/>
            <a:chExt cx="95400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449F8BAF-87AB-4D3E-A50C-9B07AE0FD63B}"/>
                    </a:ext>
                  </a:extLst>
                </p14:cNvPr>
                <p14:cNvContentPartPr/>
                <p14:nvPr/>
              </p14:nvContentPartPr>
              <p14:xfrm>
                <a:off x="614358" y="1165010"/>
                <a:ext cx="114480" cy="193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449F8BAF-87AB-4D3E-A50C-9B07AE0FD63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6358" y="1147370"/>
                  <a:ext cx="150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2543669-DB64-40F9-A236-670C88887816}"/>
                    </a:ext>
                  </a:extLst>
                </p14:cNvPr>
                <p14:cNvContentPartPr/>
                <p14:nvPr/>
              </p14:nvContentPartPr>
              <p14:xfrm>
                <a:off x="625518" y="1244570"/>
                <a:ext cx="93240" cy="34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2543669-DB64-40F9-A236-670C8888781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7518" y="1226570"/>
                  <a:ext cx="128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1D290EF-500A-435A-8D04-FF9AE2750082}"/>
                    </a:ext>
                  </a:extLst>
                </p14:cNvPr>
                <p14:cNvContentPartPr/>
                <p14:nvPr/>
              </p14:nvContentPartPr>
              <p14:xfrm>
                <a:off x="810558" y="1170410"/>
                <a:ext cx="153000" cy="2512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1D290EF-500A-435A-8D04-FF9AE275008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92918" y="1152410"/>
                  <a:ext cx="18864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C0437D7-C5AE-4D2E-97E8-D5E57EC6144D}"/>
                    </a:ext>
                  </a:extLst>
                </p14:cNvPr>
                <p14:cNvContentPartPr/>
                <p14:nvPr/>
              </p14:nvContentPartPr>
              <p14:xfrm>
                <a:off x="834318" y="1244930"/>
                <a:ext cx="173520" cy="41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C0437D7-C5AE-4D2E-97E8-D5E57EC6144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16678" y="1226930"/>
                  <a:ext cx="209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6B3A8D8-6A02-45CF-A0E4-2D2CB7CE7008}"/>
                    </a:ext>
                  </a:extLst>
                </p14:cNvPr>
                <p14:cNvContentPartPr/>
                <p14:nvPr/>
              </p14:nvContentPartPr>
              <p14:xfrm>
                <a:off x="1083438" y="1194890"/>
                <a:ext cx="201600" cy="22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6B3A8D8-6A02-45CF-A0E4-2D2CB7CE700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5798" y="1177250"/>
                  <a:ext cx="237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C98C9DFA-C71C-4D14-93E3-9BB07C1F0F81}"/>
                    </a:ext>
                  </a:extLst>
                </p14:cNvPr>
                <p14:cNvContentPartPr/>
                <p14:nvPr/>
              </p14:nvContentPartPr>
              <p14:xfrm>
                <a:off x="1349118" y="1218650"/>
                <a:ext cx="16560" cy="169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C98C9DFA-C71C-4D14-93E3-9BB07C1F0F8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331118" y="1201010"/>
                  <a:ext cx="52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15091E7-1969-422F-812F-FE3F6DCACE53}"/>
                    </a:ext>
                  </a:extLst>
                </p14:cNvPr>
                <p14:cNvContentPartPr/>
                <p14:nvPr/>
              </p14:nvContentPartPr>
              <p14:xfrm>
                <a:off x="1462878" y="1203890"/>
                <a:ext cx="34200" cy="189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15091E7-1969-422F-812F-FE3F6DCACE5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444878" y="1186250"/>
                  <a:ext cx="698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653EA3B-5254-4397-8C87-130B594402BB}"/>
                    </a:ext>
                  </a:extLst>
                </p14:cNvPr>
                <p14:cNvContentPartPr/>
                <p14:nvPr/>
              </p14:nvContentPartPr>
              <p14:xfrm>
                <a:off x="1325358" y="1211810"/>
                <a:ext cx="243000" cy="72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653EA3B-5254-4397-8C87-130B594402B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307358" y="1194170"/>
                  <a:ext cx="278640" cy="10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F1470036-9451-4F90-872E-D98E6C8947C5}"/>
              </a:ext>
            </a:extLst>
          </p:cNvPr>
          <p:cNvGrpSpPr/>
          <p:nvPr/>
        </p:nvGrpSpPr>
        <p:grpSpPr>
          <a:xfrm>
            <a:off x="1820358" y="1126130"/>
            <a:ext cx="776880" cy="241920"/>
            <a:chOff x="1820358" y="1126130"/>
            <a:chExt cx="776880" cy="24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3B9983-EC4B-4C62-B71F-AD71AD89F71E}"/>
                    </a:ext>
                  </a:extLst>
                </p14:cNvPr>
                <p14:cNvContentPartPr/>
                <p14:nvPr/>
              </p14:nvContentPartPr>
              <p14:xfrm>
                <a:off x="1820358" y="1149170"/>
                <a:ext cx="11880" cy="198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3B9983-EC4B-4C62-B71F-AD71AD89F71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802718" y="1131170"/>
                  <a:ext cx="475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325754A-38B6-408B-A8CA-81D6FF4FE9C5}"/>
                    </a:ext>
                  </a:extLst>
                </p14:cNvPr>
                <p14:cNvContentPartPr/>
                <p14:nvPr/>
              </p14:nvContentPartPr>
              <p14:xfrm>
                <a:off x="1823238" y="1126130"/>
                <a:ext cx="200160" cy="216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325754A-38B6-408B-A8CA-81D6FF4FE9C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805598" y="1108490"/>
                  <a:ext cx="235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D1F0378-B860-491F-B2AD-3D9CCCCE143B}"/>
                    </a:ext>
                  </a:extLst>
                </p14:cNvPr>
                <p14:cNvContentPartPr/>
                <p14:nvPr/>
              </p14:nvContentPartPr>
              <p14:xfrm>
                <a:off x="2095758" y="1190210"/>
                <a:ext cx="141480" cy="177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D1F0378-B860-491F-B2AD-3D9CCCCE143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78118" y="1172570"/>
                  <a:ext cx="1771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313D011-229C-4946-88D1-581A2DE086CB}"/>
                    </a:ext>
                  </a:extLst>
                </p14:cNvPr>
                <p14:cNvContentPartPr/>
                <p14:nvPr/>
              </p14:nvContentPartPr>
              <p14:xfrm>
                <a:off x="2294838" y="1209290"/>
                <a:ext cx="302400" cy="1382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313D011-229C-4946-88D1-581A2DE086C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276838" y="1191290"/>
                  <a:ext cx="33804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FD75226-9C76-486D-A94A-03EE0B0DBA74}"/>
              </a:ext>
            </a:extLst>
          </p:cNvPr>
          <p:cNvGrpSpPr/>
          <p:nvPr/>
        </p:nvGrpSpPr>
        <p:grpSpPr>
          <a:xfrm>
            <a:off x="2797038" y="1169330"/>
            <a:ext cx="421200" cy="209160"/>
            <a:chOff x="2797038" y="1169330"/>
            <a:chExt cx="42120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FA8547BD-CFD2-4DC8-8598-DD1304DBD63B}"/>
                    </a:ext>
                  </a:extLst>
                </p14:cNvPr>
                <p14:cNvContentPartPr/>
                <p14:nvPr/>
              </p14:nvContentPartPr>
              <p14:xfrm>
                <a:off x="2797038" y="1205690"/>
                <a:ext cx="114480" cy="172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FA8547BD-CFD2-4DC8-8598-DD1304DBD63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779038" y="1187690"/>
                  <a:ext cx="1501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32289B7-22E0-4EA6-90E2-D39FDB9E2126}"/>
                    </a:ext>
                  </a:extLst>
                </p14:cNvPr>
                <p14:cNvContentPartPr/>
                <p14:nvPr/>
              </p14:nvContentPartPr>
              <p14:xfrm>
                <a:off x="3014118" y="1213250"/>
                <a:ext cx="7920" cy="1540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32289B7-22E0-4EA6-90E2-D39FDB9E212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996478" y="1195250"/>
                  <a:ext cx="435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1DCF8BB-A5A3-4502-B590-2F5E468619CC}"/>
                    </a:ext>
                  </a:extLst>
                </p14:cNvPr>
                <p14:cNvContentPartPr/>
                <p14:nvPr/>
              </p14:nvContentPartPr>
              <p14:xfrm>
                <a:off x="3011958" y="1169330"/>
                <a:ext cx="180720" cy="370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1DCF8BB-A5A3-4502-B590-2F5E468619C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994318" y="1151690"/>
                  <a:ext cx="2163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F4A444D-2831-4B61-88EF-8DCE5EF767B7}"/>
                    </a:ext>
                  </a:extLst>
                </p14:cNvPr>
                <p14:cNvContentPartPr/>
                <p14:nvPr/>
              </p14:nvContentPartPr>
              <p14:xfrm>
                <a:off x="3054798" y="1247450"/>
                <a:ext cx="163440" cy="190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F4A444D-2831-4B61-88EF-8DCE5EF767B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037158" y="1229450"/>
                  <a:ext cx="19908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3258700-4797-45EA-A7DC-8479EE803785}"/>
              </a:ext>
            </a:extLst>
          </p:cNvPr>
          <p:cNvGrpSpPr/>
          <p:nvPr/>
        </p:nvGrpSpPr>
        <p:grpSpPr>
          <a:xfrm>
            <a:off x="3419204" y="1178252"/>
            <a:ext cx="148680" cy="167400"/>
            <a:chOff x="3419204" y="1178252"/>
            <a:chExt cx="14868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8283929-1C90-4B05-BEDE-2C4A62B6BA49}"/>
                    </a:ext>
                  </a:extLst>
                </p14:cNvPr>
                <p14:cNvContentPartPr/>
                <p14:nvPr/>
              </p14:nvContentPartPr>
              <p14:xfrm>
                <a:off x="3419204" y="1178252"/>
                <a:ext cx="73080" cy="1375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8283929-1C90-4B05-BEDE-2C4A62B6BA4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1564" y="1160612"/>
                  <a:ext cx="1087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B37CB8E-7022-47A9-AA35-D571415CC298}"/>
                    </a:ext>
                  </a:extLst>
                </p14:cNvPr>
                <p14:cNvContentPartPr/>
                <p14:nvPr/>
              </p14:nvContentPartPr>
              <p14:xfrm>
                <a:off x="3489044" y="1189412"/>
                <a:ext cx="77760" cy="1562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B37CB8E-7022-47A9-AA35-D571415CC29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71404" y="1171772"/>
                  <a:ext cx="1134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CC36199-59D5-40C3-9B8B-88D55DD42790}"/>
                    </a:ext>
                  </a:extLst>
                </p14:cNvPr>
                <p14:cNvContentPartPr/>
                <p14:nvPr/>
              </p14:nvContentPartPr>
              <p14:xfrm>
                <a:off x="3472124" y="1252412"/>
                <a:ext cx="95760" cy="25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CC36199-59D5-40C3-9B8B-88D55DD4279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454484" y="1234772"/>
                  <a:ext cx="13140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BB0633C-2188-47CA-B07B-7B9354AED3FA}"/>
              </a:ext>
            </a:extLst>
          </p:cNvPr>
          <p:cNvGrpSpPr/>
          <p:nvPr/>
        </p:nvGrpSpPr>
        <p:grpSpPr>
          <a:xfrm>
            <a:off x="3777764" y="1193012"/>
            <a:ext cx="1110960" cy="181800"/>
            <a:chOff x="3777764" y="1193012"/>
            <a:chExt cx="111096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B881C72-36B9-4064-BDE7-A390A3A012F3}"/>
                    </a:ext>
                  </a:extLst>
                </p14:cNvPr>
                <p14:cNvContentPartPr/>
                <p14:nvPr/>
              </p14:nvContentPartPr>
              <p14:xfrm>
                <a:off x="3840764" y="1207052"/>
                <a:ext cx="8640" cy="1425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B881C72-36B9-4064-BDE7-A390A3A012F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823124" y="1189412"/>
                  <a:ext cx="44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5B5A271-B31C-46ED-8D4E-A1680AD39B9B}"/>
                    </a:ext>
                  </a:extLst>
                </p14:cNvPr>
                <p14:cNvContentPartPr/>
                <p14:nvPr/>
              </p14:nvContentPartPr>
              <p14:xfrm>
                <a:off x="3777764" y="1195892"/>
                <a:ext cx="202320" cy="34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5B5A271-B31C-46ED-8D4E-A1680AD39B9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760124" y="1177892"/>
                  <a:ext cx="2379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583A6A7-A798-470F-80AE-EAC4F88904D1}"/>
                    </a:ext>
                  </a:extLst>
                </p14:cNvPr>
                <p14:cNvContentPartPr/>
                <p14:nvPr/>
              </p14:nvContentPartPr>
              <p14:xfrm>
                <a:off x="4001324" y="1212092"/>
                <a:ext cx="27000" cy="130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583A6A7-A798-470F-80AE-EAC4F88904D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983324" y="1194092"/>
                  <a:ext cx="62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3DAB057-2515-4A6A-8432-57B869184928}"/>
                    </a:ext>
                  </a:extLst>
                </p14:cNvPr>
                <p14:cNvContentPartPr/>
                <p14:nvPr/>
              </p14:nvContentPartPr>
              <p14:xfrm>
                <a:off x="4042364" y="1193012"/>
                <a:ext cx="122400" cy="150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3DAB057-2515-4A6A-8432-57B86918492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024364" y="1175012"/>
                  <a:ext cx="15804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24D94F2-DC9D-4379-AD45-5DAB23B08B82}"/>
                    </a:ext>
                  </a:extLst>
                </p14:cNvPr>
                <p14:cNvContentPartPr/>
                <p14:nvPr/>
              </p14:nvContentPartPr>
              <p14:xfrm>
                <a:off x="4245404" y="1244132"/>
                <a:ext cx="146160" cy="1087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24D94F2-DC9D-4379-AD45-5DAB23B08B8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227404" y="1226492"/>
                  <a:ext cx="181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0EFC629-33A4-4875-BA98-54DF7600F7D3}"/>
                    </a:ext>
                  </a:extLst>
                </p14:cNvPr>
                <p14:cNvContentPartPr/>
                <p14:nvPr/>
              </p14:nvContentPartPr>
              <p14:xfrm>
                <a:off x="4529804" y="1251332"/>
                <a:ext cx="22320" cy="1234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0EFC629-33A4-4875-BA98-54DF7600F7D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511804" y="1233332"/>
                  <a:ext cx="57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B19370C-C506-47EE-9174-3A633A9F88E1}"/>
                    </a:ext>
                  </a:extLst>
                </p14:cNvPr>
                <p14:cNvContentPartPr/>
                <p14:nvPr/>
              </p14:nvContentPartPr>
              <p14:xfrm>
                <a:off x="4466804" y="1217492"/>
                <a:ext cx="244080" cy="140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B19370C-C506-47EE-9174-3A633A9F88E1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48804" y="1199852"/>
                  <a:ext cx="279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0E32FAB0-5477-4ECD-BD6F-869DD1F6DCC2}"/>
                    </a:ext>
                  </a:extLst>
                </p14:cNvPr>
                <p14:cNvContentPartPr/>
                <p14:nvPr/>
              </p14:nvContentPartPr>
              <p14:xfrm>
                <a:off x="4843004" y="1200932"/>
                <a:ext cx="45720" cy="155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0E32FAB0-5477-4ECD-BD6F-869DD1F6DCC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25004" y="1182932"/>
                  <a:ext cx="81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0F288098-3811-4AC9-A178-89F05879B9C8}"/>
                    </a:ext>
                  </a:extLst>
                </p14:cNvPr>
                <p14:cNvContentPartPr/>
                <p14:nvPr/>
              </p14:nvContentPartPr>
              <p14:xfrm>
                <a:off x="4729604" y="1293092"/>
                <a:ext cx="115200" cy="13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0F288098-3811-4AC9-A178-89F05879B9C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711964" y="1275452"/>
                  <a:ext cx="15084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6D49AD56-E65F-4245-A7A1-9B0D783F0F81}"/>
              </a:ext>
            </a:extLst>
          </p:cNvPr>
          <p:cNvGrpSpPr/>
          <p:nvPr/>
        </p:nvGrpSpPr>
        <p:grpSpPr>
          <a:xfrm>
            <a:off x="5115884" y="1214252"/>
            <a:ext cx="1037160" cy="173160"/>
            <a:chOff x="5115884" y="1214252"/>
            <a:chExt cx="1037160" cy="17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9ACA483-93A8-4E3D-8D46-24473C7BB272}"/>
                    </a:ext>
                  </a:extLst>
                </p14:cNvPr>
                <p14:cNvContentPartPr/>
                <p14:nvPr/>
              </p14:nvContentPartPr>
              <p14:xfrm>
                <a:off x="5202644" y="1238732"/>
                <a:ext cx="12960" cy="1339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9ACA483-93A8-4E3D-8D46-24473C7BB27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185004" y="1220732"/>
                  <a:ext cx="48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0C53AE76-62BC-41B9-B0F9-4D48C51D56AD}"/>
                    </a:ext>
                  </a:extLst>
                </p14:cNvPr>
                <p14:cNvContentPartPr/>
                <p14:nvPr/>
              </p14:nvContentPartPr>
              <p14:xfrm>
                <a:off x="5115884" y="1214252"/>
                <a:ext cx="228600" cy="39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0C53AE76-62BC-41B9-B0F9-4D48C51D56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98244" y="1196252"/>
                  <a:ext cx="2642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40EEABB-160F-4ED8-B1AD-04523EDC1EB3}"/>
                    </a:ext>
                  </a:extLst>
                </p14:cNvPr>
                <p14:cNvContentPartPr/>
                <p14:nvPr/>
              </p14:nvContentPartPr>
              <p14:xfrm>
                <a:off x="5348444" y="1242692"/>
                <a:ext cx="62280" cy="124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40EEABB-160F-4ED8-B1AD-04523EDC1EB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30804" y="1225052"/>
                  <a:ext cx="97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AF8591E-5E6B-4B8C-8F43-4331E5515351}"/>
                    </a:ext>
                  </a:extLst>
                </p14:cNvPr>
                <p14:cNvContentPartPr/>
                <p14:nvPr/>
              </p14:nvContentPartPr>
              <p14:xfrm>
                <a:off x="5404604" y="1241612"/>
                <a:ext cx="84600" cy="135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AF8591E-5E6B-4B8C-8F43-4331E551535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6964" y="1223612"/>
                  <a:ext cx="120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458D89A-D442-4FB8-97F5-A9B1F1F9265D}"/>
                    </a:ext>
                  </a:extLst>
                </p14:cNvPr>
                <p14:cNvContentPartPr/>
                <p14:nvPr/>
              </p14:nvContentPartPr>
              <p14:xfrm>
                <a:off x="5400284" y="1265012"/>
                <a:ext cx="184320" cy="1116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458D89A-D442-4FB8-97F5-A9B1F1F9265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382284" y="1247372"/>
                  <a:ext cx="21996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2AAA5ED-3733-4BDE-B2A0-07967FDBEAEC}"/>
                    </a:ext>
                  </a:extLst>
                </p14:cNvPr>
                <p14:cNvContentPartPr/>
                <p14:nvPr/>
              </p14:nvContentPartPr>
              <p14:xfrm>
                <a:off x="5580644" y="1230452"/>
                <a:ext cx="150840" cy="154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2AAA5ED-3733-4BDE-B2A0-07967FDBEAE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562644" y="1212452"/>
                  <a:ext cx="1864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B21B5DF-0EBD-4D95-A919-C380D50803C8}"/>
                    </a:ext>
                  </a:extLst>
                </p14:cNvPr>
                <p14:cNvContentPartPr/>
                <p14:nvPr/>
              </p14:nvContentPartPr>
              <p14:xfrm>
                <a:off x="5807804" y="1241612"/>
                <a:ext cx="112320" cy="1389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B21B5DF-0EBD-4D95-A919-C380D50803C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790164" y="1223612"/>
                  <a:ext cx="1479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CA55570-A494-406D-A782-434CE368452F}"/>
                    </a:ext>
                  </a:extLst>
                </p14:cNvPr>
                <p14:cNvContentPartPr/>
                <p14:nvPr/>
              </p14:nvContentPartPr>
              <p14:xfrm>
                <a:off x="6029564" y="1234412"/>
                <a:ext cx="101520" cy="1530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CA55570-A494-406D-A782-434CE368452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011564" y="1216772"/>
                  <a:ext cx="1371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76356BC-042E-46B0-ADEA-BD761E6F249B}"/>
                    </a:ext>
                  </a:extLst>
                </p14:cNvPr>
                <p14:cNvContentPartPr/>
                <p14:nvPr/>
              </p14:nvContentPartPr>
              <p14:xfrm>
                <a:off x="6039644" y="1318292"/>
                <a:ext cx="113400" cy="5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76356BC-042E-46B0-ADEA-BD761E6F249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021644" y="1300652"/>
                  <a:ext cx="1490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23F9CF7-C1A7-4C26-84CD-252963A56B46}"/>
              </a:ext>
            </a:extLst>
          </p:cNvPr>
          <p:cNvGrpSpPr/>
          <p:nvPr/>
        </p:nvGrpSpPr>
        <p:grpSpPr>
          <a:xfrm>
            <a:off x="6407899" y="1251591"/>
            <a:ext cx="755280" cy="163440"/>
            <a:chOff x="6407899" y="1251591"/>
            <a:chExt cx="75528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38A9DFC-DDC7-41FD-9288-C8AAAB6F2796}"/>
                    </a:ext>
                  </a:extLst>
                </p14:cNvPr>
                <p14:cNvContentPartPr/>
                <p14:nvPr/>
              </p14:nvContentPartPr>
              <p14:xfrm>
                <a:off x="6407899" y="1251591"/>
                <a:ext cx="88200" cy="154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38A9DFC-DDC7-41FD-9288-C8AAAB6F279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90259" y="1233591"/>
                  <a:ext cx="1238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709D06-BEA0-4F62-AF70-0246AD489A76}"/>
                    </a:ext>
                  </a:extLst>
                </p14:cNvPr>
                <p14:cNvContentPartPr/>
                <p14:nvPr/>
              </p14:nvContentPartPr>
              <p14:xfrm>
                <a:off x="6464419" y="1335111"/>
                <a:ext cx="68040" cy="669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709D06-BEA0-4F62-AF70-0246AD489A7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446419" y="1317471"/>
                  <a:ext cx="103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A078F8D-7632-4CE7-9771-CD8A2FAA1ED3}"/>
                    </a:ext>
                  </a:extLst>
                </p14:cNvPr>
                <p14:cNvContentPartPr/>
                <p14:nvPr/>
              </p14:nvContentPartPr>
              <p14:xfrm>
                <a:off x="6633979" y="1264551"/>
                <a:ext cx="12600" cy="1375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A078F8D-7632-4CE7-9771-CD8A2FAA1ED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15979" y="1246551"/>
                  <a:ext cx="482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0BA7784-BB59-4818-AE3A-34BFE6AEBD3A}"/>
                    </a:ext>
                  </a:extLst>
                </p14:cNvPr>
                <p14:cNvContentPartPr/>
                <p14:nvPr/>
              </p14:nvContentPartPr>
              <p14:xfrm>
                <a:off x="6710299" y="1302351"/>
                <a:ext cx="92880" cy="1126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0BA7784-BB59-4818-AE3A-34BFE6AEBD3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92659" y="1284711"/>
                  <a:ext cx="128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A5D01F4-B70C-4262-8CFE-7EEF06C26DFD}"/>
                    </a:ext>
                  </a:extLst>
                </p14:cNvPr>
                <p14:cNvContentPartPr/>
                <p14:nvPr/>
              </p14:nvContentPartPr>
              <p14:xfrm>
                <a:off x="6898579" y="1272471"/>
                <a:ext cx="105840" cy="1425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A5D01F4-B70C-4262-8CFE-7EEF06C26DFD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80579" y="1254471"/>
                  <a:ext cx="1414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D753B4D-4D3C-45E0-9307-5587F0CF1755}"/>
                    </a:ext>
                  </a:extLst>
                </p14:cNvPr>
                <p14:cNvContentPartPr/>
                <p14:nvPr/>
              </p14:nvContentPartPr>
              <p14:xfrm>
                <a:off x="6888139" y="1369311"/>
                <a:ext cx="83880" cy="18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D753B4D-4D3C-45E0-9307-5587F0CF175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870499" y="1351671"/>
                  <a:ext cx="119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09E266BD-58AF-463A-BDA6-A6BFAE8871DB}"/>
                    </a:ext>
                  </a:extLst>
                </p14:cNvPr>
                <p14:cNvContentPartPr/>
                <p14:nvPr/>
              </p14:nvContentPartPr>
              <p14:xfrm>
                <a:off x="7082899" y="1281111"/>
                <a:ext cx="80280" cy="127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09E266BD-58AF-463A-BDA6-A6BFAE8871D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064899" y="1263111"/>
                  <a:ext cx="11592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82CCB21C-2F0C-4422-89E3-46D85ABCB3DB}"/>
              </a:ext>
            </a:extLst>
          </p:cNvPr>
          <p:cNvGrpSpPr/>
          <p:nvPr/>
        </p:nvGrpSpPr>
        <p:grpSpPr>
          <a:xfrm>
            <a:off x="7383499" y="1304511"/>
            <a:ext cx="292320" cy="131400"/>
            <a:chOff x="7383499" y="1304511"/>
            <a:chExt cx="29232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05EFE5C-FE2E-41C8-A1B9-78A16F8C821B}"/>
                    </a:ext>
                  </a:extLst>
                </p14:cNvPr>
                <p14:cNvContentPartPr/>
                <p14:nvPr/>
              </p14:nvContentPartPr>
              <p14:xfrm>
                <a:off x="7383499" y="1316751"/>
                <a:ext cx="119160" cy="1080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05EFE5C-FE2E-41C8-A1B9-78A16F8C821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65499" y="1299111"/>
                  <a:ext cx="1548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FC8E6FD-2713-4D86-A158-C6306885058D}"/>
                    </a:ext>
                  </a:extLst>
                </p14:cNvPr>
                <p14:cNvContentPartPr/>
                <p14:nvPr/>
              </p14:nvContentPartPr>
              <p14:xfrm>
                <a:off x="7580059" y="1304511"/>
                <a:ext cx="95760" cy="1314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FC8E6FD-2713-4D86-A158-C6306885058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562419" y="1286511"/>
                  <a:ext cx="13140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821FCCA-0D18-48D9-AF4F-A50A00E173BD}"/>
              </a:ext>
            </a:extLst>
          </p:cNvPr>
          <p:cNvGrpSpPr/>
          <p:nvPr/>
        </p:nvGrpSpPr>
        <p:grpSpPr>
          <a:xfrm>
            <a:off x="7929565" y="1296901"/>
            <a:ext cx="480600" cy="143280"/>
            <a:chOff x="7929565" y="1296901"/>
            <a:chExt cx="480600" cy="14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7BB26A3-8B33-4EBF-B74B-AE3818C30BF4}"/>
                    </a:ext>
                  </a:extLst>
                </p14:cNvPr>
                <p14:cNvContentPartPr/>
                <p14:nvPr/>
              </p14:nvContentPartPr>
              <p14:xfrm>
                <a:off x="7929565" y="1314901"/>
                <a:ext cx="104040" cy="125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7BB26A3-8B33-4EBF-B74B-AE3818C30B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11925" y="1297261"/>
                  <a:ext cx="1396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16B623D-D6DB-403C-927E-4F6B2AD65F2D}"/>
                    </a:ext>
                  </a:extLst>
                </p14:cNvPr>
                <p14:cNvContentPartPr/>
                <p14:nvPr/>
              </p14:nvContentPartPr>
              <p14:xfrm>
                <a:off x="8120365" y="1313821"/>
                <a:ext cx="136080" cy="117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16B623D-D6DB-403C-927E-4F6B2AD65F2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102725" y="1295821"/>
                  <a:ext cx="171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D97D547-8465-45B2-BBB1-D96BE1ACEDCB}"/>
                    </a:ext>
                  </a:extLst>
                </p14:cNvPr>
                <p14:cNvContentPartPr/>
                <p14:nvPr/>
              </p14:nvContentPartPr>
              <p14:xfrm>
                <a:off x="8324485" y="1296901"/>
                <a:ext cx="85680" cy="137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D97D547-8465-45B2-BBB1-D96BE1ACEDC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06485" y="1278901"/>
                  <a:ext cx="1213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090582A-6385-467F-B8A4-D410FE3CAE06}"/>
                    </a:ext>
                  </a:extLst>
                </p14:cNvPr>
                <p14:cNvContentPartPr/>
                <p14:nvPr/>
              </p14:nvContentPartPr>
              <p14:xfrm>
                <a:off x="8332045" y="1378261"/>
                <a:ext cx="67680" cy="151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090582A-6385-467F-B8A4-D410FE3CAE0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14045" y="1360621"/>
                  <a:ext cx="103320" cy="5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2E90784E-C5E4-42F5-AB8B-4150CB48A54E}"/>
              </a:ext>
            </a:extLst>
          </p:cNvPr>
          <p:cNvGrpSpPr/>
          <p:nvPr/>
        </p:nvGrpSpPr>
        <p:grpSpPr>
          <a:xfrm>
            <a:off x="8639485" y="1285741"/>
            <a:ext cx="1640160" cy="193320"/>
            <a:chOff x="8639485" y="1285741"/>
            <a:chExt cx="164016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4B648ED-F2F7-4411-A803-63D6A5EEB080}"/>
                    </a:ext>
                  </a:extLst>
                </p14:cNvPr>
                <p14:cNvContentPartPr/>
                <p14:nvPr/>
              </p14:nvContentPartPr>
              <p14:xfrm>
                <a:off x="8639485" y="1336861"/>
                <a:ext cx="14040" cy="102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4B648ED-F2F7-4411-A803-63D6A5EEB08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21845" y="1319221"/>
                  <a:ext cx="496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9E01B4A-C232-4F25-A833-47A8C20C174D}"/>
                    </a:ext>
                  </a:extLst>
                </p14:cNvPr>
                <p14:cNvContentPartPr/>
                <p14:nvPr/>
              </p14:nvContentPartPr>
              <p14:xfrm>
                <a:off x="8640205" y="1298701"/>
                <a:ext cx="111240" cy="817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9E01B4A-C232-4F25-A833-47A8C20C174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22205" y="1281061"/>
                  <a:ext cx="1468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67D653B-5DA6-4BEA-9CA7-0815B9E82ED0}"/>
                    </a:ext>
                  </a:extLst>
                </p14:cNvPr>
                <p14:cNvContentPartPr/>
                <p14:nvPr/>
              </p14:nvContentPartPr>
              <p14:xfrm>
                <a:off x="8809405" y="1300861"/>
                <a:ext cx="121680" cy="1411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67D653B-5DA6-4BEA-9CA7-0815B9E82ED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791405" y="1283221"/>
                  <a:ext cx="157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0CF47D9-2DA4-411B-84B6-25C7A886B41D}"/>
                    </a:ext>
                  </a:extLst>
                </p14:cNvPr>
                <p14:cNvContentPartPr/>
                <p14:nvPr/>
              </p14:nvContentPartPr>
              <p14:xfrm>
                <a:off x="8953045" y="1285741"/>
                <a:ext cx="98280" cy="141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0CF47D9-2DA4-411B-84B6-25C7A886B41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935045" y="1268101"/>
                  <a:ext cx="133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ECAC895B-B08E-4164-B2B6-E0770F18BB5A}"/>
                    </a:ext>
                  </a:extLst>
                </p14:cNvPr>
                <p14:cNvContentPartPr/>
                <p14:nvPr/>
              </p14:nvContentPartPr>
              <p14:xfrm>
                <a:off x="9098845" y="1298341"/>
                <a:ext cx="82080" cy="1429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ECAC895B-B08E-4164-B2B6-E0770F18BB5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080845" y="1280341"/>
                  <a:ext cx="117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CAA8BBF-2406-4C9D-8C96-FE6FCBD316B8}"/>
                    </a:ext>
                  </a:extLst>
                </p14:cNvPr>
                <p14:cNvContentPartPr/>
                <p14:nvPr/>
              </p14:nvContentPartPr>
              <p14:xfrm>
                <a:off x="9291805" y="1321381"/>
                <a:ext cx="33120" cy="105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CAA8BBF-2406-4C9D-8C96-FE6FCBD316B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273805" y="1303381"/>
                  <a:ext cx="68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6291FDF-CB15-44C3-85F3-BD3480E73740}"/>
                    </a:ext>
                  </a:extLst>
                </p14:cNvPr>
                <p14:cNvContentPartPr/>
                <p14:nvPr/>
              </p14:nvContentPartPr>
              <p14:xfrm>
                <a:off x="9410965" y="1306621"/>
                <a:ext cx="161280" cy="139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6291FDF-CB15-44C3-85F3-BD3480E7374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393325" y="1288621"/>
                  <a:ext cx="196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8441827F-3BEC-4751-8675-7002230B5FC6}"/>
                    </a:ext>
                  </a:extLst>
                </p14:cNvPr>
                <p14:cNvContentPartPr/>
                <p14:nvPr/>
              </p14:nvContentPartPr>
              <p14:xfrm>
                <a:off x="9660085" y="1327861"/>
                <a:ext cx="6480" cy="111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8441827F-3BEC-4751-8675-7002230B5FC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642085" y="1310221"/>
                  <a:ext cx="421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C755010-57FA-4752-BDEF-9E47C3884892}"/>
                    </a:ext>
                  </a:extLst>
                </p14:cNvPr>
                <p14:cNvContentPartPr/>
                <p14:nvPr/>
              </p14:nvContentPartPr>
              <p14:xfrm>
                <a:off x="9774565" y="1313821"/>
                <a:ext cx="84600" cy="1332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C755010-57FA-4752-BDEF-9E47C38848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756925" y="1295821"/>
                  <a:ext cx="1202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0CB4BB4-D238-4677-A361-F737019DD393}"/>
                    </a:ext>
                  </a:extLst>
                </p14:cNvPr>
                <p14:cNvContentPartPr/>
                <p14:nvPr/>
              </p14:nvContentPartPr>
              <p14:xfrm>
                <a:off x="9945925" y="1332901"/>
                <a:ext cx="30240" cy="117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0CB4BB4-D238-4677-A361-F737019DD393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27925" y="1314901"/>
                  <a:ext cx="658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8D0687D-AF5E-4F8D-AFFC-C9103AF2B043}"/>
                    </a:ext>
                  </a:extLst>
                </p14:cNvPr>
                <p14:cNvContentPartPr/>
                <p14:nvPr/>
              </p14:nvContentPartPr>
              <p14:xfrm>
                <a:off x="10078765" y="1330021"/>
                <a:ext cx="24480" cy="1195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8D0687D-AF5E-4F8D-AFFC-C9103AF2B04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061125" y="1312381"/>
                  <a:ext cx="601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0A8D4300-DD4F-4854-A103-35C00B7A1FAE}"/>
                    </a:ext>
                  </a:extLst>
                </p14:cNvPr>
                <p14:cNvContentPartPr/>
                <p14:nvPr/>
              </p14:nvContentPartPr>
              <p14:xfrm>
                <a:off x="10019725" y="1290781"/>
                <a:ext cx="259920" cy="799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0A8D4300-DD4F-4854-A103-35C00B7A1FA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001725" y="1273141"/>
                  <a:ext cx="2955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673C1F8-EBDA-46AA-9CFB-40B0A9D244C3}"/>
                    </a:ext>
                  </a:extLst>
                </p14:cNvPr>
                <p14:cNvContentPartPr/>
                <p14:nvPr/>
              </p14:nvContentPartPr>
              <p14:xfrm>
                <a:off x="10240765" y="1393741"/>
                <a:ext cx="12240" cy="853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673C1F8-EBDA-46AA-9CFB-40B0A9D244C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0223125" y="1375741"/>
                  <a:ext cx="478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9A6C0CAB-3834-43A5-9F2E-0A508F622147}"/>
              </a:ext>
            </a:extLst>
          </p:cNvPr>
          <p:cNvGrpSpPr/>
          <p:nvPr/>
        </p:nvGrpSpPr>
        <p:grpSpPr>
          <a:xfrm>
            <a:off x="10534937" y="1274191"/>
            <a:ext cx="590400" cy="154440"/>
            <a:chOff x="10534937" y="1274191"/>
            <a:chExt cx="59040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172ADED-8C7E-4876-8C9D-CBDF715B11F4}"/>
                    </a:ext>
                  </a:extLst>
                </p14:cNvPr>
                <p14:cNvContentPartPr/>
                <p14:nvPr/>
              </p14:nvContentPartPr>
              <p14:xfrm>
                <a:off x="10534937" y="1313791"/>
                <a:ext cx="27360" cy="112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172ADED-8C7E-4876-8C9D-CBDF715B11F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517297" y="1295791"/>
                  <a:ext cx="63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3EED2F-BAC1-48B4-A41F-D5EF724469F6}"/>
                    </a:ext>
                  </a:extLst>
                </p14:cNvPr>
                <p14:cNvContentPartPr/>
                <p14:nvPr/>
              </p14:nvContentPartPr>
              <p14:xfrm>
                <a:off x="10542137" y="1274191"/>
                <a:ext cx="120960" cy="291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3EED2F-BAC1-48B4-A41F-D5EF724469F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524137" y="1256191"/>
                  <a:ext cx="1566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D7BC34C-77E4-4488-A98A-1116A87DBE93}"/>
                    </a:ext>
                  </a:extLst>
                </p14:cNvPr>
                <p14:cNvContentPartPr/>
                <p14:nvPr/>
              </p14:nvContentPartPr>
              <p14:xfrm>
                <a:off x="10572737" y="1353391"/>
                <a:ext cx="123840" cy="5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D7BC34C-77E4-4488-A98A-1116A87DBE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554737" y="1335751"/>
                  <a:ext cx="1594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DBAF388A-8C5B-427C-ACE0-7C37DFE9213B}"/>
                    </a:ext>
                  </a:extLst>
                </p14:cNvPr>
                <p14:cNvContentPartPr/>
                <p14:nvPr/>
              </p14:nvContentPartPr>
              <p14:xfrm>
                <a:off x="10728977" y="1305511"/>
                <a:ext cx="131040" cy="116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DBAF388A-8C5B-427C-ACE0-7C37DFE9213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711337" y="1287511"/>
                  <a:ext cx="1666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589C5EC9-2892-4E65-BFD9-37AC0195B235}"/>
                    </a:ext>
                  </a:extLst>
                </p14:cNvPr>
                <p14:cNvContentPartPr/>
                <p14:nvPr/>
              </p14:nvContentPartPr>
              <p14:xfrm>
                <a:off x="10935257" y="1287511"/>
                <a:ext cx="190080" cy="1411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589C5EC9-2892-4E65-BFD9-37AC0195B2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17257" y="1269511"/>
                  <a:ext cx="225720" cy="17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B847883-52E4-46AC-9E4F-9B9FD4673E97}"/>
              </a:ext>
            </a:extLst>
          </p:cNvPr>
          <p:cNvGrpSpPr/>
          <p:nvPr/>
        </p:nvGrpSpPr>
        <p:grpSpPr>
          <a:xfrm>
            <a:off x="606024" y="1669174"/>
            <a:ext cx="462600" cy="163440"/>
            <a:chOff x="606024" y="1669174"/>
            <a:chExt cx="462600" cy="1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3D781F6-CE6A-4C3C-95A8-B131EC45AAA3}"/>
                    </a:ext>
                  </a:extLst>
                </p14:cNvPr>
                <p14:cNvContentPartPr/>
                <p14:nvPr/>
              </p14:nvContentPartPr>
              <p14:xfrm>
                <a:off x="686304" y="1714174"/>
                <a:ext cx="22680" cy="1040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3D781F6-CE6A-4C3C-95A8-B131EC45AAA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8664" y="1696534"/>
                  <a:ext cx="58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0F6F544-C722-4146-BC58-D283F654F930}"/>
                    </a:ext>
                  </a:extLst>
                </p14:cNvPr>
                <p14:cNvContentPartPr/>
                <p14:nvPr/>
              </p14:nvContentPartPr>
              <p14:xfrm>
                <a:off x="606024" y="1670974"/>
                <a:ext cx="127440" cy="439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0F6F544-C722-4146-BC58-D283F654F93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88384" y="1652974"/>
                  <a:ext cx="1630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347A900-A011-4BC5-8F24-9BDBC1C51375}"/>
                    </a:ext>
                  </a:extLst>
                </p14:cNvPr>
                <p14:cNvContentPartPr/>
                <p14:nvPr/>
              </p14:nvContentPartPr>
              <p14:xfrm>
                <a:off x="779184" y="1691854"/>
                <a:ext cx="51120" cy="13212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347A900-A011-4BC5-8F24-9BDBC1C5137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61184" y="1673854"/>
                  <a:ext cx="86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E091862-FE23-4080-86E6-34CF25EA628B}"/>
                    </a:ext>
                  </a:extLst>
                </p14:cNvPr>
                <p14:cNvContentPartPr/>
                <p14:nvPr/>
              </p14:nvContentPartPr>
              <p14:xfrm>
                <a:off x="864504" y="1688254"/>
                <a:ext cx="34200" cy="1285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E091862-FE23-4080-86E6-34CF25EA628B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46864" y="1670614"/>
                  <a:ext cx="69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FC9F653-855A-4494-BA0A-877F41CF0661}"/>
                    </a:ext>
                  </a:extLst>
                </p14:cNvPr>
                <p14:cNvContentPartPr/>
                <p14:nvPr/>
              </p14:nvContentPartPr>
              <p14:xfrm>
                <a:off x="804384" y="1742254"/>
                <a:ext cx="80280" cy="331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FC9F653-855A-4494-BA0A-877F41CF066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786384" y="1724254"/>
                  <a:ext cx="115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31D0CE6-52FE-4653-B665-61602012810B}"/>
                    </a:ext>
                  </a:extLst>
                </p14:cNvPr>
                <p14:cNvContentPartPr/>
                <p14:nvPr/>
              </p14:nvContentPartPr>
              <p14:xfrm>
                <a:off x="978624" y="1669174"/>
                <a:ext cx="90000" cy="1634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31D0CE6-52FE-4653-B665-61602012810B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60984" y="1651534"/>
                  <a:ext cx="1256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79F9A26-0400-438D-A477-BAB9C5FF7A42}"/>
                    </a:ext>
                  </a:extLst>
                </p14:cNvPr>
                <p14:cNvContentPartPr/>
                <p14:nvPr/>
              </p14:nvContentPartPr>
              <p14:xfrm>
                <a:off x="995544" y="1787614"/>
                <a:ext cx="67320" cy="20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79F9A26-0400-438D-A477-BAB9C5FF7A4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77544" y="1769614"/>
                  <a:ext cx="10296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F585539F-5475-40D2-AF6D-DE336E150F5D}"/>
              </a:ext>
            </a:extLst>
          </p:cNvPr>
          <p:cNvGrpSpPr/>
          <p:nvPr/>
        </p:nvGrpSpPr>
        <p:grpSpPr>
          <a:xfrm>
            <a:off x="1310184" y="1670614"/>
            <a:ext cx="1007640" cy="192600"/>
            <a:chOff x="1310184" y="1670614"/>
            <a:chExt cx="100764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D816B3E-C90E-4F82-ADF4-CDAE8E002C82}"/>
                    </a:ext>
                  </a:extLst>
                </p14:cNvPr>
                <p14:cNvContentPartPr/>
                <p14:nvPr/>
              </p14:nvContentPartPr>
              <p14:xfrm>
                <a:off x="1351944" y="1683574"/>
                <a:ext cx="14040" cy="141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D816B3E-C90E-4F82-ADF4-CDAE8E002C82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334304" y="1665934"/>
                  <a:ext cx="49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E71C974-1B73-4C8E-B01C-367915DB4D1A}"/>
                    </a:ext>
                  </a:extLst>
                </p14:cNvPr>
                <p14:cNvContentPartPr/>
                <p14:nvPr/>
              </p14:nvContentPartPr>
              <p14:xfrm>
                <a:off x="1310184" y="1670614"/>
                <a:ext cx="154440" cy="381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E71C974-1B73-4C8E-B01C-367915DB4D1A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292184" y="1652974"/>
                  <a:ext cx="190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712A70A-A9FF-489D-A558-B86531706645}"/>
                    </a:ext>
                  </a:extLst>
                </p14:cNvPr>
                <p14:cNvContentPartPr/>
                <p14:nvPr/>
              </p14:nvContentPartPr>
              <p14:xfrm>
                <a:off x="1503864" y="1705534"/>
                <a:ext cx="176760" cy="1576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712A70A-A9FF-489D-A558-B8653170664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485864" y="1687894"/>
                  <a:ext cx="2124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E559165E-5E4E-4B4E-9077-23C2908C6AAE}"/>
                    </a:ext>
                  </a:extLst>
                </p14:cNvPr>
                <p14:cNvContentPartPr/>
                <p14:nvPr/>
              </p14:nvContentPartPr>
              <p14:xfrm>
                <a:off x="1723464" y="1733254"/>
                <a:ext cx="118800" cy="100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E559165E-5E4E-4B4E-9077-23C2908C6AA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05464" y="1715254"/>
                  <a:ext cx="1544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7C29A895-EDE1-4E1A-BB4D-5E70736E48DB}"/>
                    </a:ext>
                  </a:extLst>
                </p14:cNvPr>
                <p14:cNvContentPartPr/>
                <p14:nvPr/>
              </p14:nvContentPartPr>
              <p14:xfrm>
                <a:off x="2023344" y="1719214"/>
                <a:ext cx="9360" cy="1180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7C29A895-EDE1-4E1A-BB4D-5E70736E48D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005704" y="1701214"/>
                  <a:ext cx="45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4C15C6DF-CF1C-4A58-8CD4-B15474210A9F}"/>
                    </a:ext>
                  </a:extLst>
                </p14:cNvPr>
                <p14:cNvContentPartPr/>
                <p14:nvPr/>
              </p14:nvContentPartPr>
              <p14:xfrm>
                <a:off x="1961064" y="1705894"/>
                <a:ext cx="213480" cy="123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4C15C6DF-CF1C-4A58-8CD4-B15474210A9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943424" y="1688254"/>
                  <a:ext cx="249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43ED5D0-93C3-4F77-88DC-A2B4050151A1}"/>
                    </a:ext>
                  </a:extLst>
                </p14:cNvPr>
                <p14:cNvContentPartPr/>
                <p14:nvPr/>
              </p14:nvContentPartPr>
              <p14:xfrm>
                <a:off x="2259144" y="1708054"/>
                <a:ext cx="37080" cy="133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43ED5D0-93C3-4F77-88DC-A2B4050151A1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241504" y="1690054"/>
                  <a:ext cx="727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6FD3F980-3FA9-4BDB-84DE-ECF0BF0BCA51}"/>
                    </a:ext>
                  </a:extLst>
                </p14:cNvPr>
                <p14:cNvContentPartPr/>
                <p14:nvPr/>
              </p14:nvContentPartPr>
              <p14:xfrm>
                <a:off x="2199024" y="1744054"/>
                <a:ext cx="118800" cy="2088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6FD3F980-3FA9-4BDB-84DE-ECF0BF0BCA51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1024" y="1726054"/>
                  <a:ext cx="154440" cy="5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5BED97D-03D7-4C6E-81DA-0E834A17AD9D}"/>
              </a:ext>
            </a:extLst>
          </p:cNvPr>
          <p:cNvGrpSpPr/>
          <p:nvPr/>
        </p:nvGrpSpPr>
        <p:grpSpPr>
          <a:xfrm>
            <a:off x="2492064" y="1682854"/>
            <a:ext cx="1134360" cy="165240"/>
            <a:chOff x="2492064" y="1682854"/>
            <a:chExt cx="1134360" cy="16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FA42DA5-A8D7-47B4-B9C3-3947F9362DD4}"/>
                    </a:ext>
                  </a:extLst>
                </p14:cNvPr>
                <p14:cNvContentPartPr/>
                <p14:nvPr/>
              </p14:nvContentPartPr>
              <p14:xfrm>
                <a:off x="2492064" y="1713454"/>
                <a:ext cx="127080" cy="120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FA42DA5-A8D7-47B4-B9C3-3947F9362D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474424" y="1695814"/>
                  <a:ext cx="162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9F6868A-DEAA-4EB3-AC21-4C4FB0009AEC}"/>
                    </a:ext>
                  </a:extLst>
                </p14:cNvPr>
                <p14:cNvContentPartPr/>
                <p14:nvPr/>
              </p14:nvContentPartPr>
              <p14:xfrm>
                <a:off x="2714904" y="1695094"/>
                <a:ext cx="144360" cy="1497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9F6868A-DEAA-4EB3-AC21-4C4FB0009AE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696904" y="1677094"/>
                  <a:ext cx="1800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4D3B57F9-3E46-403E-801B-F0490D64734D}"/>
                    </a:ext>
                  </a:extLst>
                </p14:cNvPr>
                <p14:cNvContentPartPr/>
                <p14:nvPr/>
              </p14:nvContentPartPr>
              <p14:xfrm>
                <a:off x="2714544" y="1766734"/>
                <a:ext cx="126360" cy="4572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4D3B57F9-3E46-403E-801B-F0490D64734D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696544" y="1748734"/>
                  <a:ext cx="16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089693DF-A794-49A7-9BF4-984E72B03100}"/>
                    </a:ext>
                  </a:extLst>
                </p14:cNvPr>
                <p14:cNvContentPartPr/>
                <p14:nvPr/>
              </p14:nvContentPartPr>
              <p14:xfrm>
                <a:off x="2956824" y="1719574"/>
                <a:ext cx="115200" cy="128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089693DF-A794-49A7-9BF4-984E72B03100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38824" y="1701574"/>
                  <a:ext cx="150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61FB2C4B-E71A-40C3-8929-C22508DC678C}"/>
                    </a:ext>
                  </a:extLst>
                </p14:cNvPr>
                <p14:cNvContentPartPr/>
                <p14:nvPr/>
              </p14:nvContentPartPr>
              <p14:xfrm>
                <a:off x="3129264" y="1703734"/>
                <a:ext cx="164520" cy="134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61FB2C4B-E71A-40C3-8929-C22508DC678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11624" y="1686094"/>
                  <a:ext cx="200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ACD1CD1-7E4C-457E-B1BC-8E0345816D9D}"/>
                    </a:ext>
                  </a:extLst>
                </p14:cNvPr>
                <p14:cNvContentPartPr/>
                <p14:nvPr/>
              </p14:nvContentPartPr>
              <p14:xfrm>
                <a:off x="3365064" y="1688974"/>
                <a:ext cx="81000" cy="1555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ACD1CD1-7E4C-457E-B1BC-8E0345816D9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47064" y="1670974"/>
                  <a:ext cx="1166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ED89041-3E2D-436B-85B6-32926613C532}"/>
                    </a:ext>
                  </a:extLst>
                </p14:cNvPr>
                <p14:cNvContentPartPr/>
                <p14:nvPr/>
              </p14:nvContentPartPr>
              <p14:xfrm>
                <a:off x="3375864" y="1741534"/>
                <a:ext cx="118080" cy="33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ED89041-3E2D-436B-85B6-32926613C53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358224" y="1723534"/>
                  <a:ext cx="1537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871C1F6-4DD6-4FDE-A215-D45A10128A16}"/>
                    </a:ext>
                  </a:extLst>
                </p14:cNvPr>
                <p14:cNvContentPartPr/>
                <p14:nvPr/>
              </p14:nvContentPartPr>
              <p14:xfrm>
                <a:off x="3545784" y="1682854"/>
                <a:ext cx="80640" cy="1486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871C1F6-4DD6-4FDE-A215-D45A10128A16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27784" y="1664854"/>
                  <a:ext cx="11628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9E98BEE6-BB8A-4712-ADD7-C3AF0C7187AB}"/>
              </a:ext>
            </a:extLst>
          </p:cNvPr>
          <p:cNvGrpSpPr/>
          <p:nvPr/>
        </p:nvGrpSpPr>
        <p:grpSpPr>
          <a:xfrm>
            <a:off x="3929490" y="1724638"/>
            <a:ext cx="330840" cy="156600"/>
            <a:chOff x="3929490" y="1724638"/>
            <a:chExt cx="330840" cy="1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CDA200A-8463-4B66-A9D0-937FE0549296}"/>
                    </a:ext>
                  </a:extLst>
                </p14:cNvPr>
                <p14:cNvContentPartPr/>
                <p14:nvPr/>
              </p14:nvContentPartPr>
              <p14:xfrm>
                <a:off x="3929490" y="1724638"/>
                <a:ext cx="138960" cy="1144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CDA200A-8463-4B66-A9D0-937FE0549296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911850" y="1706998"/>
                  <a:ext cx="174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847E9AB-84C6-4A0A-BC4A-1AEB97175862}"/>
                    </a:ext>
                  </a:extLst>
                </p14:cNvPr>
                <p14:cNvContentPartPr/>
                <p14:nvPr/>
              </p14:nvContentPartPr>
              <p14:xfrm>
                <a:off x="4114170" y="1788358"/>
                <a:ext cx="16560" cy="92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847E9AB-84C6-4A0A-BC4A-1AEB97175862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096170" y="1770718"/>
                  <a:ext cx="522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541880AD-01E5-4B56-BD62-73DFC6DF0316}"/>
                    </a:ext>
                  </a:extLst>
                </p14:cNvPr>
                <p14:cNvContentPartPr/>
                <p14:nvPr/>
              </p14:nvContentPartPr>
              <p14:xfrm>
                <a:off x="4095450" y="1757398"/>
                <a:ext cx="130680" cy="40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541880AD-01E5-4B56-BD62-73DFC6DF031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77810" y="1739758"/>
                  <a:ext cx="1663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347FD7D-93B3-4FF2-AC62-8FA673BADF80}"/>
                    </a:ext>
                  </a:extLst>
                </p14:cNvPr>
                <p14:cNvContentPartPr/>
                <p14:nvPr/>
              </p14:nvContentPartPr>
              <p14:xfrm>
                <a:off x="4147650" y="1815718"/>
                <a:ext cx="112680" cy="295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347FD7D-93B3-4FF2-AC62-8FA673BADF80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29650" y="1798078"/>
                  <a:ext cx="14832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693CFCD7-5834-466E-B36E-32B013150DD7}"/>
              </a:ext>
            </a:extLst>
          </p:cNvPr>
          <p:cNvGrpSpPr/>
          <p:nvPr/>
        </p:nvGrpSpPr>
        <p:grpSpPr>
          <a:xfrm>
            <a:off x="4443930" y="1716358"/>
            <a:ext cx="509400" cy="146880"/>
            <a:chOff x="4443930" y="1716358"/>
            <a:chExt cx="509400" cy="1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99B4387-565D-4027-924C-C3429C0BD8BE}"/>
                    </a:ext>
                  </a:extLst>
                </p14:cNvPr>
                <p14:cNvContentPartPr/>
                <p14:nvPr/>
              </p14:nvContentPartPr>
              <p14:xfrm>
                <a:off x="4443930" y="1733998"/>
                <a:ext cx="112320" cy="129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99B4387-565D-4027-924C-C3429C0BD8BE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426290" y="1716358"/>
                  <a:ext cx="1479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861C8B3-B5C8-4B87-84D8-13C8A225E42F}"/>
                    </a:ext>
                  </a:extLst>
                </p14:cNvPr>
                <p14:cNvContentPartPr/>
                <p14:nvPr/>
              </p14:nvContentPartPr>
              <p14:xfrm>
                <a:off x="4591530" y="1765318"/>
                <a:ext cx="117000" cy="88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861C8B3-B5C8-4B87-84D8-13C8A225E4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4573530" y="1747678"/>
                  <a:ext cx="1526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D573E2C-4C00-4C6C-84D5-FF0D4F57ABF1}"/>
                    </a:ext>
                  </a:extLst>
                </p14:cNvPr>
                <p14:cNvContentPartPr/>
                <p14:nvPr/>
              </p14:nvContentPartPr>
              <p14:xfrm>
                <a:off x="4786650" y="1716358"/>
                <a:ext cx="166680" cy="1332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D573E2C-4C00-4C6C-84D5-FF0D4F57ABF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769010" y="1698718"/>
                  <a:ext cx="20232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C5E18756-FB9F-45DF-A90E-8AC46524A23B}"/>
              </a:ext>
            </a:extLst>
          </p:cNvPr>
          <p:cNvGrpSpPr/>
          <p:nvPr/>
        </p:nvGrpSpPr>
        <p:grpSpPr>
          <a:xfrm>
            <a:off x="5189130" y="1696198"/>
            <a:ext cx="2603520" cy="232920"/>
            <a:chOff x="5189130" y="1696198"/>
            <a:chExt cx="2603520" cy="23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BCE2FAF-1A05-4647-9388-0FD30705D11E}"/>
                    </a:ext>
                  </a:extLst>
                </p14:cNvPr>
                <p14:cNvContentPartPr/>
                <p14:nvPr/>
              </p14:nvContentPartPr>
              <p14:xfrm>
                <a:off x="5189130" y="1725718"/>
                <a:ext cx="107640" cy="141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BCE2FAF-1A05-4647-9388-0FD30705D11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71490" y="1708078"/>
                  <a:ext cx="1432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7F5D1C73-8CEF-41B2-88FE-06AA757D350C}"/>
                    </a:ext>
                  </a:extLst>
                </p14:cNvPr>
                <p14:cNvContentPartPr/>
                <p14:nvPr/>
              </p14:nvContentPartPr>
              <p14:xfrm>
                <a:off x="5370570" y="1699798"/>
                <a:ext cx="213120" cy="1375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7F5D1C73-8CEF-41B2-88FE-06AA757D350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352570" y="1681798"/>
                  <a:ext cx="2487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B3B792D-6380-4CB1-A4F9-CCE2D3865380}"/>
                    </a:ext>
                  </a:extLst>
                </p14:cNvPr>
                <p14:cNvContentPartPr/>
                <p14:nvPr/>
              </p14:nvContentPartPr>
              <p14:xfrm>
                <a:off x="5592330" y="1726438"/>
                <a:ext cx="134280" cy="125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B3B792D-6380-4CB1-A4F9-CCE2D386538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574330" y="1708438"/>
                  <a:ext cx="169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4ED44C4-7AE4-4AE3-95CA-28AFC79C6516}"/>
                    </a:ext>
                  </a:extLst>
                </p14:cNvPr>
                <p14:cNvContentPartPr/>
                <p14:nvPr/>
              </p14:nvContentPartPr>
              <p14:xfrm>
                <a:off x="5765850" y="1696198"/>
                <a:ext cx="120960" cy="1432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4ED44C4-7AE4-4AE3-95CA-28AFC79C651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747850" y="1678558"/>
                  <a:ext cx="1566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13136CB-A835-4B7D-9844-F4392E839330}"/>
                    </a:ext>
                  </a:extLst>
                </p14:cNvPr>
                <p14:cNvContentPartPr/>
                <p14:nvPr/>
              </p14:nvContentPartPr>
              <p14:xfrm>
                <a:off x="5966730" y="1714558"/>
                <a:ext cx="113400" cy="1292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13136CB-A835-4B7D-9844-F4392E83933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48730" y="1696558"/>
                  <a:ext cx="149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97CEB20-D03F-4D4B-9402-3F0B46019382}"/>
                    </a:ext>
                  </a:extLst>
                </p14:cNvPr>
                <p14:cNvContentPartPr/>
                <p14:nvPr/>
              </p14:nvContentPartPr>
              <p14:xfrm>
                <a:off x="6167610" y="1729318"/>
                <a:ext cx="71280" cy="108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97CEB20-D03F-4D4B-9402-3F0B4601938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6149970" y="1711318"/>
                  <a:ext cx="106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5EEF8CE2-2CE5-457B-898A-DA9B2FB606CA}"/>
                    </a:ext>
                  </a:extLst>
                </p14:cNvPr>
                <p14:cNvContentPartPr/>
                <p14:nvPr/>
              </p14:nvContentPartPr>
              <p14:xfrm>
                <a:off x="6366690" y="1764238"/>
                <a:ext cx="9000" cy="84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5EEF8CE2-2CE5-457B-898A-DA9B2FB606C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349050" y="1746598"/>
                  <a:ext cx="446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F1E89BC8-C7D6-4A9E-86D4-D945DBD30125}"/>
                    </a:ext>
                  </a:extLst>
                </p14:cNvPr>
                <p14:cNvContentPartPr/>
                <p14:nvPr/>
              </p14:nvContentPartPr>
              <p14:xfrm>
                <a:off x="6497010" y="1751998"/>
                <a:ext cx="21600" cy="113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F1E89BC8-C7D6-4A9E-86D4-D945DBD30125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479370" y="1733998"/>
                  <a:ext cx="572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5643742-4E61-4BE2-831D-82587125A63E}"/>
                    </a:ext>
                  </a:extLst>
                </p14:cNvPr>
                <p14:cNvContentPartPr/>
                <p14:nvPr/>
              </p14:nvContentPartPr>
              <p14:xfrm>
                <a:off x="6443010" y="1755598"/>
                <a:ext cx="212760" cy="108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5643742-4E61-4BE2-831D-82587125A63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425010" y="1737598"/>
                  <a:ext cx="24840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1F4577A-A11E-4190-AE09-9EA6499F1AA1}"/>
                    </a:ext>
                  </a:extLst>
                </p14:cNvPr>
                <p14:cNvContentPartPr/>
                <p14:nvPr/>
              </p14:nvContentPartPr>
              <p14:xfrm>
                <a:off x="6744330" y="1760638"/>
                <a:ext cx="117360" cy="138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1F4577A-A11E-4190-AE09-9EA6499F1AA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726690" y="1742638"/>
                  <a:ext cx="153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26762800-F250-46AB-B549-E6453607BDB0}"/>
                    </a:ext>
                  </a:extLst>
                </p14:cNvPr>
                <p14:cNvContentPartPr/>
                <p14:nvPr/>
              </p14:nvContentPartPr>
              <p14:xfrm>
                <a:off x="6986970" y="1760278"/>
                <a:ext cx="163080" cy="1278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26762800-F250-46AB-B549-E6453607BDB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969330" y="1742638"/>
                  <a:ext cx="198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61623F7-C25C-403A-9101-488171AA5C1F}"/>
                    </a:ext>
                  </a:extLst>
                </p14:cNvPr>
                <p14:cNvContentPartPr/>
                <p14:nvPr/>
              </p14:nvContentPartPr>
              <p14:xfrm>
                <a:off x="7270650" y="1735078"/>
                <a:ext cx="66960" cy="1785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61623F7-C25C-403A-9101-488171AA5C1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252650" y="1717438"/>
                  <a:ext cx="102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E8CBFD1-66AF-40B2-93FC-8BDB6B64D313}"/>
                    </a:ext>
                  </a:extLst>
                </p14:cNvPr>
                <p14:cNvContentPartPr/>
                <p14:nvPr/>
              </p14:nvContentPartPr>
              <p14:xfrm>
                <a:off x="7458210" y="1766038"/>
                <a:ext cx="93960" cy="1357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E8CBFD1-66AF-40B2-93FC-8BDB6B64D313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40570" y="1748398"/>
                  <a:ext cx="1296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90F6B4D-07CA-4F91-B2C0-95998640E356}"/>
                    </a:ext>
                  </a:extLst>
                </p14:cNvPr>
                <p14:cNvContentPartPr/>
                <p14:nvPr/>
              </p14:nvContentPartPr>
              <p14:xfrm>
                <a:off x="7642170" y="1752358"/>
                <a:ext cx="63000" cy="1767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90F6B4D-07CA-4F91-B2C0-95998640E356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624530" y="1734358"/>
                  <a:ext cx="986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017CA9E-D13D-4F09-B201-E1D3EA96A3D9}"/>
                    </a:ext>
                  </a:extLst>
                </p14:cNvPr>
                <p14:cNvContentPartPr/>
                <p14:nvPr/>
              </p14:nvContentPartPr>
              <p14:xfrm>
                <a:off x="7789770" y="1920478"/>
                <a:ext cx="2880" cy="3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017CA9E-D13D-4F09-B201-E1D3EA96A3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771770" y="1902478"/>
                  <a:ext cx="38520" cy="3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D1BC63DA-E45D-4B6A-9837-C667922B096F}"/>
              </a:ext>
            </a:extLst>
          </p:cNvPr>
          <p:cNvGrpSpPr/>
          <p:nvPr/>
        </p:nvGrpSpPr>
        <p:grpSpPr>
          <a:xfrm>
            <a:off x="8132699" y="1787499"/>
            <a:ext cx="788400" cy="168120"/>
            <a:chOff x="8132699" y="1787499"/>
            <a:chExt cx="788400" cy="16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C1C08E92-1B05-42C1-A8CC-8BF39B5B5E2F}"/>
                    </a:ext>
                  </a:extLst>
                </p14:cNvPr>
                <p14:cNvContentPartPr/>
                <p14:nvPr/>
              </p14:nvContentPartPr>
              <p14:xfrm>
                <a:off x="8132699" y="1787499"/>
                <a:ext cx="91800" cy="1458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C1C08E92-1B05-42C1-A8CC-8BF39B5B5E2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8115059" y="1769859"/>
                  <a:ext cx="127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1C6BB1E-6B29-4643-96E8-5ABBC1AB3534}"/>
                    </a:ext>
                  </a:extLst>
                </p14:cNvPr>
                <p14:cNvContentPartPr/>
                <p14:nvPr/>
              </p14:nvContentPartPr>
              <p14:xfrm>
                <a:off x="8305499" y="1812339"/>
                <a:ext cx="8280" cy="10764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1C6BB1E-6B29-4643-96E8-5ABBC1AB353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8287499" y="1794339"/>
                  <a:ext cx="43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FF0EC1A-C84D-417D-9826-9E22F29439BC}"/>
                    </a:ext>
                  </a:extLst>
                </p14:cNvPr>
                <p14:cNvContentPartPr/>
                <p14:nvPr/>
              </p14:nvContentPartPr>
              <p14:xfrm>
                <a:off x="8401259" y="1814139"/>
                <a:ext cx="142200" cy="1080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FF0EC1A-C84D-417D-9826-9E22F29439B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8383259" y="1796499"/>
                  <a:ext cx="1778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C9E7A87-0C08-45A8-90C3-79C353EAF23C}"/>
                    </a:ext>
                  </a:extLst>
                </p14:cNvPr>
                <p14:cNvContentPartPr/>
                <p14:nvPr/>
              </p14:nvContentPartPr>
              <p14:xfrm>
                <a:off x="8617259" y="1806939"/>
                <a:ext cx="116280" cy="1486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C9E7A87-0C08-45A8-90C3-79C353EAF23C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8599259" y="1789299"/>
                  <a:ext cx="1519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5DE3A110-DF00-4D21-810D-37525B2231D5}"/>
                    </a:ext>
                  </a:extLst>
                </p14:cNvPr>
                <p14:cNvContentPartPr/>
                <p14:nvPr/>
              </p14:nvContentPartPr>
              <p14:xfrm>
                <a:off x="8823899" y="1817379"/>
                <a:ext cx="83880" cy="1368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5DE3A110-DF00-4D21-810D-37525B2231D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8805899" y="1799379"/>
                  <a:ext cx="119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7C38387-590B-49DB-BEA6-E0CE67DDF2F6}"/>
                    </a:ext>
                  </a:extLst>
                </p14:cNvPr>
                <p14:cNvContentPartPr/>
                <p14:nvPr/>
              </p14:nvContentPartPr>
              <p14:xfrm>
                <a:off x="8833259" y="1863459"/>
                <a:ext cx="87840" cy="280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7C38387-590B-49DB-BEA6-E0CE67DDF2F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815619" y="1845819"/>
                  <a:ext cx="12348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1C2BB929-ED4D-48D8-ACEA-AF18CE1864C2}"/>
              </a:ext>
            </a:extLst>
          </p:cNvPr>
          <p:cNvGrpSpPr/>
          <p:nvPr/>
        </p:nvGrpSpPr>
        <p:grpSpPr>
          <a:xfrm>
            <a:off x="9145739" y="1802259"/>
            <a:ext cx="716040" cy="193320"/>
            <a:chOff x="9145739" y="1802259"/>
            <a:chExt cx="716040" cy="19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4699DC6-A9E1-433C-A3A3-3C010336EB20}"/>
                    </a:ext>
                  </a:extLst>
                </p14:cNvPr>
                <p14:cNvContentPartPr/>
                <p14:nvPr/>
              </p14:nvContentPartPr>
              <p14:xfrm>
                <a:off x="9158699" y="1802259"/>
                <a:ext cx="70560" cy="1360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4699DC6-A9E1-433C-A3A3-3C010336EB2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140699" y="1784259"/>
                  <a:ext cx="1062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445828E0-4F66-484C-B090-6C24B8587694}"/>
                    </a:ext>
                  </a:extLst>
                </p14:cNvPr>
                <p14:cNvContentPartPr/>
                <p14:nvPr/>
              </p14:nvContentPartPr>
              <p14:xfrm>
                <a:off x="9145739" y="1874259"/>
                <a:ext cx="85320" cy="21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445828E0-4F66-484C-B090-6C24B8587694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127739" y="1856619"/>
                  <a:ext cx="120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1DE60FF-87CF-464C-85DA-4CEE943F85B8}"/>
                    </a:ext>
                  </a:extLst>
                </p14:cNvPr>
                <p14:cNvContentPartPr/>
                <p14:nvPr/>
              </p14:nvContentPartPr>
              <p14:xfrm>
                <a:off x="9301619" y="1985499"/>
                <a:ext cx="360" cy="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1DE60FF-87CF-464C-85DA-4CEE943F85B8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283979" y="196785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9461F48-4ED4-493C-92E8-4A6FF9184BFB}"/>
                    </a:ext>
                  </a:extLst>
                </p14:cNvPr>
                <p14:cNvContentPartPr/>
                <p14:nvPr/>
              </p14:nvContentPartPr>
              <p14:xfrm>
                <a:off x="9303779" y="1828899"/>
                <a:ext cx="146880" cy="166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9461F48-4ED4-493C-92E8-4A6FF9184BF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286139" y="1810899"/>
                  <a:ext cx="182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6CF2889-C7D0-41B4-80D3-D5162185BF53}"/>
                    </a:ext>
                  </a:extLst>
                </p14:cNvPr>
                <p14:cNvContentPartPr/>
                <p14:nvPr/>
              </p14:nvContentPartPr>
              <p14:xfrm>
                <a:off x="9313139" y="1889739"/>
                <a:ext cx="104760" cy="349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6CF2889-C7D0-41B4-80D3-D5162185BF5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295139" y="1872099"/>
                  <a:ext cx="140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BFAE7B5A-4E3A-4468-A401-C75FF3A5A170}"/>
                    </a:ext>
                  </a:extLst>
                </p14:cNvPr>
                <p14:cNvContentPartPr/>
                <p14:nvPr/>
              </p14:nvContentPartPr>
              <p14:xfrm>
                <a:off x="9506099" y="1829619"/>
                <a:ext cx="122400" cy="142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BFAE7B5A-4E3A-4468-A401-C75FF3A5A17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488459" y="1811619"/>
                  <a:ext cx="158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E19A6AF3-DE7F-4A4D-B7AF-C1A5CB600079}"/>
                    </a:ext>
                  </a:extLst>
                </p14:cNvPr>
                <p14:cNvContentPartPr/>
                <p14:nvPr/>
              </p14:nvContentPartPr>
              <p14:xfrm>
                <a:off x="9714179" y="1819899"/>
                <a:ext cx="35280" cy="1310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E19A6AF3-DE7F-4A4D-B7AF-C1A5CB600079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696539" y="1802259"/>
                  <a:ext cx="70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7E1A942-8C1A-445F-9735-571E82186117}"/>
                    </a:ext>
                  </a:extLst>
                </p14:cNvPr>
                <p14:cNvContentPartPr/>
                <p14:nvPr/>
              </p14:nvContentPartPr>
              <p14:xfrm>
                <a:off x="9826499" y="1819179"/>
                <a:ext cx="35280" cy="12564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7E1A942-8C1A-445F-9735-571E82186117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9808859" y="1801179"/>
                  <a:ext cx="709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ABC6B5EC-DFDD-4505-B7CF-1E35B907B34C}"/>
                    </a:ext>
                  </a:extLst>
                </p14:cNvPr>
                <p14:cNvContentPartPr/>
                <p14:nvPr/>
              </p14:nvContentPartPr>
              <p14:xfrm>
                <a:off x="9753779" y="1882179"/>
                <a:ext cx="104400" cy="14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ABC6B5EC-DFDD-4505-B7CF-1E35B907B34C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9736139" y="1864179"/>
                  <a:ext cx="1400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58F01D-9E52-450F-B345-DE588A70B7DC}"/>
              </a:ext>
            </a:extLst>
          </p:cNvPr>
          <p:cNvGrpSpPr/>
          <p:nvPr/>
        </p:nvGrpSpPr>
        <p:grpSpPr>
          <a:xfrm>
            <a:off x="10116977" y="1805762"/>
            <a:ext cx="1236240" cy="145080"/>
            <a:chOff x="10116977" y="1805762"/>
            <a:chExt cx="123624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A6EED2A-5C9B-4821-9576-111DEA93F247}"/>
                    </a:ext>
                  </a:extLst>
                </p14:cNvPr>
                <p14:cNvContentPartPr/>
                <p14:nvPr/>
              </p14:nvContentPartPr>
              <p14:xfrm>
                <a:off x="10116977" y="1809002"/>
                <a:ext cx="14040" cy="141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A6EED2A-5C9B-4821-9576-111DEA93F24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099337" y="1791362"/>
                  <a:ext cx="496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4F3B0B0-9429-4508-B523-B58873736EB5}"/>
                    </a:ext>
                  </a:extLst>
                </p14:cNvPr>
                <p14:cNvContentPartPr/>
                <p14:nvPr/>
              </p14:nvContentPartPr>
              <p14:xfrm>
                <a:off x="10136057" y="1813322"/>
                <a:ext cx="70560" cy="88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4F3B0B0-9429-4508-B523-B58873736EB5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118057" y="1795682"/>
                  <a:ext cx="106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65C024D-FE51-404E-AC29-D25F15C67DE9}"/>
                    </a:ext>
                  </a:extLst>
                </p14:cNvPr>
                <p14:cNvContentPartPr/>
                <p14:nvPr/>
              </p14:nvContentPartPr>
              <p14:xfrm>
                <a:off x="10266377" y="1805762"/>
                <a:ext cx="11520" cy="1382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65C024D-FE51-404E-AC29-D25F15C67DE9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248377" y="1787762"/>
                  <a:ext cx="471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D0C19450-5448-4286-B0A9-210E544AC6D8}"/>
                    </a:ext>
                  </a:extLst>
                </p14:cNvPr>
                <p14:cNvContentPartPr/>
                <p14:nvPr/>
              </p14:nvContentPartPr>
              <p14:xfrm>
                <a:off x="10276817" y="1812962"/>
                <a:ext cx="120600" cy="1321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D0C19450-5448-4286-B0A9-210E544AC6D8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259177" y="1794962"/>
                  <a:ext cx="1562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D8FC5B6-D151-492C-B08C-C8A486C89E35}"/>
                    </a:ext>
                  </a:extLst>
                </p14:cNvPr>
                <p14:cNvContentPartPr/>
                <p14:nvPr/>
              </p14:nvContentPartPr>
              <p14:xfrm>
                <a:off x="10452497" y="1832402"/>
                <a:ext cx="98280" cy="1162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D8FC5B6-D151-492C-B08C-C8A486C89E35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0434857" y="1814402"/>
                  <a:ext cx="133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B12E4687-FE78-4640-A326-FA5F90044A51}"/>
                    </a:ext>
                  </a:extLst>
                </p14:cNvPr>
                <p14:cNvContentPartPr/>
                <p14:nvPr/>
              </p14:nvContentPartPr>
              <p14:xfrm>
                <a:off x="10603697" y="1808642"/>
                <a:ext cx="109080" cy="117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B12E4687-FE78-4640-A326-FA5F90044A5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0586057" y="1790642"/>
                  <a:ext cx="144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ADE74E-8A9D-4023-84E1-1C50F1BC52C1}"/>
                    </a:ext>
                  </a:extLst>
                </p14:cNvPr>
                <p14:cNvContentPartPr/>
                <p14:nvPr/>
              </p14:nvContentPartPr>
              <p14:xfrm>
                <a:off x="10772897" y="1811522"/>
                <a:ext cx="109440" cy="138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ADE74E-8A9D-4023-84E1-1C50F1BC52C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0754897" y="1793882"/>
                  <a:ext cx="1450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8C0340ED-1EFD-4F68-86C5-CDE4534821A1}"/>
                    </a:ext>
                  </a:extLst>
                </p14:cNvPr>
                <p14:cNvContentPartPr/>
                <p14:nvPr/>
              </p14:nvContentPartPr>
              <p14:xfrm>
                <a:off x="10942097" y="1806842"/>
                <a:ext cx="91080" cy="1191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8C0340ED-1EFD-4F68-86C5-CDE4534821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924097" y="1788842"/>
                  <a:ext cx="1267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C31A9291-D71A-4674-8CD4-D31FF3ED3881}"/>
                    </a:ext>
                  </a:extLst>
                </p14:cNvPr>
                <p14:cNvContentPartPr/>
                <p14:nvPr/>
              </p14:nvContentPartPr>
              <p14:xfrm>
                <a:off x="11136137" y="1825562"/>
                <a:ext cx="16560" cy="889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C31A9291-D71A-4674-8CD4-D31FF3ED3881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1118137" y="1807922"/>
                  <a:ext cx="522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DF004FD-F79F-4CA3-BCF8-AA2679878C13}"/>
                    </a:ext>
                  </a:extLst>
                </p14:cNvPr>
                <p14:cNvContentPartPr/>
                <p14:nvPr/>
              </p14:nvContentPartPr>
              <p14:xfrm>
                <a:off x="11249537" y="1824122"/>
                <a:ext cx="9720" cy="114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DF004FD-F79F-4CA3-BCF8-AA2679878C1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1231537" y="1806122"/>
                  <a:ext cx="453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1B14C57-CF5D-417A-AECB-B3355716DC96}"/>
                    </a:ext>
                  </a:extLst>
                </p14:cNvPr>
                <p14:cNvContentPartPr/>
                <p14:nvPr/>
              </p14:nvContentPartPr>
              <p14:xfrm>
                <a:off x="11192657" y="1814762"/>
                <a:ext cx="160560" cy="1234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1B14C57-CF5D-417A-AECB-B3355716DC9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1174657" y="1796762"/>
                  <a:ext cx="19620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02846DBE-61EE-46C0-AAF6-BFF3DEC3B9EC}"/>
              </a:ext>
            </a:extLst>
          </p:cNvPr>
          <p:cNvGrpSpPr/>
          <p:nvPr/>
        </p:nvGrpSpPr>
        <p:grpSpPr>
          <a:xfrm>
            <a:off x="11488937" y="1819082"/>
            <a:ext cx="343440" cy="131760"/>
            <a:chOff x="11488937" y="1819082"/>
            <a:chExt cx="343440" cy="13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EA6049E-A776-444A-BB8C-B57F218B89C4}"/>
                    </a:ext>
                  </a:extLst>
                </p14:cNvPr>
                <p14:cNvContentPartPr/>
                <p14:nvPr/>
              </p14:nvContentPartPr>
              <p14:xfrm>
                <a:off x="11488937" y="1819082"/>
                <a:ext cx="99720" cy="13176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EA6049E-A776-444A-BB8C-B57F218B89C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1470937" y="1801442"/>
                  <a:ext cx="1353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2DA46312-4C49-48B3-846D-E8A618FC0FDC}"/>
                    </a:ext>
                  </a:extLst>
                </p14:cNvPr>
                <p14:cNvContentPartPr/>
                <p14:nvPr/>
              </p14:nvContentPartPr>
              <p14:xfrm>
                <a:off x="11637257" y="1820162"/>
                <a:ext cx="195120" cy="1267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2DA46312-4C49-48B3-846D-E8A618FC0FDC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1619257" y="1802522"/>
                  <a:ext cx="23076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CD86DE51-C9F3-4261-A51D-2A0D32C679D8}"/>
              </a:ext>
            </a:extLst>
          </p:cNvPr>
          <p:cNvGrpSpPr/>
          <p:nvPr/>
        </p:nvGrpSpPr>
        <p:grpSpPr>
          <a:xfrm>
            <a:off x="723744" y="2164054"/>
            <a:ext cx="422280" cy="186480"/>
            <a:chOff x="723744" y="2164054"/>
            <a:chExt cx="42228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03800EC3-1A7B-42E4-9C51-3C2300F4EC08}"/>
                    </a:ext>
                  </a:extLst>
                </p14:cNvPr>
                <p14:cNvContentPartPr/>
                <p14:nvPr/>
              </p14:nvContentPartPr>
              <p14:xfrm>
                <a:off x="723744" y="2164054"/>
                <a:ext cx="9720" cy="16308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03800EC3-1A7B-42E4-9C51-3C2300F4EC08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5744" y="2146414"/>
                  <a:ext cx="45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ECADCC2-BA9F-4DAA-9579-80FEBF9E87D4}"/>
                    </a:ext>
                  </a:extLst>
                </p14:cNvPr>
                <p14:cNvContentPartPr/>
                <p14:nvPr/>
              </p14:nvContentPartPr>
              <p14:xfrm>
                <a:off x="741744" y="2237494"/>
                <a:ext cx="88560" cy="31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ECADCC2-BA9F-4DAA-9579-80FEBF9E87D4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24104" y="2219854"/>
                  <a:ext cx="124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7B4F6CAF-A94D-400D-A12F-9E4C605702D9}"/>
                    </a:ext>
                  </a:extLst>
                </p14:cNvPr>
                <p14:cNvContentPartPr/>
                <p14:nvPr/>
              </p14:nvContentPartPr>
              <p14:xfrm>
                <a:off x="818784" y="2180614"/>
                <a:ext cx="18720" cy="1368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7B4F6CAF-A94D-400D-A12F-9E4C605702D9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800784" y="2162974"/>
                  <a:ext cx="54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E80D2E19-96E6-4918-A5CC-88ADDBDC7B04}"/>
                    </a:ext>
                  </a:extLst>
                </p14:cNvPr>
                <p14:cNvContentPartPr/>
                <p14:nvPr/>
              </p14:nvContentPartPr>
              <p14:xfrm>
                <a:off x="923904" y="2169814"/>
                <a:ext cx="28800" cy="1422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E80D2E19-96E6-4918-A5CC-88ADDBDC7B0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906264" y="2152174"/>
                  <a:ext cx="64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7DA2B487-1950-4394-8CC9-C317E90E258A}"/>
                    </a:ext>
                  </a:extLst>
                </p14:cNvPr>
                <p14:cNvContentPartPr/>
                <p14:nvPr/>
              </p14:nvContentPartPr>
              <p14:xfrm>
                <a:off x="951624" y="2198974"/>
                <a:ext cx="56160" cy="138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7DA2B487-1950-4394-8CC9-C317E90E258A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933984" y="2180974"/>
                  <a:ext cx="918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67EEC78-6297-43B4-A884-8363BB109334}"/>
                    </a:ext>
                  </a:extLst>
                </p14:cNvPr>
                <p14:cNvContentPartPr/>
                <p14:nvPr/>
              </p14:nvContentPartPr>
              <p14:xfrm>
                <a:off x="937224" y="2237494"/>
                <a:ext cx="59400" cy="291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67EEC78-6297-43B4-A884-8363BB10933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919584" y="2219854"/>
                  <a:ext cx="950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D855CC3B-060B-414C-8A20-614BD671215E}"/>
                    </a:ext>
                  </a:extLst>
                </p14:cNvPr>
                <p14:cNvContentPartPr/>
                <p14:nvPr/>
              </p14:nvContentPartPr>
              <p14:xfrm>
                <a:off x="1064304" y="2201854"/>
                <a:ext cx="81720" cy="14868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D855CC3B-060B-414C-8A20-614BD671215E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46304" y="2183854"/>
                  <a:ext cx="1173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42C7AB5F-FEC7-4ECF-A3A1-D9E8A3D54CBB}"/>
              </a:ext>
            </a:extLst>
          </p:cNvPr>
          <p:cNvGrpSpPr/>
          <p:nvPr/>
        </p:nvGrpSpPr>
        <p:grpSpPr>
          <a:xfrm>
            <a:off x="1313784" y="2194294"/>
            <a:ext cx="539640" cy="177120"/>
            <a:chOff x="1313784" y="2194294"/>
            <a:chExt cx="53964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A8F61F33-2C00-444A-B617-D5A5B12C13EC}"/>
                    </a:ext>
                  </a:extLst>
                </p14:cNvPr>
                <p14:cNvContentPartPr/>
                <p14:nvPr/>
              </p14:nvContentPartPr>
              <p14:xfrm>
                <a:off x="1366344" y="2210134"/>
                <a:ext cx="6480" cy="1260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A8F61F33-2C00-444A-B617-D5A5B12C13E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348344" y="2192134"/>
                  <a:ext cx="4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A5A44F85-9756-42A8-8930-DA9C46FE9321}"/>
                    </a:ext>
                  </a:extLst>
                </p14:cNvPr>
                <p14:cNvContentPartPr/>
                <p14:nvPr/>
              </p14:nvContentPartPr>
              <p14:xfrm>
                <a:off x="1313784" y="2194294"/>
                <a:ext cx="119880" cy="406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A5A44F85-9756-42A8-8930-DA9C46FE9321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296144" y="2176294"/>
                  <a:ext cx="155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8E84D19-C4D1-4E52-9CEE-AE5411B7C884}"/>
                    </a:ext>
                  </a:extLst>
                </p14:cNvPr>
                <p14:cNvContentPartPr/>
                <p14:nvPr/>
              </p14:nvContentPartPr>
              <p14:xfrm>
                <a:off x="1474344" y="2227414"/>
                <a:ext cx="166680" cy="114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8E84D19-C4D1-4E52-9CEE-AE5411B7C88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456344" y="2209414"/>
                  <a:ext cx="202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9A70F4E0-A9BD-4245-B105-9FE588E0212E}"/>
                    </a:ext>
                  </a:extLst>
                </p14:cNvPr>
                <p14:cNvContentPartPr/>
                <p14:nvPr/>
              </p14:nvContentPartPr>
              <p14:xfrm>
                <a:off x="1724544" y="2206894"/>
                <a:ext cx="128880" cy="1645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9A70F4E0-A9BD-4245-B105-9FE588E0212E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706544" y="2188894"/>
                  <a:ext cx="16452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8934D45A-94AC-4138-8BD1-98F303579A91}"/>
              </a:ext>
            </a:extLst>
          </p:cNvPr>
          <p:cNvGrpSpPr/>
          <p:nvPr/>
        </p:nvGrpSpPr>
        <p:grpSpPr>
          <a:xfrm>
            <a:off x="2100024" y="2189974"/>
            <a:ext cx="2185560" cy="178200"/>
            <a:chOff x="2100024" y="2189974"/>
            <a:chExt cx="218556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4AC8997-D18D-4D8C-825A-5AD13DE30158}"/>
                    </a:ext>
                  </a:extLst>
                </p14:cNvPr>
                <p14:cNvContentPartPr/>
                <p14:nvPr/>
              </p14:nvContentPartPr>
              <p14:xfrm>
                <a:off x="2112264" y="2231374"/>
                <a:ext cx="4320" cy="13680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4AC8997-D18D-4D8C-825A-5AD13DE3015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2094624" y="2213734"/>
                  <a:ext cx="399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1317CDD8-992A-4B4A-A7E8-FE14C16DD731}"/>
                    </a:ext>
                  </a:extLst>
                </p14:cNvPr>
                <p14:cNvContentPartPr/>
                <p14:nvPr/>
              </p14:nvContentPartPr>
              <p14:xfrm>
                <a:off x="2100024" y="2226694"/>
                <a:ext cx="102600" cy="7164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1317CDD8-992A-4B4A-A7E8-FE14C16DD731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2082024" y="2208694"/>
                  <a:ext cx="138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FE5802BC-0FF0-4A7E-A7F4-9A97EC6F1988}"/>
                    </a:ext>
                  </a:extLst>
                </p14:cNvPr>
                <p14:cNvContentPartPr/>
                <p14:nvPr/>
              </p14:nvContentPartPr>
              <p14:xfrm>
                <a:off x="2258784" y="2227414"/>
                <a:ext cx="114480" cy="13464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FE5802BC-0FF0-4A7E-A7F4-9A97EC6F198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2241144" y="2209414"/>
                  <a:ext cx="150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ED9AD94E-871A-4C5D-A1BA-9109290ED8B9}"/>
                    </a:ext>
                  </a:extLst>
                </p14:cNvPr>
                <p14:cNvContentPartPr/>
                <p14:nvPr/>
              </p14:nvContentPartPr>
              <p14:xfrm>
                <a:off x="2410704" y="2223094"/>
                <a:ext cx="105840" cy="1209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ED9AD94E-871A-4C5D-A1BA-9109290ED8B9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2392704" y="2205094"/>
                  <a:ext cx="14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602DE8CD-7232-4D4B-9C2E-F2035B19263C}"/>
                    </a:ext>
                  </a:extLst>
                </p14:cNvPr>
                <p14:cNvContentPartPr/>
                <p14:nvPr/>
              </p14:nvContentPartPr>
              <p14:xfrm>
                <a:off x="2535984" y="2204014"/>
                <a:ext cx="91440" cy="1501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602DE8CD-7232-4D4B-9C2E-F2035B19263C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2517984" y="2186014"/>
                  <a:ext cx="1270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D4BE262-1758-42D5-A1DC-F256D28ED986}"/>
                    </a:ext>
                  </a:extLst>
                </p14:cNvPr>
                <p14:cNvContentPartPr/>
                <p14:nvPr/>
              </p14:nvContentPartPr>
              <p14:xfrm>
                <a:off x="2705544" y="2230294"/>
                <a:ext cx="32040" cy="93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D4BE262-1758-42D5-A1DC-F256D28ED986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2687544" y="2212294"/>
                  <a:ext cx="676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8E45A4-E7E3-4876-811C-990BCFBD6926}"/>
                    </a:ext>
                  </a:extLst>
                </p14:cNvPr>
                <p14:cNvContentPartPr/>
                <p14:nvPr/>
              </p14:nvContentPartPr>
              <p14:xfrm>
                <a:off x="2836944" y="2206534"/>
                <a:ext cx="12240" cy="120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8E45A4-E7E3-4876-811C-990BCFBD6926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2818944" y="2188894"/>
                  <a:ext cx="47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5188A237-3C2E-4373-8042-70FFD49DC56A}"/>
                    </a:ext>
                  </a:extLst>
                </p14:cNvPr>
                <p14:cNvContentPartPr/>
                <p14:nvPr/>
              </p14:nvContentPartPr>
              <p14:xfrm>
                <a:off x="2840904" y="2200774"/>
                <a:ext cx="131040" cy="1407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5188A237-3C2E-4373-8042-70FFD49DC56A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823264" y="2182774"/>
                  <a:ext cx="1666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11418224-2C64-4B97-8EBF-574B59930EBF}"/>
                    </a:ext>
                  </a:extLst>
                </p14:cNvPr>
                <p14:cNvContentPartPr/>
                <p14:nvPr/>
              </p14:nvContentPartPr>
              <p14:xfrm>
                <a:off x="3035664" y="2189974"/>
                <a:ext cx="117000" cy="15228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11418224-2C64-4B97-8EBF-574B59930EB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017664" y="2172334"/>
                  <a:ext cx="1526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574BF0A2-D9FD-4111-9DA4-ADD089536F02}"/>
                    </a:ext>
                  </a:extLst>
                </p14:cNvPr>
                <p14:cNvContentPartPr/>
                <p14:nvPr/>
              </p14:nvContentPartPr>
              <p14:xfrm>
                <a:off x="3246264" y="2205454"/>
                <a:ext cx="78120" cy="1321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74BF0A2-D9FD-4111-9DA4-ADD089536F0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3228624" y="2187454"/>
                  <a:ext cx="1137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16478B81-12DD-46C1-9A64-055E3B7EEEE2}"/>
                    </a:ext>
                  </a:extLst>
                </p14:cNvPr>
                <p14:cNvContentPartPr/>
                <p14:nvPr/>
              </p14:nvContentPartPr>
              <p14:xfrm>
                <a:off x="3263184" y="2282854"/>
                <a:ext cx="67680" cy="1260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16478B81-12DD-46C1-9A64-055E3B7EEEE2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3245184" y="2265214"/>
                  <a:ext cx="1033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7979802C-2C2D-48B3-BAF7-42D4A8736BCE}"/>
                    </a:ext>
                  </a:extLst>
                </p14:cNvPr>
                <p14:cNvContentPartPr/>
                <p14:nvPr/>
              </p14:nvContentPartPr>
              <p14:xfrm>
                <a:off x="3552984" y="2219854"/>
                <a:ext cx="6480" cy="1252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7979802C-2C2D-48B3-BAF7-42D4A8736BC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3534984" y="2201854"/>
                  <a:ext cx="42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8FA4CC7B-B8F6-4195-85FE-55F886213817}"/>
                    </a:ext>
                  </a:extLst>
                </p14:cNvPr>
                <p14:cNvContentPartPr/>
                <p14:nvPr/>
              </p14:nvContentPartPr>
              <p14:xfrm>
                <a:off x="3481344" y="2206894"/>
                <a:ext cx="162720" cy="45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8FA4CC7B-B8F6-4195-85FE-55F88621381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3463344" y="2189254"/>
                  <a:ext cx="198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D9CB0F0A-7BF1-4726-BA34-A3CB065930D2}"/>
                    </a:ext>
                  </a:extLst>
                </p14:cNvPr>
                <p14:cNvContentPartPr/>
                <p14:nvPr/>
              </p14:nvContentPartPr>
              <p14:xfrm>
                <a:off x="3658104" y="2212654"/>
                <a:ext cx="142560" cy="14328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D9CB0F0A-7BF1-4726-BA34-A3CB065930D2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3640104" y="2195014"/>
                  <a:ext cx="178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76FD64DD-7653-4197-9030-1CFF538F1553}"/>
                    </a:ext>
                  </a:extLst>
                </p14:cNvPr>
                <p14:cNvContentPartPr/>
                <p14:nvPr/>
              </p14:nvContentPartPr>
              <p14:xfrm>
                <a:off x="3864384" y="2257294"/>
                <a:ext cx="90720" cy="75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76FD64DD-7653-4197-9030-1CFF538F1553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3846744" y="2239654"/>
                  <a:ext cx="1263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FF18302F-F337-425B-9797-B3D179153A7F}"/>
                    </a:ext>
                  </a:extLst>
                </p14:cNvPr>
                <p14:cNvContentPartPr/>
                <p14:nvPr/>
              </p14:nvContentPartPr>
              <p14:xfrm>
                <a:off x="4055904" y="2238574"/>
                <a:ext cx="27000" cy="972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FF18302F-F337-425B-9797-B3D179153A7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4038264" y="2220934"/>
                  <a:ext cx="626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B359A198-C5BD-454B-9357-17E75B151BBF}"/>
                    </a:ext>
                  </a:extLst>
                </p14:cNvPr>
                <p14:cNvContentPartPr/>
                <p14:nvPr/>
              </p14:nvContentPartPr>
              <p14:xfrm>
                <a:off x="3992904" y="2221294"/>
                <a:ext cx="187920" cy="1209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B359A198-C5BD-454B-9357-17E75B151BBF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975264" y="2203294"/>
                  <a:ext cx="2235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768AFE6-03BD-43EB-9997-A3C09B158BC4}"/>
                    </a:ext>
                  </a:extLst>
                </p14:cNvPr>
                <p14:cNvContentPartPr/>
                <p14:nvPr/>
              </p14:nvContentPartPr>
              <p14:xfrm>
                <a:off x="4258224" y="2214814"/>
                <a:ext cx="27360" cy="13680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768AFE6-03BD-43EB-9997-A3C09B158BC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4240584" y="2197174"/>
                  <a:ext cx="63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B95E8A51-B064-4B82-B102-C999DEC1D808}"/>
                    </a:ext>
                  </a:extLst>
                </p14:cNvPr>
                <p14:cNvContentPartPr/>
                <p14:nvPr/>
              </p14:nvContentPartPr>
              <p14:xfrm>
                <a:off x="4193784" y="2284294"/>
                <a:ext cx="87480" cy="57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B95E8A51-B064-4B82-B102-C999DEC1D80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4176144" y="2266294"/>
                  <a:ext cx="12312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6C8D39F1-A399-433C-9C27-4A21756DBA7E}"/>
              </a:ext>
            </a:extLst>
          </p:cNvPr>
          <p:cNvGrpSpPr/>
          <p:nvPr/>
        </p:nvGrpSpPr>
        <p:grpSpPr>
          <a:xfrm>
            <a:off x="4479264" y="2199694"/>
            <a:ext cx="981360" cy="150840"/>
            <a:chOff x="4479264" y="2199694"/>
            <a:chExt cx="981360" cy="15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DB5F824-78C5-4175-9018-8454A838B5CB}"/>
                    </a:ext>
                  </a:extLst>
                </p14:cNvPr>
                <p14:cNvContentPartPr/>
                <p14:nvPr/>
              </p14:nvContentPartPr>
              <p14:xfrm>
                <a:off x="4479264" y="2216974"/>
                <a:ext cx="125640" cy="1256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DB5F824-78C5-4175-9018-8454A838B5C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4461264" y="2198974"/>
                  <a:ext cx="1612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E229AC24-1CA5-43D2-B225-04597F355934}"/>
                    </a:ext>
                  </a:extLst>
                </p14:cNvPr>
                <p14:cNvContentPartPr/>
                <p14:nvPr/>
              </p14:nvContentPartPr>
              <p14:xfrm>
                <a:off x="4674024" y="2211214"/>
                <a:ext cx="127080" cy="11880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E229AC24-1CA5-43D2-B225-04597F35593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4656024" y="2193214"/>
                  <a:ext cx="1627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20105E2-9FAD-40F5-B8E8-7BB9C1A1DE59}"/>
                    </a:ext>
                  </a:extLst>
                </p14:cNvPr>
                <p14:cNvContentPartPr/>
                <p14:nvPr/>
              </p14:nvContentPartPr>
              <p14:xfrm>
                <a:off x="4668624" y="2270614"/>
                <a:ext cx="120240" cy="180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20105E2-9FAD-40F5-B8E8-7BB9C1A1DE5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4650984" y="2252614"/>
                  <a:ext cx="155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E038BCE-024B-407B-ADA1-20471C132C98}"/>
                    </a:ext>
                  </a:extLst>
                </p14:cNvPr>
                <p14:cNvContentPartPr/>
                <p14:nvPr/>
              </p14:nvContentPartPr>
              <p14:xfrm>
                <a:off x="4868784" y="2211934"/>
                <a:ext cx="53640" cy="1386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E038BCE-024B-407B-ADA1-20471C132C9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4851144" y="2194294"/>
                  <a:ext cx="8928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943FFFED-FDC4-4451-84E9-42509B792C11}"/>
                    </a:ext>
                  </a:extLst>
                </p14:cNvPr>
                <p14:cNvContentPartPr/>
                <p14:nvPr/>
              </p14:nvContentPartPr>
              <p14:xfrm>
                <a:off x="4989384" y="2217334"/>
                <a:ext cx="116640" cy="1310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943FFFED-FDC4-4451-84E9-42509B792C11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4971384" y="2199334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B65B37D2-DFD5-4A60-912B-7357EE891F45}"/>
                    </a:ext>
                  </a:extLst>
                </p14:cNvPr>
                <p14:cNvContentPartPr/>
                <p14:nvPr/>
              </p14:nvContentPartPr>
              <p14:xfrm>
                <a:off x="5189544" y="2210134"/>
                <a:ext cx="94320" cy="1314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B65B37D2-DFD5-4A60-912B-7357EE891F45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5171904" y="2192134"/>
                  <a:ext cx="129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3F239074-81C0-4D04-8EE4-919D5FD3E964}"/>
                    </a:ext>
                  </a:extLst>
                </p14:cNvPr>
                <p14:cNvContentPartPr/>
                <p14:nvPr/>
              </p14:nvContentPartPr>
              <p14:xfrm>
                <a:off x="5224104" y="2269894"/>
                <a:ext cx="78840" cy="169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3F239074-81C0-4D04-8EE4-919D5FD3E964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206104" y="2251894"/>
                  <a:ext cx="114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19FF36C0-1C8E-4646-8FBE-FAD6DA8B5952}"/>
                    </a:ext>
                  </a:extLst>
                </p14:cNvPr>
                <p14:cNvContentPartPr/>
                <p14:nvPr/>
              </p14:nvContentPartPr>
              <p14:xfrm>
                <a:off x="5342904" y="2199694"/>
                <a:ext cx="117720" cy="1368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19FF36C0-1C8E-4646-8FBE-FAD6DA8B5952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324904" y="2182054"/>
                  <a:ext cx="15336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54FC6B98-4B04-4E37-8B08-D14033678835}"/>
              </a:ext>
            </a:extLst>
          </p:cNvPr>
          <p:cNvGrpSpPr/>
          <p:nvPr/>
        </p:nvGrpSpPr>
        <p:grpSpPr>
          <a:xfrm>
            <a:off x="5627475" y="2257111"/>
            <a:ext cx="838080" cy="187200"/>
            <a:chOff x="5627475" y="2257111"/>
            <a:chExt cx="83808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395712C7-4899-42B8-A69C-F78C578DE9B6}"/>
                    </a:ext>
                  </a:extLst>
                </p14:cNvPr>
                <p14:cNvContentPartPr/>
                <p14:nvPr/>
              </p14:nvContentPartPr>
              <p14:xfrm>
                <a:off x="5627475" y="2387071"/>
                <a:ext cx="11160" cy="572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395712C7-4899-42B8-A69C-F78C578DE9B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609835" y="2369431"/>
                  <a:ext cx="46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23C536E4-C2AF-472C-9E11-358965FB61BD}"/>
                    </a:ext>
                  </a:extLst>
                </p14:cNvPr>
                <p14:cNvContentPartPr/>
                <p14:nvPr/>
              </p14:nvContentPartPr>
              <p14:xfrm>
                <a:off x="5820795" y="2259991"/>
                <a:ext cx="9360" cy="1393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23C536E4-C2AF-472C-9E11-358965FB61BD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5802795" y="2242351"/>
                  <a:ext cx="450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AA8DD4D3-A0E0-43C3-8DF0-077D02411FBD}"/>
                    </a:ext>
                  </a:extLst>
                </p14:cNvPr>
                <p14:cNvContentPartPr/>
                <p14:nvPr/>
              </p14:nvContentPartPr>
              <p14:xfrm>
                <a:off x="5779035" y="2268271"/>
                <a:ext cx="138240" cy="190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AA8DD4D3-A0E0-43C3-8DF0-077D02411FB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761035" y="2250631"/>
                  <a:ext cx="173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5AD9F90E-559E-4FED-A9B5-92CCF90A7151}"/>
                    </a:ext>
                  </a:extLst>
                </p14:cNvPr>
                <p14:cNvContentPartPr/>
                <p14:nvPr/>
              </p14:nvContentPartPr>
              <p14:xfrm>
                <a:off x="5960475" y="2257111"/>
                <a:ext cx="143640" cy="13464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5AD9F90E-559E-4FED-A9B5-92CCF90A715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5942835" y="2239111"/>
                  <a:ext cx="179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780083A-CE66-41A8-A930-753C8210CC7D}"/>
                    </a:ext>
                  </a:extLst>
                </p14:cNvPr>
                <p14:cNvContentPartPr/>
                <p14:nvPr/>
              </p14:nvContentPartPr>
              <p14:xfrm>
                <a:off x="6155955" y="2314711"/>
                <a:ext cx="93960" cy="932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780083A-CE66-41A8-A930-753C8210CC7D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137955" y="2296711"/>
                  <a:ext cx="129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B284A851-9D8C-4B57-8025-202C4F4F1B82}"/>
                    </a:ext>
                  </a:extLst>
                </p14:cNvPr>
                <p14:cNvContentPartPr/>
                <p14:nvPr/>
              </p14:nvContentPartPr>
              <p14:xfrm>
                <a:off x="6346755" y="2267191"/>
                <a:ext cx="97560" cy="1375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B284A851-9D8C-4B57-8025-202C4F4F1B82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328755" y="2249551"/>
                  <a:ext cx="1332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DDAF1D7F-C0A8-4979-B376-E2512E74E9B7}"/>
                    </a:ext>
                  </a:extLst>
                </p14:cNvPr>
                <p14:cNvContentPartPr/>
                <p14:nvPr/>
              </p14:nvContentPartPr>
              <p14:xfrm>
                <a:off x="6353595" y="2334511"/>
                <a:ext cx="111960" cy="180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DDAF1D7F-C0A8-4979-B376-E2512E74E9B7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335955" y="2316871"/>
                  <a:ext cx="14760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D0968-9FB3-4DEA-ADC7-7991DB9A4CF1}"/>
              </a:ext>
            </a:extLst>
          </p:cNvPr>
          <p:cNvGrpSpPr/>
          <p:nvPr/>
        </p:nvGrpSpPr>
        <p:grpSpPr>
          <a:xfrm>
            <a:off x="6642675" y="2289871"/>
            <a:ext cx="354600" cy="135000"/>
            <a:chOff x="6642675" y="2289871"/>
            <a:chExt cx="3546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5DDB7DE4-E953-45C8-92A7-F572DA3A6AA0}"/>
                    </a:ext>
                  </a:extLst>
                </p14:cNvPr>
                <p14:cNvContentPartPr/>
                <p14:nvPr/>
              </p14:nvContentPartPr>
              <p14:xfrm>
                <a:off x="6642675" y="2289871"/>
                <a:ext cx="103680" cy="13500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5DDB7DE4-E953-45C8-92A7-F572DA3A6AA0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624675" y="2271871"/>
                  <a:ext cx="1393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88597A0-3482-4BCF-B43F-B234CDA84C89}"/>
                    </a:ext>
                  </a:extLst>
                </p14:cNvPr>
                <p14:cNvContentPartPr/>
                <p14:nvPr/>
              </p14:nvContentPartPr>
              <p14:xfrm>
                <a:off x="6832035" y="2296351"/>
                <a:ext cx="165240" cy="1281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88597A0-3482-4BCF-B43F-B234CDA84C8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6814035" y="2278711"/>
                  <a:ext cx="200880" cy="16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F84F9206-3DC5-4B9B-9DEB-43B9C29F7B62}"/>
              </a:ext>
            </a:extLst>
          </p:cNvPr>
          <p:cNvGrpSpPr/>
          <p:nvPr/>
        </p:nvGrpSpPr>
        <p:grpSpPr>
          <a:xfrm>
            <a:off x="7185915" y="2280871"/>
            <a:ext cx="955440" cy="244800"/>
            <a:chOff x="7185915" y="2280871"/>
            <a:chExt cx="95544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28B88E2-2577-4760-9FC9-82D14A903413}"/>
                    </a:ext>
                  </a:extLst>
                </p14:cNvPr>
                <p14:cNvContentPartPr/>
                <p14:nvPr/>
              </p14:nvContentPartPr>
              <p14:xfrm>
                <a:off x="7185915" y="2286631"/>
                <a:ext cx="17640" cy="12672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28B88E2-2577-4760-9FC9-82D14A903413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168275" y="2268991"/>
                  <a:ext cx="53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8B517AE-6DE0-4F8A-B5C9-E293CE42541C}"/>
                    </a:ext>
                  </a:extLst>
                </p14:cNvPr>
                <p14:cNvContentPartPr/>
                <p14:nvPr/>
              </p14:nvContentPartPr>
              <p14:xfrm>
                <a:off x="7208235" y="2280871"/>
                <a:ext cx="101880" cy="4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8B517AE-6DE0-4F8A-B5C9-E293CE42541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190595" y="2262871"/>
                  <a:ext cx="137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B1061928-25F5-4F96-AD4E-A41CB420EF6D}"/>
                    </a:ext>
                  </a:extLst>
                </p14:cNvPr>
                <p14:cNvContentPartPr/>
                <p14:nvPr/>
              </p14:nvContentPartPr>
              <p14:xfrm>
                <a:off x="7236315" y="2332351"/>
                <a:ext cx="72720" cy="36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B1061928-25F5-4F96-AD4E-A41CB420EF6D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7218315" y="2314351"/>
                  <a:ext cx="108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50A78B2-4B4F-4591-A149-E9B5F29976B6}"/>
                    </a:ext>
                  </a:extLst>
                </p14:cNvPr>
                <p14:cNvContentPartPr/>
                <p14:nvPr/>
              </p14:nvContentPartPr>
              <p14:xfrm>
                <a:off x="7363395" y="2292391"/>
                <a:ext cx="127800" cy="1393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50A78B2-4B4F-4591-A149-E9B5F29976B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7345755" y="2274751"/>
                  <a:ext cx="1634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6AC0FE8D-D0F3-4F1D-A221-ADB4898C05BF}"/>
                    </a:ext>
                  </a:extLst>
                </p14:cNvPr>
                <p14:cNvContentPartPr/>
                <p14:nvPr/>
              </p14:nvContentPartPr>
              <p14:xfrm>
                <a:off x="7591275" y="2310391"/>
                <a:ext cx="90000" cy="1299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6AC0FE8D-D0F3-4F1D-A221-ADB4898C05BF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7573275" y="2292751"/>
                  <a:ext cx="12564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A4D34EED-B051-4EAB-8018-B4ABBFD271E0}"/>
                    </a:ext>
                  </a:extLst>
                </p14:cNvPr>
                <p14:cNvContentPartPr/>
                <p14:nvPr/>
              </p14:nvContentPartPr>
              <p14:xfrm>
                <a:off x="7744275" y="2308591"/>
                <a:ext cx="82440" cy="1238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A4D34EED-B051-4EAB-8018-B4ABBFD271E0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7726275" y="2290591"/>
                  <a:ext cx="1180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38D185E-D4AE-4172-B85D-2D68DA607716}"/>
                    </a:ext>
                  </a:extLst>
                </p14:cNvPr>
                <p14:cNvContentPartPr/>
                <p14:nvPr/>
              </p14:nvContentPartPr>
              <p14:xfrm>
                <a:off x="7933635" y="2317951"/>
                <a:ext cx="90360" cy="1404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38D185E-D4AE-4172-B85D-2D68DA60771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7915635" y="2300311"/>
                  <a:ext cx="126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E58F474D-2F96-4633-B886-23C05FEEEDDC}"/>
                    </a:ext>
                  </a:extLst>
                </p14:cNvPr>
                <p14:cNvContentPartPr/>
                <p14:nvPr/>
              </p14:nvContentPartPr>
              <p14:xfrm>
                <a:off x="7936155" y="2388151"/>
                <a:ext cx="91080" cy="72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E58F474D-2F96-4633-B886-23C05FEEEDDC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7918515" y="2370511"/>
                  <a:ext cx="1267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C3A89497-8708-450F-A6F3-CC39AA7D8BC2}"/>
                    </a:ext>
                  </a:extLst>
                </p14:cNvPr>
                <p14:cNvContentPartPr/>
                <p14:nvPr/>
              </p14:nvContentPartPr>
              <p14:xfrm>
                <a:off x="8136315" y="2467711"/>
                <a:ext cx="5040" cy="579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C3A89497-8708-450F-A6F3-CC39AA7D8BC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8118675" y="2449711"/>
                  <a:ext cx="40680" cy="9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9DB690F0-8126-4008-8DEB-693EF9728AF4}"/>
              </a:ext>
            </a:extLst>
          </p:cNvPr>
          <p:cNvGrpSpPr/>
          <p:nvPr/>
        </p:nvGrpSpPr>
        <p:grpSpPr>
          <a:xfrm>
            <a:off x="8324282" y="2349534"/>
            <a:ext cx="362160" cy="128520"/>
            <a:chOff x="8324282" y="2349534"/>
            <a:chExt cx="362160" cy="12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F88EB31A-C212-4303-9ADB-73A76127C4DD}"/>
                    </a:ext>
                  </a:extLst>
                </p14:cNvPr>
                <p14:cNvContentPartPr/>
                <p14:nvPr/>
              </p14:nvContentPartPr>
              <p14:xfrm>
                <a:off x="8324282" y="2349534"/>
                <a:ext cx="168120" cy="11196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F88EB31A-C212-4303-9ADB-73A76127C4D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306642" y="2331894"/>
                  <a:ext cx="203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60C5DCD1-6B0E-4555-A7D4-E3000C84DC10}"/>
                    </a:ext>
                  </a:extLst>
                </p14:cNvPr>
                <p14:cNvContentPartPr/>
                <p14:nvPr/>
              </p14:nvContentPartPr>
              <p14:xfrm>
                <a:off x="8598962" y="2355654"/>
                <a:ext cx="71640" cy="1224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60C5DCD1-6B0E-4555-A7D4-E3000C84DC10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580962" y="2337654"/>
                  <a:ext cx="107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76326AF-1857-4A75-A2B8-8E87F926C78D}"/>
                    </a:ext>
                  </a:extLst>
                </p14:cNvPr>
                <p14:cNvContentPartPr/>
                <p14:nvPr/>
              </p14:nvContentPartPr>
              <p14:xfrm>
                <a:off x="8609042" y="2407494"/>
                <a:ext cx="77400" cy="1044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76326AF-1857-4A75-A2B8-8E87F926C78D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8591042" y="2389854"/>
                  <a:ext cx="1130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CD8A894B-8422-42E4-82F2-F2054CB4A36C}"/>
              </a:ext>
            </a:extLst>
          </p:cNvPr>
          <p:cNvGrpSpPr/>
          <p:nvPr/>
        </p:nvGrpSpPr>
        <p:grpSpPr>
          <a:xfrm>
            <a:off x="8906042" y="2336214"/>
            <a:ext cx="592920" cy="142200"/>
            <a:chOff x="8906042" y="2336214"/>
            <a:chExt cx="59292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9A766D0-E270-4B8F-95C8-55C868B9E813}"/>
                    </a:ext>
                  </a:extLst>
                </p14:cNvPr>
                <p14:cNvContentPartPr/>
                <p14:nvPr/>
              </p14:nvContentPartPr>
              <p14:xfrm>
                <a:off x="8906042" y="2336214"/>
                <a:ext cx="165240" cy="10260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9A766D0-E270-4B8F-95C8-55C868B9E813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888402" y="2318214"/>
                  <a:ext cx="2008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470D230D-B321-4374-A1DF-D0DA4A5274E2}"/>
                    </a:ext>
                  </a:extLst>
                </p14:cNvPr>
                <p14:cNvContentPartPr/>
                <p14:nvPr/>
              </p14:nvContentPartPr>
              <p14:xfrm>
                <a:off x="9125642" y="2381574"/>
                <a:ext cx="10800" cy="550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470D230D-B321-4374-A1DF-D0DA4A5274E2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9107642" y="2363934"/>
                  <a:ext cx="464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FBC58D86-94FE-4CB0-BF44-424CDF50DA08}"/>
                    </a:ext>
                  </a:extLst>
                </p14:cNvPr>
                <p14:cNvContentPartPr/>
                <p14:nvPr/>
              </p14:nvContentPartPr>
              <p14:xfrm>
                <a:off x="9217442" y="2354574"/>
                <a:ext cx="91080" cy="9900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FBC58D86-94FE-4CB0-BF44-424CDF50DA08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9199802" y="2336574"/>
                  <a:ext cx="126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CE33927A-F5CE-4CFA-859F-16E5DE2C555A}"/>
                    </a:ext>
                  </a:extLst>
                </p14:cNvPr>
                <p14:cNvContentPartPr/>
                <p14:nvPr/>
              </p14:nvContentPartPr>
              <p14:xfrm>
                <a:off x="9371882" y="2377974"/>
                <a:ext cx="127080" cy="1004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CE33927A-F5CE-4CFA-859F-16E5DE2C555A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9354242" y="2359974"/>
                  <a:ext cx="16272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5B836E4E-76CC-435E-B4FF-ACD6CAFD4E9D}"/>
              </a:ext>
            </a:extLst>
          </p:cNvPr>
          <p:cNvGrpSpPr/>
          <p:nvPr/>
        </p:nvGrpSpPr>
        <p:grpSpPr>
          <a:xfrm>
            <a:off x="9681842" y="2313534"/>
            <a:ext cx="689760" cy="145080"/>
            <a:chOff x="9681842" y="2313534"/>
            <a:chExt cx="68976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EE9961B2-50BE-4D7F-A4C4-1A9EEEB660F1}"/>
                    </a:ext>
                  </a:extLst>
                </p14:cNvPr>
                <p14:cNvContentPartPr/>
                <p14:nvPr/>
              </p14:nvContentPartPr>
              <p14:xfrm>
                <a:off x="9681842" y="2335494"/>
                <a:ext cx="7920" cy="11052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EE9961B2-50BE-4D7F-A4C4-1A9EEEB660F1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9664202" y="2317494"/>
                  <a:ext cx="435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DCC83C78-9C9C-430E-8530-1F8140716FF0}"/>
                    </a:ext>
                  </a:extLst>
                </p14:cNvPr>
                <p14:cNvContentPartPr/>
                <p14:nvPr/>
              </p14:nvContentPartPr>
              <p14:xfrm>
                <a:off x="9752762" y="2338374"/>
                <a:ext cx="39960" cy="10764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DCC83C78-9C9C-430E-8530-1F8140716FF0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9735122" y="2320374"/>
                  <a:ext cx="756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57DF634F-625F-4B34-BF60-24AACA5887FD}"/>
                    </a:ext>
                  </a:extLst>
                </p14:cNvPr>
                <p14:cNvContentPartPr/>
                <p14:nvPr/>
              </p14:nvContentPartPr>
              <p14:xfrm>
                <a:off x="9700562" y="2394894"/>
                <a:ext cx="117720" cy="241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57DF634F-625F-4B34-BF60-24AACA5887FD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9682562" y="2376894"/>
                  <a:ext cx="1533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8F3DE417-5A54-43C7-BC56-93BC430F572B}"/>
                    </a:ext>
                  </a:extLst>
                </p14:cNvPr>
                <p14:cNvContentPartPr/>
                <p14:nvPr/>
              </p14:nvContentPartPr>
              <p14:xfrm>
                <a:off x="9904322" y="2320734"/>
                <a:ext cx="43200" cy="12852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8F3DE417-5A54-43C7-BC56-93BC430F572B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9886682" y="2302734"/>
                  <a:ext cx="78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6BC1A71-A495-48D5-83F5-5AE59CEA9371}"/>
                    </a:ext>
                  </a:extLst>
                </p14:cNvPr>
                <p14:cNvContentPartPr/>
                <p14:nvPr/>
              </p14:nvContentPartPr>
              <p14:xfrm>
                <a:off x="9870122" y="2320014"/>
                <a:ext cx="64440" cy="1170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6BC1A71-A495-48D5-83F5-5AE59CEA9371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9852122" y="2302014"/>
                  <a:ext cx="1000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1142A951-E9D3-4EFC-9C8E-5F24409CFADE}"/>
                    </a:ext>
                  </a:extLst>
                </p14:cNvPr>
                <p14:cNvContentPartPr/>
                <p14:nvPr/>
              </p14:nvContentPartPr>
              <p14:xfrm>
                <a:off x="9878042" y="2390934"/>
                <a:ext cx="89280" cy="1332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1142A951-E9D3-4EFC-9C8E-5F24409CFADE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9860042" y="2373294"/>
                  <a:ext cx="1249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F38FE3BD-0569-4B0F-B7F0-54352A42AB76}"/>
                    </a:ext>
                  </a:extLst>
                </p14:cNvPr>
                <p14:cNvContentPartPr/>
                <p14:nvPr/>
              </p14:nvContentPartPr>
              <p14:xfrm>
                <a:off x="10035002" y="2335494"/>
                <a:ext cx="138600" cy="9936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F38FE3BD-0569-4B0F-B7F0-54352A42AB76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10017362" y="2317494"/>
                  <a:ext cx="174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C97F07C4-3574-4842-B6EC-1EAB2215421F}"/>
                    </a:ext>
                  </a:extLst>
                </p14:cNvPr>
                <p14:cNvContentPartPr/>
                <p14:nvPr/>
              </p14:nvContentPartPr>
              <p14:xfrm>
                <a:off x="10233722" y="2313534"/>
                <a:ext cx="98280" cy="1450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C97F07C4-3574-4842-B6EC-1EAB2215421F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10215722" y="2295894"/>
                  <a:ext cx="133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6A33B70E-1AED-48EC-AA52-66EE458842C9}"/>
                    </a:ext>
                  </a:extLst>
                </p14:cNvPr>
                <p14:cNvContentPartPr/>
                <p14:nvPr/>
              </p14:nvContentPartPr>
              <p14:xfrm>
                <a:off x="10274402" y="2404254"/>
                <a:ext cx="97200" cy="1980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6A33B70E-1AED-48EC-AA52-66EE458842C9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256762" y="2386254"/>
                  <a:ext cx="132840" cy="5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3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A60A6FD3-B7A9-4400-9194-80092C66104E}"/>
                  </a:ext>
                </a:extLst>
              </p14:cNvPr>
              <p14:cNvContentPartPr/>
              <p14:nvPr/>
            </p14:nvContentPartPr>
            <p14:xfrm>
              <a:off x="10634762" y="2273214"/>
              <a:ext cx="115560" cy="18108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A60A6FD3-B7A9-4400-9194-80092C66104E}"/>
                  </a:ext>
                </a:extLst>
              </p:cNvPr>
              <p:cNvPicPr/>
              <p:nvPr/>
            </p:nvPicPr>
            <p:blipFill>
              <a:blip r:embed="rId474"/>
              <a:stretch>
                <a:fillRect/>
              </a:stretch>
            </p:blipFill>
            <p:spPr>
              <a:xfrm>
                <a:off x="10616762" y="2255214"/>
                <a:ext cx="151200" cy="216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20" name="Group 419">
            <a:extLst>
              <a:ext uri="{FF2B5EF4-FFF2-40B4-BE49-F238E27FC236}">
                <a16:creationId xmlns:a16="http://schemas.microsoft.com/office/drawing/2014/main" id="{9E91DF64-0845-481C-B70F-6BB144B4A5C4}"/>
              </a:ext>
            </a:extLst>
          </p:cNvPr>
          <p:cNvGrpSpPr/>
          <p:nvPr/>
        </p:nvGrpSpPr>
        <p:grpSpPr>
          <a:xfrm>
            <a:off x="11005562" y="2293014"/>
            <a:ext cx="646200" cy="160200"/>
            <a:chOff x="11005562" y="2293014"/>
            <a:chExt cx="646200" cy="16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FF5FB984-71C2-4466-A711-394C67E4B3BE}"/>
                    </a:ext>
                  </a:extLst>
                </p14:cNvPr>
                <p14:cNvContentPartPr/>
                <p14:nvPr/>
              </p14:nvContentPartPr>
              <p14:xfrm>
                <a:off x="11005562" y="2338374"/>
                <a:ext cx="8640" cy="1148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FF5FB984-71C2-4466-A711-394C67E4B3BE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0987562" y="2320374"/>
                  <a:ext cx="44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1FA2D45B-6033-445B-95B5-9C3B778DC530}"/>
                    </a:ext>
                  </a:extLst>
                </p14:cNvPr>
                <p14:cNvContentPartPr/>
                <p14:nvPr/>
              </p14:nvContentPartPr>
              <p14:xfrm>
                <a:off x="11024642" y="2314614"/>
                <a:ext cx="171000" cy="1296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1FA2D45B-6033-445B-95B5-9C3B778DC530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1007002" y="2296614"/>
                  <a:ext cx="2066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0D872A2-26C6-4BBD-AF60-5572346A8065}"/>
                    </a:ext>
                  </a:extLst>
                </p14:cNvPr>
                <p14:cNvContentPartPr/>
                <p14:nvPr/>
              </p14:nvContentPartPr>
              <p14:xfrm>
                <a:off x="11214362" y="2364294"/>
                <a:ext cx="104040" cy="756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0D872A2-26C6-4BBD-AF60-5572346A8065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1196722" y="2346654"/>
                  <a:ext cx="1396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73CD02C-D93A-47D6-9B89-FA313D21686D}"/>
                    </a:ext>
                  </a:extLst>
                </p14:cNvPr>
                <p14:cNvContentPartPr/>
                <p14:nvPr/>
              </p14:nvContentPartPr>
              <p14:xfrm>
                <a:off x="11376002" y="2340534"/>
                <a:ext cx="144000" cy="928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73CD02C-D93A-47D6-9B89-FA313D21686D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11358002" y="2322894"/>
                  <a:ext cx="179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38501AC-40E3-463E-A24B-0E3292FE58F6}"/>
                    </a:ext>
                  </a:extLst>
                </p14:cNvPr>
                <p14:cNvContentPartPr/>
                <p14:nvPr/>
              </p14:nvContentPartPr>
              <p14:xfrm>
                <a:off x="11546282" y="2293014"/>
                <a:ext cx="105480" cy="1440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38501AC-40E3-463E-A24B-0E3292FE58F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11528282" y="2275014"/>
                  <a:ext cx="14112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B48DD13B-74F4-40BA-8066-21B132BBFAAD}"/>
              </a:ext>
            </a:extLst>
          </p:cNvPr>
          <p:cNvGrpSpPr/>
          <p:nvPr/>
        </p:nvGrpSpPr>
        <p:grpSpPr>
          <a:xfrm>
            <a:off x="802224" y="2729395"/>
            <a:ext cx="440640" cy="151560"/>
            <a:chOff x="802224" y="2729395"/>
            <a:chExt cx="44064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F9906862-2E8D-4398-A105-1377908D82AE}"/>
                    </a:ext>
                  </a:extLst>
                </p14:cNvPr>
                <p14:cNvContentPartPr/>
                <p14:nvPr/>
              </p14:nvContentPartPr>
              <p14:xfrm>
                <a:off x="802224" y="2739475"/>
                <a:ext cx="19080" cy="1414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F9906862-2E8D-4398-A105-1377908D82AE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784224" y="2721475"/>
                  <a:ext cx="54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05BC9122-D466-421D-9844-9E3D10D6A8E8}"/>
                    </a:ext>
                  </a:extLst>
                </p14:cNvPr>
                <p14:cNvContentPartPr/>
                <p14:nvPr/>
              </p14:nvContentPartPr>
              <p14:xfrm>
                <a:off x="814824" y="2729395"/>
                <a:ext cx="54360" cy="2916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05BC9122-D466-421D-9844-9E3D10D6A8E8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797184" y="2711395"/>
                  <a:ext cx="9000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3FE373C-7B20-4B8C-80DA-3F1AF74DFB3F}"/>
                    </a:ext>
                  </a:extLst>
                </p14:cNvPr>
                <p14:cNvContentPartPr/>
                <p14:nvPr/>
              </p14:nvContentPartPr>
              <p14:xfrm>
                <a:off x="813744" y="2773675"/>
                <a:ext cx="67320" cy="154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3FE373C-7B20-4B8C-80DA-3F1AF74DFB3F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796104" y="2755675"/>
                  <a:ext cx="1029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1D813036-4F11-4410-BB10-37DF996D10E0}"/>
                    </a:ext>
                  </a:extLst>
                </p14:cNvPr>
                <p14:cNvContentPartPr/>
                <p14:nvPr/>
              </p14:nvContentPartPr>
              <p14:xfrm>
                <a:off x="958824" y="2757835"/>
                <a:ext cx="78120" cy="1083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1D813036-4F11-4410-BB10-37DF996D10E0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941184" y="2739835"/>
                  <a:ext cx="113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FE78DA4-5EE1-4C46-94B7-91CA8F1482DF}"/>
                    </a:ext>
                  </a:extLst>
                </p14:cNvPr>
                <p14:cNvContentPartPr/>
                <p14:nvPr/>
              </p14:nvContentPartPr>
              <p14:xfrm>
                <a:off x="1090224" y="2731555"/>
                <a:ext cx="152640" cy="1364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FE78DA4-5EE1-4C46-94B7-91CA8F1482DF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1072584" y="2713915"/>
                  <a:ext cx="1882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B577C0B5-9DF4-4C0D-A0A1-BEA897933A12}"/>
              </a:ext>
            </a:extLst>
          </p:cNvPr>
          <p:cNvGrpSpPr/>
          <p:nvPr/>
        </p:nvGrpSpPr>
        <p:grpSpPr>
          <a:xfrm>
            <a:off x="1459584" y="2723635"/>
            <a:ext cx="691920" cy="197640"/>
            <a:chOff x="1459584" y="2723635"/>
            <a:chExt cx="69192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AE7DC218-6958-4E73-93D7-FB947B75E2F3}"/>
                    </a:ext>
                  </a:extLst>
                </p14:cNvPr>
                <p14:cNvContentPartPr/>
                <p14:nvPr/>
              </p14:nvContentPartPr>
              <p14:xfrm>
                <a:off x="1459584" y="2723635"/>
                <a:ext cx="99720" cy="157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AE7DC218-6958-4E73-93D7-FB947B75E2F3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1441944" y="2705635"/>
                  <a:ext cx="1353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E17A637D-C4B7-4B4E-8B70-837EAA475C02}"/>
                    </a:ext>
                  </a:extLst>
                </p14:cNvPr>
                <p14:cNvContentPartPr/>
                <p14:nvPr/>
              </p14:nvContentPartPr>
              <p14:xfrm>
                <a:off x="1483344" y="2780155"/>
                <a:ext cx="100440" cy="352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E17A637D-C4B7-4B4E-8B70-837EAA475C02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1465704" y="2762515"/>
                  <a:ext cx="1360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8A10391-324E-4B16-BAEA-83C8D5418AA8}"/>
                    </a:ext>
                  </a:extLst>
                </p14:cNvPr>
                <p14:cNvContentPartPr/>
                <p14:nvPr/>
              </p14:nvContentPartPr>
              <p14:xfrm>
                <a:off x="1675584" y="2730475"/>
                <a:ext cx="110520" cy="1616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8A10391-324E-4B16-BAEA-83C8D5418AA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1657584" y="2712835"/>
                  <a:ext cx="146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2EFAA14A-7461-49A2-BAF0-4648F4A094D4}"/>
                    </a:ext>
                  </a:extLst>
                </p14:cNvPr>
                <p14:cNvContentPartPr/>
                <p14:nvPr/>
              </p14:nvContentPartPr>
              <p14:xfrm>
                <a:off x="1676304" y="2807515"/>
                <a:ext cx="90000" cy="3060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2EFAA14A-7461-49A2-BAF0-4648F4A094D4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1658304" y="2789515"/>
                  <a:ext cx="125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6FB2282D-FAD5-4166-B9D0-BF11CE782BD5}"/>
                    </a:ext>
                  </a:extLst>
                </p14:cNvPr>
                <p14:cNvContentPartPr/>
                <p14:nvPr/>
              </p14:nvContentPartPr>
              <p14:xfrm>
                <a:off x="1867824" y="2764315"/>
                <a:ext cx="82440" cy="14040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6FB2282D-FAD5-4166-B9D0-BF11CE782BD5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849824" y="2746315"/>
                  <a:ext cx="11808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1E4D80E-1273-47E5-86A2-E49F57AE7089}"/>
                    </a:ext>
                  </a:extLst>
                </p14:cNvPr>
                <p14:cNvContentPartPr/>
                <p14:nvPr/>
              </p14:nvContentPartPr>
              <p14:xfrm>
                <a:off x="2003904" y="2787355"/>
                <a:ext cx="23400" cy="1245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1E4D80E-1273-47E5-86A2-E49F57AE7089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1985904" y="2769355"/>
                  <a:ext cx="590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FB892DA-1BA1-4C38-A6A3-683F44DE14A7}"/>
                    </a:ext>
                  </a:extLst>
                </p14:cNvPr>
                <p14:cNvContentPartPr/>
                <p14:nvPr/>
              </p14:nvContentPartPr>
              <p14:xfrm>
                <a:off x="2092464" y="2790235"/>
                <a:ext cx="37440" cy="13104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FB892DA-1BA1-4C38-A6A3-683F44DE14A7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2074464" y="2772235"/>
                  <a:ext cx="73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FE683AC4-820E-45AC-B81E-0877F718330C}"/>
                    </a:ext>
                  </a:extLst>
                </p14:cNvPr>
                <p14:cNvContentPartPr/>
                <p14:nvPr/>
              </p14:nvContentPartPr>
              <p14:xfrm>
                <a:off x="2015064" y="2816875"/>
                <a:ext cx="136440" cy="403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FE683AC4-820E-45AC-B81E-0877F718330C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1997064" y="2798875"/>
                  <a:ext cx="17208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681F1F86-C716-4303-BA80-9E09DC5FA3E0}"/>
              </a:ext>
            </a:extLst>
          </p:cNvPr>
          <p:cNvGrpSpPr/>
          <p:nvPr/>
        </p:nvGrpSpPr>
        <p:grpSpPr>
          <a:xfrm>
            <a:off x="2331504" y="2694115"/>
            <a:ext cx="1773720" cy="190080"/>
            <a:chOff x="2331504" y="2694115"/>
            <a:chExt cx="177372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0D42C128-AAA6-49A9-AFF6-ECCAF0C574C6}"/>
                    </a:ext>
                  </a:extLst>
                </p14:cNvPr>
                <p14:cNvContentPartPr/>
                <p14:nvPr/>
              </p14:nvContentPartPr>
              <p14:xfrm>
                <a:off x="2344104" y="2730115"/>
                <a:ext cx="9360" cy="1519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0D42C128-AAA6-49A9-AFF6-ECCAF0C574C6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2326464" y="2712475"/>
                  <a:ext cx="45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117D7B12-E927-4385-B805-673D80960BC5}"/>
                    </a:ext>
                  </a:extLst>
                </p14:cNvPr>
                <p14:cNvContentPartPr/>
                <p14:nvPr/>
              </p14:nvContentPartPr>
              <p14:xfrm>
                <a:off x="2331504" y="2738035"/>
                <a:ext cx="122760" cy="856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117D7B12-E927-4385-B805-673D80960BC5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2313864" y="2720395"/>
                  <a:ext cx="158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93B0B2D3-D7CE-4E5D-A35B-B41EBE39D4E9}"/>
                    </a:ext>
                  </a:extLst>
                </p14:cNvPr>
                <p14:cNvContentPartPr/>
                <p14:nvPr/>
              </p14:nvContentPartPr>
              <p14:xfrm>
                <a:off x="2502144" y="2778355"/>
                <a:ext cx="7920" cy="1058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93B0B2D3-D7CE-4E5D-A35B-B41EBE39D4E9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484144" y="2760715"/>
                  <a:ext cx="435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3A67439C-224D-4A26-956C-6E11F93A859A}"/>
                    </a:ext>
                  </a:extLst>
                </p14:cNvPr>
                <p14:cNvContentPartPr/>
                <p14:nvPr/>
              </p14:nvContentPartPr>
              <p14:xfrm>
                <a:off x="2517264" y="2726875"/>
                <a:ext cx="159840" cy="12996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3A67439C-224D-4A26-956C-6E11F93A859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2499624" y="2709235"/>
                  <a:ext cx="1954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F3268D96-99A6-4359-B838-BA78DDE854E0}"/>
                    </a:ext>
                  </a:extLst>
                </p14:cNvPr>
                <p14:cNvContentPartPr/>
                <p14:nvPr/>
              </p14:nvContentPartPr>
              <p14:xfrm>
                <a:off x="2726784" y="2754955"/>
                <a:ext cx="102240" cy="1256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F3268D96-99A6-4359-B838-BA78DDE854E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2708784" y="2736955"/>
                  <a:ext cx="1378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BABD8FE5-1BAF-4026-BB89-171E1E8047E0}"/>
                    </a:ext>
                  </a:extLst>
                </p14:cNvPr>
                <p14:cNvContentPartPr/>
                <p14:nvPr/>
              </p14:nvContentPartPr>
              <p14:xfrm>
                <a:off x="2911104" y="2740555"/>
                <a:ext cx="16920" cy="1180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BABD8FE5-1BAF-4026-BB89-171E1E8047E0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2893464" y="2722555"/>
                  <a:ext cx="52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B6285FD1-7470-48F7-A1EE-53F09B0D5E48}"/>
                    </a:ext>
                  </a:extLst>
                </p14:cNvPr>
                <p14:cNvContentPartPr/>
                <p14:nvPr/>
              </p14:nvContentPartPr>
              <p14:xfrm>
                <a:off x="2939184" y="2712835"/>
                <a:ext cx="92880" cy="8136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B6285FD1-7470-48F7-A1EE-53F09B0D5E48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2921184" y="2694835"/>
                  <a:ext cx="12852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AA1E443F-BD9C-4721-9DE2-EF6C55B8285D}"/>
                    </a:ext>
                  </a:extLst>
                </p14:cNvPr>
                <p14:cNvContentPartPr/>
                <p14:nvPr/>
              </p14:nvContentPartPr>
              <p14:xfrm>
                <a:off x="3095064" y="2713555"/>
                <a:ext cx="85680" cy="13464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AA1E443F-BD9C-4721-9DE2-EF6C55B8285D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3077424" y="2695555"/>
                  <a:ext cx="121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7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1EB9B2A3-9759-45C3-AC37-945BC7977574}"/>
                    </a:ext>
                  </a:extLst>
                </p14:cNvPr>
                <p14:cNvContentPartPr/>
                <p14:nvPr/>
              </p14:nvContentPartPr>
              <p14:xfrm>
                <a:off x="3244464" y="2732275"/>
                <a:ext cx="74160" cy="1137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1EB9B2A3-9759-45C3-AC37-945BC7977574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3226464" y="2714275"/>
                  <a:ext cx="109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A0D5D9A9-A248-46F0-A06E-02A0BE6C1A2F}"/>
                    </a:ext>
                  </a:extLst>
                </p14:cNvPr>
                <p14:cNvContentPartPr/>
                <p14:nvPr/>
              </p14:nvContentPartPr>
              <p14:xfrm>
                <a:off x="3423384" y="2749915"/>
                <a:ext cx="3960" cy="9612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A0D5D9A9-A248-46F0-A06E-02A0BE6C1A2F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3405384" y="2731915"/>
                  <a:ext cx="396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7170EC1-51E8-400E-AEE4-D36F80C645F8}"/>
                    </a:ext>
                  </a:extLst>
                </p14:cNvPr>
                <p14:cNvContentPartPr/>
                <p14:nvPr/>
              </p14:nvContentPartPr>
              <p14:xfrm>
                <a:off x="3535704" y="2708155"/>
                <a:ext cx="16920" cy="1306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7170EC1-51E8-400E-AEE4-D36F80C645F8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3517704" y="2690155"/>
                  <a:ext cx="525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610EB913-BF9D-46B9-8114-5695FE40F629}"/>
                    </a:ext>
                  </a:extLst>
                </p14:cNvPr>
                <p14:cNvContentPartPr/>
                <p14:nvPr/>
              </p14:nvContentPartPr>
              <p14:xfrm>
                <a:off x="3473424" y="2694115"/>
                <a:ext cx="213480" cy="1332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610EB913-BF9D-46B9-8114-5695FE40F629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3455424" y="2676115"/>
                  <a:ext cx="249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CD156130-BA83-4D6A-8AF4-50C1D2B942F3}"/>
                    </a:ext>
                  </a:extLst>
                </p14:cNvPr>
                <p14:cNvContentPartPr/>
                <p14:nvPr/>
              </p14:nvContentPartPr>
              <p14:xfrm>
                <a:off x="3772944" y="2707075"/>
                <a:ext cx="93600" cy="1234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CD156130-BA83-4D6A-8AF4-50C1D2B942F3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3755304" y="2689075"/>
                  <a:ext cx="129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D940CBD-9E5D-4AA7-AD87-D25FEAACF912}"/>
                    </a:ext>
                  </a:extLst>
                </p14:cNvPr>
                <p14:cNvContentPartPr/>
                <p14:nvPr/>
              </p14:nvContentPartPr>
              <p14:xfrm>
                <a:off x="3932424" y="2717515"/>
                <a:ext cx="172800" cy="1407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D940CBD-9E5D-4AA7-AD87-D25FEAACF912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3914424" y="2699875"/>
                  <a:ext cx="208440" cy="17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9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775A6E7-1AED-457A-8E7E-73AC298BA8CA}"/>
                  </a:ext>
                </a:extLst>
              </p14:cNvPr>
              <p14:cNvContentPartPr/>
              <p14:nvPr/>
            </p14:nvContentPartPr>
            <p14:xfrm>
              <a:off x="4344984" y="2647675"/>
              <a:ext cx="71640" cy="24228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775A6E7-1AED-457A-8E7E-73AC298BA8CA}"/>
                  </a:ext>
                </a:extLst>
              </p:cNvPr>
              <p:cNvPicPr/>
              <p:nvPr/>
            </p:nvPicPr>
            <p:blipFill>
              <a:blip r:embed="rId540"/>
              <a:stretch>
                <a:fillRect/>
              </a:stretch>
            </p:blipFill>
            <p:spPr>
              <a:xfrm>
                <a:off x="4327344" y="2629675"/>
                <a:ext cx="10728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7" name="Group 456">
            <a:extLst>
              <a:ext uri="{FF2B5EF4-FFF2-40B4-BE49-F238E27FC236}">
                <a16:creationId xmlns:a16="http://schemas.microsoft.com/office/drawing/2014/main" id="{53854B77-09A5-4DC7-8398-85349BB901A5}"/>
              </a:ext>
            </a:extLst>
          </p:cNvPr>
          <p:cNvGrpSpPr/>
          <p:nvPr/>
        </p:nvGrpSpPr>
        <p:grpSpPr>
          <a:xfrm>
            <a:off x="4574664" y="2717155"/>
            <a:ext cx="376920" cy="132840"/>
            <a:chOff x="4574664" y="2717155"/>
            <a:chExt cx="37692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A92010D0-38C3-45E1-9EAF-D8A8D8690145}"/>
                    </a:ext>
                  </a:extLst>
                </p14:cNvPr>
                <p14:cNvContentPartPr/>
                <p14:nvPr/>
              </p14:nvContentPartPr>
              <p14:xfrm>
                <a:off x="4574664" y="2739115"/>
                <a:ext cx="97560" cy="986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A92010D0-38C3-45E1-9EAF-D8A8D8690145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4556664" y="2721115"/>
                  <a:ext cx="1332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66E9E965-B2BF-45B2-AADC-68E1F266C81B}"/>
                    </a:ext>
                  </a:extLst>
                </p14:cNvPr>
                <p14:cNvContentPartPr/>
                <p14:nvPr/>
              </p14:nvContentPartPr>
              <p14:xfrm>
                <a:off x="4764024" y="2717155"/>
                <a:ext cx="187560" cy="13284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66E9E965-B2BF-45B2-AADC-68E1F266C81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4746024" y="2699515"/>
                  <a:ext cx="22320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A7F45712-315C-4128-8C4E-C11D0E9BC635}"/>
              </a:ext>
            </a:extLst>
          </p:cNvPr>
          <p:cNvGrpSpPr/>
          <p:nvPr/>
        </p:nvGrpSpPr>
        <p:grpSpPr>
          <a:xfrm>
            <a:off x="5180184" y="2670355"/>
            <a:ext cx="295200" cy="211680"/>
            <a:chOff x="5180184" y="2670355"/>
            <a:chExt cx="2952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A1BBC6C5-D78D-4E40-940D-FC07D5B8830B}"/>
                    </a:ext>
                  </a:extLst>
                </p14:cNvPr>
                <p14:cNvContentPartPr/>
                <p14:nvPr/>
              </p14:nvContentPartPr>
              <p14:xfrm>
                <a:off x="5180184" y="2697355"/>
                <a:ext cx="103320" cy="18468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A1BBC6C5-D78D-4E40-940D-FC07D5B8830B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5162544" y="2679715"/>
                  <a:ext cx="138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F50B46D4-644F-4E0A-BC15-8B4914C11187}"/>
                    </a:ext>
                  </a:extLst>
                </p14:cNvPr>
                <p14:cNvContentPartPr/>
                <p14:nvPr/>
              </p14:nvContentPartPr>
              <p14:xfrm>
                <a:off x="5381424" y="2670355"/>
                <a:ext cx="93960" cy="518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F50B46D4-644F-4E0A-BC15-8B4914C1118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5363784" y="2652355"/>
                  <a:ext cx="12960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Group 481">
            <a:extLst>
              <a:ext uri="{FF2B5EF4-FFF2-40B4-BE49-F238E27FC236}">
                <a16:creationId xmlns:a16="http://schemas.microsoft.com/office/drawing/2014/main" id="{351A4F34-5FDF-4DDC-8AAF-D469E71AC00C}"/>
              </a:ext>
            </a:extLst>
          </p:cNvPr>
          <p:cNvGrpSpPr/>
          <p:nvPr/>
        </p:nvGrpSpPr>
        <p:grpSpPr>
          <a:xfrm>
            <a:off x="5738809" y="2696292"/>
            <a:ext cx="780480" cy="167040"/>
            <a:chOff x="5738809" y="2696292"/>
            <a:chExt cx="78048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7B1E65A9-4224-42A3-973B-D8EECDD8EA64}"/>
                    </a:ext>
                  </a:extLst>
                </p14:cNvPr>
                <p14:cNvContentPartPr/>
                <p14:nvPr/>
              </p14:nvContentPartPr>
              <p14:xfrm>
                <a:off x="5738809" y="2696292"/>
                <a:ext cx="158040" cy="1591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7B1E65A9-4224-42A3-973B-D8EECDD8EA64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5721169" y="2678652"/>
                  <a:ext cx="1936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B477AE0-5BA9-4369-8C8C-D9501CD5EE1E}"/>
                    </a:ext>
                  </a:extLst>
                </p14:cNvPr>
                <p14:cNvContentPartPr/>
                <p14:nvPr/>
              </p14:nvContentPartPr>
              <p14:xfrm>
                <a:off x="5937529" y="2745612"/>
                <a:ext cx="116640" cy="11124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B477AE0-5BA9-4369-8C8C-D9501CD5EE1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5919889" y="2727612"/>
                  <a:ext cx="1522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27CC5EF8-BFED-4B23-BA3F-3BDF05328F90}"/>
                    </a:ext>
                  </a:extLst>
                </p14:cNvPr>
                <p14:cNvContentPartPr/>
                <p14:nvPr/>
              </p14:nvContentPartPr>
              <p14:xfrm>
                <a:off x="6101329" y="2732652"/>
                <a:ext cx="238680" cy="13068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27CC5EF8-BFED-4B23-BA3F-3BDF05328F90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6083689" y="2715012"/>
                  <a:ext cx="274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686AD1EC-9646-4F5E-8C83-9E10A54080E0}"/>
                    </a:ext>
                  </a:extLst>
                </p14:cNvPr>
                <p14:cNvContentPartPr/>
                <p14:nvPr/>
              </p14:nvContentPartPr>
              <p14:xfrm>
                <a:off x="6422809" y="2722572"/>
                <a:ext cx="96480" cy="1134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686AD1EC-9646-4F5E-8C83-9E10A54080E0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6405169" y="2704572"/>
                  <a:ext cx="1321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B22C1E6C-4F4F-417C-AF5F-37740FAA1C1C}"/>
              </a:ext>
            </a:extLst>
          </p:cNvPr>
          <p:cNvGrpSpPr/>
          <p:nvPr/>
        </p:nvGrpSpPr>
        <p:grpSpPr>
          <a:xfrm>
            <a:off x="6710809" y="2734452"/>
            <a:ext cx="936000" cy="144000"/>
            <a:chOff x="6710809" y="2734452"/>
            <a:chExt cx="93600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4D46A169-07D5-4763-9803-9D97514D6346}"/>
                    </a:ext>
                  </a:extLst>
                </p14:cNvPr>
                <p14:cNvContentPartPr/>
                <p14:nvPr/>
              </p14:nvContentPartPr>
              <p14:xfrm>
                <a:off x="6710809" y="2745612"/>
                <a:ext cx="186480" cy="1076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4D46A169-07D5-4763-9803-9D97514D6346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6693169" y="2727612"/>
                  <a:ext cx="2221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350F4E3C-F477-4689-8424-3F895D173944}"/>
                    </a:ext>
                  </a:extLst>
                </p14:cNvPr>
                <p14:cNvContentPartPr/>
                <p14:nvPr/>
              </p14:nvContentPartPr>
              <p14:xfrm>
                <a:off x="6984049" y="2761092"/>
                <a:ext cx="7200" cy="9792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350F4E3C-F477-4689-8424-3F895D173944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6966409" y="2743092"/>
                  <a:ext cx="42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DE717C43-A4C6-4F8B-9C39-04B1EBA47655}"/>
                    </a:ext>
                  </a:extLst>
                </p14:cNvPr>
                <p14:cNvContentPartPr/>
                <p14:nvPr/>
              </p14:nvContentPartPr>
              <p14:xfrm>
                <a:off x="7085929" y="2735892"/>
                <a:ext cx="39240" cy="1209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DE717C43-A4C6-4F8B-9C39-04B1EBA47655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7068289" y="2717892"/>
                  <a:ext cx="7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13E5F054-1AF7-43E8-B776-E79B21BD8E70}"/>
                    </a:ext>
                  </a:extLst>
                </p14:cNvPr>
                <p14:cNvContentPartPr/>
                <p14:nvPr/>
              </p14:nvContentPartPr>
              <p14:xfrm>
                <a:off x="6997009" y="2780532"/>
                <a:ext cx="120600" cy="3348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13E5F054-1AF7-43E8-B776-E79B21BD8E70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6979369" y="2762532"/>
                  <a:ext cx="1562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B39392DD-CA13-444B-A154-1C61B1D3636E}"/>
                    </a:ext>
                  </a:extLst>
                </p14:cNvPr>
                <p14:cNvContentPartPr/>
                <p14:nvPr/>
              </p14:nvContentPartPr>
              <p14:xfrm>
                <a:off x="7178449" y="2742012"/>
                <a:ext cx="119880" cy="1364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B39392DD-CA13-444B-A154-1C61B1D3636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7160449" y="2724372"/>
                  <a:ext cx="155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4DBAAD84-471A-4929-AEC1-DADF9C3DC1A2}"/>
                    </a:ext>
                  </a:extLst>
                </p14:cNvPr>
                <p14:cNvContentPartPr/>
                <p14:nvPr/>
              </p14:nvContentPartPr>
              <p14:xfrm>
                <a:off x="7342249" y="2734452"/>
                <a:ext cx="138600" cy="13788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4DBAAD84-471A-4929-AEC1-DADF9C3DC1A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7324609" y="2716452"/>
                  <a:ext cx="17424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7C997FB-8D0F-47C5-B32C-54ED06A55915}"/>
                    </a:ext>
                  </a:extLst>
                </p14:cNvPr>
                <p14:cNvContentPartPr/>
                <p14:nvPr/>
              </p14:nvContentPartPr>
              <p14:xfrm>
                <a:off x="7549969" y="2738772"/>
                <a:ext cx="96840" cy="13320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7C997FB-8D0F-47C5-B32C-54ED06A55915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7532329" y="2720772"/>
                  <a:ext cx="1324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5C8BE090-0278-4FEF-BC55-8BE6131E1B77}"/>
                    </a:ext>
                  </a:extLst>
                </p14:cNvPr>
                <p14:cNvContentPartPr/>
                <p14:nvPr/>
              </p14:nvContentPartPr>
              <p14:xfrm>
                <a:off x="7562569" y="2797092"/>
                <a:ext cx="83520" cy="1440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5C8BE090-0278-4FEF-BC55-8BE6131E1B77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7544929" y="2779092"/>
                  <a:ext cx="11916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3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2D877AD1-4F27-42E4-85FF-362D1CFB9E1E}"/>
                  </a:ext>
                </a:extLst>
              </p14:cNvPr>
              <p14:cNvContentPartPr/>
              <p14:nvPr/>
            </p14:nvContentPartPr>
            <p14:xfrm>
              <a:off x="7893409" y="2744172"/>
              <a:ext cx="167400" cy="127080"/>
            </p14:xfrm>
          </p:contentPart>
        </mc:Choice>
        <mc:Fallback xmlns=""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2D877AD1-4F27-42E4-85FF-362D1CFB9E1E}"/>
                  </a:ext>
                </a:extLst>
              </p:cNvPr>
              <p:cNvPicPr/>
              <p:nvPr/>
            </p:nvPicPr>
            <p:blipFill>
              <a:blip r:embed="rId574"/>
              <a:stretch>
                <a:fillRect/>
              </a:stretch>
            </p:blipFill>
            <p:spPr>
              <a:xfrm>
                <a:off x="7875769" y="2726532"/>
                <a:ext cx="20304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0" name="Group 479">
            <a:extLst>
              <a:ext uri="{FF2B5EF4-FFF2-40B4-BE49-F238E27FC236}">
                <a16:creationId xmlns:a16="http://schemas.microsoft.com/office/drawing/2014/main" id="{611B8284-62C6-4600-B96C-88236108CD0C}"/>
              </a:ext>
            </a:extLst>
          </p:cNvPr>
          <p:cNvGrpSpPr/>
          <p:nvPr/>
        </p:nvGrpSpPr>
        <p:grpSpPr>
          <a:xfrm>
            <a:off x="8210929" y="2756772"/>
            <a:ext cx="424080" cy="122400"/>
            <a:chOff x="8210929" y="2756772"/>
            <a:chExt cx="424080" cy="1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D0502682-B9E1-46B4-A781-AB2BFE99C0E3}"/>
                    </a:ext>
                  </a:extLst>
                </p14:cNvPr>
                <p14:cNvContentPartPr/>
                <p14:nvPr/>
              </p14:nvContentPartPr>
              <p14:xfrm>
                <a:off x="8210929" y="2783052"/>
                <a:ext cx="67680" cy="151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D0502682-B9E1-46B4-A781-AB2BFE99C0E3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8192929" y="2765052"/>
                  <a:ext cx="1033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FDDCD2F-2099-4862-A4DA-7061ECB698F7}"/>
                    </a:ext>
                  </a:extLst>
                </p14:cNvPr>
                <p14:cNvContentPartPr/>
                <p14:nvPr/>
              </p14:nvContentPartPr>
              <p14:xfrm>
                <a:off x="8227129" y="2834172"/>
                <a:ext cx="45720" cy="39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FDDCD2F-2099-4862-A4DA-7061ECB698F7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8209129" y="2816532"/>
                  <a:ext cx="81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219F80E-F5F7-463A-8D7C-F746DDA2A7A2}"/>
                    </a:ext>
                  </a:extLst>
                </p14:cNvPr>
                <p14:cNvContentPartPr/>
                <p14:nvPr/>
              </p14:nvContentPartPr>
              <p14:xfrm>
                <a:off x="8426209" y="2756772"/>
                <a:ext cx="5760" cy="1177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219F80E-F5F7-463A-8D7C-F746DDA2A7A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8408569" y="2739132"/>
                  <a:ext cx="41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222F094F-0F19-4DB7-AB9D-20987C710674}"/>
                    </a:ext>
                  </a:extLst>
                </p14:cNvPr>
                <p14:cNvContentPartPr/>
                <p14:nvPr/>
              </p14:nvContentPartPr>
              <p14:xfrm>
                <a:off x="8500009" y="2759652"/>
                <a:ext cx="24840" cy="11952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222F094F-0F19-4DB7-AB9D-20987C710674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8482009" y="2742012"/>
                  <a:ext cx="60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ECDBDC77-282D-49B0-9819-FA28037DD9A9}"/>
                    </a:ext>
                  </a:extLst>
                </p14:cNvPr>
                <p14:cNvContentPartPr/>
                <p14:nvPr/>
              </p14:nvContentPartPr>
              <p14:xfrm>
                <a:off x="8389849" y="2789532"/>
                <a:ext cx="216360" cy="2844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ECDBDC77-282D-49B0-9819-FA28037DD9A9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8372209" y="2771532"/>
                  <a:ext cx="252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F3D1BE9-7BED-4E40-82D8-7140A223EA77}"/>
                    </a:ext>
                  </a:extLst>
                </p14:cNvPr>
                <p14:cNvContentPartPr/>
                <p14:nvPr/>
              </p14:nvContentPartPr>
              <p14:xfrm>
                <a:off x="8402809" y="2864412"/>
                <a:ext cx="232200" cy="111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F3D1BE9-7BED-4E40-82D8-7140A223EA77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8384809" y="2846772"/>
                  <a:ext cx="2678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60ED1E75-A9AE-428B-8410-8A97C8B9223C}"/>
              </a:ext>
            </a:extLst>
          </p:cNvPr>
          <p:cNvGrpSpPr/>
          <p:nvPr/>
        </p:nvGrpSpPr>
        <p:grpSpPr>
          <a:xfrm>
            <a:off x="8808737" y="2744393"/>
            <a:ext cx="278640" cy="133560"/>
            <a:chOff x="8808737" y="2744393"/>
            <a:chExt cx="278640" cy="13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6AB87F38-27FF-4F78-B885-B4EB0A0A8A21}"/>
                    </a:ext>
                  </a:extLst>
                </p14:cNvPr>
                <p14:cNvContentPartPr/>
                <p14:nvPr/>
              </p14:nvContentPartPr>
              <p14:xfrm>
                <a:off x="8808737" y="2760233"/>
                <a:ext cx="91080" cy="11772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6AB87F38-27FF-4F78-B885-B4EB0A0A8A2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8790737" y="2742233"/>
                  <a:ext cx="1267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1B489E54-6B3A-4FC6-9D42-83682085BC57}"/>
                    </a:ext>
                  </a:extLst>
                </p14:cNvPr>
                <p14:cNvContentPartPr/>
                <p14:nvPr/>
              </p14:nvContentPartPr>
              <p14:xfrm>
                <a:off x="9006737" y="2744393"/>
                <a:ext cx="4680" cy="1044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1B489E54-6B3A-4FC6-9D42-83682085BC57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8988737" y="2726393"/>
                  <a:ext cx="4032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96DB7445-7A19-434B-9B7E-C8AE58E1D334}"/>
                    </a:ext>
                  </a:extLst>
                </p14:cNvPr>
                <p14:cNvContentPartPr/>
                <p14:nvPr/>
              </p14:nvContentPartPr>
              <p14:xfrm>
                <a:off x="9013577" y="2762753"/>
                <a:ext cx="73800" cy="450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96DB7445-7A19-434B-9B7E-C8AE58E1D334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8995937" y="2745113"/>
                  <a:ext cx="1094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02419AB9-4105-42F1-9EE6-495B4D4ED2C0}"/>
              </a:ext>
            </a:extLst>
          </p:cNvPr>
          <p:cNvGrpSpPr/>
          <p:nvPr/>
        </p:nvGrpSpPr>
        <p:grpSpPr>
          <a:xfrm>
            <a:off x="9285017" y="2658713"/>
            <a:ext cx="2263320" cy="267840"/>
            <a:chOff x="9285017" y="2658713"/>
            <a:chExt cx="226332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41A3F33-9CFA-4429-AA94-39FA5BCA39E0}"/>
                    </a:ext>
                  </a:extLst>
                </p14:cNvPr>
                <p14:cNvContentPartPr/>
                <p14:nvPr/>
              </p14:nvContentPartPr>
              <p14:xfrm>
                <a:off x="9285017" y="2750513"/>
                <a:ext cx="124560" cy="10512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41A3F33-9CFA-4429-AA94-39FA5BCA39E0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9267377" y="2732513"/>
                  <a:ext cx="160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56A36931-3837-4CE3-8084-45BE747F8C42}"/>
                    </a:ext>
                  </a:extLst>
                </p14:cNvPr>
                <p14:cNvContentPartPr/>
                <p14:nvPr/>
              </p14:nvContentPartPr>
              <p14:xfrm>
                <a:off x="9499577" y="2771033"/>
                <a:ext cx="22320" cy="7272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56A36931-3837-4CE3-8084-45BE747F8C42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9481577" y="2753033"/>
                  <a:ext cx="579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1B91A01A-0F15-4499-8288-13D359B9218A}"/>
                    </a:ext>
                  </a:extLst>
                </p14:cNvPr>
                <p14:cNvContentPartPr/>
                <p14:nvPr/>
              </p14:nvContentPartPr>
              <p14:xfrm>
                <a:off x="9499937" y="2744393"/>
                <a:ext cx="187920" cy="9828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1B91A01A-0F15-4499-8288-13D359B9218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9481937" y="2726393"/>
                  <a:ext cx="223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6CBFF8B4-5852-460C-9492-D3B65BAF98C0}"/>
                    </a:ext>
                  </a:extLst>
                </p14:cNvPr>
                <p14:cNvContentPartPr/>
                <p14:nvPr/>
              </p14:nvContentPartPr>
              <p14:xfrm>
                <a:off x="9740417" y="2738273"/>
                <a:ext cx="88200" cy="10152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6CBFF8B4-5852-460C-9492-D3B65BAF98C0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9722417" y="2720633"/>
                  <a:ext cx="123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DB2B400-5482-4649-8C18-C16242BC654D}"/>
                    </a:ext>
                  </a:extLst>
                </p14:cNvPr>
                <p14:cNvContentPartPr/>
                <p14:nvPr/>
              </p14:nvContentPartPr>
              <p14:xfrm>
                <a:off x="9882617" y="2726033"/>
                <a:ext cx="131400" cy="10800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DB2B400-5482-4649-8C18-C16242BC654D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9864977" y="2708393"/>
                  <a:ext cx="167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D5ECB452-88A0-4FF0-8529-18AF55FEF7B8}"/>
                    </a:ext>
                  </a:extLst>
                </p14:cNvPr>
                <p14:cNvContentPartPr/>
                <p14:nvPr/>
              </p14:nvContentPartPr>
              <p14:xfrm>
                <a:off x="10108697" y="2741873"/>
                <a:ext cx="104400" cy="9000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D5ECB452-88A0-4FF0-8529-18AF55FEF7B8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0091057" y="2724233"/>
                  <a:ext cx="140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62113BD9-EBC4-4A6A-8851-7E1333FC3C3E}"/>
                    </a:ext>
                  </a:extLst>
                </p14:cNvPr>
                <p14:cNvContentPartPr/>
                <p14:nvPr/>
              </p14:nvContentPartPr>
              <p14:xfrm>
                <a:off x="10277897" y="2735033"/>
                <a:ext cx="68760" cy="8640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62113BD9-EBC4-4A6A-8851-7E1333FC3C3E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0259897" y="2717033"/>
                  <a:ext cx="1044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D1E85BF7-4400-4A7A-9295-A700FD3246DF}"/>
                    </a:ext>
                  </a:extLst>
                </p14:cNvPr>
                <p14:cNvContentPartPr/>
                <p14:nvPr/>
              </p14:nvContentPartPr>
              <p14:xfrm>
                <a:off x="10430537" y="2782553"/>
                <a:ext cx="25200" cy="6516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D1E85BF7-4400-4A7A-9295-A700FD3246DF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0412897" y="2764913"/>
                  <a:ext cx="60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0F4827AD-E422-4D15-A7BA-9559013EFA0A}"/>
                    </a:ext>
                  </a:extLst>
                </p14:cNvPr>
                <p14:cNvContentPartPr/>
                <p14:nvPr/>
              </p14:nvContentPartPr>
              <p14:xfrm>
                <a:off x="10562297" y="2749433"/>
                <a:ext cx="15840" cy="9000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0F4827AD-E422-4D15-A7BA-9559013EFA0A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0544657" y="2731793"/>
                  <a:ext cx="5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4D11079E-3147-4F4B-B772-38D5163FF3BE}"/>
                    </a:ext>
                  </a:extLst>
                </p14:cNvPr>
                <p14:cNvContentPartPr/>
                <p14:nvPr/>
              </p14:nvContentPartPr>
              <p14:xfrm>
                <a:off x="10494257" y="2746193"/>
                <a:ext cx="187560" cy="907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4D11079E-3147-4F4B-B772-38D5163FF3BE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0476617" y="2728193"/>
                  <a:ext cx="223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2317B05E-6869-4F05-950D-3C4A36818553}"/>
                    </a:ext>
                  </a:extLst>
                </p14:cNvPr>
                <p14:cNvContentPartPr/>
                <p14:nvPr/>
              </p14:nvContentPartPr>
              <p14:xfrm>
                <a:off x="10775417" y="2740073"/>
                <a:ext cx="100440" cy="1051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2317B05E-6869-4F05-950D-3C4A36818553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0757417" y="2722433"/>
                  <a:ext cx="1360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C6A42A8-0410-4930-952A-01220873497B}"/>
                    </a:ext>
                  </a:extLst>
                </p14:cNvPr>
                <p14:cNvContentPartPr/>
                <p14:nvPr/>
              </p14:nvContentPartPr>
              <p14:xfrm>
                <a:off x="10969817" y="2764193"/>
                <a:ext cx="196920" cy="13500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C6A42A8-0410-4930-952A-01220873497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0952177" y="2746193"/>
                  <a:ext cx="2325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AEFAA248-8A06-4782-B496-4A93AC328FE8}"/>
                    </a:ext>
                  </a:extLst>
                </p14:cNvPr>
                <p14:cNvContentPartPr/>
                <p14:nvPr/>
              </p14:nvContentPartPr>
              <p14:xfrm>
                <a:off x="11274377" y="2760953"/>
                <a:ext cx="81360" cy="12708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AEFAA248-8A06-4782-B496-4A93AC328FE8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1256737" y="2743313"/>
                  <a:ext cx="117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6FA7885C-D6BD-4112-8DC9-ECBC4034C9DE}"/>
                    </a:ext>
                  </a:extLst>
                </p14:cNvPr>
                <p14:cNvContentPartPr/>
                <p14:nvPr/>
              </p14:nvContentPartPr>
              <p14:xfrm>
                <a:off x="11478497" y="2658713"/>
                <a:ext cx="69840" cy="26784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6FA7885C-D6BD-4112-8DC9-ECBC4034C9DE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1460857" y="2640713"/>
                  <a:ext cx="10548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1">
            <p14:nvContentPartPr>
              <p14:cNvPr id="500" name="Ink 499">
                <a:extLst>
                  <a:ext uri="{FF2B5EF4-FFF2-40B4-BE49-F238E27FC236}">
                    <a16:creationId xmlns:a16="http://schemas.microsoft.com/office/drawing/2014/main" id="{A8A49EF1-D1EE-4A81-974E-197A3EBA9D4A}"/>
                  </a:ext>
                </a:extLst>
              </p14:cNvPr>
              <p14:cNvContentPartPr/>
              <p14:nvPr/>
            </p14:nvContentPartPr>
            <p14:xfrm>
              <a:off x="11723297" y="2911433"/>
              <a:ext cx="6120" cy="3240"/>
            </p14:xfrm>
          </p:contentPart>
        </mc:Choice>
        <mc:Fallback xmlns="">
          <p:pic>
            <p:nvPicPr>
              <p:cNvPr id="500" name="Ink 499">
                <a:extLst>
                  <a:ext uri="{FF2B5EF4-FFF2-40B4-BE49-F238E27FC236}">
                    <a16:creationId xmlns:a16="http://schemas.microsoft.com/office/drawing/2014/main" id="{A8A49EF1-D1EE-4A81-974E-197A3EBA9D4A}"/>
                  </a:ext>
                </a:extLst>
              </p:cNvPr>
              <p:cNvPicPr/>
              <p:nvPr/>
            </p:nvPicPr>
            <p:blipFill>
              <a:blip r:embed="rId622"/>
              <a:stretch>
                <a:fillRect/>
              </a:stretch>
            </p:blipFill>
            <p:spPr>
              <a:xfrm>
                <a:off x="11705657" y="2893793"/>
                <a:ext cx="41760" cy="3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9" name="Group 518">
            <a:extLst>
              <a:ext uri="{FF2B5EF4-FFF2-40B4-BE49-F238E27FC236}">
                <a16:creationId xmlns:a16="http://schemas.microsoft.com/office/drawing/2014/main" id="{B207450B-EB6A-431D-9BE0-E38A9159F4BD}"/>
              </a:ext>
            </a:extLst>
          </p:cNvPr>
          <p:cNvGrpSpPr/>
          <p:nvPr/>
        </p:nvGrpSpPr>
        <p:grpSpPr>
          <a:xfrm>
            <a:off x="523278" y="3444890"/>
            <a:ext cx="1450440" cy="296640"/>
            <a:chOff x="523278" y="3444890"/>
            <a:chExt cx="14504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29B92E13-9D78-4106-84EE-84E190AB3BCB}"/>
                    </a:ext>
                  </a:extLst>
                </p14:cNvPr>
                <p14:cNvContentPartPr/>
                <p14:nvPr/>
              </p14:nvContentPartPr>
              <p14:xfrm>
                <a:off x="681318" y="3456410"/>
                <a:ext cx="29880" cy="23976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29B92E13-9D78-4106-84EE-84E190AB3BC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663678" y="3438770"/>
                  <a:ext cx="655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D2AD9E6C-D655-4BF5-B3AC-6FC673D463D3}"/>
                    </a:ext>
                  </a:extLst>
                </p14:cNvPr>
                <p14:cNvContentPartPr/>
                <p14:nvPr/>
              </p14:nvContentPartPr>
              <p14:xfrm>
                <a:off x="523278" y="3444890"/>
                <a:ext cx="376920" cy="3024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D2AD9E6C-D655-4BF5-B3AC-6FC673D463D3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05638" y="3426890"/>
                  <a:ext cx="4125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4AD25C23-A4FA-4978-92D1-E735390783F0}"/>
                    </a:ext>
                  </a:extLst>
                </p14:cNvPr>
                <p14:cNvContentPartPr/>
                <p14:nvPr/>
              </p14:nvContentPartPr>
              <p14:xfrm>
                <a:off x="910278" y="3478730"/>
                <a:ext cx="27720" cy="240120"/>
              </p14:xfrm>
            </p:contentPart>
          </mc:Choice>
          <mc:Fallback xmlns=""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4AD25C23-A4FA-4978-92D1-E735390783F0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892638" y="3460730"/>
                  <a:ext cx="633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2AA3C01B-BF52-4E19-9925-D784504CBDB2}"/>
                    </a:ext>
                  </a:extLst>
                </p14:cNvPr>
                <p14:cNvContentPartPr/>
                <p14:nvPr/>
              </p14:nvContentPartPr>
              <p14:xfrm>
                <a:off x="925758" y="3453890"/>
                <a:ext cx="209880" cy="233280"/>
              </p14:xfrm>
            </p:contentPart>
          </mc:Choice>
          <mc:Fallback xmlns=""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2AA3C01B-BF52-4E19-9925-D784504CBDB2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907758" y="3436250"/>
                  <a:ext cx="245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1AC51DDD-261C-47C9-A295-C31304F721C6}"/>
                    </a:ext>
                  </a:extLst>
                </p14:cNvPr>
                <p14:cNvContentPartPr/>
                <p14:nvPr/>
              </p14:nvContentPartPr>
              <p14:xfrm>
                <a:off x="1215198" y="3521570"/>
                <a:ext cx="149760" cy="1800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1AC51DDD-261C-47C9-A295-C31304F721C6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197558" y="3503930"/>
                  <a:ext cx="1854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A1D634B8-D8CA-452D-A59F-FB33B28B5B95}"/>
                    </a:ext>
                  </a:extLst>
                </p14:cNvPr>
                <p14:cNvContentPartPr/>
                <p14:nvPr/>
              </p14:nvContentPartPr>
              <p14:xfrm>
                <a:off x="1540638" y="3508970"/>
                <a:ext cx="34560" cy="2088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A1D634B8-D8CA-452D-A59F-FB33B28B5B95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522638" y="3491330"/>
                  <a:ext cx="70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542E7706-B9B5-458F-8CCF-0F08E8C0895C}"/>
                    </a:ext>
                  </a:extLst>
                </p14:cNvPr>
                <p14:cNvContentPartPr/>
                <p14:nvPr/>
              </p14:nvContentPartPr>
              <p14:xfrm>
                <a:off x="1435878" y="3516170"/>
                <a:ext cx="246240" cy="244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542E7706-B9B5-458F-8CCF-0F08E8C0895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417878" y="3498530"/>
                  <a:ext cx="2818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45EB9088-5180-4010-B94B-BED168E282AD}"/>
                    </a:ext>
                  </a:extLst>
                </p14:cNvPr>
                <p14:cNvContentPartPr/>
                <p14:nvPr/>
              </p14:nvContentPartPr>
              <p14:xfrm>
                <a:off x="1728558" y="3544610"/>
                <a:ext cx="33480" cy="1969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45EB9088-5180-4010-B94B-BED168E282AD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710918" y="3526610"/>
                  <a:ext cx="69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E3AC0F0D-EAB3-4C4B-95F4-C64B43005494}"/>
                    </a:ext>
                  </a:extLst>
                </p14:cNvPr>
                <p14:cNvContentPartPr/>
                <p14:nvPr/>
              </p14:nvContentPartPr>
              <p14:xfrm>
                <a:off x="1763838" y="3481610"/>
                <a:ext cx="209880" cy="252360"/>
              </p14:xfrm>
            </p:contentPart>
          </mc:Choice>
          <mc:Fallback xmlns=""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E3AC0F0D-EAB3-4C4B-95F4-C64B43005494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1746198" y="3463970"/>
                  <a:ext cx="2455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B5F14552-852A-41B7-97FA-1B145317CB0D}"/>
              </a:ext>
            </a:extLst>
          </p:cNvPr>
          <p:cNvGrpSpPr/>
          <p:nvPr/>
        </p:nvGrpSpPr>
        <p:grpSpPr>
          <a:xfrm>
            <a:off x="2155878" y="3440930"/>
            <a:ext cx="1635840" cy="296640"/>
            <a:chOff x="2155878" y="3440930"/>
            <a:chExt cx="1635840" cy="29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446CDFCA-F4D8-447A-9F14-1CF13928261F}"/>
                    </a:ext>
                  </a:extLst>
                </p14:cNvPr>
                <p14:cNvContentPartPr/>
                <p14:nvPr/>
              </p14:nvContentPartPr>
              <p14:xfrm>
                <a:off x="2282958" y="3460730"/>
                <a:ext cx="43920" cy="22536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446CDFCA-F4D8-447A-9F14-1CF13928261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2265318" y="3443090"/>
                  <a:ext cx="795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4D7F1791-CB72-4D18-800C-7D3328FE76EE}"/>
                    </a:ext>
                  </a:extLst>
                </p14:cNvPr>
                <p14:cNvContentPartPr/>
                <p14:nvPr/>
              </p14:nvContentPartPr>
              <p14:xfrm>
                <a:off x="2155878" y="3442370"/>
                <a:ext cx="272160" cy="558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4D7F1791-CB72-4D18-800C-7D3328FE76E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138238" y="3424370"/>
                  <a:ext cx="3078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7B4A59B8-79D2-463C-979D-3492AF696B61}"/>
                    </a:ext>
                  </a:extLst>
                </p14:cNvPr>
                <p14:cNvContentPartPr/>
                <p14:nvPr/>
              </p14:nvContentPartPr>
              <p14:xfrm>
                <a:off x="2502198" y="3472610"/>
                <a:ext cx="68400" cy="21816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7B4A59B8-79D2-463C-979D-3492AF696B61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2484558" y="3454970"/>
                  <a:ext cx="1040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1F9FB54C-7B09-40AE-A371-8D75ED86A4B6}"/>
                    </a:ext>
                  </a:extLst>
                </p14:cNvPr>
                <p14:cNvContentPartPr/>
                <p14:nvPr/>
              </p14:nvContentPartPr>
              <p14:xfrm>
                <a:off x="2558358" y="3452810"/>
                <a:ext cx="145800" cy="28476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1F9FB54C-7B09-40AE-A371-8D75ED86A4B6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2540718" y="3434810"/>
                  <a:ext cx="1814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873D134C-F6DF-441C-9327-9A9AA16AF713}"/>
                    </a:ext>
                  </a:extLst>
                </p14:cNvPr>
                <p14:cNvContentPartPr/>
                <p14:nvPr/>
              </p14:nvContentPartPr>
              <p14:xfrm>
                <a:off x="2520558" y="3560810"/>
                <a:ext cx="197280" cy="5652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873D134C-F6DF-441C-9327-9A9AA16AF71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2502918" y="3543170"/>
                  <a:ext cx="2329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DFA0D79C-0809-44E8-A5DA-2BF1BACCB51D}"/>
                    </a:ext>
                  </a:extLst>
                </p14:cNvPr>
                <p14:cNvContentPartPr/>
                <p14:nvPr/>
              </p14:nvContentPartPr>
              <p14:xfrm>
                <a:off x="2830878" y="3458570"/>
                <a:ext cx="235800" cy="2707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DFA0D79C-0809-44E8-A5DA-2BF1BACCB51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812878" y="3440930"/>
                  <a:ext cx="2714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D4FE2317-1E5A-460B-AB6D-1A7A182A1F7F}"/>
                    </a:ext>
                  </a:extLst>
                </p14:cNvPr>
                <p14:cNvContentPartPr/>
                <p14:nvPr/>
              </p14:nvContentPartPr>
              <p14:xfrm>
                <a:off x="3187638" y="3448850"/>
                <a:ext cx="226440" cy="27000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D4FE2317-1E5A-460B-AB6D-1A7A182A1F7F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3169638" y="3431210"/>
                  <a:ext cx="262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8966375D-F978-4E76-89DE-B4418C31F245}"/>
                    </a:ext>
                  </a:extLst>
                </p14:cNvPr>
                <p14:cNvContentPartPr/>
                <p14:nvPr/>
              </p14:nvContentPartPr>
              <p14:xfrm>
                <a:off x="3517758" y="3440930"/>
                <a:ext cx="180000" cy="27900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8966375D-F978-4E76-89DE-B4418C31F24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3500118" y="3422930"/>
                  <a:ext cx="215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E984F681-75D8-4933-A372-04C590D157F9}"/>
                    </a:ext>
                  </a:extLst>
                </p14:cNvPr>
                <p14:cNvContentPartPr/>
                <p14:nvPr/>
              </p14:nvContentPartPr>
              <p14:xfrm>
                <a:off x="3547998" y="3580250"/>
                <a:ext cx="243720" cy="540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E984F681-75D8-4933-A372-04C590D157F9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3530358" y="3562250"/>
                  <a:ext cx="27936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8212BBE0-8A9B-4EEC-A189-7FBCBD0B8C66}"/>
              </a:ext>
            </a:extLst>
          </p:cNvPr>
          <p:cNvGrpSpPr/>
          <p:nvPr/>
        </p:nvGrpSpPr>
        <p:grpSpPr>
          <a:xfrm>
            <a:off x="4089438" y="3424730"/>
            <a:ext cx="857520" cy="298800"/>
            <a:chOff x="4089438" y="3424730"/>
            <a:chExt cx="85752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80E23B0F-A2EB-4C62-BD23-89BB4F7C1910}"/>
                    </a:ext>
                  </a:extLst>
                </p14:cNvPr>
                <p14:cNvContentPartPr/>
                <p14:nvPr/>
              </p14:nvContentPartPr>
              <p14:xfrm>
                <a:off x="4089438" y="3424730"/>
                <a:ext cx="14400" cy="29448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80E23B0F-A2EB-4C62-BD23-89BB4F7C1910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4071438" y="3406730"/>
                  <a:ext cx="500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1F76D53C-5936-402C-81EA-4C355DDA9C3C}"/>
                    </a:ext>
                  </a:extLst>
                </p14:cNvPr>
                <p14:cNvContentPartPr/>
                <p14:nvPr/>
              </p14:nvContentPartPr>
              <p14:xfrm>
                <a:off x="4126158" y="3452810"/>
                <a:ext cx="116640" cy="1440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1F76D53C-5936-402C-81EA-4C355DDA9C3C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4108158" y="3434810"/>
                  <a:ext cx="152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D940B7F-5D57-419B-BEBD-0D47EDE9F568}"/>
                    </a:ext>
                  </a:extLst>
                </p14:cNvPr>
                <p14:cNvContentPartPr/>
                <p14:nvPr/>
              </p14:nvContentPartPr>
              <p14:xfrm>
                <a:off x="4126518" y="3555770"/>
                <a:ext cx="168840" cy="604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D940B7F-5D57-419B-BEBD-0D47EDE9F568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4108878" y="3537770"/>
                  <a:ext cx="204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6961FD08-48B4-4314-AE85-BC2F4963D23E}"/>
                    </a:ext>
                  </a:extLst>
                </p14:cNvPr>
                <p14:cNvContentPartPr/>
                <p14:nvPr/>
              </p14:nvContentPartPr>
              <p14:xfrm>
                <a:off x="4362678" y="3485570"/>
                <a:ext cx="182520" cy="23796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6961FD08-48B4-4314-AE85-BC2F4963D23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4344678" y="3467570"/>
                  <a:ext cx="218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94B4BCA9-B516-4833-98BF-A86D60230CC1}"/>
                    </a:ext>
                  </a:extLst>
                </p14:cNvPr>
                <p14:cNvContentPartPr/>
                <p14:nvPr/>
              </p14:nvContentPartPr>
              <p14:xfrm>
                <a:off x="4693878" y="3485210"/>
                <a:ext cx="24120" cy="21708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94B4BCA9-B516-4833-98BF-A86D60230CC1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4675878" y="3467570"/>
                  <a:ext cx="597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BAE9BBE1-A5DE-499B-8E97-B0614B419A28}"/>
                    </a:ext>
                  </a:extLst>
                </p14:cNvPr>
                <p14:cNvContentPartPr/>
                <p14:nvPr/>
              </p14:nvContentPartPr>
              <p14:xfrm>
                <a:off x="4693878" y="3460370"/>
                <a:ext cx="253080" cy="22824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BAE9BBE1-A5DE-499B-8E97-B0614B419A28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4675878" y="3442730"/>
                  <a:ext cx="288720" cy="263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1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E8A38FF9-AA91-4B43-B8EA-11484F0A4A49}"/>
                  </a:ext>
                </a:extLst>
              </p14:cNvPr>
              <p14:cNvContentPartPr/>
              <p14:nvPr/>
            </p14:nvContentPartPr>
            <p14:xfrm>
              <a:off x="5482278" y="3501050"/>
              <a:ext cx="250200" cy="16668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E8A38FF9-AA91-4B43-B8EA-11484F0A4A49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5464638" y="3483410"/>
                <a:ext cx="285840" cy="20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4" name="Group 533">
            <a:extLst>
              <a:ext uri="{FF2B5EF4-FFF2-40B4-BE49-F238E27FC236}">
                <a16:creationId xmlns:a16="http://schemas.microsoft.com/office/drawing/2014/main" id="{5A06F650-4B51-43FD-B570-05A4AFDA4572}"/>
              </a:ext>
            </a:extLst>
          </p:cNvPr>
          <p:cNvGrpSpPr/>
          <p:nvPr/>
        </p:nvGrpSpPr>
        <p:grpSpPr>
          <a:xfrm>
            <a:off x="5988798" y="3549650"/>
            <a:ext cx="262800" cy="356760"/>
            <a:chOff x="5988798" y="3549650"/>
            <a:chExt cx="2628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CE93BF1E-5041-4B1F-B686-46A4165EDAEF}"/>
                    </a:ext>
                  </a:extLst>
                </p14:cNvPr>
                <p14:cNvContentPartPr/>
                <p14:nvPr/>
              </p14:nvContentPartPr>
              <p14:xfrm>
                <a:off x="5988798" y="3621650"/>
                <a:ext cx="37080" cy="28476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CE93BF1E-5041-4B1F-B686-46A4165EDAEF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5970798" y="3603650"/>
                  <a:ext cx="727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E1CC2D37-650C-4FEF-907E-E53158B04FF1}"/>
                    </a:ext>
                  </a:extLst>
                </p14:cNvPr>
                <p14:cNvContentPartPr/>
                <p14:nvPr/>
              </p14:nvContentPartPr>
              <p14:xfrm>
                <a:off x="5990238" y="3549650"/>
                <a:ext cx="261360" cy="18756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E1CC2D37-650C-4FEF-907E-E53158B04FF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5972238" y="3531650"/>
                  <a:ext cx="29700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679DB3E5-7670-489A-8591-348E01333EA8}"/>
              </a:ext>
            </a:extLst>
          </p:cNvPr>
          <p:cNvGrpSpPr/>
          <p:nvPr/>
        </p:nvGrpSpPr>
        <p:grpSpPr>
          <a:xfrm>
            <a:off x="1436598" y="4240850"/>
            <a:ext cx="5443560" cy="2316600"/>
            <a:chOff x="1436598" y="4240850"/>
            <a:chExt cx="5443560" cy="231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5FE50F3-7EF5-4CBF-BF7B-6E1D95148F82}"/>
                    </a:ext>
                  </a:extLst>
                </p14:cNvPr>
                <p14:cNvContentPartPr/>
                <p14:nvPr/>
              </p14:nvContentPartPr>
              <p14:xfrm>
                <a:off x="2283678" y="4444610"/>
                <a:ext cx="24120" cy="268560"/>
              </p14:xfrm>
            </p:contentPart>
          </mc:Choice>
          <mc:Fallback xmlns=""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5FE50F3-7EF5-4CBF-BF7B-6E1D95148F82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66038" y="4426610"/>
                  <a:ext cx="597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ABAA8BED-B88B-47AA-A727-CB5966F34BD5}"/>
                    </a:ext>
                  </a:extLst>
                </p14:cNvPr>
                <p14:cNvContentPartPr/>
                <p14:nvPr/>
              </p14:nvContentPartPr>
              <p14:xfrm>
                <a:off x="2269638" y="4441730"/>
                <a:ext cx="163080" cy="139320"/>
              </p14:xfrm>
            </p:contentPart>
          </mc:Choice>
          <mc:Fallback xmlns=""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ABAA8BED-B88B-47AA-A727-CB5966F34BD5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251638" y="4424090"/>
                  <a:ext cx="1987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168B4AA4-CDEC-4990-BEAE-BE2EC92FA64D}"/>
                    </a:ext>
                  </a:extLst>
                </p14:cNvPr>
                <p14:cNvContentPartPr/>
                <p14:nvPr/>
              </p14:nvContentPartPr>
              <p14:xfrm>
                <a:off x="1436598" y="4826570"/>
                <a:ext cx="5443560" cy="4716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168B4AA4-CDEC-4990-BEAE-BE2EC92FA64D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1418598" y="4808570"/>
                  <a:ext cx="5479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9473F4A-326A-44B3-A390-DFB4BB38E77A}"/>
                    </a:ext>
                  </a:extLst>
                </p14:cNvPr>
                <p14:cNvContentPartPr/>
                <p14:nvPr/>
              </p14:nvContentPartPr>
              <p14:xfrm>
                <a:off x="4149198" y="4240850"/>
                <a:ext cx="229320" cy="231660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9473F4A-326A-44B3-A390-DFB4BB38E77A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4131558" y="4222850"/>
                  <a:ext cx="264960" cy="2352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5">
            <p14:nvContentPartPr>
              <p14:cNvPr id="541" name="Ink 540">
                <a:extLst>
                  <a:ext uri="{FF2B5EF4-FFF2-40B4-BE49-F238E27FC236}">
                    <a16:creationId xmlns:a16="http://schemas.microsoft.com/office/drawing/2014/main" id="{F0135EDD-4852-4546-92C3-636B0A766B09}"/>
                  </a:ext>
                </a:extLst>
              </p14:cNvPr>
              <p14:cNvContentPartPr/>
              <p14:nvPr/>
            </p14:nvContentPartPr>
            <p14:xfrm>
              <a:off x="5036598" y="4427330"/>
              <a:ext cx="277200" cy="173880"/>
            </p14:xfrm>
          </p:contentPart>
        </mc:Choice>
        <mc:Fallback xmlns="">
          <p:pic>
            <p:nvPicPr>
              <p:cNvPr id="541" name="Ink 540">
                <a:extLst>
                  <a:ext uri="{FF2B5EF4-FFF2-40B4-BE49-F238E27FC236}">
                    <a16:creationId xmlns:a16="http://schemas.microsoft.com/office/drawing/2014/main" id="{F0135EDD-4852-4546-92C3-636B0A766B09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5018958" y="4409690"/>
                <a:ext cx="312840" cy="20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4" name="Group 543">
            <a:extLst>
              <a:ext uri="{FF2B5EF4-FFF2-40B4-BE49-F238E27FC236}">
                <a16:creationId xmlns:a16="http://schemas.microsoft.com/office/drawing/2014/main" id="{C457765B-3B92-434D-BA28-8A2BD077DFA1}"/>
              </a:ext>
            </a:extLst>
          </p:cNvPr>
          <p:cNvGrpSpPr/>
          <p:nvPr/>
        </p:nvGrpSpPr>
        <p:grpSpPr>
          <a:xfrm>
            <a:off x="5589558" y="4489250"/>
            <a:ext cx="251640" cy="286560"/>
            <a:chOff x="5589558" y="4489250"/>
            <a:chExt cx="2516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A63EA9DE-20BB-40D9-8B7C-4582ED8F5C62}"/>
                    </a:ext>
                  </a:extLst>
                </p14:cNvPr>
                <p14:cNvContentPartPr/>
                <p14:nvPr/>
              </p14:nvContentPartPr>
              <p14:xfrm>
                <a:off x="5603958" y="4522730"/>
                <a:ext cx="28800" cy="25308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A63EA9DE-20BB-40D9-8B7C-4582ED8F5C62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5585958" y="4505090"/>
                  <a:ext cx="644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160BA7A3-3805-4723-A537-62AFD23BF398}"/>
                    </a:ext>
                  </a:extLst>
                </p14:cNvPr>
                <p14:cNvContentPartPr/>
                <p14:nvPr/>
              </p14:nvContentPartPr>
              <p14:xfrm>
                <a:off x="5589558" y="4489250"/>
                <a:ext cx="251640" cy="13284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160BA7A3-3805-4723-A537-62AFD23BF398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5571558" y="4471250"/>
                  <a:ext cx="28728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1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88F5FD65-B9D6-4C3C-BECA-B8FC6616EFB0}"/>
                  </a:ext>
                </a:extLst>
              </p14:cNvPr>
              <p14:cNvContentPartPr/>
              <p14:nvPr/>
            </p14:nvContentPartPr>
            <p14:xfrm>
              <a:off x="1625958" y="5528930"/>
              <a:ext cx="5521320" cy="16920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88F5FD65-B9D6-4C3C-BECA-B8FC6616EFB0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1607958" y="5511290"/>
                <a:ext cx="5556960" cy="2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401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FAA4D35-5FDE-4B3F-AA07-F445095078B0}"/>
              </a:ext>
            </a:extLst>
          </p:cNvPr>
          <p:cNvGrpSpPr/>
          <p:nvPr/>
        </p:nvGrpSpPr>
        <p:grpSpPr>
          <a:xfrm>
            <a:off x="390078" y="218619"/>
            <a:ext cx="726480" cy="319680"/>
            <a:chOff x="390078" y="218619"/>
            <a:chExt cx="72648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44F2F2-03F6-4B9E-BEF1-F7379967FB3B}"/>
                    </a:ext>
                  </a:extLst>
                </p14:cNvPr>
                <p14:cNvContentPartPr/>
                <p14:nvPr/>
              </p14:nvContentPartPr>
              <p14:xfrm>
                <a:off x="390078" y="224379"/>
                <a:ext cx="155160" cy="3139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44F2F2-03F6-4B9E-BEF1-F7379967FB3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2078" y="206739"/>
                  <a:ext cx="190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C230ED6-56BF-48EA-B00C-820093D65636}"/>
                    </a:ext>
                  </a:extLst>
                </p14:cNvPr>
                <p14:cNvContentPartPr/>
                <p14:nvPr/>
              </p14:nvContentPartPr>
              <p14:xfrm>
                <a:off x="681318" y="287379"/>
                <a:ext cx="97200" cy="230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C230ED6-56BF-48EA-B00C-820093D6563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63678" y="269379"/>
                  <a:ext cx="1328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957704D-7C9D-4062-9165-79FB112A0456}"/>
                    </a:ext>
                  </a:extLst>
                </p14:cNvPr>
                <p14:cNvContentPartPr/>
                <p14:nvPr/>
              </p14:nvContentPartPr>
              <p14:xfrm>
                <a:off x="895518" y="258579"/>
                <a:ext cx="20160" cy="236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957704D-7C9D-4062-9165-79FB112A045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7878" y="240939"/>
                  <a:ext cx="558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580761-078B-4C7F-8721-31097F96E993}"/>
                    </a:ext>
                  </a:extLst>
                </p14:cNvPr>
                <p14:cNvContentPartPr/>
                <p14:nvPr/>
              </p14:nvContentPartPr>
              <p14:xfrm>
                <a:off x="905598" y="252459"/>
                <a:ext cx="195840" cy="209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580761-078B-4C7F-8721-31097F96E9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87958" y="234459"/>
                  <a:ext cx="2314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5668DEF-EEDE-4D0D-A358-67DB3925355D}"/>
                    </a:ext>
                  </a:extLst>
                </p14:cNvPr>
                <p14:cNvContentPartPr/>
                <p14:nvPr/>
              </p14:nvContentPartPr>
              <p14:xfrm>
                <a:off x="1103958" y="218619"/>
                <a:ext cx="12600" cy="274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5668DEF-EEDE-4D0D-A358-67DB3925355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85958" y="200979"/>
                  <a:ext cx="48240" cy="30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9C30C7-2741-4514-B38A-801789E4E35E}"/>
              </a:ext>
            </a:extLst>
          </p:cNvPr>
          <p:cNvGrpSpPr/>
          <p:nvPr/>
        </p:nvGrpSpPr>
        <p:grpSpPr>
          <a:xfrm>
            <a:off x="1328598" y="247059"/>
            <a:ext cx="680040" cy="303840"/>
            <a:chOff x="1328598" y="247059"/>
            <a:chExt cx="6800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6C8C76E-F3D5-451D-8C84-BE2EE5A2AFEC}"/>
                    </a:ext>
                  </a:extLst>
                </p14:cNvPr>
                <p14:cNvContentPartPr/>
                <p14:nvPr/>
              </p14:nvContentPartPr>
              <p14:xfrm>
                <a:off x="1328598" y="247059"/>
                <a:ext cx="113760" cy="283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6C8C76E-F3D5-451D-8C84-BE2EE5A2AF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10958" y="229059"/>
                  <a:ext cx="149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27AFA42-232D-4FA1-A029-5650A19E2802}"/>
                    </a:ext>
                  </a:extLst>
                </p14:cNvPr>
                <p14:cNvContentPartPr/>
                <p14:nvPr/>
              </p14:nvContentPartPr>
              <p14:xfrm>
                <a:off x="1562598" y="289179"/>
                <a:ext cx="131760" cy="240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27AFA42-232D-4FA1-A029-5650A19E280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544958" y="271179"/>
                  <a:ext cx="167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EC8B0E-7496-4FD7-88DE-FBDB2A241ACB}"/>
                    </a:ext>
                  </a:extLst>
                </p14:cNvPr>
                <p14:cNvContentPartPr/>
                <p14:nvPr/>
              </p14:nvContentPartPr>
              <p14:xfrm>
                <a:off x="1846278" y="292059"/>
                <a:ext cx="162360" cy="258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EC8B0E-7496-4FD7-88DE-FBDB2A241AC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28638" y="274419"/>
                  <a:ext cx="1980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0193BC-FA38-415B-BCE8-D2CA37A340B8}"/>
              </a:ext>
            </a:extLst>
          </p:cNvPr>
          <p:cNvGrpSpPr/>
          <p:nvPr/>
        </p:nvGrpSpPr>
        <p:grpSpPr>
          <a:xfrm>
            <a:off x="2212038" y="221139"/>
            <a:ext cx="1342440" cy="319680"/>
            <a:chOff x="2212038" y="221139"/>
            <a:chExt cx="1342440" cy="31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D0B5B0B-4593-48FA-8AF7-D2B5B91E2713}"/>
                    </a:ext>
                  </a:extLst>
                </p14:cNvPr>
                <p14:cNvContentPartPr/>
                <p14:nvPr/>
              </p14:nvContentPartPr>
              <p14:xfrm>
                <a:off x="2212038" y="339579"/>
                <a:ext cx="166320" cy="18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D0B5B0B-4593-48FA-8AF7-D2B5B91E271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94398" y="321579"/>
                  <a:ext cx="2019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7FF2A7-D6FC-4D32-A46C-E77685550A35}"/>
                    </a:ext>
                  </a:extLst>
                </p14:cNvPr>
                <p14:cNvContentPartPr/>
                <p14:nvPr/>
              </p14:nvContentPartPr>
              <p14:xfrm>
                <a:off x="2539278" y="316899"/>
                <a:ext cx="43920" cy="223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7FF2A7-D6FC-4D32-A46C-E77685550A3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521278" y="299259"/>
                  <a:ext cx="795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D040750-F1B4-4B03-BF15-19D01852574E}"/>
                    </a:ext>
                  </a:extLst>
                </p14:cNvPr>
                <p14:cNvContentPartPr/>
                <p14:nvPr/>
              </p14:nvContentPartPr>
              <p14:xfrm>
                <a:off x="2416518" y="291699"/>
                <a:ext cx="289800" cy="67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D040750-F1B4-4B03-BF15-19D01852574E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98878" y="274059"/>
                  <a:ext cx="3254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87408-5138-4958-BFE6-1C67DDEC5BDA}"/>
                    </a:ext>
                  </a:extLst>
                </p14:cNvPr>
                <p14:cNvContentPartPr/>
                <p14:nvPr/>
              </p14:nvContentPartPr>
              <p14:xfrm>
                <a:off x="2806398" y="299619"/>
                <a:ext cx="44280" cy="22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87408-5138-4958-BFE6-1C67DDEC5BD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88758" y="281619"/>
                  <a:ext cx="7992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45F22B1-A4E4-494A-BE33-6F54089D811A}"/>
                    </a:ext>
                  </a:extLst>
                </p14:cNvPr>
                <p14:cNvContentPartPr/>
                <p14:nvPr/>
              </p14:nvContentPartPr>
              <p14:xfrm>
                <a:off x="2987478" y="279819"/>
                <a:ext cx="197280" cy="258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45F22B1-A4E4-494A-BE33-6F54089D811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969838" y="261819"/>
                  <a:ext cx="232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FAC7C68-EE3F-4E77-9531-A3B5350D4779}"/>
                    </a:ext>
                  </a:extLst>
                </p14:cNvPr>
                <p14:cNvContentPartPr/>
                <p14:nvPr/>
              </p14:nvContentPartPr>
              <p14:xfrm>
                <a:off x="3295278" y="221139"/>
                <a:ext cx="259200" cy="303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FAC7C68-EE3F-4E77-9531-A3B5350D477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77278" y="203139"/>
                  <a:ext cx="29484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70ADA5B-B158-4738-B306-CEC53787A482}"/>
              </a:ext>
            </a:extLst>
          </p:cNvPr>
          <p:cNvGrpSpPr/>
          <p:nvPr/>
        </p:nvGrpSpPr>
        <p:grpSpPr>
          <a:xfrm>
            <a:off x="529398" y="812259"/>
            <a:ext cx="3673080" cy="279720"/>
            <a:chOff x="529398" y="812259"/>
            <a:chExt cx="36730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86FEA60-2F53-4FE4-8A98-3FBE2166F131}"/>
                    </a:ext>
                  </a:extLst>
                </p14:cNvPr>
                <p14:cNvContentPartPr/>
                <p14:nvPr/>
              </p14:nvContentPartPr>
              <p14:xfrm>
                <a:off x="643158" y="874899"/>
                <a:ext cx="16920" cy="142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86FEA60-2F53-4FE4-8A98-3FBE2166F13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5518" y="857259"/>
                  <a:ext cx="525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A1F7CA2-15CD-4972-928B-ED94D74E62C0}"/>
                    </a:ext>
                  </a:extLst>
                </p14:cNvPr>
                <p14:cNvContentPartPr/>
                <p14:nvPr/>
              </p14:nvContentPartPr>
              <p14:xfrm>
                <a:off x="529398" y="843579"/>
                <a:ext cx="241560" cy="3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A1F7CA2-15CD-4972-928B-ED94D74E62C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1398" y="825579"/>
                  <a:ext cx="277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EF6CCB-5444-4322-9AFB-EB648B8945FD}"/>
                    </a:ext>
                  </a:extLst>
                </p14:cNvPr>
                <p14:cNvContentPartPr/>
                <p14:nvPr/>
              </p14:nvContentPartPr>
              <p14:xfrm>
                <a:off x="812718" y="830619"/>
                <a:ext cx="16560" cy="162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EF6CCB-5444-4322-9AFB-EB648B8945F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5078" y="812619"/>
                  <a:ext cx="522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D15349F-3102-4726-A90E-EDE353E155BA}"/>
                    </a:ext>
                  </a:extLst>
                </p14:cNvPr>
                <p14:cNvContentPartPr/>
                <p14:nvPr/>
              </p14:nvContentPartPr>
              <p14:xfrm>
                <a:off x="955278" y="815859"/>
                <a:ext cx="16200" cy="18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D15349F-3102-4726-A90E-EDE353E155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7638" y="797859"/>
                  <a:ext cx="518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AB21E9-0216-4675-ACDB-ADE3769C2EC4}"/>
                    </a:ext>
                  </a:extLst>
                </p14:cNvPr>
                <p14:cNvContentPartPr/>
                <p14:nvPr/>
              </p14:nvContentPartPr>
              <p14:xfrm>
                <a:off x="832878" y="866259"/>
                <a:ext cx="139320" cy="41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AB21E9-0216-4675-ACDB-ADE3769C2E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5238" y="848619"/>
                  <a:ext cx="1749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672E58-76B6-44E8-8997-DB565C0C7D5E}"/>
                    </a:ext>
                  </a:extLst>
                </p14:cNvPr>
                <p14:cNvContentPartPr/>
                <p14:nvPr/>
              </p14:nvContentPartPr>
              <p14:xfrm>
                <a:off x="1112238" y="868779"/>
                <a:ext cx="105840" cy="1630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672E58-76B6-44E8-8997-DB565C0C7D5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4238" y="851139"/>
                  <a:ext cx="1414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F9E80F-C642-4EB5-8E6C-699D7E6EF567}"/>
                    </a:ext>
                  </a:extLst>
                </p14:cNvPr>
                <p14:cNvContentPartPr/>
                <p14:nvPr/>
              </p14:nvContentPartPr>
              <p14:xfrm>
                <a:off x="1111158" y="812259"/>
                <a:ext cx="591480" cy="215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F9E80F-C642-4EB5-8E6C-699D7E6EF56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93158" y="794619"/>
                  <a:ext cx="627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7C68EC-AB14-4D54-BBFD-09DEB293AFCD}"/>
                    </a:ext>
                  </a:extLst>
                </p14:cNvPr>
                <p14:cNvContentPartPr/>
                <p14:nvPr/>
              </p14:nvContentPartPr>
              <p14:xfrm>
                <a:off x="1743678" y="840339"/>
                <a:ext cx="148680" cy="21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7C68EC-AB14-4D54-BBFD-09DEB293AF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725678" y="822339"/>
                  <a:ext cx="1843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D8E3A24-F9D1-46E6-81C9-EDBC9F49F684}"/>
                    </a:ext>
                  </a:extLst>
                </p14:cNvPr>
                <p14:cNvContentPartPr/>
                <p14:nvPr/>
              </p14:nvContentPartPr>
              <p14:xfrm>
                <a:off x="1975158" y="863019"/>
                <a:ext cx="192240" cy="172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D8E3A24-F9D1-46E6-81C9-EDBC9F49F6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57518" y="845379"/>
                  <a:ext cx="2278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C556611-006A-45CE-BCED-9BF0F4FCAB55}"/>
                    </a:ext>
                  </a:extLst>
                </p14:cNvPr>
                <p14:cNvContentPartPr/>
                <p14:nvPr/>
              </p14:nvContentPartPr>
              <p14:xfrm>
                <a:off x="2288358" y="847179"/>
                <a:ext cx="160200" cy="216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C556611-006A-45CE-BCED-9BF0F4FCAB5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358" y="829539"/>
                  <a:ext cx="1958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6E702C3-BBD9-4D79-A7D3-B05C1C741C8F}"/>
                    </a:ext>
                  </a:extLst>
                </p14:cNvPr>
                <p14:cNvContentPartPr/>
                <p14:nvPr/>
              </p14:nvContentPartPr>
              <p14:xfrm>
                <a:off x="2505078" y="899379"/>
                <a:ext cx="137160" cy="156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6E702C3-BBD9-4D79-A7D3-B05C1C741C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487078" y="881739"/>
                  <a:ext cx="1728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42D4DD6-0D23-4C55-85A4-ADF54E2CFAF7}"/>
                    </a:ext>
                  </a:extLst>
                </p14:cNvPr>
                <p14:cNvContentPartPr/>
                <p14:nvPr/>
              </p14:nvContentPartPr>
              <p14:xfrm>
                <a:off x="2739438" y="893619"/>
                <a:ext cx="200160" cy="177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42D4DD6-0D23-4C55-85A4-ADF54E2CFAF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21798" y="875619"/>
                  <a:ext cx="2358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C2ED66B-526E-466A-AE6E-EE487F9E1CD0}"/>
                    </a:ext>
                  </a:extLst>
                </p14:cNvPr>
                <p14:cNvContentPartPr/>
                <p14:nvPr/>
              </p14:nvContentPartPr>
              <p14:xfrm>
                <a:off x="3065598" y="903699"/>
                <a:ext cx="143640" cy="169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C2ED66B-526E-466A-AE6E-EE487F9E1C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47598" y="886059"/>
                  <a:ext cx="1792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67C1B6B-27E3-435E-811D-F754D36715AB}"/>
                    </a:ext>
                  </a:extLst>
                </p14:cNvPr>
                <p14:cNvContentPartPr/>
                <p14:nvPr/>
              </p14:nvContentPartPr>
              <p14:xfrm>
                <a:off x="3335238" y="919539"/>
                <a:ext cx="42840" cy="155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67C1B6B-27E3-435E-811D-F754D36715A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317238" y="901539"/>
                  <a:ext cx="78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F76B0C-F0A7-46F3-90D8-FD1DDCDF975A}"/>
                    </a:ext>
                  </a:extLst>
                </p14:cNvPr>
                <p14:cNvContentPartPr/>
                <p14:nvPr/>
              </p14:nvContentPartPr>
              <p14:xfrm>
                <a:off x="3276558" y="886059"/>
                <a:ext cx="229680" cy="149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F76B0C-F0A7-46F3-90D8-FD1DDCDF975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58558" y="868419"/>
                  <a:ext cx="265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7BD99D0-E45C-405B-9290-B2A189E53583}"/>
                    </a:ext>
                  </a:extLst>
                </p14:cNvPr>
                <p14:cNvContentPartPr/>
                <p14:nvPr/>
              </p14:nvContentPartPr>
              <p14:xfrm>
                <a:off x="3640518" y="892899"/>
                <a:ext cx="141480" cy="199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7BD99D0-E45C-405B-9290-B2A189E5358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22878" y="874899"/>
                  <a:ext cx="1771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C2555F-F3EE-4406-9C0E-C58E2F2FE8B3}"/>
                    </a:ext>
                  </a:extLst>
                </p14:cNvPr>
                <p14:cNvContentPartPr/>
                <p14:nvPr/>
              </p14:nvContentPartPr>
              <p14:xfrm>
                <a:off x="3888198" y="883179"/>
                <a:ext cx="314280" cy="179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C2555F-F3EE-4406-9C0E-C58E2F2FE8B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870558" y="865179"/>
                  <a:ext cx="34992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54CBBD8-8868-417C-BC1E-7DCEF57678F4}"/>
              </a:ext>
            </a:extLst>
          </p:cNvPr>
          <p:cNvGrpSpPr/>
          <p:nvPr/>
        </p:nvGrpSpPr>
        <p:grpSpPr>
          <a:xfrm>
            <a:off x="4455918" y="882459"/>
            <a:ext cx="391320" cy="212760"/>
            <a:chOff x="4455918" y="882459"/>
            <a:chExt cx="39132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34CD53D-D17B-409F-B848-F692A296D1DA}"/>
                    </a:ext>
                  </a:extLst>
                </p14:cNvPr>
                <p14:cNvContentPartPr/>
                <p14:nvPr/>
              </p14:nvContentPartPr>
              <p14:xfrm>
                <a:off x="4455918" y="940059"/>
                <a:ext cx="135360" cy="155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34CD53D-D17B-409F-B848-F692A296D1D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38278" y="922059"/>
                  <a:ext cx="171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90F783C-0450-4A84-8502-5C6C8234BA4C}"/>
                    </a:ext>
                  </a:extLst>
                </p14:cNvPr>
                <p14:cNvContentPartPr/>
                <p14:nvPr/>
              </p14:nvContentPartPr>
              <p14:xfrm>
                <a:off x="4687398" y="882459"/>
                <a:ext cx="145080" cy="201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90F783C-0450-4A84-8502-5C6C8234BA4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669398" y="864459"/>
                  <a:ext cx="1807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10A2C34-D16F-40E8-8350-40D9EBA03074}"/>
                    </a:ext>
                  </a:extLst>
                </p14:cNvPr>
                <p14:cNvContentPartPr/>
                <p14:nvPr/>
              </p14:nvContentPartPr>
              <p14:xfrm>
                <a:off x="4708278" y="969939"/>
                <a:ext cx="138960" cy="5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10A2C34-D16F-40E8-8350-40D9EBA030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90278" y="951939"/>
                  <a:ext cx="174600" cy="8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B3B3245-9115-46DE-9B3A-DB6AEDDF3297}"/>
              </a:ext>
            </a:extLst>
          </p:cNvPr>
          <p:cNvGrpSpPr/>
          <p:nvPr/>
        </p:nvGrpSpPr>
        <p:grpSpPr>
          <a:xfrm>
            <a:off x="5117598" y="857979"/>
            <a:ext cx="2583720" cy="252720"/>
            <a:chOff x="5117598" y="857979"/>
            <a:chExt cx="258372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5A7A97A-0DFE-4C23-A9C1-B0411C00CE78}"/>
                    </a:ext>
                  </a:extLst>
                </p14:cNvPr>
                <p14:cNvContentPartPr/>
                <p14:nvPr/>
              </p14:nvContentPartPr>
              <p14:xfrm>
                <a:off x="5144598" y="862299"/>
                <a:ext cx="19440" cy="248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5A7A97A-0DFE-4C23-A9C1-B0411C00CE7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126958" y="844659"/>
                  <a:ext cx="550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61586CE-171A-491C-A0FB-527367E30C71}"/>
                    </a:ext>
                  </a:extLst>
                </p14:cNvPr>
                <p14:cNvContentPartPr/>
                <p14:nvPr/>
              </p14:nvContentPartPr>
              <p14:xfrm>
                <a:off x="5117598" y="857979"/>
                <a:ext cx="159840" cy="199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61586CE-171A-491C-A0FB-527367E30C7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99958" y="839979"/>
                  <a:ext cx="1954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EFEBE34-6C5D-43CA-B54A-111A6A527BB0}"/>
                    </a:ext>
                  </a:extLst>
                </p14:cNvPr>
                <p14:cNvContentPartPr/>
                <p14:nvPr/>
              </p14:nvContentPartPr>
              <p14:xfrm>
                <a:off x="5379678" y="944019"/>
                <a:ext cx="12240" cy="153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EFEBE34-6C5D-43CA-B54A-111A6A527BB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62038" y="926019"/>
                  <a:ext cx="47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DDE3933-1225-40B7-99B2-12A8651EDDAB}"/>
                    </a:ext>
                  </a:extLst>
                </p14:cNvPr>
                <p14:cNvContentPartPr/>
                <p14:nvPr/>
              </p14:nvContentPartPr>
              <p14:xfrm>
                <a:off x="5408838" y="874179"/>
                <a:ext cx="140040" cy="135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DDE3933-1225-40B7-99B2-12A8651EDDA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390838" y="856179"/>
                  <a:ext cx="17568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78BC85E-DB11-411D-A9C8-42C2CC548FF0}"/>
                    </a:ext>
                  </a:extLst>
                </p14:cNvPr>
                <p14:cNvContentPartPr/>
                <p14:nvPr/>
              </p14:nvContentPartPr>
              <p14:xfrm>
                <a:off x="5472918" y="1012779"/>
                <a:ext cx="103320" cy="88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78BC85E-DB11-411D-A9C8-42C2CC548FF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55278" y="995139"/>
                  <a:ext cx="1389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92902B-D263-4E00-A612-C35163DB4EA2}"/>
                    </a:ext>
                  </a:extLst>
                </p14:cNvPr>
                <p14:cNvContentPartPr/>
                <p14:nvPr/>
              </p14:nvContentPartPr>
              <p14:xfrm>
                <a:off x="5646438" y="908019"/>
                <a:ext cx="174600" cy="190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92902B-D263-4E00-A612-C35163DB4EA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628438" y="890019"/>
                  <a:ext cx="2102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40BD647-2A7B-4A91-836B-C079FA2DF74F}"/>
                    </a:ext>
                  </a:extLst>
                </p14:cNvPr>
                <p14:cNvContentPartPr/>
                <p14:nvPr/>
              </p14:nvContentPartPr>
              <p14:xfrm>
                <a:off x="5879358" y="891099"/>
                <a:ext cx="146520" cy="176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40BD647-2A7B-4A91-836B-C079FA2DF74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861718" y="873459"/>
                  <a:ext cx="182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2987B5-2184-4B1C-8B53-87B629C14242}"/>
                    </a:ext>
                  </a:extLst>
                </p14:cNvPr>
                <p14:cNvContentPartPr/>
                <p14:nvPr/>
              </p14:nvContentPartPr>
              <p14:xfrm>
                <a:off x="6118758" y="900819"/>
                <a:ext cx="1404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2987B5-2184-4B1C-8B53-87B629C1424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00758" y="883179"/>
                  <a:ext cx="1760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77F514-1B4D-4F96-BA31-2FB43C7C97B5}"/>
                    </a:ext>
                  </a:extLst>
                </p14:cNvPr>
                <p14:cNvContentPartPr/>
                <p14:nvPr/>
              </p14:nvContentPartPr>
              <p14:xfrm>
                <a:off x="6332598" y="902259"/>
                <a:ext cx="110880" cy="184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77F514-1B4D-4F96-BA31-2FB43C7C97B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14958" y="884259"/>
                  <a:ext cx="14652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F77909-6C30-4739-ACED-73DCD1DEE09E}"/>
                    </a:ext>
                  </a:extLst>
                </p14:cNvPr>
                <p14:cNvContentPartPr/>
                <p14:nvPr/>
              </p14:nvContentPartPr>
              <p14:xfrm>
                <a:off x="6559758" y="972819"/>
                <a:ext cx="26280" cy="11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F77909-6C30-4739-ACED-73DCD1DEE09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41758" y="954819"/>
                  <a:ext cx="619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11E083F-2A8D-456C-8BAB-5E4522EFDEA1}"/>
                    </a:ext>
                  </a:extLst>
                </p14:cNvPr>
                <p14:cNvContentPartPr/>
                <p14:nvPr/>
              </p14:nvContentPartPr>
              <p14:xfrm>
                <a:off x="6700518" y="952659"/>
                <a:ext cx="39240" cy="150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11E083F-2A8D-456C-8BAB-5E4522EFDEA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82878" y="935019"/>
                  <a:ext cx="748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92D03EF-B9B5-4C2F-9EB6-A2C4FBC9553D}"/>
                    </a:ext>
                  </a:extLst>
                </p14:cNvPr>
                <p14:cNvContentPartPr/>
                <p14:nvPr/>
              </p14:nvContentPartPr>
              <p14:xfrm>
                <a:off x="6618438" y="943659"/>
                <a:ext cx="293040" cy="148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92D03EF-B9B5-4C2F-9EB6-A2C4FBC9553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00438" y="926019"/>
                  <a:ext cx="328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A8F1DE-FD1E-4A05-AE15-C70B226E7F93}"/>
                    </a:ext>
                  </a:extLst>
                </p14:cNvPr>
                <p14:cNvContentPartPr/>
                <p14:nvPr/>
              </p14:nvContentPartPr>
              <p14:xfrm>
                <a:off x="7016958" y="901539"/>
                <a:ext cx="117360" cy="174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A8F1DE-FD1E-4A05-AE15-C70B226E7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999318" y="883899"/>
                  <a:ext cx="1530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7F16A8C-AF02-41C6-940B-DD5C21AC97A9}"/>
                    </a:ext>
                  </a:extLst>
                </p14:cNvPr>
                <p14:cNvContentPartPr/>
                <p14:nvPr/>
              </p14:nvContentPartPr>
              <p14:xfrm>
                <a:off x="7254558" y="914859"/>
                <a:ext cx="243360" cy="165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7F16A8C-AF02-41C6-940B-DD5C21AC97A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236918" y="897219"/>
                  <a:ext cx="2790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9D49190-B3F1-4B2A-B019-DE6C39F6FB82}"/>
                    </a:ext>
                  </a:extLst>
                </p14:cNvPr>
                <p14:cNvContentPartPr/>
                <p14:nvPr/>
              </p14:nvContentPartPr>
              <p14:xfrm>
                <a:off x="7578198" y="868419"/>
                <a:ext cx="123120" cy="192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9D49190-B3F1-4B2A-B019-DE6C39F6FB8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60558" y="850779"/>
                  <a:ext cx="158760" cy="22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2FFECCB-2DE3-4383-B01A-4E00125E1241}"/>
                  </a:ext>
                </a:extLst>
              </p14:cNvPr>
              <p14:cNvContentPartPr/>
              <p14:nvPr/>
            </p14:nvContentPartPr>
            <p14:xfrm>
              <a:off x="8097318" y="941859"/>
              <a:ext cx="164520" cy="2743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2FFECCB-2DE3-4383-B01A-4E00125E124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079678" y="923859"/>
                <a:ext cx="200160" cy="30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3326A7D7-D1EC-4E20-BB96-B83AC5B4F258}"/>
              </a:ext>
            </a:extLst>
          </p:cNvPr>
          <p:cNvGrpSpPr/>
          <p:nvPr/>
        </p:nvGrpSpPr>
        <p:grpSpPr>
          <a:xfrm>
            <a:off x="8590158" y="864819"/>
            <a:ext cx="767880" cy="177120"/>
            <a:chOff x="8590158" y="864819"/>
            <a:chExt cx="76788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08877F-53A2-4400-98A7-03BFBA13CFE6}"/>
                    </a:ext>
                  </a:extLst>
                </p14:cNvPr>
                <p14:cNvContentPartPr/>
                <p14:nvPr/>
              </p14:nvContentPartPr>
              <p14:xfrm>
                <a:off x="8590158" y="864819"/>
                <a:ext cx="136800" cy="163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08877F-53A2-4400-98A7-03BFBA13CF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572518" y="846819"/>
                  <a:ext cx="172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99534F0C-64D4-456C-8B52-809C3C96AFFD}"/>
                    </a:ext>
                  </a:extLst>
                </p14:cNvPr>
                <p14:cNvContentPartPr/>
                <p14:nvPr/>
              </p14:nvContentPartPr>
              <p14:xfrm>
                <a:off x="8599878" y="952659"/>
                <a:ext cx="105120" cy="22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99534F0C-64D4-456C-8B52-809C3C96AFF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582238" y="934659"/>
                  <a:ext cx="140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8C4425-699A-4381-B474-336DEDD750FE}"/>
                    </a:ext>
                  </a:extLst>
                </p14:cNvPr>
                <p14:cNvContentPartPr/>
                <p14:nvPr/>
              </p14:nvContentPartPr>
              <p14:xfrm>
                <a:off x="8847198" y="873819"/>
                <a:ext cx="183600" cy="1634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8C4425-699A-4381-B474-336DEDD750F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29198" y="856179"/>
                  <a:ext cx="2192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F919809-A0D6-41D7-8FC4-2CD683247B73}"/>
                    </a:ext>
                  </a:extLst>
                </p14:cNvPr>
                <p14:cNvContentPartPr/>
                <p14:nvPr/>
              </p14:nvContentPartPr>
              <p14:xfrm>
                <a:off x="9137358" y="865179"/>
                <a:ext cx="220680" cy="176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F919809-A0D6-41D7-8FC4-2CD683247B7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19718" y="847539"/>
                  <a:ext cx="256320" cy="21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B391A02-1AB0-4F8C-8715-5A2A7478DCF2}"/>
                  </a:ext>
                </a:extLst>
              </p14:cNvPr>
              <p14:cNvContentPartPr/>
              <p14:nvPr/>
            </p14:nvContentPartPr>
            <p14:xfrm>
              <a:off x="9675558" y="879939"/>
              <a:ext cx="255960" cy="327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B391A02-1AB0-4F8C-8715-5A2A7478DCF2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657558" y="861939"/>
                <a:ext cx="291600" cy="36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7D36B92-1D01-47A7-8DE9-2D82FEED5F7E}"/>
              </a:ext>
            </a:extLst>
          </p:cNvPr>
          <p:cNvGrpSpPr/>
          <p:nvPr/>
        </p:nvGrpSpPr>
        <p:grpSpPr>
          <a:xfrm>
            <a:off x="10335438" y="887859"/>
            <a:ext cx="223920" cy="169920"/>
            <a:chOff x="10335438" y="887859"/>
            <a:chExt cx="2239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FE75CD1-6887-4412-9F2E-B60E451272B4}"/>
                    </a:ext>
                  </a:extLst>
                </p14:cNvPr>
                <p14:cNvContentPartPr/>
                <p14:nvPr/>
              </p14:nvContentPartPr>
              <p14:xfrm>
                <a:off x="10335438" y="891459"/>
                <a:ext cx="24480" cy="166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FE75CD1-6887-4412-9F2E-B60E451272B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17438" y="873459"/>
                  <a:ext cx="60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B8708D6-0B91-49FF-AACE-D0845F6AA529}"/>
                    </a:ext>
                  </a:extLst>
                </p14:cNvPr>
                <p14:cNvContentPartPr/>
                <p14:nvPr/>
              </p14:nvContentPartPr>
              <p14:xfrm>
                <a:off x="10434438" y="887859"/>
                <a:ext cx="124920" cy="169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B8708D6-0B91-49FF-AACE-D0845F6AA52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416798" y="869859"/>
                  <a:ext cx="16056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019E22BE-46A3-4722-A431-5345D6964E1B}"/>
                  </a:ext>
                </a:extLst>
              </p14:cNvPr>
              <p14:cNvContentPartPr/>
              <p14:nvPr/>
            </p14:nvContentPartPr>
            <p14:xfrm>
              <a:off x="10444158" y="718659"/>
              <a:ext cx="3240" cy="158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019E22BE-46A3-4722-A431-5345D6964E1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426518" y="701019"/>
                <a:ext cx="38880" cy="51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Group 121">
            <a:extLst>
              <a:ext uri="{FF2B5EF4-FFF2-40B4-BE49-F238E27FC236}">
                <a16:creationId xmlns:a16="http://schemas.microsoft.com/office/drawing/2014/main" id="{A6A82C3B-6B78-44A5-9406-195881828128}"/>
              </a:ext>
            </a:extLst>
          </p:cNvPr>
          <p:cNvGrpSpPr/>
          <p:nvPr/>
        </p:nvGrpSpPr>
        <p:grpSpPr>
          <a:xfrm>
            <a:off x="676278" y="1386819"/>
            <a:ext cx="1826640" cy="274320"/>
            <a:chOff x="676278" y="1386819"/>
            <a:chExt cx="182664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B67AD65-4900-478C-857E-A2D051BAA845}"/>
                    </a:ext>
                  </a:extLst>
                </p14:cNvPr>
                <p14:cNvContentPartPr/>
                <p14:nvPr/>
              </p14:nvContentPartPr>
              <p14:xfrm>
                <a:off x="687438" y="1386819"/>
                <a:ext cx="18360" cy="27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B67AD65-4900-478C-857E-A2D051BAA84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69438" y="1369179"/>
                  <a:ext cx="540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6D29AD-39E4-402F-8CB9-CE7D679654AC}"/>
                    </a:ext>
                  </a:extLst>
                </p14:cNvPr>
                <p14:cNvContentPartPr/>
                <p14:nvPr/>
              </p14:nvContentPartPr>
              <p14:xfrm>
                <a:off x="676278" y="1386819"/>
                <a:ext cx="119160" cy="266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6D29AD-39E4-402F-8CB9-CE7D679654A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8638" y="1369179"/>
                  <a:ext cx="154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7DAC416-E894-4182-B0DC-EA21CE4C1749}"/>
                    </a:ext>
                  </a:extLst>
                </p14:cNvPr>
                <p14:cNvContentPartPr/>
                <p14:nvPr/>
              </p14:nvContentPartPr>
              <p14:xfrm>
                <a:off x="919638" y="1415619"/>
                <a:ext cx="136440" cy="236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F7DAC416-E894-4182-B0DC-EA21CE4C1749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1638" y="1397979"/>
                  <a:ext cx="1720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3730A08-6CB5-4CDE-ABAF-0F10B3F9386D}"/>
                    </a:ext>
                  </a:extLst>
                </p14:cNvPr>
                <p14:cNvContentPartPr/>
                <p14:nvPr/>
              </p14:nvContentPartPr>
              <p14:xfrm>
                <a:off x="910998" y="1583739"/>
                <a:ext cx="161640" cy="640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3730A08-6CB5-4CDE-ABAF-0F10B3F9386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92998" y="1566099"/>
                  <a:ext cx="197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B94420F-22BF-4C1E-969B-024669DDB4B7}"/>
                    </a:ext>
                  </a:extLst>
                </p14:cNvPr>
                <p14:cNvContentPartPr/>
                <p14:nvPr/>
              </p14:nvContentPartPr>
              <p14:xfrm>
                <a:off x="1153638" y="1480059"/>
                <a:ext cx="252720" cy="164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B94420F-22BF-4C1E-969B-024669DDB4B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35998" y="1462059"/>
                  <a:ext cx="288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CE546CF-2BF1-4489-935C-5ED1058BF83B}"/>
                    </a:ext>
                  </a:extLst>
                </p14:cNvPr>
                <p14:cNvContentPartPr/>
                <p14:nvPr/>
              </p14:nvContentPartPr>
              <p14:xfrm>
                <a:off x="1490958" y="1452339"/>
                <a:ext cx="124920" cy="1684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CE546CF-2BF1-4489-935C-5ED1058BF83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473318" y="1434699"/>
                  <a:ext cx="1605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0F56D11-B1B5-496B-BD1B-681BA1A65FD4}"/>
                    </a:ext>
                  </a:extLst>
                </p14:cNvPr>
                <p14:cNvContentPartPr/>
                <p14:nvPr/>
              </p14:nvContentPartPr>
              <p14:xfrm>
                <a:off x="1762398" y="1444059"/>
                <a:ext cx="24840" cy="1897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0F56D11-B1B5-496B-BD1B-681BA1A65FD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44758" y="1426059"/>
                  <a:ext cx="60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40B5CE4-6B84-4D47-9315-CFF992C4B2D1}"/>
                    </a:ext>
                  </a:extLst>
                </p14:cNvPr>
                <p14:cNvContentPartPr/>
                <p14:nvPr/>
              </p14:nvContentPartPr>
              <p14:xfrm>
                <a:off x="1683918" y="1414899"/>
                <a:ext cx="231840" cy="43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40B5CE4-6B84-4D47-9315-CFF992C4B2D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665918" y="1397259"/>
                  <a:ext cx="2674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6B31C76-A54B-4C84-8D52-8B269D7B32B0}"/>
                    </a:ext>
                  </a:extLst>
                </p14:cNvPr>
                <p14:cNvContentPartPr/>
                <p14:nvPr/>
              </p14:nvContentPartPr>
              <p14:xfrm>
                <a:off x="1991358" y="1446219"/>
                <a:ext cx="123480" cy="205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6B31C76-A54B-4C84-8D52-8B269D7B32B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73358" y="1428219"/>
                  <a:ext cx="159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AA4D825-CC87-464E-8FDC-65D75D8CEF7A}"/>
                    </a:ext>
                  </a:extLst>
                </p14:cNvPr>
                <p14:cNvContentPartPr/>
                <p14:nvPr/>
              </p14:nvContentPartPr>
              <p14:xfrm>
                <a:off x="1994238" y="1540899"/>
                <a:ext cx="163080" cy="62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AA4D825-CC87-464E-8FDC-65D75D8CEF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976238" y="1523259"/>
                  <a:ext cx="1987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049966D-351B-4A16-8D96-40A4A54BD191}"/>
                    </a:ext>
                  </a:extLst>
                </p14:cNvPr>
                <p14:cNvContentPartPr/>
                <p14:nvPr/>
              </p14:nvContentPartPr>
              <p14:xfrm>
                <a:off x="2220678" y="1414899"/>
                <a:ext cx="282240" cy="2282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049966D-351B-4A16-8D96-40A4A54BD19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202678" y="1397259"/>
                  <a:ext cx="3178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0CFFF0-86AF-42E3-977F-CB72482665AD}"/>
              </a:ext>
            </a:extLst>
          </p:cNvPr>
          <p:cNvGrpSpPr/>
          <p:nvPr/>
        </p:nvGrpSpPr>
        <p:grpSpPr>
          <a:xfrm>
            <a:off x="2949678" y="1466739"/>
            <a:ext cx="162000" cy="289080"/>
            <a:chOff x="2949678" y="1466739"/>
            <a:chExt cx="16200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0CABCE-3F20-48C8-9ADB-4071D7CF6500}"/>
                    </a:ext>
                  </a:extLst>
                </p14:cNvPr>
                <p14:cNvContentPartPr/>
                <p14:nvPr/>
              </p14:nvContentPartPr>
              <p14:xfrm>
                <a:off x="2953278" y="1504899"/>
                <a:ext cx="17640" cy="250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0CABCE-3F20-48C8-9ADB-4071D7CF650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935638" y="1486899"/>
                  <a:ext cx="532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DCC20DF-23B3-4E0E-86FD-EA8CD4083E12}"/>
                    </a:ext>
                  </a:extLst>
                </p14:cNvPr>
                <p14:cNvContentPartPr/>
                <p14:nvPr/>
              </p14:nvContentPartPr>
              <p14:xfrm>
                <a:off x="2949678" y="1466739"/>
                <a:ext cx="162000" cy="145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DCC20DF-23B3-4E0E-86FD-EA8CD4083E1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932038" y="1448739"/>
                  <a:ext cx="197640" cy="18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0207804-C52E-4E09-8BD3-798C7657D2B1}"/>
                  </a:ext>
                </a:extLst>
              </p14:cNvPr>
              <p14:cNvContentPartPr/>
              <p14:nvPr/>
            </p14:nvContentPartPr>
            <p14:xfrm>
              <a:off x="3421998" y="1491579"/>
              <a:ext cx="268560" cy="2044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0207804-C52E-4E09-8BD3-798C7657D2B1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403998" y="1473579"/>
                <a:ext cx="3042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3AC8190-64B5-4A05-8B2A-263F82059481}"/>
                  </a:ext>
                </a:extLst>
              </p14:cNvPr>
              <p14:cNvContentPartPr/>
              <p14:nvPr/>
            </p14:nvContentPartPr>
            <p14:xfrm>
              <a:off x="3958398" y="1541619"/>
              <a:ext cx="230040" cy="355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3AC8190-64B5-4A05-8B2A-263F8205948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940758" y="1523619"/>
                <a:ext cx="265680" cy="39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D01B1D9-6AEF-4909-9878-DC669091DDA7}"/>
              </a:ext>
            </a:extLst>
          </p:cNvPr>
          <p:cNvGrpSpPr/>
          <p:nvPr/>
        </p:nvGrpSpPr>
        <p:grpSpPr>
          <a:xfrm>
            <a:off x="4662558" y="1449099"/>
            <a:ext cx="811800" cy="201600"/>
            <a:chOff x="4662558" y="1449099"/>
            <a:chExt cx="81180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DB83FA-E1C3-484C-A5D2-3A72B3218BB3}"/>
                    </a:ext>
                  </a:extLst>
                </p14:cNvPr>
                <p14:cNvContentPartPr/>
                <p14:nvPr/>
              </p14:nvContentPartPr>
              <p14:xfrm>
                <a:off x="4662558" y="1471779"/>
                <a:ext cx="135360" cy="178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DB83FA-E1C3-484C-A5D2-3A72B3218BB3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644918" y="1454139"/>
                  <a:ext cx="1710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6836BF1-F947-4F90-B6DA-95028F908E4E}"/>
                    </a:ext>
                  </a:extLst>
                </p14:cNvPr>
                <p14:cNvContentPartPr/>
                <p14:nvPr/>
              </p14:nvContentPartPr>
              <p14:xfrm>
                <a:off x="4690638" y="1545219"/>
                <a:ext cx="124920" cy="29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6836BF1-F947-4F90-B6DA-95028F908E4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672998" y="1527579"/>
                  <a:ext cx="160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E133F84-FEDE-4BFA-A799-59EA6CBD309E}"/>
                    </a:ext>
                  </a:extLst>
                </p14:cNvPr>
                <p14:cNvContentPartPr/>
                <p14:nvPr/>
              </p14:nvContentPartPr>
              <p14:xfrm>
                <a:off x="4898358" y="1480419"/>
                <a:ext cx="224280" cy="1688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E133F84-FEDE-4BFA-A799-59EA6CBD309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880358" y="1462779"/>
                  <a:ext cx="259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AD753CB-9BD7-43EA-8C0A-729E3A2E183B}"/>
                    </a:ext>
                  </a:extLst>
                </p14:cNvPr>
                <p14:cNvContentPartPr/>
                <p14:nvPr/>
              </p14:nvContentPartPr>
              <p14:xfrm>
                <a:off x="5256558" y="1449099"/>
                <a:ext cx="217800" cy="1818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AD753CB-9BD7-43EA-8C0A-729E3A2E183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5238918" y="1431459"/>
                  <a:ext cx="25344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F1E963E5-981F-4D45-8A04-1845445442E6}"/>
              </a:ext>
            </a:extLst>
          </p:cNvPr>
          <p:cNvGrpSpPr/>
          <p:nvPr/>
        </p:nvGrpSpPr>
        <p:grpSpPr>
          <a:xfrm>
            <a:off x="5854158" y="1429299"/>
            <a:ext cx="1064520" cy="272880"/>
            <a:chOff x="5854158" y="1429299"/>
            <a:chExt cx="106452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D26BFF1-06AC-41A6-BC60-DA63CACAC082}"/>
                    </a:ext>
                  </a:extLst>
                </p14:cNvPr>
                <p14:cNvContentPartPr/>
                <p14:nvPr/>
              </p14:nvContentPartPr>
              <p14:xfrm>
                <a:off x="5854158" y="1429299"/>
                <a:ext cx="217080" cy="234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D26BFF1-06AC-41A6-BC60-DA63CACAC08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5836518" y="1411659"/>
                  <a:ext cx="252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7BB9240-0023-44C7-9A7D-7ED0D3529EC5}"/>
                    </a:ext>
                  </a:extLst>
                </p14:cNvPr>
                <p14:cNvContentPartPr/>
                <p14:nvPr/>
              </p14:nvContentPartPr>
              <p14:xfrm>
                <a:off x="6181038" y="1505619"/>
                <a:ext cx="138240" cy="179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7BB9240-0023-44C7-9A7D-7ED0D3529EC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163398" y="1487619"/>
                  <a:ext cx="173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1F2CF37-031D-450E-885C-6B636524C369}"/>
                    </a:ext>
                  </a:extLst>
                </p14:cNvPr>
                <p14:cNvContentPartPr/>
                <p14:nvPr/>
              </p14:nvContentPartPr>
              <p14:xfrm>
                <a:off x="6192198" y="1574379"/>
                <a:ext cx="155520" cy="381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1F2CF37-031D-450E-885C-6B636524C36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174198" y="1556379"/>
                  <a:ext cx="19116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ED5C48D-EDF4-40AE-BD8D-21E1AB51D2EE}"/>
                    </a:ext>
                  </a:extLst>
                </p14:cNvPr>
                <p14:cNvContentPartPr/>
                <p14:nvPr/>
              </p14:nvContentPartPr>
              <p14:xfrm>
                <a:off x="6449598" y="1468899"/>
                <a:ext cx="156600" cy="2224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ED5C48D-EDF4-40AE-BD8D-21E1AB51D2E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431958" y="1451259"/>
                  <a:ext cx="192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C7A545E-82B8-44E4-8117-EC1BE3063FF3}"/>
                    </a:ext>
                  </a:extLst>
                </p14:cNvPr>
                <p14:cNvContentPartPr/>
                <p14:nvPr/>
              </p14:nvContentPartPr>
              <p14:xfrm>
                <a:off x="6445278" y="1469619"/>
                <a:ext cx="473400" cy="232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C7A545E-82B8-44E4-8117-EC1BE3063FF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427278" y="1451979"/>
                  <a:ext cx="5090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107E0B1-6E99-4F7A-BEE8-9A09AB24CCF0}"/>
              </a:ext>
            </a:extLst>
          </p:cNvPr>
          <p:cNvGrpSpPr/>
          <p:nvPr/>
        </p:nvGrpSpPr>
        <p:grpSpPr>
          <a:xfrm>
            <a:off x="7427718" y="1578699"/>
            <a:ext cx="219600" cy="301680"/>
            <a:chOff x="7427718" y="1578699"/>
            <a:chExt cx="21960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65F18E-1A10-4BEE-9592-A668AEC5EFC8}"/>
                    </a:ext>
                  </a:extLst>
                </p14:cNvPr>
                <p14:cNvContentPartPr/>
                <p14:nvPr/>
              </p14:nvContentPartPr>
              <p14:xfrm>
                <a:off x="7427718" y="1608939"/>
                <a:ext cx="12240" cy="271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65F18E-1A10-4BEE-9592-A668AEC5EFC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7409718" y="1591299"/>
                  <a:ext cx="478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FC7304A-A261-4CA9-85BA-4C6B9A9643DB}"/>
                    </a:ext>
                  </a:extLst>
                </p14:cNvPr>
                <p14:cNvContentPartPr/>
                <p14:nvPr/>
              </p14:nvContentPartPr>
              <p14:xfrm>
                <a:off x="7446798" y="1578699"/>
                <a:ext cx="200520" cy="140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FC7304A-A261-4CA9-85BA-4C6B9A9643DB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7429158" y="1561059"/>
                  <a:ext cx="236160" cy="17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A4AAC10C-2B4F-4770-9FC8-EA8D7465048D}"/>
                  </a:ext>
                </a:extLst>
              </p14:cNvPr>
              <p14:cNvContentPartPr/>
              <p14:nvPr/>
            </p14:nvContentPartPr>
            <p14:xfrm>
              <a:off x="9039798" y="1649619"/>
              <a:ext cx="236160" cy="295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A4AAC10C-2B4F-4770-9FC8-EA8D7465048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9021798" y="1631979"/>
                <a:ext cx="271800" cy="33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27F0745-956F-4987-ABB1-DC9415957209}"/>
              </a:ext>
            </a:extLst>
          </p:cNvPr>
          <p:cNvGrpSpPr/>
          <p:nvPr/>
        </p:nvGrpSpPr>
        <p:grpSpPr>
          <a:xfrm>
            <a:off x="7982838" y="1453059"/>
            <a:ext cx="732600" cy="295560"/>
            <a:chOff x="7982838" y="1453059"/>
            <a:chExt cx="732600" cy="29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62FC11A-DB37-412C-89CA-43730C47AAE1}"/>
                    </a:ext>
                  </a:extLst>
                </p14:cNvPr>
                <p14:cNvContentPartPr/>
                <p14:nvPr/>
              </p14:nvContentPartPr>
              <p14:xfrm>
                <a:off x="7982838" y="1584099"/>
                <a:ext cx="179280" cy="122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62FC11A-DB37-412C-89CA-43730C47AAE1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965198" y="1566459"/>
                  <a:ext cx="214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7C769B1-1ADD-4E10-A002-A6C8E3E824D1}"/>
                    </a:ext>
                  </a:extLst>
                </p14:cNvPr>
                <p14:cNvContentPartPr/>
                <p14:nvPr/>
              </p14:nvContentPartPr>
              <p14:xfrm>
                <a:off x="8251758" y="1617219"/>
                <a:ext cx="186120" cy="1314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7C769B1-1ADD-4E10-A002-A6C8E3E824D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33758" y="1599219"/>
                  <a:ext cx="2217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C89D0F8-69A8-48A7-AD0C-C62C201EC42D}"/>
                    </a:ext>
                  </a:extLst>
                </p14:cNvPr>
                <p14:cNvContentPartPr/>
                <p14:nvPr/>
              </p14:nvContentPartPr>
              <p14:xfrm>
                <a:off x="8567118" y="1453059"/>
                <a:ext cx="128880" cy="286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C89D0F8-69A8-48A7-AD0C-C62C201EC42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549478" y="1435059"/>
                  <a:ext cx="1645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7D39A14-BC7D-43A0-8166-55D7CE10D30C}"/>
                    </a:ext>
                  </a:extLst>
                </p14:cNvPr>
                <p14:cNvContentPartPr/>
                <p14:nvPr/>
              </p14:nvContentPartPr>
              <p14:xfrm>
                <a:off x="8712198" y="1693539"/>
                <a:ext cx="3240" cy="25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7D39A14-BC7D-43A0-8166-55D7CE10D30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694198" y="1675539"/>
                  <a:ext cx="38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5894D25-0FC7-4367-ABF0-8726916D9089}"/>
                    </a:ext>
                  </a:extLst>
                </p14:cNvPr>
                <p14:cNvContentPartPr/>
                <p14:nvPr/>
              </p14:nvContentPartPr>
              <p14:xfrm>
                <a:off x="8565678" y="1658259"/>
                <a:ext cx="122760" cy="421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5894D25-0FC7-4367-ABF0-8726916D9089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548038" y="1640619"/>
                  <a:ext cx="1584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7F8361D-A783-4AAA-9DA9-73B18496CFE7}"/>
              </a:ext>
            </a:extLst>
          </p:cNvPr>
          <p:cNvGrpSpPr/>
          <p:nvPr/>
        </p:nvGrpSpPr>
        <p:grpSpPr>
          <a:xfrm>
            <a:off x="7861878" y="1358019"/>
            <a:ext cx="76680" cy="45720"/>
            <a:chOff x="7861878" y="1358019"/>
            <a:chExt cx="76680" cy="4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9B815A3-F4FD-45A8-9CE0-9F98C10A90F7}"/>
                    </a:ext>
                  </a:extLst>
                </p14:cNvPr>
                <p14:cNvContentPartPr/>
                <p14:nvPr/>
              </p14:nvContentPartPr>
              <p14:xfrm>
                <a:off x="7861878" y="1358019"/>
                <a:ext cx="16920" cy="457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9B815A3-F4FD-45A8-9CE0-9F98C10A90F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7844238" y="1340019"/>
                  <a:ext cx="52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85DE0A-C2AC-4E8A-A5F8-CD1D8FD28E83}"/>
                    </a:ext>
                  </a:extLst>
                </p14:cNvPr>
                <p14:cNvContentPartPr/>
                <p14:nvPr/>
              </p14:nvContentPartPr>
              <p14:xfrm>
                <a:off x="7936038" y="1371339"/>
                <a:ext cx="2520" cy="14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85DE0A-C2AC-4E8A-A5F8-CD1D8FD28E8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7918398" y="1353339"/>
                  <a:ext cx="38160" cy="5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B9AB1CC-ADA8-4A1C-92AC-C555F7EB3C6B}"/>
              </a:ext>
            </a:extLst>
          </p:cNvPr>
          <p:cNvGrpSpPr/>
          <p:nvPr/>
        </p:nvGrpSpPr>
        <p:grpSpPr>
          <a:xfrm>
            <a:off x="8868078" y="1338579"/>
            <a:ext cx="59760" cy="44280"/>
            <a:chOff x="8868078" y="1338579"/>
            <a:chExt cx="5976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08F9482-CE88-4B2D-88DB-BA211AE63114}"/>
                    </a:ext>
                  </a:extLst>
                </p14:cNvPr>
                <p14:cNvContentPartPr/>
                <p14:nvPr/>
              </p14:nvContentPartPr>
              <p14:xfrm>
                <a:off x="8868078" y="1341819"/>
                <a:ext cx="23400" cy="41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08F9482-CE88-4B2D-88DB-BA211AE6311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850078" y="1323819"/>
                  <a:ext cx="59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181B042F-0166-45F4-A598-7FDF6EABADA2}"/>
                    </a:ext>
                  </a:extLst>
                </p14:cNvPr>
                <p14:cNvContentPartPr/>
                <p14:nvPr/>
              </p14:nvContentPartPr>
              <p14:xfrm>
                <a:off x="8922078" y="1338579"/>
                <a:ext cx="5760" cy="13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181B042F-0166-45F4-A598-7FDF6EABADA2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904438" y="1320939"/>
                  <a:ext cx="41400" cy="4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CB95812-7AC9-45B5-BA74-EBFAB6175A18}"/>
              </a:ext>
            </a:extLst>
          </p:cNvPr>
          <p:cNvGrpSpPr/>
          <p:nvPr/>
        </p:nvGrpSpPr>
        <p:grpSpPr>
          <a:xfrm>
            <a:off x="678438" y="2067219"/>
            <a:ext cx="731520" cy="228960"/>
            <a:chOff x="678438" y="2067219"/>
            <a:chExt cx="7315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834C3FD-F833-42E9-A59E-E575DFABAB71}"/>
                    </a:ext>
                  </a:extLst>
                </p14:cNvPr>
                <p14:cNvContentPartPr/>
                <p14:nvPr/>
              </p14:nvContentPartPr>
              <p14:xfrm>
                <a:off x="678438" y="2115099"/>
                <a:ext cx="110880" cy="181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834C3FD-F833-42E9-A59E-E575DFABAB7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0798" y="2097099"/>
                  <a:ext cx="146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CFB7C56-D0C5-4D8A-982D-FE496E5F67EF}"/>
                    </a:ext>
                  </a:extLst>
                </p14:cNvPr>
                <p14:cNvContentPartPr/>
                <p14:nvPr/>
              </p14:nvContentPartPr>
              <p14:xfrm>
                <a:off x="689598" y="2211939"/>
                <a:ext cx="84960" cy="187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CFB7C56-D0C5-4D8A-982D-FE496E5F67E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71958" y="2194299"/>
                  <a:ext cx="120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A7F902-F88F-4CEB-BF60-2F4E67E52D25}"/>
                    </a:ext>
                  </a:extLst>
                </p14:cNvPr>
                <p14:cNvContentPartPr/>
                <p14:nvPr/>
              </p14:nvContentPartPr>
              <p14:xfrm>
                <a:off x="862398" y="2128419"/>
                <a:ext cx="169200" cy="161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A7F902-F88F-4CEB-BF60-2F4E67E52D2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4758" y="2110419"/>
                  <a:ext cx="2048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1B7BBA1-A491-4941-9939-DEFCC339E69D}"/>
                    </a:ext>
                  </a:extLst>
                </p14:cNvPr>
                <p14:cNvContentPartPr/>
                <p14:nvPr/>
              </p14:nvContentPartPr>
              <p14:xfrm>
                <a:off x="1120158" y="2067219"/>
                <a:ext cx="289800" cy="186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1B7BBA1-A491-4941-9939-DEFCC339E69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02518" y="2049579"/>
                  <a:ext cx="32544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AA5184C-324F-4947-B7D5-71793564F4A8}"/>
              </a:ext>
            </a:extLst>
          </p:cNvPr>
          <p:cNvGrpSpPr/>
          <p:nvPr/>
        </p:nvGrpSpPr>
        <p:grpSpPr>
          <a:xfrm>
            <a:off x="1687518" y="2083779"/>
            <a:ext cx="227520" cy="198360"/>
            <a:chOff x="1687518" y="2083779"/>
            <a:chExt cx="22752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21495F6-90E9-43F7-A301-714B189E6FAF}"/>
                    </a:ext>
                  </a:extLst>
                </p14:cNvPr>
                <p14:cNvContentPartPr/>
                <p14:nvPr/>
              </p14:nvContentPartPr>
              <p14:xfrm>
                <a:off x="1687518" y="2083779"/>
                <a:ext cx="227520" cy="198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21495F6-90E9-43F7-A301-714B189E6FAF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669878" y="2066139"/>
                  <a:ext cx="263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C7070CDA-8AB9-4E4F-B70B-C28B7C2AAFF4}"/>
                    </a:ext>
                  </a:extLst>
                </p14:cNvPr>
                <p14:cNvContentPartPr/>
                <p14:nvPr/>
              </p14:nvContentPartPr>
              <p14:xfrm>
                <a:off x="1758798" y="2139219"/>
                <a:ext cx="134640" cy="446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C7070CDA-8AB9-4E4F-B70B-C28B7C2AAFF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741158" y="2121579"/>
                  <a:ext cx="17028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FDE9F51-DFC2-4D1B-96B1-65B6BED820C8}"/>
              </a:ext>
            </a:extLst>
          </p:cNvPr>
          <p:cNvGrpSpPr/>
          <p:nvPr/>
        </p:nvGrpSpPr>
        <p:grpSpPr>
          <a:xfrm>
            <a:off x="2236878" y="2084499"/>
            <a:ext cx="2648880" cy="279720"/>
            <a:chOff x="2236878" y="2084499"/>
            <a:chExt cx="264888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1C5FD96-61D6-4E38-81F5-4F0F9A44027B}"/>
                    </a:ext>
                  </a:extLst>
                </p14:cNvPr>
                <p14:cNvContentPartPr/>
                <p14:nvPr/>
              </p14:nvContentPartPr>
              <p14:xfrm>
                <a:off x="2236878" y="2099259"/>
                <a:ext cx="117000" cy="16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1C5FD96-61D6-4E38-81F5-4F0F9A44027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219238" y="2081259"/>
                  <a:ext cx="1526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7C613E8-2944-4A61-96AC-E89F8474C80B}"/>
                    </a:ext>
                  </a:extLst>
                </p14:cNvPr>
                <p14:cNvContentPartPr/>
                <p14:nvPr/>
              </p14:nvContentPartPr>
              <p14:xfrm>
                <a:off x="2445678" y="2087019"/>
                <a:ext cx="137520" cy="183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7C613E8-2944-4A61-96AC-E89F8474C8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428038" y="2069019"/>
                  <a:ext cx="173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6044226-5384-442D-BCC4-29DB318BABB9}"/>
                    </a:ext>
                  </a:extLst>
                </p14:cNvPr>
                <p14:cNvContentPartPr/>
                <p14:nvPr/>
              </p14:nvContentPartPr>
              <p14:xfrm>
                <a:off x="2667438" y="2109699"/>
                <a:ext cx="211320" cy="1818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6044226-5384-442D-BCC4-29DB318BAB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649798" y="2092059"/>
                  <a:ext cx="2469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2E658B1-938D-4B0E-B8E0-1753AA155F3E}"/>
                    </a:ext>
                  </a:extLst>
                </p14:cNvPr>
                <p14:cNvContentPartPr/>
                <p14:nvPr/>
              </p14:nvContentPartPr>
              <p14:xfrm>
                <a:off x="2970558" y="2084499"/>
                <a:ext cx="128160" cy="2368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2E658B1-938D-4B0E-B8E0-1753AA155F3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952558" y="2066859"/>
                  <a:ext cx="16380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8E1FD9-9DC7-4EEE-A53B-64A07EA25003}"/>
                    </a:ext>
                  </a:extLst>
                </p14:cNvPr>
                <p14:cNvContentPartPr/>
                <p14:nvPr/>
              </p14:nvContentPartPr>
              <p14:xfrm>
                <a:off x="3131478" y="2122299"/>
                <a:ext cx="153720" cy="181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8E1FD9-9DC7-4EEE-A53B-64A07EA2500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113838" y="2104659"/>
                  <a:ext cx="189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8BB4605-D663-4FE8-90C6-4D860EE9E221}"/>
                    </a:ext>
                  </a:extLst>
                </p14:cNvPr>
                <p14:cNvContentPartPr/>
                <p14:nvPr/>
              </p14:nvContentPartPr>
              <p14:xfrm>
                <a:off x="3386358" y="2111859"/>
                <a:ext cx="192240" cy="1796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8BB4605-D663-4FE8-90C6-4D860EE9E221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368358" y="2094219"/>
                  <a:ext cx="2278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2AE9D8E-F409-41E7-ACD4-ADCE3CC22F6C}"/>
                    </a:ext>
                  </a:extLst>
                </p14:cNvPr>
                <p14:cNvContentPartPr/>
                <p14:nvPr/>
              </p14:nvContentPartPr>
              <p14:xfrm>
                <a:off x="3748158" y="2116899"/>
                <a:ext cx="167040" cy="200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2AE9D8E-F409-41E7-ACD4-ADCE3CC22F6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730518" y="2099259"/>
                  <a:ext cx="202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180CA5C-5E9E-4B6A-AD03-604239FEAD97}"/>
                    </a:ext>
                  </a:extLst>
                </p14:cNvPr>
                <p14:cNvContentPartPr/>
                <p14:nvPr/>
              </p14:nvContentPartPr>
              <p14:xfrm>
                <a:off x="4025718" y="2175579"/>
                <a:ext cx="34560" cy="148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180CA5C-5E9E-4B6A-AD03-604239FEAD9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007718" y="2157939"/>
                  <a:ext cx="702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9C6363E-7DE9-45D0-8699-1D0E9B2797D4}"/>
                    </a:ext>
                  </a:extLst>
                </p14:cNvPr>
                <p14:cNvContentPartPr/>
                <p14:nvPr/>
              </p14:nvContentPartPr>
              <p14:xfrm>
                <a:off x="3953718" y="2141019"/>
                <a:ext cx="278640" cy="1911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9C6363E-7DE9-45D0-8699-1D0E9B2797D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35718" y="2123379"/>
                  <a:ext cx="31428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5DCF555-5D6C-4C2A-A0A4-EEF19AB5ACF5}"/>
                    </a:ext>
                  </a:extLst>
                </p14:cNvPr>
                <p14:cNvContentPartPr/>
                <p14:nvPr/>
              </p14:nvContentPartPr>
              <p14:xfrm>
                <a:off x="4327038" y="2197899"/>
                <a:ext cx="145800" cy="1663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5DCF555-5D6C-4C2A-A0A4-EEF19AB5ACF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309038" y="2180259"/>
                  <a:ext cx="1814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B96B198-B9D2-4120-92D4-888C6D914406}"/>
                    </a:ext>
                  </a:extLst>
                </p14:cNvPr>
                <p14:cNvContentPartPr/>
                <p14:nvPr/>
              </p14:nvContentPartPr>
              <p14:xfrm>
                <a:off x="4570398" y="2211579"/>
                <a:ext cx="127440" cy="144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B96B198-B9D2-4120-92D4-888C6D91440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552758" y="2193939"/>
                  <a:ext cx="163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07C8BE3-07E2-4B44-BDBD-E9E4DD0F435A}"/>
                    </a:ext>
                  </a:extLst>
                </p14:cNvPr>
                <p14:cNvContentPartPr/>
                <p14:nvPr/>
              </p14:nvContentPartPr>
              <p14:xfrm>
                <a:off x="4727358" y="2183859"/>
                <a:ext cx="158400" cy="128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07C8BE3-07E2-4B44-BDBD-E9E4DD0F435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09358" y="2165859"/>
                  <a:ext cx="19404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77A00236-9973-41DD-BF40-1BE87B1655E2}"/>
              </a:ext>
            </a:extLst>
          </p:cNvPr>
          <p:cNvGrpSpPr/>
          <p:nvPr/>
        </p:nvGrpSpPr>
        <p:grpSpPr>
          <a:xfrm>
            <a:off x="5227038" y="2111499"/>
            <a:ext cx="456120" cy="187920"/>
            <a:chOff x="5227038" y="2111499"/>
            <a:chExt cx="45612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CB0E5D2-028D-4E37-A45F-D6F335FE9C08}"/>
                    </a:ext>
                  </a:extLst>
                </p14:cNvPr>
                <p14:cNvContentPartPr/>
                <p14:nvPr/>
              </p14:nvContentPartPr>
              <p14:xfrm>
                <a:off x="5345118" y="2134899"/>
                <a:ext cx="14760" cy="1587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ACB0E5D2-028D-4E37-A45F-D6F335FE9C0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5327478" y="2117259"/>
                  <a:ext cx="50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580FBBA-2E4D-4B7C-88E1-D1D1BED1EEB8}"/>
                    </a:ext>
                  </a:extLst>
                </p14:cNvPr>
                <p14:cNvContentPartPr/>
                <p14:nvPr/>
              </p14:nvContentPartPr>
              <p14:xfrm>
                <a:off x="5227038" y="2111499"/>
                <a:ext cx="456120" cy="187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580FBBA-2E4D-4B7C-88E1-D1D1BED1EEB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09038" y="2093499"/>
                  <a:ext cx="49176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3F141D7-46C1-4D09-82D9-D5915962CB72}"/>
              </a:ext>
            </a:extLst>
          </p:cNvPr>
          <p:cNvGrpSpPr/>
          <p:nvPr/>
        </p:nvGrpSpPr>
        <p:grpSpPr>
          <a:xfrm>
            <a:off x="5998518" y="2052819"/>
            <a:ext cx="1787040" cy="331920"/>
            <a:chOff x="5998518" y="2052819"/>
            <a:chExt cx="178704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552AB89-30E6-4758-B029-510287C42952}"/>
                    </a:ext>
                  </a:extLst>
                </p14:cNvPr>
                <p14:cNvContentPartPr/>
                <p14:nvPr/>
              </p14:nvContentPartPr>
              <p14:xfrm>
                <a:off x="5998518" y="2052819"/>
                <a:ext cx="217080" cy="200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552AB89-30E6-4758-B029-510287C4295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980878" y="2034819"/>
                  <a:ext cx="252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881E496-6DF1-4273-8BFE-6073A475D877}"/>
                    </a:ext>
                  </a:extLst>
                </p14:cNvPr>
                <p14:cNvContentPartPr/>
                <p14:nvPr/>
              </p14:nvContentPartPr>
              <p14:xfrm>
                <a:off x="6348798" y="2143179"/>
                <a:ext cx="121320" cy="1360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881E496-6DF1-4273-8BFE-6073A475D87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330798" y="2125179"/>
                  <a:ext cx="156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E7495DE-7317-4CE8-A029-B026BCAE1816}"/>
                    </a:ext>
                  </a:extLst>
                </p14:cNvPr>
                <p14:cNvContentPartPr/>
                <p14:nvPr/>
              </p14:nvContentPartPr>
              <p14:xfrm>
                <a:off x="6325038" y="2205459"/>
                <a:ext cx="117000" cy="23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E7495DE-7317-4CE8-A029-B026BCAE181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307038" y="2187459"/>
                  <a:ext cx="1526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2F1D5D0-747A-4E53-8C71-6FBF75183ABE}"/>
                    </a:ext>
                  </a:extLst>
                </p14:cNvPr>
                <p14:cNvContentPartPr/>
                <p14:nvPr/>
              </p14:nvContentPartPr>
              <p14:xfrm>
                <a:off x="6747678" y="2120139"/>
                <a:ext cx="8280" cy="1699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2F1D5D0-747A-4E53-8C71-6FBF75183AB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729678" y="2102139"/>
                  <a:ext cx="439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7D0EADE-CF5B-43D8-BCC0-B806EBBB2B16}"/>
                    </a:ext>
                  </a:extLst>
                </p14:cNvPr>
                <p14:cNvContentPartPr/>
                <p14:nvPr/>
              </p14:nvContentPartPr>
              <p14:xfrm>
                <a:off x="6626358" y="2092419"/>
                <a:ext cx="481320" cy="2012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7D0EADE-CF5B-43D8-BCC0-B806EBBB2B16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608718" y="2074779"/>
                  <a:ext cx="5169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40058B3-B593-42C0-93AD-2227F4F8ED87}"/>
                    </a:ext>
                  </a:extLst>
                </p14:cNvPr>
                <p14:cNvContentPartPr/>
                <p14:nvPr/>
              </p14:nvContentPartPr>
              <p14:xfrm>
                <a:off x="7220358" y="2143179"/>
                <a:ext cx="142920" cy="1454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40058B3-B593-42C0-93AD-2227F4F8ED87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202718" y="2125179"/>
                  <a:ext cx="1785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3EA0701-2FBC-4396-84FF-8F6FAF392FF9}"/>
                    </a:ext>
                  </a:extLst>
                </p14:cNvPr>
                <p14:cNvContentPartPr/>
                <p14:nvPr/>
              </p14:nvContentPartPr>
              <p14:xfrm>
                <a:off x="7501158" y="2108259"/>
                <a:ext cx="133920" cy="171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3EA0701-2FBC-4396-84FF-8F6FAF392FF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483158" y="2090619"/>
                  <a:ext cx="169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22017D8D-F04E-4370-830B-D55B0A5F399D}"/>
                    </a:ext>
                  </a:extLst>
                </p14:cNvPr>
                <p14:cNvContentPartPr/>
                <p14:nvPr/>
              </p14:nvContentPartPr>
              <p14:xfrm>
                <a:off x="7507638" y="2211939"/>
                <a:ext cx="155520" cy="108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22017D8D-F04E-4370-830B-D55B0A5F399D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89998" y="2194299"/>
                  <a:ext cx="191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E495AB8-573E-4798-AE59-D148A2ADAF1C}"/>
                    </a:ext>
                  </a:extLst>
                </p14:cNvPr>
                <p14:cNvContentPartPr/>
                <p14:nvPr/>
              </p14:nvContentPartPr>
              <p14:xfrm>
                <a:off x="7765398" y="2317059"/>
                <a:ext cx="20160" cy="676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E495AB8-573E-4798-AE59-D148A2ADAF1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747398" y="2299419"/>
                  <a:ext cx="5580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0E3AAB3A-FF99-4E05-A44A-2965B11E82F8}"/>
              </a:ext>
            </a:extLst>
          </p:cNvPr>
          <p:cNvGrpSpPr/>
          <p:nvPr/>
        </p:nvGrpSpPr>
        <p:grpSpPr>
          <a:xfrm>
            <a:off x="8046918" y="2138139"/>
            <a:ext cx="980280" cy="199800"/>
            <a:chOff x="8046918" y="2138139"/>
            <a:chExt cx="98028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337EA22-ABD9-4B02-ACEE-BF4F3E3EE343}"/>
                    </a:ext>
                  </a:extLst>
                </p14:cNvPr>
                <p14:cNvContentPartPr/>
                <p14:nvPr/>
              </p14:nvContentPartPr>
              <p14:xfrm>
                <a:off x="8046918" y="2169099"/>
                <a:ext cx="38880" cy="157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337EA22-ABD9-4B02-ACEE-BF4F3E3EE34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029278" y="2151099"/>
                  <a:ext cx="74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FD1F776-5EE2-4CC8-8162-97829BB716F4}"/>
                    </a:ext>
                  </a:extLst>
                </p14:cNvPr>
                <p14:cNvContentPartPr/>
                <p14:nvPr/>
              </p14:nvContentPartPr>
              <p14:xfrm>
                <a:off x="8078598" y="2138139"/>
                <a:ext cx="183240" cy="1998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FD1F776-5EE2-4CC8-8162-97829BB716F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60958" y="2120499"/>
                  <a:ext cx="218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E07E34-6E31-415F-AEE6-EEDA65F1935C}"/>
                    </a:ext>
                  </a:extLst>
                </p14:cNvPr>
                <p14:cNvContentPartPr/>
                <p14:nvPr/>
              </p14:nvContentPartPr>
              <p14:xfrm>
                <a:off x="8352558" y="2180259"/>
                <a:ext cx="132840" cy="1357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E07E34-6E31-415F-AEE6-EEDA65F1935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334918" y="2162259"/>
                  <a:ext cx="1684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3EFBD6D-91DC-443E-948B-48E119644804}"/>
                    </a:ext>
                  </a:extLst>
                </p14:cNvPr>
                <p14:cNvContentPartPr/>
                <p14:nvPr/>
              </p14:nvContentPartPr>
              <p14:xfrm>
                <a:off x="8637678" y="2202219"/>
                <a:ext cx="7200" cy="1141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3EFBD6D-91DC-443E-948B-48E11964480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620038" y="2184219"/>
                  <a:ext cx="4284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9CCF29C-4636-4FFF-A672-C4EBE8314D87}"/>
                    </a:ext>
                  </a:extLst>
                </p14:cNvPr>
                <p14:cNvContentPartPr/>
                <p14:nvPr/>
              </p14:nvContentPartPr>
              <p14:xfrm>
                <a:off x="8559198" y="2175579"/>
                <a:ext cx="290520" cy="1501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9CCF29C-4636-4FFF-A672-C4EBE8314D8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41198" y="2157939"/>
                  <a:ext cx="32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9EBDF72-6842-4CAD-9180-F4834C584041}"/>
                    </a:ext>
                  </a:extLst>
                </p14:cNvPr>
                <p14:cNvContentPartPr/>
                <p14:nvPr/>
              </p14:nvContentPartPr>
              <p14:xfrm>
                <a:off x="8936118" y="2144619"/>
                <a:ext cx="52200" cy="157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9EBDF72-6842-4CAD-9180-F4834C58404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918478" y="2126619"/>
                  <a:ext cx="878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7227355-09B6-41C6-A428-78F2658A065F}"/>
                    </a:ext>
                  </a:extLst>
                </p14:cNvPr>
                <p14:cNvContentPartPr/>
                <p14:nvPr/>
              </p14:nvContentPartPr>
              <p14:xfrm>
                <a:off x="8782398" y="2234979"/>
                <a:ext cx="244800" cy="13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7227355-09B6-41C6-A428-78F2658A065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764758" y="2217339"/>
                  <a:ext cx="280440" cy="49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7E113BA-0C28-436C-A097-2C1CDBBF08CB}"/>
                  </a:ext>
                </a:extLst>
              </p14:cNvPr>
              <p14:cNvContentPartPr/>
              <p14:nvPr/>
            </p14:nvContentPartPr>
            <p14:xfrm>
              <a:off x="8270118" y="2444139"/>
              <a:ext cx="593640" cy="12240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7E113BA-0C28-436C-A097-2C1CDBBF08CB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8252478" y="2426139"/>
                <a:ext cx="62928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B307C4F-9A11-40AE-8F12-BE155BCCEB26}"/>
              </a:ext>
            </a:extLst>
          </p:cNvPr>
          <p:cNvGrpSpPr/>
          <p:nvPr/>
        </p:nvGrpSpPr>
        <p:grpSpPr>
          <a:xfrm>
            <a:off x="9392238" y="2114379"/>
            <a:ext cx="2725200" cy="269640"/>
            <a:chOff x="9392238" y="2114379"/>
            <a:chExt cx="272520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5754A78-0454-42A1-91CA-62DB9DBF5A5A}"/>
                    </a:ext>
                  </a:extLst>
                </p14:cNvPr>
                <p14:cNvContentPartPr/>
                <p14:nvPr/>
              </p14:nvContentPartPr>
              <p14:xfrm>
                <a:off x="9415278" y="2185299"/>
                <a:ext cx="32400" cy="128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5754A78-0454-42A1-91CA-62DB9DBF5A5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97278" y="2167659"/>
                  <a:ext cx="68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F34E614-316B-4CC7-B453-5B379DBBE02D}"/>
                    </a:ext>
                  </a:extLst>
                </p14:cNvPr>
                <p14:cNvContentPartPr/>
                <p14:nvPr/>
              </p14:nvContentPartPr>
              <p14:xfrm>
                <a:off x="9392238" y="2130219"/>
                <a:ext cx="187920" cy="110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F34E614-316B-4CC7-B453-5B379DBBE02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74238" y="2112579"/>
                  <a:ext cx="2235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FD82E54-7A26-491F-AEA9-AD72EFEE2B30}"/>
                    </a:ext>
                  </a:extLst>
                </p14:cNvPr>
                <p14:cNvContentPartPr/>
                <p14:nvPr/>
              </p14:nvContentPartPr>
              <p14:xfrm>
                <a:off x="9695358" y="2114379"/>
                <a:ext cx="230040" cy="193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FD82E54-7A26-491F-AEA9-AD72EFEE2B30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677718" y="2096379"/>
                  <a:ext cx="2656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D9065FC-47E1-4777-88A0-16E297F14D52}"/>
                    </a:ext>
                  </a:extLst>
                </p14:cNvPr>
                <p14:cNvContentPartPr/>
                <p14:nvPr/>
              </p14:nvContentPartPr>
              <p14:xfrm>
                <a:off x="10039158" y="2168019"/>
                <a:ext cx="207000" cy="1580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D9065FC-47E1-4777-88A0-16E297F14D5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021518" y="2150379"/>
                  <a:ext cx="242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A58F10C-3692-41DC-8307-75F94596AFF6}"/>
                    </a:ext>
                  </a:extLst>
                </p14:cNvPr>
                <p14:cNvContentPartPr/>
                <p14:nvPr/>
              </p14:nvContentPartPr>
              <p14:xfrm>
                <a:off x="10335798" y="2150379"/>
                <a:ext cx="132480" cy="1724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A58F10C-3692-41DC-8307-75F94596AFF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318158" y="2132379"/>
                  <a:ext cx="168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5C5E7D-C244-49D7-A13D-635C15F5A351}"/>
                    </a:ext>
                  </a:extLst>
                </p14:cNvPr>
                <p14:cNvContentPartPr/>
                <p14:nvPr/>
              </p14:nvContentPartPr>
              <p14:xfrm>
                <a:off x="10546038" y="2143179"/>
                <a:ext cx="120600" cy="147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5C5E7D-C244-49D7-A13D-635C15F5A35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528398" y="2125179"/>
                  <a:ext cx="1562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761C793-406F-474D-99C3-EC59B2427313}"/>
                    </a:ext>
                  </a:extLst>
                </p14:cNvPr>
                <p14:cNvContentPartPr/>
                <p14:nvPr/>
              </p14:nvContentPartPr>
              <p14:xfrm>
                <a:off x="10981638" y="2141019"/>
                <a:ext cx="1800" cy="25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761C793-406F-474D-99C3-EC59B242731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963998" y="2123019"/>
                  <a:ext cx="374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E5A2CFE-83AE-49AC-AB6A-40D54BDF442B}"/>
                    </a:ext>
                  </a:extLst>
                </p14:cNvPr>
                <p14:cNvContentPartPr/>
                <p14:nvPr/>
              </p14:nvContentPartPr>
              <p14:xfrm>
                <a:off x="10821438" y="2132019"/>
                <a:ext cx="132480" cy="215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E5A2CFE-83AE-49AC-AB6A-40D54BDF442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803438" y="2114019"/>
                  <a:ext cx="168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78EF15F-4906-4D84-993B-D68300165C7F}"/>
                    </a:ext>
                  </a:extLst>
                </p14:cNvPr>
                <p14:cNvContentPartPr/>
                <p14:nvPr/>
              </p14:nvContentPartPr>
              <p14:xfrm>
                <a:off x="11073798" y="2225979"/>
                <a:ext cx="26280" cy="122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78EF15F-4906-4D84-993B-D68300165C7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056158" y="2207979"/>
                  <a:ext cx="619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A2E0B64-1824-4BB8-9076-24E3E46278EB}"/>
                    </a:ext>
                  </a:extLst>
                </p14:cNvPr>
                <p14:cNvContentPartPr/>
                <p14:nvPr/>
              </p14:nvContentPartPr>
              <p14:xfrm>
                <a:off x="11204478" y="2221659"/>
                <a:ext cx="17280" cy="112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A2E0B64-1824-4BB8-9076-24E3E46278EB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186838" y="2203659"/>
                  <a:ext cx="52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93BD8A9-79C9-41EC-B458-D9A51E35DDFE}"/>
                    </a:ext>
                  </a:extLst>
                </p14:cNvPr>
                <p14:cNvContentPartPr/>
                <p14:nvPr/>
              </p14:nvContentPartPr>
              <p14:xfrm>
                <a:off x="11136798" y="2210859"/>
                <a:ext cx="243000" cy="219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93BD8A9-79C9-41EC-B458-D9A51E35DDF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119158" y="2193219"/>
                  <a:ext cx="278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09BB20A-3D4C-4D01-8E34-ACA3DABD58E7}"/>
                    </a:ext>
                  </a:extLst>
                </p14:cNvPr>
                <p14:cNvContentPartPr/>
                <p14:nvPr/>
              </p14:nvContentPartPr>
              <p14:xfrm>
                <a:off x="11421558" y="2221299"/>
                <a:ext cx="16560" cy="126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09BB20A-3D4C-4D01-8E34-ACA3DABD58E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1403918" y="2203659"/>
                  <a:ext cx="52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45AD4B8-D23A-4CFC-885E-7CD941178200}"/>
                    </a:ext>
                  </a:extLst>
                </p14:cNvPr>
                <p14:cNvContentPartPr/>
                <p14:nvPr/>
              </p14:nvContentPartPr>
              <p14:xfrm>
                <a:off x="11537478" y="2215899"/>
                <a:ext cx="146880" cy="1526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45AD4B8-D23A-4CFC-885E-7CD941178200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519478" y="2197899"/>
                  <a:ext cx="182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EF5DBCC-3F20-400E-AFC9-8B96D19D95E8}"/>
                    </a:ext>
                  </a:extLst>
                </p14:cNvPr>
                <p14:cNvContentPartPr/>
                <p14:nvPr/>
              </p14:nvContentPartPr>
              <p14:xfrm>
                <a:off x="11754558" y="2221659"/>
                <a:ext cx="181440" cy="1411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EF5DBCC-3F20-400E-AFC9-8B96D19D95E8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736918" y="2203659"/>
                  <a:ext cx="2170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3A201F3-0D53-4BCC-8AB3-54D8B7292305}"/>
                    </a:ext>
                  </a:extLst>
                </p14:cNvPr>
                <p14:cNvContentPartPr/>
                <p14:nvPr/>
              </p14:nvContentPartPr>
              <p14:xfrm>
                <a:off x="11973078" y="2173419"/>
                <a:ext cx="144360" cy="2106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3A201F3-0D53-4BCC-8AB3-54D8B729230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1955078" y="2155779"/>
                  <a:ext cx="1800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FD85793-8BC2-4D22-A7B0-8C5E8ADD1225}"/>
              </a:ext>
            </a:extLst>
          </p:cNvPr>
          <p:cNvGrpSpPr/>
          <p:nvPr/>
        </p:nvGrpSpPr>
        <p:grpSpPr>
          <a:xfrm>
            <a:off x="769158" y="2650419"/>
            <a:ext cx="865440" cy="241200"/>
            <a:chOff x="769158" y="2650419"/>
            <a:chExt cx="86544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AEFAA4C4-F8D3-4CA0-BAE0-1645A1F0B616}"/>
                    </a:ext>
                  </a:extLst>
                </p14:cNvPr>
                <p14:cNvContentPartPr/>
                <p14:nvPr/>
              </p14:nvContentPartPr>
              <p14:xfrm>
                <a:off x="769158" y="2691099"/>
                <a:ext cx="213480" cy="194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EFAA4C4-F8D3-4CA0-BAE0-1645A1F0B616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751158" y="2673099"/>
                  <a:ext cx="2491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F9D22DA-F04C-4B78-A432-08EFD51E63AB}"/>
                    </a:ext>
                  </a:extLst>
                </p14:cNvPr>
                <p14:cNvContentPartPr/>
                <p14:nvPr/>
              </p14:nvContentPartPr>
              <p14:xfrm>
                <a:off x="1066158" y="2713419"/>
                <a:ext cx="142920" cy="178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F9D22DA-F04C-4B78-A432-08EFD51E63A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48158" y="2695779"/>
                  <a:ext cx="178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1FC692A2-76D7-431C-AE38-830FEF3C4479}"/>
                    </a:ext>
                  </a:extLst>
                </p14:cNvPr>
                <p14:cNvContentPartPr/>
                <p14:nvPr/>
              </p14:nvContentPartPr>
              <p14:xfrm>
                <a:off x="1317078" y="2654739"/>
                <a:ext cx="97920" cy="210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1FC692A2-76D7-431C-AE38-830FEF3C4479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299078" y="2637099"/>
                  <a:ext cx="13356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C41382F-76DE-45FC-A725-3D21C2FBFAD8}"/>
                    </a:ext>
                  </a:extLst>
                </p14:cNvPr>
                <p14:cNvContentPartPr/>
                <p14:nvPr/>
              </p14:nvContentPartPr>
              <p14:xfrm>
                <a:off x="1520478" y="2650419"/>
                <a:ext cx="27720" cy="218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C41382F-76DE-45FC-A725-3D21C2FBFAD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502478" y="2632419"/>
                  <a:ext cx="633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F8FD1F2-F218-4291-8BBA-BF134595EF04}"/>
                    </a:ext>
                  </a:extLst>
                </p14:cNvPr>
                <p14:cNvContentPartPr/>
                <p14:nvPr/>
              </p14:nvContentPartPr>
              <p14:xfrm>
                <a:off x="1444878" y="2702259"/>
                <a:ext cx="189720" cy="33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F8FD1F2-F218-4291-8BBA-BF134595EF04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426878" y="2684619"/>
                  <a:ext cx="22536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6A33283A-7B19-4570-AA72-B0AFDD4DB37B}"/>
              </a:ext>
            </a:extLst>
          </p:cNvPr>
          <p:cNvGrpSpPr/>
          <p:nvPr/>
        </p:nvGrpSpPr>
        <p:grpSpPr>
          <a:xfrm>
            <a:off x="1996758" y="2629539"/>
            <a:ext cx="421920" cy="218160"/>
            <a:chOff x="1996758" y="2629539"/>
            <a:chExt cx="42192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14EC683-4E6A-4699-A92B-AD9C012F2236}"/>
                    </a:ext>
                  </a:extLst>
                </p14:cNvPr>
                <p14:cNvContentPartPr/>
                <p14:nvPr/>
              </p14:nvContentPartPr>
              <p14:xfrm>
                <a:off x="1996758" y="2629539"/>
                <a:ext cx="167760" cy="2181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14EC683-4E6A-4699-A92B-AD9C012F223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979118" y="2611899"/>
                  <a:ext cx="20340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3633F8B-44A0-47D1-A825-817932997D87}"/>
                    </a:ext>
                  </a:extLst>
                </p14:cNvPr>
                <p14:cNvContentPartPr/>
                <p14:nvPr/>
              </p14:nvContentPartPr>
              <p14:xfrm>
                <a:off x="2259918" y="2634219"/>
                <a:ext cx="112320" cy="205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3633F8B-44A0-47D1-A825-817932997D87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242278" y="2616219"/>
                  <a:ext cx="147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EEAC56D-7FD0-471A-82F6-9AE55E541837}"/>
                    </a:ext>
                  </a:extLst>
                </p14:cNvPr>
                <p14:cNvContentPartPr/>
                <p14:nvPr/>
              </p14:nvContentPartPr>
              <p14:xfrm>
                <a:off x="2291238" y="2744379"/>
                <a:ext cx="127440" cy="30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EEAC56D-7FD0-471A-82F6-9AE55E54183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273238" y="2726739"/>
                  <a:ext cx="163080" cy="6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88CD25E9-5002-4C38-83B5-4A79A888DE80}"/>
              </a:ext>
            </a:extLst>
          </p:cNvPr>
          <p:cNvGrpSpPr/>
          <p:nvPr/>
        </p:nvGrpSpPr>
        <p:grpSpPr>
          <a:xfrm>
            <a:off x="2623158" y="2606139"/>
            <a:ext cx="1041840" cy="254160"/>
            <a:chOff x="2623158" y="2606139"/>
            <a:chExt cx="10418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F748250-49AE-4329-9C0C-1A133C7FA105}"/>
                    </a:ext>
                  </a:extLst>
                </p14:cNvPr>
                <p14:cNvContentPartPr/>
                <p14:nvPr/>
              </p14:nvContentPartPr>
              <p14:xfrm>
                <a:off x="2727558" y="2632779"/>
                <a:ext cx="8280" cy="2113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F748250-49AE-4329-9C0C-1A133C7FA105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709918" y="2614779"/>
                  <a:ext cx="439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F1FC12D-D215-4246-83BF-3574A60CBE9C}"/>
                    </a:ext>
                  </a:extLst>
                </p14:cNvPr>
                <p14:cNvContentPartPr/>
                <p14:nvPr/>
              </p14:nvContentPartPr>
              <p14:xfrm>
                <a:off x="2623158" y="2606139"/>
                <a:ext cx="205200" cy="208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F1FC12D-D215-4246-83BF-3574A60CBE9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605158" y="2588139"/>
                  <a:ext cx="2408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76CE74F-6E5E-4111-BD14-39E30ABEB96C}"/>
                    </a:ext>
                  </a:extLst>
                </p14:cNvPr>
                <p14:cNvContentPartPr/>
                <p14:nvPr/>
              </p14:nvContentPartPr>
              <p14:xfrm>
                <a:off x="2898918" y="2628459"/>
                <a:ext cx="150840" cy="1969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76CE74F-6E5E-4111-BD14-39E30ABEB96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880918" y="2610819"/>
                  <a:ext cx="1864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B4C3A9F-DC2E-4304-85D6-55EA60696795}"/>
                    </a:ext>
                  </a:extLst>
                </p14:cNvPr>
                <p14:cNvContentPartPr/>
                <p14:nvPr/>
              </p14:nvContentPartPr>
              <p14:xfrm>
                <a:off x="3134718" y="2653299"/>
                <a:ext cx="153360" cy="2026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B4C3A9F-DC2E-4304-85D6-55EA60696795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116718" y="2635659"/>
                  <a:ext cx="18900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202B9F5-8B98-4C72-BFBC-868ABF91B189}"/>
                    </a:ext>
                  </a:extLst>
                </p14:cNvPr>
                <p14:cNvContentPartPr/>
                <p14:nvPr/>
              </p14:nvContentPartPr>
              <p14:xfrm>
                <a:off x="3409398" y="2631339"/>
                <a:ext cx="123480" cy="2289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202B9F5-8B98-4C72-BFBC-868ABF91B189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391758" y="2613339"/>
                  <a:ext cx="1591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543B590-A55D-4388-ABA8-40C9A9596BF7}"/>
                    </a:ext>
                  </a:extLst>
                </p14:cNvPr>
                <p14:cNvContentPartPr/>
                <p14:nvPr/>
              </p14:nvContentPartPr>
              <p14:xfrm>
                <a:off x="3454758" y="2771379"/>
                <a:ext cx="98280" cy="15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543B590-A55D-4388-ABA8-40C9A9596BF7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436758" y="2753379"/>
                  <a:ext cx="1339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5676BE9-25A1-4453-82E4-8352712FD986}"/>
                    </a:ext>
                  </a:extLst>
                </p14:cNvPr>
                <p14:cNvContentPartPr/>
                <p14:nvPr/>
              </p14:nvContentPartPr>
              <p14:xfrm>
                <a:off x="3659598" y="2831139"/>
                <a:ext cx="540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5676BE9-25A1-4453-82E4-8352712FD98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641598" y="2813499"/>
                  <a:ext cx="4104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0769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12A80673-E3E1-4868-BA6F-FA266A0E5B3E}"/>
              </a:ext>
            </a:extLst>
          </p:cNvPr>
          <p:cNvGrpSpPr/>
          <p:nvPr/>
        </p:nvGrpSpPr>
        <p:grpSpPr>
          <a:xfrm>
            <a:off x="477653" y="179529"/>
            <a:ext cx="2799000" cy="432360"/>
            <a:chOff x="477653" y="179529"/>
            <a:chExt cx="279900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C6C1447-4535-46F1-8B17-735257D5D7AE}"/>
                    </a:ext>
                  </a:extLst>
                </p14:cNvPr>
                <p14:cNvContentPartPr/>
                <p14:nvPr/>
              </p14:nvContentPartPr>
              <p14:xfrm>
                <a:off x="477653" y="179529"/>
                <a:ext cx="32760" cy="361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C6C1447-4535-46F1-8B17-735257D5D7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9653" y="161529"/>
                  <a:ext cx="6840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D6A6734-2EDD-4A66-AE71-6A0FD24BC922}"/>
                    </a:ext>
                  </a:extLst>
                </p14:cNvPr>
                <p14:cNvContentPartPr/>
                <p14:nvPr/>
              </p14:nvContentPartPr>
              <p14:xfrm>
                <a:off x="481973" y="229209"/>
                <a:ext cx="174960" cy="318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D6A6734-2EDD-4A66-AE71-6A0FD24BC92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973" y="211209"/>
                  <a:ext cx="21060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12C1CD5-8524-4C7D-A266-EDD93BDC8982}"/>
                    </a:ext>
                  </a:extLst>
                </p14:cNvPr>
                <p14:cNvContentPartPr/>
                <p14:nvPr/>
              </p14:nvContentPartPr>
              <p14:xfrm>
                <a:off x="752693" y="227409"/>
                <a:ext cx="51840" cy="281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12C1CD5-8524-4C7D-A266-EDD93BDC898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5053" y="209769"/>
                  <a:ext cx="874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8BDEFE6-9CC7-411F-9455-E81FEB7B4514}"/>
                    </a:ext>
                  </a:extLst>
                </p14:cNvPr>
                <p14:cNvContentPartPr/>
                <p14:nvPr/>
              </p14:nvContentPartPr>
              <p14:xfrm>
                <a:off x="920093" y="213369"/>
                <a:ext cx="128520" cy="28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8BDEFE6-9CC7-411F-9455-E81FEB7B45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02453" y="195369"/>
                  <a:ext cx="1641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4541E26-1D2B-44AB-96BA-752B0DDA9713}"/>
                    </a:ext>
                  </a:extLst>
                </p14:cNvPr>
                <p14:cNvContentPartPr/>
                <p14:nvPr/>
              </p14:nvContentPartPr>
              <p14:xfrm>
                <a:off x="1112333" y="254049"/>
                <a:ext cx="144720" cy="29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4541E26-1D2B-44AB-96BA-752B0DDA97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94333" y="236049"/>
                  <a:ext cx="1803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ECC7782-D824-4E65-9C99-50FAB55DA5D9}"/>
                    </a:ext>
                  </a:extLst>
                </p14:cNvPr>
                <p14:cNvContentPartPr/>
                <p14:nvPr/>
              </p14:nvContentPartPr>
              <p14:xfrm>
                <a:off x="1326173" y="297249"/>
                <a:ext cx="115560" cy="24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ECC7782-D824-4E65-9C99-50FAB55DA5D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08533" y="279609"/>
                  <a:ext cx="15120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14C40D5-C07A-4300-B53C-6E3889B0F51B}"/>
                    </a:ext>
                  </a:extLst>
                </p14:cNvPr>
                <p14:cNvContentPartPr/>
                <p14:nvPr/>
              </p14:nvContentPartPr>
              <p14:xfrm>
                <a:off x="1551893" y="297969"/>
                <a:ext cx="183240" cy="20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14C40D5-C07A-4300-B53C-6E3889B0F51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34253" y="280329"/>
                  <a:ext cx="2188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4263928-ED46-4352-A682-916BD290D52C}"/>
                    </a:ext>
                  </a:extLst>
                </p14:cNvPr>
                <p14:cNvContentPartPr/>
                <p14:nvPr/>
              </p14:nvContentPartPr>
              <p14:xfrm>
                <a:off x="1905773" y="273129"/>
                <a:ext cx="139680" cy="264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4263928-ED46-4352-A682-916BD290D5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87773" y="255129"/>
                  <a:ext cx="17532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3C9B145-1953-4202-94B6-8A49E720689A}"/>
                    </a:ext>
                  </a:extLst>
                </p14:cNvPr>
                <p14:cNvContentPartPr/>
                <p14:nvPr/>
              </p14:nvContentPartPr>
              <p14:xfrm>
                <a:off x="2209973" y="290409"/>
                <a:ext cx="42840" cy="248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3C9B145-1953-4202-94B6-8A49E72068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91973" y="272409"/>
                  <a:ext cx="784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36AF04-EADF-4A3B-B789-6C8B6016F1F7}"/>
                    </a:ext>
                  </a:extLst>
                </p14:cNvPr>
                <p14:cNvContentPartPr/>
                <p14:nvPr/>
              </p14:nvContentPartPr>
              <p14:xfrm>
                <a:off x="2118173" y="265569"/>
                <a:ext cx="264960" cy="41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36AF04-EADF-4A3B-B789-6C8B6016F1F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00533" y="247929"/>
                  <a:ext cx="300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EED9624-49D6-49D6-B876-ADE5B2DBA178}"/>
                    </a:ext>
                  </a:extLst>
                </p14:cNvPr>
                <p14:cNvContentPartPr/>
                <p14:nvPr/>
              </p14:nvContentPartPr>
              <p14:xfrm>
                <a:off x="2478533" y="305889"/>
                <a:ext cx="78480" cy="306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EED9624-49D6-49D6-B876-ADE5B2DBA17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60893" y="288249"/>
                  <a:ext cx="1141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AEAB1C-19B3-42B7-A3FA-84BCD304F9AC}"/>
                    </a:ext>
                  </a:extLst>
                </p14:cNvPr>
                <p14:cNvContentPartPr/>
                <p14:nvPr/>
              </p14:nvContentPartPr>
              <p14:xfrm>
                <a:off x="2726933" y="306969"/>
                <a:ext cx="165960" cy="259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AEAB1C-19B3-42B7-A3FA-84BCD304F9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708933" y="288969"/>
                  <a:ext cx="2016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7FE5FD-151A-4314-8E65-45FE0B519432}"/>
                    </a:ext>
                  </a:extLst>
                </p14:cNvPr>
                <p14:cNvContentPartPr/>
                <p14:nvPr/>
              </p14:nvContentPartPr>
              <p14:xfrm>
                <a:off x="3013493" y="276369"/>
                <a:ext cx="263160" cy="316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7FE5FD-151A-4314-8E65-45FE0B51943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95853" y="258729"/>
                  <a:ext cx="29880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BFE8E6-75C2-4274-B578-96A9B0E0A519}"/>
              </a:ext>
            </a:extLst>
          </p:cNvPr>
          <p:cNvGrpSpPr/>
          <p:nvPr/>
        </p:nvGrpSpPr>
        <p:grpSpPr>
          <a:xfrm>
            <a:off x="654773" y="922209"/>
            <a:ext cx="701640" cy="199800"/>
            <a:chOff x="654773" y="922209"/>
            <a:chExt cx="701640" cy="19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6A3BB0-FA88-48FD-9859-91C368D62BCB}"/>
                    </a:ext>
                  </a:extLst>
                </p14:cNvPr>
                <p14:cNvContentPartPr/>
                <p14:nvPr/>
              </p14:nvContentPartPr>
              <p14:xfrm>
                <a:off x="721373" y="922209"/>
                <a:ext cx="7920" cy="192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6A3BB0-FA88-48FD-9859-91C368D62BC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03373" y="904569"/>
                  <a:ext cx="435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08ACA3-4E2B-4950-898E-DBE655F60C08}"/>
                    </a:ext>
                  </a:extLst>
                </p14:cNvPr>
                <p14:cNvContentPartPr/>
                <p14:nvPr/>
              </p14:nvContentPartPr>
              <p14:xfrm>
                <a:off x="654773" y="967929"/>
                <a:ext cx="229680" cy="14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08ACA3-4E2B-4950-898E-DBE655F60C0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6773" y="950289"/>
                  <a:ext cx="2653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727C7CE-723D-45DD-87BD-C2C640C84331}"/>
                    </a:ext>
                  </a:extLst>
                </p14:cNvPr>
                <p14:cNvContentPartPr/>
                <p14:nvPr/>
              </p14:nvContentPartPr>
              <p14:xfrm>
                <a:off x="973013" y="925449"/>
                <a:ext cx="20160" cy="179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727C7CE-723D-45DD-87BD-C2C640C8433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55013" y="907449"/>
                  <a:ext cx="558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0FD8F0-5094-409C-927C-CE45BBC6D9B6}"/>
                    </a:ext>
                  </a:extLst>
                </p14:cNvPr>
                <p14:cNvContentPartPr/>
                <p14:nvPr/>
              </p14:nvContentPartPr>
              <p14:xfrm>
                <a:off x="1077053" y="927969"/>
                <a:ext cx="22320" cy="191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0FD8F0-5094-409C-927C-CE45BBC6D9B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59053" y="909969"/>
                  <a:ext cx="57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31E2585-B3B8-4C87-A67C-6B17F10BDBB6}"/>
                    </a:ext>
                  </a:extLst>
                </p14:cNvPr>
                <p14:cNvContentPartPr/>
                <p14:nvPr/>
              </p14:nvContentPartPr>
              <p14:xfrm>
                <a:off x="1005413" y="984129"/>
                <a:ext cx="118440" cy="51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31E2585-B3B8-4C87-A67C-6B17F10BDBB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87413" y="966129"/>
                  <a:ext cx="154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4D393E-5B2E-4C71-A1CE-470BA92CDEE1}"/>
                    </a:ext>
                  </a:extLst>
                </p14:cNvPr>
                <p14:cNvContentPartPr/>
                <p14:nvPr/>
              </p14:nvContentPartPr>
              <p14:xfrm>
                <a:off x="1205213" y="949209"/>
                <a:ext cx="151200" cy="1728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4D393E-5B2E-4C71-A1CE-470BA92CDEE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7213" y="931209"/>
                  <a:ext cx="186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6C4249-8B12-4083-B6D2-08DD03A5B702}"/>
                    </a:ext>
                  </a:extLst>
                </p14:cNvPr>
                <p14:cNvContentPartPr/>
                <p14:nvPr/>
              </p14:nvContentPartPr>
              <p14:xfrm>
                <a:off x="1245893" y="988809"/>
                <a:ext cx="83880" cy="40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6C4249-8B12-4083-B6D2-08DD03A5B7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27893" y="971169"/>
                  <a:ext cx="1195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A45031C-48E5-47F2-B63E-0D6360DDCB64}"/>
              </a:ext>
            </a:extLst>
          </p:cNvPr>
          <p:cNvGrpSpPr/>
          <p:nvPr/>
        </p:nvGrpSpPr>
        <p:grpSpPr>
          <a:xfrm>
            <a:off x="1633253" y="892689"/>
            <a:ext cx="2336400" cy="240840"/>
            <a:chOff x="1633253" y="892689"/>
            <a:chExt cx="233640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87E40FA-24D1-4E86-B78D-145811F28F18}"/>
                    </a:ext>
                  </a:extLst>
                </p14:cNvPr>
                <p14:cNvContentPartPr/>
                <p14:nvPr/>
              </p14:nvContentPartPr>
              <p14:xfrm>
                <a:off x="1643333" y="911049"/>
                <a:ext cx="26640" cy="18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87E40FA-24D1-4E86-B78D-145811F28F1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25693" y="893409"/>
                  <a:ext cx="6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25A5388-0B02-4E08-A79C-FAA0E3C4D5E2}"/>
                    </a:ext>
                  </a:extLst>
                </p14:cNvPr>
                <p14:cNvContentPartPr/>
                <p14:nvPr/>
              </p14:nvContentPartPr>
              <p14:xfrm>
                <a:off x="1633253" y="916809"/>
                <a:ext cx="156960" cy="174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25A5388-0B02-4E08-A79C-FAA0E3C4D5E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615613" y="899169"/>
                  <a:ext cx="1926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762F61-3F10-480D-B50E-F9A410B62E0D}"/>
                    </a:ext>
                  </a:extLst>
                </p14:cNvPr>
                <p14:cNvContentPartPr/>
                <p14:nvPr/>
              </p14:nvContentPartPr>
              <p14:xfrm>
                <a:off x="1885973" y="960009"/>
                <a:ext cx="23760" cy="144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762F61-3F10-480D-B50E-F9A410B62E0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67973" y="942009"/>
                  <a:ext cx="59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5D7D07-208A-49D3-A275-38E29B8BAEA0}"/>
                    </a:ext>
                  </a:extLst>
                </p14:cNvPr>
                <p14:cNvContentPartPr/>
                <p14:nvPr/>
              </p14:nvContentPartPr>
              <p14:xfrm>
                <a:off x="2013773" y="910329"/>
                <a:ext cx="157320" cy="176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5D7D07-208A-49D3-A275-38E29B8BAEA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95773" y="892329"/>
                  <a:ext cx="192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A4D4795-CD80-4C21-9970-46639D14F531}"/>
                    </a:ext>
                  </a:extLst>
                </p14:cNvPr>
                <p14:cNvContentPartPr/>
                <p14:nvPr/>
              </p14:nvContentPartPr>
              <p14:xfrm>
                <a:off x="2243813" y="892689"/>
                <a:ext cx="90000" cy="213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A4D4795-CD80-4C21-9970-46639D14F53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26173" y="874689"/>
                  <a:ext cx="1256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BD692B1-467E-40B3-A956-C9E24B950253}"/>
                    </a:ext>
                  </a:extLst>
                </p14:cNvPr>
                <p14:cNvContentPartPr/>
                <p14:nvPr/>
              </p14:nvContentPartPr>
              <p14:xfrm>
                <a:off x="2423813" y="927969"/>
                <a:ext cx="131760" cy="15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BD692B1-467E-40B3-A956-C9E24B95025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05813" y="909969"/>
                  <a:ext cx="1674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35FB0DA-A0BE-41A8-9F51-F7265721C133}"/>
                    </a:ext>
                  </a:extLst>
                </p14:cNvPr>
                <p14:cNvContentPartPr/>
                <p14:nvPr/>
              </p14:nvContentPartPr>
              <p14:xfrm>
                <a:off x="2653133" y="939849"/>
                <a:ext cx="171720" cy="1360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35FB0DA-A0BE-41A8-9F51-F7265721C13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35133" y="922209"/>
                  <a:ext cx="2073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FBFE60-D794-46EA-9042-87DC027CE3F2}"/>
                    </a:ext>
                  </a:extLst>
                </p14:cNvPr>
                <p14:cNvContentPartPr/>
                <p14:nvPr/>
              </p14:nvContentPartPr>
              <p14:xfrm>
                <a:off x="2963093" y="922209"/>
                <a:ext cx="90720" cy="157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FBFE60-D794-46EA-9042-87DC027CE3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45453" y="904209"/>
                  <a:ext cx="126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7613EB3-C0D1-4473-8A43-28F44472A2FB}"/>
                    </a:ext>
                  </a:extLst>
                </p14:cNvPr>
                <p14:cNvContentPartPr/>
                <p14:nvPr/>
              </p14:nvContentPartPr>
              <p14:xfrm>
                <a:off x="3170813" y="943089"/>
                <a:ext cx="31680" cy="171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7613EB3-C0D1-4473-8A43-28F44472A2F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53173" y="925089"/>
                  <a:ext cx="67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73BC0F6-1231-42B0-B1C4-33426EA3E91A}"/>
                    </a:ext>
                  </a:extLst>
                </p14:cNvPr>
                <p14:cNvContentPartPr/>
                <p14:nvPr/>
              </p14:nvContentPartPr>
              <p14:xfrm>
                <a:off x="3080093" y="935889"/>
                <a:ext cx="252720" cy="4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73BC0F6-1231-42B0-B1C4-33426EA3E91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062093" y="917889"/>
                  <a:ext cx="2883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521015-EA0B-41EF-B7FD-95431E59CAFD}"/>
                    </a:ext>
                  </a:extLst>
                </p14:cNvPr>
                <p14:cNvContentPartPr/>
                <p14:nvPr/>
              </p14:nvContentPartPr>
              <p14:xfrm>
                <a:off x="3345413" y="993489"/>
                <a:ext cx="21960" cy="14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521015-EA0B-41EF-B7FD-95431E59CA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27413" y="975849"/>
                  <a:ext cx="576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A60C3E-4948-4777-8F92-1ADCACFB1E84}"/>
                    </a:ext>
                  </a:extLst>
                </p14:cNvPr>
                <p14:cNvContentPartPr/>
                <p14:nvPr/>
              </p14:nvContentPartPr>
              <p14:xfrm>
                <a:off x="3467093" y="1002129"/>
                <a:ext cx="153720" cy="128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A60C3E-4948-4777-8F92-1ADCACFB1E8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49453" y="984129"/>
                  <a:ext cx="189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0E44077-FA97-4FA9-B7F5-EB27B8FAA146}"/>
                    </a:ext>
                  </a:extLst>
                </p14:cNvPr>
                <p14:cNvContentPartPr/>
                <p14:nvPr/>
              </p14:nvContentPartPr>
              <p14:xfrm>
                <a:off x="3689573" y="943089"/>
                <a:ext cx="280080" cy="177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0E44077-FA97-4FA9-B7F5-EB27B8FAA1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71933" y="925089"/>
                  <a:ext cx="31572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0638F74-EECA-4FDF-97DD-41720E04B0DE}"/>
              </a:ext>
            </a:extLst>
          </p:cNvPr>
          <p:cNvGrpSpPr/>
          <p:nvPr/>
        </p:nvGrpSpPr>
        <p:grpSpPr>
          <a:xfrm>
            <a:off x="4299393" y="953285"/>
            <a:ext cx="372960" cy="184680"/>
            <a:chOff x="4299393" y="953285"/>
            <a:chExt cx="37296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C6A0E24-06E3-416D-99ED-09B9BE669165}"/>
                    </a:ext>
                  </a:extLst>
                </p14:cNvPr>
                <p14:cNvContentPartPr/>
                <p14:nvPr/>
              </p14:nvContentPartPr>
              <p14:xfrm>
                <a:off x="4299393" y="953285"/>
                <a:ext cx="122040" cy="184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C6A0E24-06E3-416D-99ED-09B9BE66916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81393" y="935645"/>
                  <a:ext cx="1576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56054F4-BDB3-4008-A100-343B7CC6A5C3}"/>
                    </a:ext>
                  </a:extLst>
                </p14:cNvPr>
                <p14:cNvContentPartPr/>
                <p14:nvPr/>
              </p14:nvContentPartPr>
              <p14:xfrm>
                <a:off x="4495953" y="955085"/>
                <a:ext cx="28440" cy="169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56054F4-BDB3-4008-A100-343B7CC6A5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78313" y="937085"/>
                  <a:ext cx="640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1EE9CE3-E334-499F-81A9-CDA05A716179}"/>
                    </a:ext>
                  </a:extLst>
                </p14:cNvPr>
                <p14:cNvContentPartPr/>
                <p14:nvPr/>
              </p14:nvContentPartPr>
              <p14:xfrm>
                <a:off x="4511073" y="966965"/>
                <a:ext cx="140400" cy="6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1EE9CE3-E334-499F-81A9-CDA05A71617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93073" y="949325"/>
                  <a:ext cx="176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09196A0-6E7F-4576-A5CC-6C4217CC1976}"/>
                    </a:ext>
                  </a:extLst>
                </p14:cNvPr>
                <p14:cNvContentPartPr/>
                <p14:nvPr/>
              </p14:nvContentPartPr>
              <p14:xfrm>
                <a:off x="4524753" y="1014485"/>
                <a:ext cx="147600" cy="15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09196A0-6E7F-4576-A5CC-6C4217CC197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06753" y="996845"/>
                  <a:ext cx="18324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E1AF7B-53AF-4B45-8924-803A65E1966C}"/>
              </a:ext>
            </a:extLst>
          </p:cNvPr>
          <p:cNvGrpSpPr/>
          <p:nvPr/>
        </p:nvGrpSpPr>
        <p:grpSpPr>
          <a:xfrm>
            <a:off x="4946673" y="904685"/>
            <a:ext cx="911160" cy="239760"/>
            <a:chOff x="4946673" y="904685"/>
            <a:chExt cx="91116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5F2CA91-8EA2-4376-9CDF-EC949DDCFD35}"/>
                    </a:ext>
                  </a:extLst>
                </p14:cNvPr>
                <p14:cNvContentPartPr/>
                <p14:nvPr/>
              </p14:nvContentPartPr>
              <p14:xfrm>
                <a:off x="4957113" y="904685"/>
                <a:ext cx="21240" cy="23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5F2CA91-8EA2-4376-9CDF-EC949DDCFD3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39473" y="887045"/>
                  <a:ext cx="568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0207E7-4F5E-40FF-84B6-00261008B13B}"/>
                    </a:ext>
                  </a:extLst>
                </p14:cNvPr>
                <p14:cNvContentPartPr/>
                <p14:nvPr/>
              </p14:nvContentPartPr>
              <p14:xfrm>
                <a:off x="4946673" y="944645"/>
                <a:ext cx="147960" cy="92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0207E7-4F5E-40FF-84B6-00261008B13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28673" y="927005"/>
                  <a:ext cx="183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1E3707E-17B8-42F3-AC40-E1103EF2C176}"/>
                    </a:ext>
                  </a:extLst>
                </p14:cNvPr>
                <p14:cNvContentPartPr/>
                <p14:nvPr/>
              </p14:nvContentPartPr>
              <p14:xfrm>
                <a:off x="5191833" y="921965"/>
                <a:ext cx="40320" cy="175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1E3707E-17B8-42F3-AC40-E1103EF2C17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173833" y="904325"/>
                  <a:ext cx="759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442C7B-F282-4922-8A07-4BD7E72438C2}"/>
                    </a:ext>
                  </a:extLst>
                </p14:cNvPr>
                <p14:cNvContentPartPr/>
                <p14:nvPr/>
              </p14:nvContentPartPr>
              <p14:xfrm>
                <a:off x="5192193" y="955805"/>
                <a:ext cx="144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442C7B-F282-4922-8A07-4BD7E72438C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174193" y="938165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61829AF-E17F-43C3-8191-2823F3F54E08}"/>
                    </a:ext>
                  </a:extLst>
                </p14:cNvPr>
                <p14:cNvContentPartPr/>
                <p14:nvPr/>
              </p14:nvContentPartPr>
              <p14:xfrm>
                <a:off x="5197233" y="921245"/>
                <a:ext cx="336240" cy="185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61829AF-E17F-43C3-8191-2823F3F54E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79233" y="903245"/>
                  <a:ext cx="371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9F1A221-7048-4E3D-AA9C-B4D6B19A44B2}"/>
                    </a:ext>
                  </a:extLst>
                </p14:cNvPr>
                <p14:cNvContentPartPr/>
                <p14:nvPr/>
              </p14:nvContentPartPr>
              <p14:xfrm>
                <a:off x="5481993" y="963005"/>
                <a:ext cx="180360" cy="160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9F1A221-7048-4E3D-AA9C-B4D6B19A44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63993" y="945005"/>
                  <a:ext cx="2160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7999F4-534E-4664-9D85-83858EAD1FE6}"/>
                    </a:ext>
                  </a:extLst>
                </p14:cNvPr>
                <p14:cNvContentPartPr/>
                <p14:nvPr/>
              </p14:nvContentPartPr>
              <p14:xfrm>
                <a:off x="5706993" y="970925"/>
                <a:ext cx="34920" cy="142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7999F4-534E-4664-9D85-83858EAD1FE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689353" y="952925"/>
                  <a:ext cx="705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4A01176-5CEB-496A-B20A-79CD717AFAFB}"/>
                    </a:ext>
                  </a:extLst>
                </p14:cNvPr>
                <p14:cNvContentPartPr/>
                <p14:nvPr/>
              </p14:nvContentPartPr>
              <p14:xfrm>
                <a:off x="5733633" y="937445"/>
                <a:ext cx="124200" cy="101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4A01176-5CEB-496A-B20A-79CD717AFAF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715993" y="919445"/>
                  <a:ext cx="15984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2339800-873D-40FA-AF52-BF1EEDD10B31}"/>
              </a:ext>
            </a:extLst>
          </p:cNvPr>
          <p:cNvGrpSpPr/>
          <p:nvPr/>
        </p:nvGrpSpPr>
        <p:grpSpPr>
          <a:xfrm>
            <a:off x="5944953" y="937445"/>
            <a:ext cx="1770480" cy="204840"/>
            <a:chOff x="5944953" y="937445"/>
            <a:chExt cx="177048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44B4963-4671-4E5E-AB9A-BA48B9C4DA6B}"/>
                    </a:ext>
                  </a:extLst>
                </p14:cNvPr>
                <p14:cNvContentPartPr/>
                <p14:nvPr/>
              </p14:nvContentPartPr>
              <p14:xfrm>
                <a:off x="5944953" y="951485"/>
                <a:ext cx="169560" cy="177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44B4963-4671-4E5E-AB9A-BA48B9C4DA6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26953" y="933485"/>
                  <a:ext cx="205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093527-DC3F-4740-8371-15664126C6AD}"/>
                    </a:ext>
                  </a:extLst>
                </p14:cNvPr>
                <p14:cNvContentPartPr/>
                <p14:nvPr/>
              </p14:nvContentPartPr>
              <p14:xfrm>
                <a:off x="6250233" y="939605"/>
                <a:ext cx="131040" cy="1476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093527-DC3F-4740-8371-15664126C6A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32593" y="921965"/>
                  <a:ext cx="166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1E9E368-5A41-4B57-914D-9CC9FC473F43}"/>
                    </a:ext>
                  </a:extLst>
                </p14:cNvPr>
                <p14:cNvContentPartPr/>
                <p14:nvPr/>
              </p14:nvContentPartPr>
              <p14:xfrm>
                <a:off x="6485673" y="967325"/>
                <a:ext cx="23040" cy="159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1E9E368-5A41-4B57-914D-9CC9FC473F4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67673" y="949325"/>
                  <a:ext cx="586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9C8080B-B65D-4BB3-AD50-FECA16072058}"/>
                    </a:ext>
                  </a:extLst>
                </p14:cNvPr>
                <p14:cNvContentPartPr/>
                <p14:nvPr/>
              </p14:nvContentPartPr>
              <p14:xfrm>
                <a:off x="6640113" y="964445"/>
                <a:ext cx="17280" cy="177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9C8080B-B65D-4BB3-AD50-FECA1607205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622473" y="946445"/>
                  <a:ext cx="529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C0FEA9-B031-430C-BD42-844637242254}"/>
                    </a:ext>
                  </a:extLst>
                </p14:cNvPr>
                <p14:cNvContentPartPr/>
                <p14:nvPr/>
              </p14:nvContentPartPr>
              <p14:xfrm>
                <a:off x="6581073" y="972365"/>
                <a:ext cx="248040" cy="16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C0FEA9-B031-430C-BD42-84463724225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63433" y="954365"/>
                  <a:ext cx="2836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0A7DCF-717C-4B9A-A6DA-F549A5B1D65B}"/>
                    </a:ext>
                  </a:extLst>
                </p14:cNvPr>
                <p14:cNvContentPartPr/>
                <p14:nvPr/>
              </p14:nvContentPartPr>
              <p14:xfrm>
                <a:off x="6902193" y="960485"/>
                <a:ext cx="31320" cy="15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A0A7DCF-717C-4B9A-A6DA-F549A5B1D6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84553" y="942485"/>
                  <a:ext cx="66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356A2BE-A54B-422E-BB2D-F720981A69FC}"/>
                    </a:ext>
                  </a:extLst>
                </p14:cNvPr>
                <p14:cNvContentPartPr/>
                <p14:nvPr/>
              </p14:nvContentPartPr>
              <p14:xfrm>
                <a:off x="7017033" y="979205"/>
                <a:ext cx="104760" cy="15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356A2BE-A54B-422E-BB2D-F720981A69F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99033" y="961205"/>
                  <a:ext cx="140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94F05AC-E7F6-46DC-9E56-3FD281C1109C}"/>
                    </a:ext>
                  </a:extLst>
                </p14:cNvPr>
                <p14:cNvContentPartPr/>
                <p14:nvPr/>
              </p14:nvContentPartPr>
              <p14:xfrm>
                <a:off x="7202433" y="953645"/>
                <a:ext cx="260280" cy="162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94F05AC-E7F6-46DC-9E56-3FD281C1109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84793" y="935645"/>
                  <a:ext cx="295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F8B6361-5ABE-4991-8B38-BC5198E69200}"/>
                    </a:ext>
                  </a:extLst>
                </p14:cNvPr>
                <p14:cNvContentPartPr/>
                <p14:nvPr/>
              </p14:nvContentPartPr>
              <p14:xfrm>
                <a:off x="7564953" y="937445"/>
                <a:ext cx="150480" cy="167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F8B6361-5ABE-4991-8B38-BC5198E6920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47313" y="919445"/>
                  <a:ext cx="1861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31B2116-2ED0-4904-9BCB-50D2B52F63E4}"/>
              </a:ext>
            </a:extLst>
          </p:cNvPr>
          <p:cNvGrpSpPr/>
          <p:nvPr/>
        </p:nvGrpSpPr>
        <p:grpSpPr>
          <a:xfrm>
            <a:off x="8046633" y="997565"/>
            <a:ext cx="126360" cy="243000"/>
            <a:chOff x="8046633" y="997565"/>
            <a:chExt cx="12636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36510D-1DEE-4BC6-A85B-B57599DBDD97}"/>
                    </a:ext>
                  </a:extLst>
                </p14:cNvPr>
                <p14:cNvContentPartPr/>
                <p14:nvPr/>
              </p14:nvContentPartPr>
              <p14:xfrm>
                <a:off x="8046633" y="997565"/>
                <a:ext cx="18720" cy="243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36510D-1DEE-4BC6-A85B-B57599DBDD9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28993" y="979925"/>
                  <a:ext cx="543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31BE251-E3ED-4576-A6FC-73A88CB6A533}"/>
                    </a:ext>
                  </a:extLst>
                </p14:cNvPr>
                <p14:cNvContentPartPr/>
                <p14:nvPr/>
              </p14:nvContentPartPr>
              <p14:xfrm>
                <a:off x="8053113" y="1003325"/>
                <a:ext cx="119880" cy="115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31BE251-E3ED-4576-A6FC-73A88CB6A53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35113" y="985325"/>
                  <a:ext cx="15552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99ADE3C-A44C-4AF6-8570-05B82A623BF9}"/>
              </a:ext>
            </a:extLst>
          </p:cNvPr>
          <p:cNvGrpSpPr/>
          <p:nvPr/>
        </p:nvGrpSpPr>
        <p:grpSpPr>
          <a:xfrm>
            <a:off x="8567667" y="957122"/>
            <a:ext cx="667440" cy="176400"/>
            <a:chOff x="8567667" y="957122"/>
            <a:chExt cx="66744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AE0276D-D336-4E06-842A-E6021BC4B780}"/>
                    </a:ext>
                  </a:extLst>
                </p14:cNvPr>
                <p14:cNvContentPartPr/>
                <p14:nvPr/>
              </p14:nvContentPartPr>
              <p14:xfrm>
                <a:off x="8567667" y="959642"/>
                <a:ext cx="137160" cy="173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AE0276D-D336-4E06-842A-E6021BC4B78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49667" y="941642"/>
                  <a:ext cx="1728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34460B5-0D7B-482D-A7F9-69C4834CDDF1}"/>
                    </a:ext>
                  </a:extLst>
                </p14:cNvPr>
                <p14:cNvContentPartPr/>
                <p14:nvPr/>
              </p14:nvContentPartPr>
              <p14:xfrm>
                <a:off x="8591787" y="1035962"/>
                <a:ext cx="136440" cy="23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34460B5-0D7B-482D-A7F9-69C4834CDDF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73787" y="1017962"/>
                  <a:ext cx="1720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74DE17C-CDE9-4BEC-B51D-A80D2F9EF330}"/>
                    </a:ext>
                  </a:extLst>
                </p14:cNvPr>
                <p14:cNvContentPartPr/>
                <p14:nvPr/>
              </p14:nvContentPartPr>
              <p14:xfrm>
                <a:off x="8795907" y="992762"/>
                <a:ext cx="169920" cy="129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74DE17C-CDE9-4BEC-B51D-A80D2F9EF33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777907" y="975122"/>
                  <a:ext cx="205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F60EAF7-6B06-4029-BD2C-99F017917B5C}"/>
                    </a:ext>
                  </a:extLst>
                </p14:cNvPr>
                <p14:cNvContentPartPr/>
                <p14:nvPr/>
              </p14:nvContentPartPr>
              <p14:xfrm>
                <a:off x="9047187" y="957122"/>
                <a:ext cx="187920" cy="167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F60EAF7-6B06-4029-BD2C-99F017917B5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29547" y="939122"/>
                  <a:ext cx="223560" cy="20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5B36B95A-850B-4DD5-9839-1E982F7C0F1A}"/>
                  </a:ext>
                </a:extLst>
              </p14:cNvPr>
              <p14:cNvContentPartPr/>
              <p14:nvPr/>
            </p14:nvContentPartPr>
            <p14:xfrm>
              <a:off x="9597627" y="980882"/>
              <a:ext cx="252360" cy="3214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5B36B95A-850B-4DD5-9839-1E982F7C0F1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579627" y="962882"/>
                <a:ext cx="288000" cy="35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A3875136-5AC8-451F-B672-5D2AD306923D}"/>
              </a:ext>
            </a:extLst>
          </p:cNvPr>
          <p:cNvGrpSpPr/>
          <p:nvPr/>
        </p:nvGrpSpPr>
        <p:grpSpPr>
          <a:xfrm>
            <a:off x="10290240" y="969485"/>
            <a:ext cx="329760" cy="118440"/>
            <a:chOff x="10290240" y="969485"/>
            <a:chExt cx="329760" cy="11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84E3EC6-8187-4FFD-8174-79D000EA8EF6}"/>
                    </a:ext>
                  </a:extLst>
                </p14:cNvPr>
                <p14:cNvContentPartPr/>
                <p14:nvPr/>
              </p14:nvContentPartPr>
              <p14:xfrm>
                <a:off x="10290240" y="976685"/>
                <a:ext cx="49320" cy="106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84E3EC6-8187-4FFD-8174-79D000EA8E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272240" y="958685"/>
                  <a:ext cx="8496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5CA3F0C-CDD9-4735-A26B-764A13EF979A}"/>
                    </a:ext>
                  </a:extLst>
                </p14:cNvPr>
                <p14:cNvContentPartPr/>
                <p14:nvPr/>
              </p14:nvContentPartPr>
              <p14:xfrm>
                <a:off x="10493280" y="969485"/>
                <a:ext cx="126720" cy="11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5CA3F0C-CDD9-4735-A26B-764A13EF979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475280" y="951485"/>
                  <a:ext cx="162360" cy="15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9FF888A-B88D-4978-A663-52AE1945BF3F}"/>
              </a:ext>
            </a:extLst>
          </p:cNvPr>
          <p:cNvGrpSpPr/>
          <p:nvPr/>
        </p:nvGrpSpPr>
        <p:grpSpPr>
          <a:xfrm>
            <a:off x="721445" y="1578965"/>
            <a:ext cx="1542600" cy="269280"/>
            <a:chOff x="721445" y="1578965"/>
            <a:chExt cx="154260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BAAA6EF-EF94-4005-A7C5-7E905027C103}"/>
                    </a:ext>
                  </a:extLst>
                </p14:cNvPr>
                <p14:cNvContentPartPr/>
                <p14:nvPr/>
              </p14:nvContentPartPr>
              <p14:xfrm>
                <a:off x="721445" y="1586885"/>
                <a:ext cx="13680" cy="19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BAAA6EF-EF94-4005-A7C5-7E905027C10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03805" y="1568885"/>
                  <a:ext cx="49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0FDD4F1-CA11-48F3-9980-3369DAA36984}"/>
                    </a:ext>
                  </a:extLst>
                </p14:cNvPr>
                <p14:cNvContentPartPr/>
                <p14:nvPr/>
              </p14:nvContentPartPr>
              <p14:xfrm>
                <a:off x="725045" y="1578965"/>
                <a:ext cx="162720" cy="222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0FDD4F1-CA11-48F3-9980-3369DAA3698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7045" y="1561325"/>
                  <a:ext cx="1983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9A820AC-6B29-4654-A64D-A3439C6213A4}"/>
                    </a:ext>
                  </a:extLst>
                </p14:cNvPr>
                <p14:cNvContentPartPr/>
                <p14:nvPr/>
              </p14:nvContentPartPr>
              <p14:xfrm>
                <a:off x="937085" y="1617125"/>
                <a:ext cx="119160" cy="192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C9A820AC-6B29-4654-A64D-A3439C6213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19085" y="1599485"/>
                  <a:ext cx="1548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2913B48-B0A0-450E-B7AE-4D81E32DE860}"/>
                    </a:ext>
                  </a:extLst>
                </p14:cNvPr>
                <p14:cNvContentPartPr/>
                <p14:nvPr/>
              </p14:nvContentPartPr>
              <p14:xfrm>
                <a:off x="929885" y="1715045"/>
                <a:ext cx="139680" cy="41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2913B48-B0A0-450E-B7AE-4D81E32DE86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1885" y="1697045"/>
                  <a:ext cx="175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CAA5DB-7A00-42C9-A964-608DEEDF2BD2}"/>
                    </a:ext>
                  </a:extLst>
                </p14:cNvPr>
                <p14:cNvContentPartPr/>
                <p14:nvPr/>
              </p14:nvContentPartPr>
              <p14:xfrm>
                <a:off x="1118885" y="1631525"/>
                <a:ext cx="204480" cy="173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CAA5DB-7A00-42C9-A964-608DEEDF2BD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0885" y="1613885"/>
                  <a:ext cx="2401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98ACE78-304F-4952-9F21-A8973F15DBFF}"/>
                    </a:ext>
                  </a:extLst>
                </p14:cNvPr>
                <p14:cNvContentPartPr/>
                <p14:nvPr/>
              </p14:nvContentPartPr>
              <p14:xfrm>
                <a:off x="1409045" y="1636205"/>
                <a:ext cx="105120" cy="150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98ACE78-304F-4952-9F21-A8973F15DB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91045" y="1618205"/>
                  <a:ext cx="140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1226AE1-00CA-4475-AB59-E472AF0F117E}"/>
                    </a:ext>
                  </a:extLst>
                </p14:cNvPr>
                <p14:cNvContentPartPr/>
                <p14:nvPr/>
              </p14:nvContentPartPr>
              <p14:xfrm>
                <a:off x="1647365" y="1625405"/>
                <a:ext cx="43200" cy="179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1226AE1-00CA-4475-AB59-E472AF0F11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29365" y="1607405"/>
                  <a:ext cx="788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066C450-FFF9-4F6F-BED7-DEEC942D11B2}"/>
                    </a:ext>
                  </a:extLst>
                </p14:cNvPr>
                <p14:cNvContentPartPr/>
                <p14:nvPr/>
              </p14:nvContentPartPr>
              <p14:xfrm>
                <a:off x="1585085" y="1630805"/>
                <a:ext cx="109080" cy="27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066C450-FFF9-4F6F-BED7-DEEC942D11B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567085" y="1612805"/>
                  <a:ext cx="144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1A0EA5-32CD-4A0B-97E2-A0CA92309128}"/>
                    </a:ext>
                  </a:extLst>
                </p14:cNvPr>
                <p14:cNvContentPartPr/>
                <p14:nvPr/>
              </p14:nvContentPartPr>
              <p14:xfrm>
                <a:off x="1834565" y="1658885"/>
                <a:ext cx="98640" cy="189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1A0EA5-32CD-4A0B-97E2-A0CA9230912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816925" y="1640885"/>
                  <a:ext cx="1342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EE40CB-1565-4EFF-979E-6684991A2602}"/>
                    </a:ext>
                  </a:extLst>
                </p14:cNvPr>
                <p14:cNvContentPartPr/>
                <p14:nvPr/>
              </p14:nvContentPartPr>
              <p14:xfrm>
                <a:off x="1843565" y="1741685"/>
                <a:ext cx="79200" cy="259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EE40CB-1565-4EFF-979E-6684991A260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825925" y="1723685"/>
                  <a:ext cx="114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6397F1F-7E4F-4DA4-AFB2-CA0347DDE958}"/>
                    </a:ext>
                  </a:extLst>
                </p14:cNvPr>
                <p14:cNvContentPartPr/>
                <p14:nvPr/>
              </p14:nvContentPartPr>
              <p14:xfrm>
                <a:off x="2034725" y="1630445"/>
                <a:ext cx="229320" cy="182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6397F1F-7E4F-4DA4-AFB2-CA0347DDE95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017085" y="1612805"/>
                  <a:ext cx="264960" cy="217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7565B370-15D0-423E-8A23-11B0E9C002CD}"/>
                  </a:ext>
                </a:extLst>
              </p14:cNvPr>
              <p14:cNvContentPartPr/>
              <p14:nvPr/>
            </p14:nvContentPartPr>
            <p14:xfrm>
              <a:off x="3233525" y="1641605"/>
              <a:ext cx="240840" cy="1890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7565B370-15D0-423E-8A23-11B0E9C002CD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215525" y="1623605"/>
                <a:ext cx="2764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571AB6C-8662-4452-83BA-3D6BE71F189A}"/>
                  </a:ext>
                </a:extLst>
              </p14:cNvPr>
              <p14:cNvContentPartPr/>
              <p14:nvPr/>
            </p14:nvContentPartPr>
            <p14:xfrm>
              <a:off x="2837525" y="1676525"/>
              <a:ext cx="144000" cy="24084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571AB6C-8662-4452-83BA-3D6BE71F189A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2819885" y="1658525"/>
                <a:ext cx="1796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0D4F3B9-F339-4446-9CEA-BC234CFC860B}"/>
                  </a:ext>
                </a:extLst>
              </p14:cNvPr>
              <p14:cNvContentPartPr/>
              <p14:nvPr/>
            </p14:nvContentPartPr>
            <p14:xfrm>
              <a:off x="3847325" y="1670405"/>
              <a:ext cx="224640" cy="3369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0D4F3B9-F339-4446-9CEA-BC234CFC860B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829685" y="1652765"/>
                <a:ext cx="260280" cy="37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0F028FB-E3E6-4727-8C82-8B5EDC0B2B71}"/>
              </a:ext>
            </a:extLst>
          </p:cNvPr>
          <p:cNvGrpSpPr/>
          <p:nvPr/>
        </p:nvGrpSpPr>
        <p:grpSpPr>
          <a:xfrm>
            <a:off x="4508285" y="1639085"/>
            <a:ext cx="732600" cy="190440"/>
            <a:chOff x="4508285" y="1639085"/>
            <a:chExt cx="73260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69826C4-306F-437F-A39F-90CDB8E7E135}"/>
                    </a:ext>
                  </a:extLst>
                </p14:cNvPr>
                <p14:cNvContentPartPr/>
                <p14:nvPr/>
              </p14:nvContentPartPr>
              <p14:xfrm>
                <a:off x="4508285" y="1639085"/>
                <a:ext cx="153720" cy="174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69826C4-306F-437F-A39F-90CDB8E7E1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90645" y="1621085"/>
                  <a:ext cx="189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C91D5AA-5B82-43DD-8DE3-CC763949A4AC}"/>
                    </a:ext>
                  </a:extLst>
                </p14:cNvPr>
                <p14:cNvContentPartPr/>
                <p14:nvPr/>
              </p14:nvContentPartPr>
              <p14:xfrm>
                <a:off x="4522325" y="1744205"/>
                <a:ext cx="101160" cy="9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C91D5AA-5B82-43DD-8DE3-CC763949A4A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04685" y="1726205"/>
                  <a:ext cx="136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ED277E1-9713-4601-8850-27DB89D807F2}"/>
                    </a:ext>
                  </a:extLst>
                </p14:cNvPr>
                <p14:cNvContentPartPr/>
                <p14:nvPr/>
              </p14:nvContentPartPr>
              <p14:xfrm>
                <a:off x="4752365" y="1666085"/>
                <a:ext cx="168840" cy="1616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ED277E1-9713-4601-8850-27DB89D807F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34725" y="1648085"/>
                  <a:ext cx="204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C56219-20EE-4B95-9B8C-04070B5B8824}"/>
                    </a:ext>
                  </a:extLst>
                </p14:cNvPr>
                <p14:cNvContentPartPr/>
                <p14:nvPr/>
              </p14:nvContentPartPr>
              <p14:xfrm>
                <a:off x="4996445" y="1656005"/>
                <a:ext cx="244440" cy="173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C56219-20EE-4B95-9B8C-04070B5B882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78445" y="1638365"/>
                  <a:ext cx="28008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1A941CC-388D-4023-8EB9-419D8F16DBB4}"/>
              </a:ext>
            </a:extLst>
          </p:cNvPr>
          <p:cNvGrpSpPr/>
          <p:nvPr/>
        </p:nvGrpSpPr>
        <p:grpSpPr>
          <a:xfrm>
            <a:off x="5593685" y="1610645"/>
            <a:ext cx="995760" cy="213120"/>
            <a:chOff x="5593685" y="1610645"/>
            <a:chExt cx="995760" cy="21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25E978-01C0-4307-AAFE-E20ACCE7525A}"/>
                    </a:ext>
                  </a:extLst>
                </p14:cNvPr>
                <p14:cNvContentPartPr/>
                <p14:nvPr/>
              </p14:nvContentPartPr>
              <p14:xfrm>
                <a:off x="5593685" y="1610645"/>
                <a:ext cx="169920" cy="204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25E978-01C0-4307-AAFE-E20ACCE7525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75685" y="1592645"/>
                  <a:ext cx="2055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A982B04-3CCE-4C47-AD10-17826DECE144}"/>
                    </a:ext>
                  </a:extLst>
                </p14:cNvPr>
                <p14:cNvContentPartPr/>
                <p14:nvPr/>
              </p14:nvContentPartPr>
              <p14:xfrm>
                <a:off x="5846765" y="1659605"/>
                <a:ext cx="119520" cy="151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A982B04-3CCE-4C47-AD10-17826DECE1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829125" y="1641965"/>
                  <a:ext cx="1551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C4F4314-72CB-4934-AB69-92F2601A2204}"/>
                    </a:ext>
                  </a:extLst>
                </p14:cNvPr>
                <p14:cNvContentPartPr/>
                <p14:nvPr/>
              </p14:nvContentPartPr>
              <p14:xfrm>
                <a:off x="5859365" y="1735925"/>
                <a:ext cx="129600" cy="17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C4F4314-72CB-4934-AB69-92F2601A220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841365" y="1718285"/>
                  <a:ext cx="1652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32B2828-8D8D-4FE0-ABB2-23ED25EA3C3A}"/>
                    </a:ext>
                  </a:extLst>
                </p14:cNvPr>
                <p14:cNvContentPartPr/>
                <p14:nvPr/>
              </p14:nvContentPartPr>
              <p14:xfrm>
                <a:off x="6081845" y="1644125"/>
                <a:ext cx="196920" cy="166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32B2828-8D8D-4FE0-ABB2-23ED25EA3C3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064205" y="1626125"/>
                  <a:ext cx="2325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2FAC243-8C3C-4FD6-A54A-114DC7CD4E29}"/>
                    </a:ext>
                  </a:extLst>
                </p14:cNvPr>
                <p14:cNvContentPartPr/>
                <p14:nvPr/>
              </p14:nvContentPartPr>
              <p14:xfrm>
                <a:off x="6117485" y="1722245"/>
                <a:ext cx="135000" cy="32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2FAC243-8C3C-4FD6-A54A-114DC7CD4E2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099845" y="1704605"/>
                  <a:ext cx="170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A37CEC4-DB1F-4DDD-AC04-8259C5610507}"/>
                    </a:ext>
                  </a:extLst>
                </p14:cNvPr>
                <p14:cNvContentPartPr/>
                <p14:nvPr/>
              </p14:nvContentPartPr>
              <p14:xfrm>
                <a:off x="6367325" y="1687325"/>
                <a:ext cx="46800" cy="126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A37CEC4-DB1F-4DDD-AC04-8259C561050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349325" y="1669685"/>
                  <a:ext cx="824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0B9EBAA-CFEB-482C-B176-F3946B7BF444}"/>
                    </a:ext>
                  </a:extLst>
                </p14:cNvPr>
                <p14:cNvContentPartPr/>
                <p14:nvPr/>
              </p14:nvContentPartPr>
              <p14:xfrm>
                <a:off x="6351125" y="1649525"/>
                <a:ext cx="238320" cy="174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0B9EBAA-CFEB-482C-B176-F3946B7BF4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333485" y="1631885"/>
                  <a:ext cx="273960" cy="20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BD4308C-8913-43F4-A64E-8C6B9E8FB5EB}"/>
              </a:ext>
            </a:extLst>
          </p:cNvPr>
          <p:cNvGrpSpPr/>
          <p:nvPr/>
        </p:nvGrpSpPr>
        <p:grpSpPr>
          <a:xfrm>
            <a:off x="7139962" y="1703684"/>
            <a:ext cx="195480" cy="243360"/>
            <a:chOff x="7139962" y="1703684"/>
            <a:chExt cx="19548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B79418F-6537-4EF9-A37A-5C8236AF77DF}"/>
                    </a:ext>
                  </a:extLst>
                </p14:cNvPr>
                <p14:cNvContentPartPr/>
                <p14:nvPr/>
              </p14:nvContentPartPr>
              <p14:xfrm>
                <a:off x="7139962" y="1707644"/>
                <a:ext cx="49320" cy="239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B79418F-6537-4EF9-A37A-5C8236AF77D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122322" y="1690004"/>
                  <a:ext cx="849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D94D826-66C0-4DB6-9B72-85DC23D05F91}"/>
                    </a:ext>
                  </a:extLst>
                </p14:cNvPr>
                <p14:cNvContentPartPr/>
                <p14:nvPr/>
              </p14:nvContentPartPr>
              <p14:xfrm>
                <a:off x="7194682" y="1703684"/>
                <a:ext cx="140760" cy="126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D94D826-66C0-4DB6-9B72-85DC23D05F9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77042" y="1686044"/>
                  <a:ext cx="176400" cy="16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308888C-EA9E-445D-90A5-CAD7F0C9EBFA}"/>
              </a:ext>
            </a:extLst>
          </p:cNvPr>
          <p:cNvGrpSpPr/>
          <p:nvPr/>
        </p:nvGrpSpPr>
        <p:grpSpPr>
          <a:xfrm>
            <a:off x="7688962" y="1564364"/>
            <a:ext cx="68040" cy="95400"/>
            <a:chOff x="7688962" y="1564364"/>
            <a:chExt cx="68040" cy="9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B5CE11D-31DD-451B-AF75-C5C9FC173148}"/>
                    </a:ext>
                  </a:extLst>
                </p14:cNvPr>
                <p14:cNvContentPartPr/>
                <p14:nvPr/>
              </p14:nvContentPartPr>
              <p14:xfrm>
                <a:off x="7688962" y="1588844"/>
                <a:ext cx="4680" cy="70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B5CE11D-31DD-451B-AF75-C5C9FC17314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71322" y="1571204"/>
                  <a:ext cx="403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884C813-53BA-4BEC-B7F2-5AFBC08ECB62}"/>
                    </a:ext>
                  </a:extLst>
                </p14:cNvPr>
                <p14:cNvContentPartPr/>
                <p14:nvPr/>
              </p14:nvContentPartPr>
              <p14:xfrm>
                <a:off x="7750162" y="1564364"/>
                <a:ext cx="6840" cy="47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884C813-53BA-4BEC-B7F2-5AFBC08ECB6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32522" y="1546364"/>
                  <a:ext cx="424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9C1713-8A71-40F4-83FA-1474CA180F78}"/>
              </a:ext>
            </a:extLst>
          </p:cNvPr>
          <p:cNvGrpSpPr/>
          <p:nvPr/>
        </p:nvGrpSpPr>
        <p:grpSpPr>
          <a:xfrm>
            <a:off x="7976962" y="1540244"/>
            <a:ext cx="736560" cy="304560"/>
            <a:chOff x="7976962" y="1540244"/>
            <a:chExt cx="73656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D083C32-A2AE-46E8-85DF-68397CF48CB3}"/>
                    </a:ext>
                  </a:extLst>
                </p14:cNvPr>
                <p14:cNvContentPartPr/>
                <p14:nvPr/>
              </p14:nvContentPartPr>
              <p14:xfrm>
                <a:off x="7976962" y="1656524"/>
                <a:ext cx="155160" cy="184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D083C32-A2AE-46E8-85DF-68397CF48CB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58962" y="1638524"/>
                  <a:ext cx="1908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A8FD5B2-4C36-456B-9B18-B650F660E8FC}"/>
                    </a:ext>
                  </a:extLst>
                </p14:cNvPr>
                <p14:cNvContentPartPr/>
                <p14:nvPr/>
              </p14:nvContentPartPr>
              <p14:xfrm>
                <a:off x="8203402" y="1644284"/>
                <a:ext cx="246240" cy="2005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A8FD5B2-4C36-456B-9B18-B650F660E8F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185762" y="1626644"/>
                  <a:ext cx="281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28C2BF2-8DFD-4BDD-A223-C255F27DC6EB}"/>
                    </a:ext>
                  </a:extLst>
                </p14:cNvPr>
                <p14:cNvContentPartPr/>
                <p14:nvPr/>
              </p14:nvContentPartPr>
              <p14:xfrm>
                <a:off x="8592922" y="1571564"/>
                <a:ext cx="42840" cy="694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28C2BF2-8DFD-4BDD-A223-C255F27DC6E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575282" y="1553924"/>
                  <a:ext cx="78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E2D0B76-3EE6-4713-83D2-A50EFD6FAB6A}"/>
                    </a:ext>
                  </a:extLst>
                </p14:cNvPr>
                <p14:cNvContentPartPr/>
                <p14:nvPr/>
              </p14:nvContentPartPr>
              <p14:xfrm>
                <a:off x="8686162" y="1540244"/>
                <a:ext cx="27360" cy="57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E2D0B76-3EE6-4713-83D2-A50EFD6FAB6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68522" y="1522244"/>
                  <a:ext cx="6300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41313B01-C0EB-44A4-8332-9657838A027E}"/>
                  </a:ext>
                </a:extLst>
              </p14:cNvPr>
              <p14:cNvContentPartPr/>
              <p14:nvPr/>
            </p14:nvContentPartPr>
            <p14:xfrm>
              <a:off x="9024562" y="1707644"/>
              <a:ext cx="301320" cy="3261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41313B01-C0EB-44A4-8332-9657838A027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006922" y="1690004"/>
                <a:ext cx="33696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762EDFA7-5320-438A-A13D-5721E25F8942}"/>
                  </a:ext>
                </a:extLst>
              </p14:cNvPr>
              <p14:cNvContentPartPr/>
              <p14:nvPr/>
            </p14:nvContentPartPr>
            <p14:xfrm>
              <a:off x="9363749" y="1787013"/>
              <a:ext cx="3960" cy="1440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762EDFA7-5320-438A-A13D-5721E25F8942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345749" y="1769373"/>
                <a:ext cx="3960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693404EE-6024-4845-AA06-36110168899B}"/>
                  </a:ext>
                </a:extLst>
              </p14:cNvPr>
              <p14:cNvContentPartPr/>
              <p14:nvPr/>
            </p14:nvContentPartPr>
            <p14:xfrm>
              <a:off x="688248" y="2376576"/>
              <a:ext cx="36360" cy="2638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693404EE-6024-4845-AA06-36110168899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70248" y="2358936"/>
                <a:ext cx="72000" cy="29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3602912-4BEA-4C95-AB05-3EC3904BAE9C}"/>
              </a:ext>
            </a:extLst>
          </p:cNvPr>
          <p:cNvGrpSpPr/>
          <p:nvPr/>
        </p:nvGrpSpPr>
        <p:grpSpPr>
          <a:xfrm>
            <a:off x="700128" y="2375856"/>
            <a:ext cx="646200" cy="289080"/>
            <a:chOff x="700128" y="2375856"/>
            <a:chExt cx="64620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322777F-5439-4323-9940-C483DCAB0E3B}"/>
                    </a:ext>
                  </a:extLst>
                </p14:cNvPr>
                <p14:cNvContentPartPr/>
                <p14:nvPr/>
              </p14:nvContentPartPr>
              <p14:xfrm>
                <a:off x="700128" y="2375856"/>
                <a:ext cx="147600" cy="187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322777F-5439-4323-9940-C483DCAB0E3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82128" y="2358216"/>
                  <a:ext cx="183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1218A1D-CF82-454C-8FD8-67DAA3E8BF38}"/>
                    </a:ext>
                  </a:extLst>
                </p14:cNvPr>
                <p14:cNvContentPartPr/>
                <p14:nvPr/>
              </p14:nvContentPartPr>
              <p14:xfrm>
                <a:off x="727488" y="2497896"/>
                <a:ext cx="91440" cy="3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1218A1D-CF82-454C-8FD8-67DAA3E8BF3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9488" y="2480256"/>
                  <a:ext cx="127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4FFA94C-4AA4-4E11-9EF7-8B5ECDDD82DA}"/>
                    </a:ext>
                  </a:extLst>
                </p14:cNvPr>
                <p14:cNvContentPartPr/>
                <p14:nvPr/>
              </p14:nvContentPartPr>
              <p14:xfrm>
                <a:off x="926568" y="2439576"/>
                <a:ext cx="113040" cy="225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4FFA94C-4AA4-4E11-9EF7-8B5ECDDD82D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08928" y="2421936"/>
                  <a:ext cx="1486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6E25371-622A-4A54-8715-7CC7F425A58A}"/>
                    </a:ext>
                  </a:extLst>
                </p14:cNvPr>
                <p14:cNvContentPartPr/>
                <p14:nvPr/>
              </p14:nvContentPartPr>
              <p14:xfrm>
                <a:off x="1062648" y="2451456"/>
                <a:ext cx="283680" cy="2023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6E25371-622A-4A54-8715-7CC7F425A58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44648" y="2433816"/>
                  <a:ext cx="319320" cy="23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66CE43B-C7FA-4661-9744-7DB60874977F}"/>
              </a:ext>
            </a:extLst>
          </p:cNvPr>
          <p:cNvGrpSpPr/>
          <p:nvPr/>
        </p:nvGrpSpPr>
        <p:grpSpPr>
          <a:xfrm>
            <a:off x="1581048" y="2398176"/>
            <a:ext cx="171360" cy="209880"/>
            <a:chOff x="1581048" y="2398176"/>
            <a:chExt cx="17136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0C90C03-3228-4A57-A595-A16F4FD88F8C}"/>
                    </a:ext>
                  </a:extLst>
                </p14:cNvPr>
                <p14:cNvContentPartPr/>
                <p14:nvPr/>
              </p14:nvContentPartPr>
              <p14:xfrm>
                <a:off x="1581048" y="2398176"/>
                <a:ext cx="152640" cy="209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0C90C03-3228-4A57-A595-A16F4FD88F8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63408" y="2380536"/>
                  <a:ext cx="188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FE901F3-D736-4A9F-B5F4-AD1E3C79B63E}"/>
                    </a:ext>
                  </a:extLst>
                </p14:cNvPr>
                <p14:cNvContentPartPr/>
                <p14:nvPr/>
              </p14:nvContentPartPr>
              <p14:xfrm>
                <a:off x="1598688" y="2493216"/>
                <a:ext cx="153720" cy="39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FE901F3-D736-4A9F-B5F4-AD1E3C79B6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580688" y="2475216"/>
                  <a:ext cx="18936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6898140-FDA7-4679-B634-F3B71FB909D2}"/>
              </a:ext>
            </a:extLst>
          </p:cNvPr>
          <p:cNvGrpSpPr/>
          <p:nvPr/>
        </p:nvGrpSpPr>
        <p:grpSpPr>
          <a:xfrm>
            <a:off x="2036088" y="2323656"/>
            <a:ext cx="2302200" cy="294120"/>
            <a:chOff x="2036088" y="2323656"/>
            <a:chExt cx="2302200" cy="29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D722200-B839-4B6E-BEA7-7B2D537A1C4F}"/>
                    </a:ext>
                  </a:extLst>
                </p14:cNvPr>
                <p14:cNvContentPartPr/>
                <p14:nvPr/>
              </p14:nvContentPartPr>
              <p14:xfrm>
                <a:off x="2059488" y="2387376"/>
                <a:ext cx="14040" cy="226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D722200-B839-4B6E-BEA7-7B2D537A1C4F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041848" y="2369376"/>
                  <a:ext cx="49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235DE4-552A-47D0-8571-6F22CC792DE5}"/>
                    </a:ext>
                  </a:extLst>
                </p14:cNvPr>
                <p14:cNvContentPartPr/>
                <p14:nvPr/>
              </p14:nvContentPartPr>
              <p14:xfrm>
                <a:off x="2036088" y="2376216"/>
                <a:ext cx="189000" cy="226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235DE4-552A-47D0-8571-6F22CC792DE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018088" y="2358216"/>
                  <a:ext cx="22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86D6CFA-A1EF-44F6-BF39-6E7787240459}"/>
                    </a:ext>
                  </a:extLst>
                </p14:cNvPr>
                <p14:cNvContentPartPr/>
                <p14:nvPr/>
              </p14:nvContentPartPr>
              <p14:xfrm>
                <a:off x="2313648" y="2397816"/>
                <a:ext cx="25560" cy="178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86D6CFA-A1EF-44F6-BF39-6E778724045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296008" y="2380176"/>
                  <a:ext cx="61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8D1ABEE-AEEF-4715-98D2-3606C4DFACFA}"/>
                    </a:ext>
                  </a:extLst>
                </p14:cNvPr>
                <p14:cNvContentPartPr/>
                <p14:nvPr/>
              </p14:nvContentPartPr>
              <p14:xfrm>
                <a:off x="2428488" y="2378736"/>
                <a:ext cx="126000" cy="230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8D1ABEE-AEEF-4715-98D2-3606C4DFACF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410848" y="2360736"/>
                  <a:ext cx="161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BC88E25-8C08-49A9-A126-327279F7C09B}"/>
                    </a:ext>
                  </a:extLst>
                </p14:cNvPr>
                <p14:cNvContentPartPr/>
                <p14:nvPr/>
              </p14:nvContentPartPr>
              <p14:xfrm>
                <a:off x="2686968" y="2353176"/>
                <a:ext cx="73080" cy="2646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BC88E25-8C08-49A9-A126-327279F7C09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668968" y="2335176"/>
                  <a:ext cx="1087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E54AB7C-5CE0-4C92-B68E-61BDA812A289}"/>
                    </a:ext>
                  </a:extLst>
                </p14:cNvPr>
                <p14:cNvContentPartPr/>
                <p14:nvPr/>
              </p14:nvContentPartPr>
              <p14:xfrm>
                <a:off x="2852208" y="2370456"/>
                <a:ext cx="144360" cy="184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E54AB7C-5CE0-4C92-B68E-61BDA812A28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834568" y="2352816"/>
                  <a:ext cx="1800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5B6762D-81E2-4292-BB33-CBEDC1A02C74}"/>
                    </a:ext>
                  </a:extLst>
                </p14:cNvPr>
                <p14:cNvContentPartPr/>
                <p14:nvPr/>
              </p14:nvContentPartPr>
              <p14:xfrm>
                <a:off x="3074328" y="2340576"/>
                <a:ext cx="166320" cy="1814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5B6762D-81E2-4292-BB33-CBEDC1A02C7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056688" y="2322936"/>
                  <a:ext cx="2019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13AF23-6CA2-4841-8A53-A893ED482BFA}"/>
                    </a:ext>
                  </a:extLst>
                </p14:cNvPr>
                <p14:cNvContentPartPr/>
                <p14:nvPr/>
              </p14:nvContentPartPr>
              <p14:xfrm>
                <a:off x="3331368" y="2383416"/>
                <a:ext cx="133560" cy="1962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13AF23-6CA2-4841-8A53-A893ED482BF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313368" y="2365776"/>
                  <a:ext cx="16920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A10F666B-8C3C-4E3D-AEA3-5B28DAB1B58D}"/>
                    </a:ext>
                  </a:extLst>
                </p14:cNvPr>
                <p14:cNvContentPartPr/>
                <p14:nvPr/>
              </p14:nvContentPartPr>
              <p14:xfrm>
                <a:off x="3552408" y="2399256"/>
                <a:ext cx="11880" cy="1882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A10F666B-8C3C-4E3D-AEA3-5B28DAB1B58D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3534408" y="2381256"/>
                  <a:ext cx="475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18305B9-37F4-46E7-9004-81985E103600}"/>
                    </a:ext>
                  </a:extLst>
                </p14:cNvPr>
                <p14:cNvContentPartPr/>
                <p14:nvPr/>
              </p14:nvContentPartPr>
              <p14:xfrm>
                <a:off x="3500568" y="2369376"/>
                <a:ext cx="213120" cy="4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18305B9-37F4-46E7-9004-81985E103600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482928" y="2351376"/>
                  <a:ext cx="2487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F03D575-0880-40FE-AB55-8126AE1412A7}"/>
                    </a:ext>
                  </a:extLst>
                </p14:cNvPr>
                <p14:cNvContentPartPr/>
                <p14:nvPr/>
              </p14:nvContentPartPr>
              <p14:xfrm>
                <a:off x="3748968" y="2430216"/>
                <a:ext cx="13320" cy="1652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F03D575-0880-40FE-AB55-8126AE1412A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730968" y="2412576"/>
                  <a:ext cx="48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1C592B6-0CD2-48DB-87B3-4BA1D7B7759E}"/>
                    </a:ext>
                  </a:extLst>
                </p14:cNvPr>
                <p14:cNvContentPartPr/>
                <p14:nvPr/>
              </p14:nvContentPartPr>
              <p14:xfrm>
                <a:off x="3882888" y="2409696"/>
                <a:ext cx="138960" cy="166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1C592B6-0CD2-48DB-87B3-4BA1D7B775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864888" y="2391696"/>
                  <a:ext cx="1746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21F2573C-68C6-41D1-8423-88B20F1D03BD}"/>
                    </a:ext>
                  </a:extLst>
                </p14:cNvPr>
                <p14:cNvContentPartPr/>
                <p14:nvPr/>
              </p14:nvContentPartPr>
              <p14:xfrm>
                <a:off x="4155408" y="2323656"/>
                <a:ext cx="182880" cy="243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21F2573C-68C6-41D1-8423-88B20F1D03B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37408" y="2306016"/>
                  <a:ext cx="21852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97C6BFA-7708-4786-9659-4188F291D223}"/>
              </a:ext>
            </a:extLst>
          </p:cNvPr>
          <p:cNvGrpSpPr/>
          <p:nvPr/>
        </p:nvGrpSpPr>
        <p:grpSpPr>
          <a:xfrm>
            <a:off x="4638168" y="2384136"/>
            <a:ext cx="374760" cy="175320"/>
            <a:chOff x="4638168" y="2384136"/>
            <a:chExt cx="37476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F542B6B-CBDF-46C6-81D9-0BAEDF55EABA}"/>
                    </a:ext>
                  </a:extLst>
                </p14:cNvPr>
                <p14:cNvContentPartPr/>
                <p14:nvPr/>
              </p14:nvContentPartPr>
              <p14:xfrm>
                <a:off x="4700448" y="2384136"/>
                <a:ext cx="19080" cy="1429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F542B6B-CBDF-46C6-81D9-0BAEDF55EAB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82808" y="2366496"/>
                  <a:ext cx="5472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D95E9B1-64BC-4A0F-9A66-DC94B706928D}"/>
                    </a:ext>
                  </a:extLst>
                </p14:cNvPr>
                <p14:cNvContentPartPr/>
                <p14:nvPr/>
              </p14:nvContentPartPr>
              <p14:xfrm>
                <a:off x="4638168" y="2387016"/>
                <a:ext cx="374760" cy="172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D95E9B1-64BC-4A0F-9A66-DC94B706928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620528" y="2369016"/>
                  <a:ext cx="4104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FCA671D-B8DE-4C11-9212-B7FDB29481B6}"/>
              </a:ext>
            </a:extLst>
          </p:cNvPr>
          <p:cNvGrpSpPr/>
          <p:nvPr/>
        </p:nvGrpSpPr>
        <p:grpSpPr>
          <a:xfrm>
            <a:off x="5255208" y="2343096"/>
            <a:ext cx="407880" cy="201240"/>
            <a:chOff x="5255208" y="2343096"/>
            <a:chExt cx="40788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1CC632F-49B2-4E32-BCA3-770FD7C996D1}"/>
                    </a:ext>
                  </a:extLst>
                </p14:cNvPr>
                <p14:cNvContentPartPr/>
                <p14:nvPr/>
              </p14:nvContentPartPr>
              <p14:xfrm>
                <a:off x="5255208" y="2370816"/>
                <a:ext cx="174240" cy="162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1CC632F-49B2-4E32-BCA3-770FD7C996D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237568" y="2352816"/>
                  <a:ext cx="2098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EC821EE3-B530-45B7-ABEE-FE73D2194436}"/>
                    </a:ext>
                  </a:extLst>
                </p14:cNvPr>
                <p14:cNvContentPartPr/>
                <p14:nvPr/>
              </p14:nvContentPartPr>
              <p14:xfrm>
                <a:off x="5541408" y="2343096"/>
                <a:ext cx="116280" cy="201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EC821EE3-B530-45B7-ABEE-FE73D219443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523768" y="2325456"/>
                  <a:ext cx="1519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5E4499-6EEF-4F31-BF88-A513378C6F5E}"/>
                    </a:ext>
                  </a:extLst>
                </p14:cNvPr>
                <p14:cNvContentPartPr/>
                <p14:nvPr/>
              </p14:nvContentPartPr>
              <p14:xfrm>
                <a:off x="5518728" y="2453976"/>
                <a:ext cx="144360" cy="38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F5E4499-6EEF-4F31-BF88-A513378C6F5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5500728" y="2435976"/>
                  <a:ext cx="18000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5D0CA6F-A80F-4A9D-90DC-3D773BDE4D5A}"/>
              </a:ext>
            </a:extLst>
          </p:cNvPr>
          <p:cNvGrpSpPr/>
          <p:nvPr/>
        </p:nvGrpSpPr>
        <p:grpSpPr>
          <a:xfrm>
            <a:off x="5928048" y="2361816"/>
            <a:ext cx="1052280" cy="309240"/>
            <a:chOff x="5928048" y="2361816"/>
            <a:chExt cx="10522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358CF9B-F799-4A63-A501-750A3C01CB38}"/>
                    </a:ext>
                  </a:extLst>
                </p14:cNvPr>
                <p14:cNvContentPartPr/>
                <p14:nvPr/>
              </p14:nvContentPartPr>
              <p14:xfrm>
                <a:off x="5976648" y="2361816"/>
                <a:ext cx="14760" cy="182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358CF9B-F799-4A63-A501-750A3C01CB3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5959008" y="2343816"/>
                  <a:ext cx="50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8992B53-C901-49AA-BBAE-A299DB9FE64A}"/>
                    </a:ext>
                  </a:extLst>
                </p14:cNvPr>
                <p14:cNvContentPartPr/>
                <p14:nvPr/>
              </p14:nvContentPartPr>
              <p14:xfrm>
                <a:off x="5928048" y="2361816"/>
                <a:ext cx="188280" cy="27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8992B53-C901-49AA-BBAE-A299DB9FE64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910048" y="2343816"/>
                  <a:ext cx="223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D4C710-DB02-495C-A907-96238ABC0EE8}"/>
                    </a:ext>
                  </a:extLst>
                </p14:cNvPr>
                <p14:cNvContentPartPr/>
                <p14:nvPr/>
              </p14:nvContentPartPr>
              <p14:xfrm>
                <a:off x="6173208" y="2367576"/>
                <a:ext cx="198000" cy="178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D4C710-DB02-495C-A907-96238ABC0EE8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155568" y="2349576"/>
                  <a:ext cx="233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7BCF82F-D7FA-4AD2-ABBD-E81EA127B216}"/>
                    </a:ext>
                  </a:extLst>
                </p14:cNvPr>
                <p14:cNvContentPartPr/>
                <p14:nvPr/>
              </p14:nvContentPartPr>
              <p14:xfrm>
                <a:off x="6414768" y="2414016"/>
                <a:ext cx="174240" cy="146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7BCF82F-D7FA-4AD2-ABBD-E81EA127B21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396768" y="2396376"/>
                  <a:ext cx="2098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A65839B-F3D9-4DDE-8D74-67A40CA9C2B4}"/>
                    </a:ext>
                  </a:extLst>
                </p14:cNvPr>
                <p14:cNvContentPartPr/>
                <p14:nvPr/>
              </p14:nvContentPartPr>
              <p14:xfrm>
                <a:off x="6720408" y="2366856"/>
                <a:ext cx="136800" cy="2210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A65839B-F3D9-4DDE-8D74-67A40CA9C2B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702768" y="2348856"/>
                  <a:ext cx="1724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13E29AE-78B3-4783-AE03-07712E739B9A}"/>
                    </a:ext>
                  </a:extLst>
                </p14:cNvPr>
                <p14:cNvContentPartPr/>
                <p14:nvPr/>
              </p14:nvContentPartPr>
              <p14:xfrm>
                <a:off x="6738048" y="2488176"/>
                <a:ext cx="138960" cy="25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13E29AE-78B3-4783-AE03-07712E739B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720048" y="2470176"/>
                  <a:ext cx="174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886280-38F5-4394-8DBA-AEC281004BB9}"/>
                    </a:ext>
                  </a:extLst>
                </p14:cNvPr>
                <p14:cNvContentPartPr/>
                <p14:nvPr/>
              </p14:nvContentPartPr>
              <p14:xfrm>
                <a:off x="6977088" y="2628216"/>
                <a:ext cx="3240" cy="428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886280-38F5-4394-8DBA-AEC281004BB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59448" y="2610576"/>
                  <a:ext cx="3888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6AF7647-68F0-43EE-81CE-0F8E69CC3BEB}"/>
              </a:ext>
            </a:extLst>
          </p:cNvPr>
          <p:cNvGrpSpPr/>
          <p:nvPr/>
        </p:nvGrpSpPr>
        <p:grpSpPr>
          <a:xfrm>
            <a:off x="7270128" y="2378736"/>
            <a:ext cx="1347840" cy="394200"/>
            <a:chOff x="7270128" y="2378736"/>
            <a:chExt cx="134784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35FE937-846C-4247-AAF9-73745A080E86}"/>
                    </a:ext>
                  </a:extLst>
                </p14:cNvPr>
                <p14:cNvContentPartPr/>
                <p14:nvPr/>
              </p14:nvContentPartPr>
              <p14:xfrm>
                <a:off x="7285248" y="2378736"/>
                <a:ext cx="117360" cy="2530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35FE937-846C-4247-AAF9-73745A080E8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67248" y="2360736"/>
                  <a:ext cx="153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F65331E-C816-491C-92A3-A02A4B9CC6D2}"/>
                    </a:ext>
                  </a:extLst>
                </p14:cNvPr>
                <p14:cNvContentPartPr/>
                <p14:nvPr/>
              </p14:nvContentPartPr>
              <p14:xfrm>
                <a:off x="7270128" y="2498256"/>
                <a:ext cx="117360" cy="1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F65331E-C816-491C-92A3-A02A4B9CC6D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252128" y="2480256"/>
                  <a:ext cx="1530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8C77C35-00C5-4F28-A813-39CEAFBAF5FA}"/>
                    </a:ext>
                  </a:extLst>
                </p14:cNvPr>
                <p14:cNvContentPartPr/>
                <p14:nvPr/>
              </p14:nvContentPartPr>
              <p14:xfrm>
                <a:off x="7566408" y="2380536"/>
                <a:ext cx="25200" cy="2224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8C77C35-00C5-4F28-A813-39CEAFBAF5F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548768" y="2362536"/>
                  <a:ext cx="608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F5F0627-29B2-4CC6-8AB8-17B02D8F0B64}"/>
                    </a:ext>
                  </a:extLst>
                </p14:cNvPr>
                <p14:cNvContentPartPr/>
                <p14:nvPr/>
              </p14:nvContentPartPr>
              <p14:xfrm>
                <a:off x="7712568" y="2407896"/>
                <a:ext cx="9720" cy="19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F5F0627-29B2-4CC6-8AB8-17B02D8F0B6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694568" y="2389896"/>
                  <a:ext cx="45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FA744F8-526B-4549-895B-8AD00A32B899}"/>
                    </a:ext>
                  </a:extLst>
                </p14:cNvPr>
                <p14:cNvContentPartPr/>
                <p14:nvPr/>
              </p14:nvContentPartPr>
              <p14:xfrm>
                <a:off x="7660728" y="2416896"/>
                <a:ext cx="174600" cy="20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FA744F8-526B-4549-895B-8AD00A32B89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43088" y="2399256"/>
                  <a:ext cx="210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E7F1C7F-289C-46BA-A973-86C9C36C9084}"/>
                    </a:ext>
                  </a:extLst>
                </p14:cNvPr>
                <p14:cNvContentPartPr/>
                <p14:nvPr/>
              </p14:nvContentPartPr>
              <p14:xfrm>
                <a:off x="7936128" y="2430216"/>
                <a:ext cx="36360" cy="2268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E7F1C7F-289C-46BA-A973-86C9C36C908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918488" y="2412576"/>
                  <a:ext cx="720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91A63DB-369F-4EED-8C4B-D2DC385D8AAB}"/>
                    </a:ext>
                  </a:extLst>
                </p14:cNvPr>
                <p14:cNvContentPartPr/>
                <p14:nvPr/>
              </p14:nvContentPartPr>
              <p14:xfrm>
                <a:off x="7828848" y="2498256"/>
                <a:ext cx="119520" cy="10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91A63DB-369F-4EED-8C4B-D2DC385D8AAB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10848" y="2480256"/>
                  <a:ext cx="155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B7C43AD-95A7-4A52-AD97-E085DC914E02}"/>
                    </a:ext>
                  </a:extLst>
                </p14:cNvPr>
                <p14:cNvContentPartPr/>
                <p14:nvPr/>
              </p14:nvContentPartPr>
              <p14:xfrm>
                <a:off x="8111088" y="2432736"/>
                <a:ext cx="117720" cy="1958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B7C43AD-95A7-4A52-AD97-E085DC914E0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093448" y="2415096"/>
                  <a:ext cx="153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94877EE-01D5-4F8C-8F2C-B3A8D95E104F}"/>
                    </a:ext>
                  </a:extLst>
                </p14:cNvPr>
                <p14:cNvContentPartPr/>
                <p14:nvPr/>
              </p14:nvContentPartPr>
              <p14:xfrm>
                <a:off x="8109648" y="2533536"/>
                <a:ext cx="124560" cy="2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94877EE-01D5-4F8C-8F2C-B3A8D95E104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91648" y="2515896"/>
                  <a:ext cx="160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CEEC52D-18C5-4587-98D0-DE692DFEC51D}"/>
                    </a:ext>
                  </a:extLst>
                </p14:cNvPr>
                <p14:cNvContentPartPr/>
                <p14:nvPr/>
              </p14:nvContentPartPr>
              <p14:xfrm>
                <a:off x="8356608" y="2407896"/>
                <a:ext cx="261360" cy="219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CEEC52D-18C5-4587-98D0-DE692DFEC51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338608" y="2389896"/>
                  <a:ext cx="297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3F341B0-240D-4E07-858C-0CE1D432CE1B}"/>
                    </a:ext>
                  </a:extLst>
                </p14:cNvPr>
                <p14:cNvContentPartPr/>
                <p14:nvPr/>
              </p14:nvContentPartPr>
              <p14:xfrm>
                <a:off x="7500528" y="2716416"/>
                <a:ext cx="1103040" cy="56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3F341B0-240D-4E07-858C-0CE1D432CE1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482528" y="2698416"/>
                  <a:ext cx="11386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55F09B24-08BE-45AC-98E6-7473E88B91AB}"/>
              </a:ext>
            </a:extLst>
          </p:cNvPr>
          <p:cNvGrpSpPr/>
          <p:nvPr/>
        </p:nvGrpSpPr>
        <p:grpSpPr>
          <a:xfrm>
            <a:off x="9023098" y="2342016"/>
            <a:ext cx="2218680" cy="244800"/>
            <a:chOff x="9023098" y="2342016"/>
            <a:chExt cx="2218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6D9F383-D705-4081-ABDD-145CF44D818F}"/>
                    </a:ext>
                  </a:extLst>
                </p14:cNvPr>
                <p14:cNvContentPartPr/>
                <p14:nvPr/>
              </p14:nvContentPartPr>
              <p14:xfrm>
                <a:off x="9023098" y="2388456"/>
                <a:ext cx="18720" cy="170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6D9F383-D705-4081-ABDD-145CF44D818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05098" y="2370816"/>
                  <a:ext cx="543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B207BC-622C-4F4E-8DF8-BF2121D20373}"/>
                    </a:ext>
                  </a:extLst>
                </p14:cNvPr>
                <p14:cNvContentPartPr/>
                <p14:nvPr/>
              </p14:nvContentPartPr>
              <p14:xfrm>
                <a:off x="9048658" y="2342016"/>
                <a:ext cx="94320" cy="130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B207BC-622C-4F4E-8DF8-BF2121D2037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030658" y="2324016"/>
                  <a:ext cx="129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2CEF81A-712C-468C-B3B3-8A75D9BD4939}"/>
                    </a:ext>
                  </a:extLst>
                </p14:cNvPr>
                <p14:cNvContentPartPr/>
                <p14:nvPr/>
              </p14:nvContentPartPr>
              <p14:xfrm>
                <a:off x="9220738" y="2354976"/>
                <a:ext cx="11520" cy="2318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2CEF81A-712C-468C-B3B3-8A75D9BD4939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203098" y="2336976"/>
                  <a:ext cx="47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5B12C7B-57C0-4DA9-92AE-E22F7B18C145}"/>
                    </a:ext>
                  </a:extLst>
                </p14:cNvPr>
                <p14:cNvContentPartPr/>
                <p14:nvPr/>
              </p14:nvContentPartPr>
              <p14:xfrm>
                <a:off x="9245578" y="2365776"/>
                <a:ext cx="189720" cy="177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5B12C7B-57C0-4DA9-92AE-E22F7B18C14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227578" y="2348136"/>
                  <a:ext cx="225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384F25DA-5B38-476E-B529-3DA207A84A6F}"/>
                    </a:ext>
                  </a:extLst>
                </p14:cNvPr>
                <p14:cNvContentPartPr/>
                <p14:nvPr/>
              </p14:nvContentPartPr>
              <p14:xfrm>
                <a:off x="9490378" y="2405376"/>
                <a:ext cx="94320" cy="129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84F25DA-5B38-476E-B529-3DA207A84A6F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472738" y="2387376"/>
                  <a:ext cx="1299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E0E0D2BD-FBC8-475D-9DDE-BF118D446B14}"/>
                    </a:ext>
                  </a:extLst>
                </p14:cNvPr>
                <p14:cNvContentPartPr/>
                <p14:nvPr/>
              </p14:nvContentPartPr>
              <p14:xfrm>
                <a:off x="9640138" y="2373696"/>
                <a:ext cx="151560" cy="178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E0E0D2BD-FBC8-475D-9DDE-BF118D446B1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622138" y="2356056"/>
                  <a:ext cx="1872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159613F-42BF-4339-B82B-ECA1B5F7AC37}"/>
                    </a:ext>
                  </a:extLst>
                </p14:cNvPr>
                <p14:cNvContentPartPr/>
                <p14:nvPr/>
              </p14:nvContentPartPr>
              <p14:xfrm>
                <a:off x="9850018" y="2402136"/>
                <a:ext cx="145080" cy="1425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159613F-42BF-4339-B82B-ECA1B5F7AC37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832378" y="2384496"/>
                  <a:ext cx="180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C639137-8713-424C-9C3F-41079B3FC379}"/>
                    </a:ext>
                  </a:extLst>
                </p14:cNvPr>
                <p14:cNvContentPartPr/>
                <p14:nvPr/>
              </p14:nvContentPartPr>
              <p14:xfrm>
                <a:off x="10060618" y="2387736"/>
                <a:ext cx="114840" cy="159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C639137-8713-424C-9C3F-41079B3FC37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042978" y="2370096"/>
                  <a:ext cx="150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D3CEBB-79BE-49C1-8D2E-3D584F90C5FA}"/>
                    </a:ext>
                  </a:extLst>
                </p14:cNvPr>
                <p14:cNvContentPartPr/>
                <p14:nvPr/>
              </p14:nvContentPartPr>
              <p14:xfrm>
                <a:off x="10290298" y="2434536"/>
                <a:ext cx="17280" cy="123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D3CEBB-79BE-49C1-8D2E-3D584F90C5F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272658" y="2416896"/>
                  <a:ext cx="52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976A251-3D9B-4434-AF0C-DADF11F52E2B}"/>
                    </a:ext>
                  </a:extLst>
                </p14:cNvPr>
                <p14:cNvContentPartPr/>
                <p14:nvPr/>
              </p14:nvContentPartPr>
              <p14:xfrm>
                <a:off x="10462738" y="2426616"/>
                <a:ext cx="10440" cy="145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976A251-3D9B-4434-AF0C-DADF11F52E2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444738" y="2408616"/>
                  <a:ext cx="460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CCFFF5-F901-403D-B8E8-0735EFD4B0FA}"/>
                    </a:ext>
                  </a:extLst>
                </p14:cNvPr>
                <p14:cNvContentPartPr/>
                <p14:nvPr/>
              </p14:nvContentPartPr>
              <p14:xfrm>
                <a:off x="10373818" y="2393136"/>
                <a:ext cx="249480" cy="1753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CCFFF5-F901-403D-B8E8-0735EFD4B0FA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56178" y="2375136"/>
                  <a:ext cx="2851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69288C6-8108-485F-911A-D9DF261F7A37}"/>
                    </a:ext>
                  </a:extLst>
                </p14:cNvPr>
                <p14:cNvContentPartPr/>
                <p14:nvPr/>
              </p14:nvContentPartPr>
              <p14:xfrm>
                <a:off x="10717258" y="2425896"/>
                <a:ext cx="140400" cy="142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69288C6-8108-485F-911A-D9DF261F7A3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699618" y="2408256"/>
                  <a:ext cx="1760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13337F1-F5D8-4DD9-ACB9-6556BBF20D95}"/>
                    </a:ext>
                  </a:extLst>
                </p14:cNvPr>
                <p14:cNvContentPartPr/>
                <p14:nvPr/>
              </p14:nvContentPartPr>
              <p14:xfrm>
                <a:off x="10969258" y="2365776"/>
                <a:ext cx="272520" cy="197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13337F1-F5D8-4DD9-ACB9-6556BBF20D95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51618" y="2348136"/>
                  <a:ext cx="308160" cy="23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E97C6FD-8851-4F5C-9E75-CF71B3FBDFCA}"/>
              </a:ext>
            </a:extLst>
          </p:cNvPr>
          <p:cNvGrpSpPr/>
          <p:nvPr/>
        </p:nvGrpSpPr>
        <p:grpSpPr>
          <a:xfrm>
            <a:off x="727488" y="3119976"/>
            <a:ext cx="1469880" cy="277920"/>
            <a:chOff x="727488" y="3119976"/>
            <a:chExt cx="1469880" cy="27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4FC82C1-C859-412F-B30B-825302373A7B}"/>
                    </a:ext>
                  </a:extLst>
                </p14:cNvPr>
                <p14:cNvContentPartPr/>
                <p14:nvPr/>
              </p14:nvContentPartPr>
              <p14:xfrm>
                <a:off x="727488" y="3180456"/>
                <a:ext cx="205920" cy="202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4FC82C1-C859-412F-B30B-825302373A7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9848" y="3162456"/>
                  <a:ext cx="2415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1996335-6913-4FA7-B14C-F672867FFEAD}"/>
                    </a:ext>
                  </a:extLst>
                </p14:cNvPr>
                <p14:cNvContentPartPr/>
                <p14:nvPr/>
              </p14:nvContentPartPr>
              <p14:xfrm>
                <a:off x="970848" y="3194856"/>
                <a:ext cx="166320" cy="2030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1996335-6913-4FA7-B14C-F672867FFEA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953208" y="3176856"/>
                  <a:ext cx="201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3E93452-D649-4E40-9846-D56C98A19B02}"/>
                    </a:ext>
                  </a:extLst>
                </p14:cNvPr>
                <p14:cNvContentPartPr/>
                <p14:nvPr/>
              </p14:nvContentPartPr>
              <p14:xfrm>
                <a:off x="1231488" y="3215016"/>
                <a:ext cx="105120" cy="1558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E93452-D649-4E40-9846-D56C98A19B0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213848" y="3197016"/>
                  <a:ext cx="1407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082F417-4624-4140-A442-0FECB52E6258}"/>
                    </a:ext>
                  </a:extLst>
                </p14:cNvPr>
                <p14:cNvContentPartPr/>
                <p14:nvPr/>
              </p14:nvContentPartPr>
              <p14:xfrm>
                <a:off x="1416528" y="3182976"/>
                <a:ext cx="22680" cy="191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082F417-4624-4140-A442-0FECB52E625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398528" y="3164976"/>
                  <a:ext cx="58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1BBBB03-2B07-4BFE-9EB7-0E599C513A7A}"/>
                    </a:ext>
                  </a:extLst>
                </p14:cNvPr>
                <p14:cNvContentPartPr/>
                <p14:nvPr/>
              </p14:nvContentPartPr>
              <p14:xfrm>
                <a:off x="1334088" y="3119976"/>
                <a:ext cx="633240" cy="261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1BBBB03-2B07-4BFE-9EB7-0E599C513A7A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316088" y="3102336"/>
                  <a:ext cx="66888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C455B95-6F0B-474D-871F-DBF841D5401C}"/>
                    </a:ext>
                  </a:extLst>
                </p14:cNvPr>
                <p14:cNvContentPartPr/>
                <p14:nvPr/>
              </p14:nvContentPartPr>
              <p14:xfrm>
                <a:off x="2023488" y="3135096"/>
                <a:ext cx="162000" cy="217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C455B95-6F0B-474D-871F-DBF841D5401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005848" y="3117096"/>
                  <a:ext cx="1976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8851F1C-ECB7-480B-8186-47611075E1BD}"/>
                    </a:ext>
                  </a:extLst>
                </p14:cNvPr>
                <p14:cNvContentPartPr/>
                <p14:nvPr/>
              </p14:nvContentPartPr>
              <p14:xfrm>
                <a:off x="2028888" y="3225816"/>
                <a:ext cx="168480" cy="550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8851F1C-ECB7-480B-8186-47611075E1BD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10888" y="3208176"/>
                  <a:ext cx="2041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C9D4AD53-DB44-4651-9E8B-F45BA71CB7FB}"/>
              </a:ext>
            </a:extLst>
          </p:cNvPr>
          <p:cNvGrpSpPr/>
          <p:nvPr/>
        </p:nvGrpSpPr>
        <p:grpSpPr>
          <a:xfrm>
            <a:off x="2399688" y="3094416"/>
            <a:ext cx="1004040" cy="246240"/>
            <a:chOff x="2399688" y="3094416"/>
            <a:chExt cx="1004040" cy="24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0B9FDD1-30BF-4886-AD47-088C9A06D28F}"/>
                    </a:ext>
                  </a:extLst>
                </p14:cNvPr>
                <p14:cNvContentPartPr/>
                <p14:nvPr/>
              </p14:nvContentPartPr>
              <p14:xfrm>
                <a:off x="2462328" y="3148416"/>
                <a:ext cx="17280" cy="192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0B9FDD1-30BF-4886-AD47-088C9A06D28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444328" y="3130776"/>
                  <a:ext cx="529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C742EF0-9FD8-4DE1-9073-81768D90858D}"/>
                    </a:ext>
                  </a:extLst>
                </p14:cNvPr>
                <p14:cNvContentPartPr/>
                <p14:nvPr/>
              </p14:nvContentPartPr>
              <p14:xfrm>
                <a:off x="2399688" y="3106296"/>
                <a:ext cx="228240" cy="34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C742EF0-9FD8-4DE1-9073-81768D90858D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382048" y="3088656"/>
                  <a:ext cx="263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87156CA-5F57-4A41-B993-65C404D00922}"/>
                    </a:ext>
                  </a:extLst>
                </p14:cNvPr>
                <p14:cNvContentPartPr/>
                <p14:nvPr/>
              </p14:nvContentPartPr>
              <p14:xfrm>
                <a:off x="2648448" y="3119256"/>
                <a:ext cx="171360" cy="214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87156CA-5F57-4A41-B993-65C404D0092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30448" y="3101256"/>
                  <a:ext cx="2070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EFA020B-AA9D-428A-8E1A-913F572B656B}"/>
                    </a:ext>
                  </a:extLst>
                </p14:cNvPr>
                <p14:cNvContentPartPr/>
                <p14:nvPr/>
              </p14:nvContentPartPr>
              <p14:xfrm>
                <a:off x="2882808" y="3155616"/>
                <a:ext cx="137880" cy="1674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EFA020B-AA9D-428A-8E1A-913F572B656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865168" y="3137616"/>
                  <a:ext cx="1735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4E33F9F-B625-4E78-BAB7-E5A28EA18DEA}"/>
                    </a:ext>
                  </a:extLst>
                </p14:cNvPr>
                <p14:cNvContentPartPr/>
                <p14:nvPr/>
              </p14:nvContentPartPr>
              <p14:xfrm>
                <a:off x="3153528" y="3094416"/>
                <a:ext cx="105480" cy="2214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4E33F9F-B625-4E78-BAB7-E5A28EA18DE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35528" y="3076776"/>
                  <a:ext cx="1411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74B4D0A-158B-4905-9C04-AF27A9BCEF16}"/>
                    </a:ext>
                  </a:extLst>
                </p14:cNvPr>
                <p14:cNvContentPartPr/>
                <p14:nvPr/>
              </p14:nvContentPartPr>
              <p14:xfrm>
                <a:off x="3156768" y="3210336"/>
                <a:ext cx="103320" cy="176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74B4D0A-158B-4905-9C04-AF27A9BCEF1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38768" y="3192336"/>
                  <a:ext cx="1389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3850893-3665-4AC1-A256-5097FC00542F}"/>
                    </a:ext>
                  </a:extLst>
                </p14:cNvPr>
                <p14:cNvContentPartPr/>
                <p14:nvPr/>
              </p14:nvContentPartPr>
              <p14:xfrm>
                <a:off x="3398328" y="3261456"/>
                <a:ext cx="5400" cy="3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3850893-3665-4AC1-A256-5097FC00542F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380328" y="3243456"/>
                  <a:ext cx="41040" cy="3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408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0B1C9C-84F5-46F2-9B56-4E2842CB506A}"/>
              </a:ext>
            </a:extLst>
          </p:cNvPr>
          <p:cNvGrpSpPr/>
          <p:nvPr/>
        </p:nvGrpSpPr>
        <p:grpSpPr>
          <a:xfrm>
            <a:off x="232680" y="153405"/>
            <a:ext cx="737640" cy="313560"/>
            <a:chOff x="232680" y="153405"/>
            <a:chExt cx="7376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CF4374-0458-4594-8332-87568F6563AF}"/>
                    </a:ext>
                  </a:extLst>
                </p14:cNvPr>
                <p14:cNvContentPartPr/>
                <p14:nvPr/>
              </p14:nvContentPartPr>
              <p14:xfrm>
                <a:off x="366240" y="163485"/>
                <a:ext cx="23040" cy="228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CF4374-0458-4594-8332-87568F6563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48600" y="145485"/>
                  <a:ext cx="586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FADCC1-47A0-47BD-8AE9-F85217378E18}"/>
                    </a:ext>
                  </a:extLst>
                </p14:cNvPr>
                <p14:cNvContentPartPr/>
                <p14:nvPr/>
              </p14:nvContentPartPr>
              <p14:xfrm>
                <a:off x="232680" y="153405"/>
                <a:ext cx="242280" cy="83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FADCC1-47A0-47BD-8AE9-F85217378E1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14680" y="135765"/>
                  <a:ext cx="2779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68F135-92D1-42D6-A2AC-415A3C1D0443}"/>
                    </a:ext>
                  </a:extLst>
                </p14:cNvPr>
                <p14:cNvContentPartPr/>
                <p14:nvPr/>
              </p14:nvContentPartPr>
              <p14:xfrm>
                <a:off x="538680" y="169245"/>
                <a:ext cx="33480" cy="260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68F135-92D1-42D6-A2AC-415A3C1D04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21040" y="151245"/>
                  <a:ext cx="6912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A6573F4-8400-4A1A-B105-B7AE33F31349}"/>
                    </a:ext>
                  </a:extLst>
                </p14:cNvPr>
                <p14:cNvContentPartPr/>
                <p14:nvPr/>
              </p14:nvContentPartPr>
              <p14:xfrm>
                <a:off x="674760" y="195885"/>
                <a:ext cx="41040" cy="270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A6573F4-8400-4A1A-B105-B7AE33F3134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7120" y="177885"/>
                  <a:ext cx="766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37E33F-0A38-4404-A1F3-24515C62E2F1}"/>
                    </a:ext>
                  </a:extLst>
                </p14:cNvPr>
                <p14:cNvContentPartPr/>
                <p14:nvPr/>
              </p14:nvContentPartPr>
              <p14:xfrm>
                <a:off x="560640" y="251685"/>
                <a:ext cx="127800" cy="4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37E33F-0A38-4404-A1F3-24515C62E2F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2640" y="234045"/>
                  <a:ext cx="16344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3E80849-5FDC-4583-A169-3D94B2CA1DFB}"/>
                    </a:ext>
                  </a:extLst>
                </p14:cNvPr>
                <p14:cNvContentPartPr/>
                <p14:nvPr/>
              </p14:nvContentPartPr>
              <p14:xfrm>
                <a:off x="814800" y="209205"/>
                <a:ext cx="155520" cy="257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3E80849-5FDC-4583-A169-3D94B2CA1D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7160" y="191205"/>
                  <a:ext cx="1911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A0B8023-EA61-404E-AEAE-1C7757CB635F}"/>
                    </a:ext>
                  </a:extLst>
                </p14:cNvPr>
                <p14:cNvContentPartPr/>
                <p14:nvPr/>
              </p14:nvContentPartPr>
              <p14:xfrm>
                <a:off x="744960" y="322965"/>
                <a:ext cx="108360" cy="4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A0B8023-EA61-404E-AEAE-1C7757CB635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320" y="305325"/>
                  <a:ext cx="14400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C529120-FDFE-4953-B79A-B7C78C46633E}"/>
              </a:ext>
            </a:extLst>
          </p:cNvPr>
          <p:cNvGrpSpPr/>
          <p:nvPr/>
        </p:nvGrpSpPr>
        <p:grpSpPr>
          <a:xfrm>
            <a:off x="1336800" y="211365"/>
            <a:ext cx="2486520" cy="317520"/>
            <a:chOff x="1336800" y="211365"/>
            <a:chExt cx="248652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CD52BEB-A218-45FB-909D-65E90D854063}"/>
                    </a:ext>
                  </a:extLst>
                </p14:cNvPr>
                <p14:cNvContentPartPr/>
                <p14:nvPr/>
              </p14:nvContentPartPr>
              <p14:xfrm>
                <a:off x="1336800" y="254565"/>
                <a:ext cx="113040" cy="247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CD52BEB-A218-45FB-909D-65E90D85406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8800" y="236565"/>
                  <a:ext cx="1486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00EA4FF-9A4F-48B7-AF80-0BC1B0E100C0}"/>
                    </a:ext>
                  </a:extLst>
                </p14:cNvPr>
                <p14:cNvContentPartPr/>
                <p14:nvPr/>
              </p14:nvContentPartPr>
              <p14:xfrm>
                <a:off x="1521840" y="274365"/>
                <a:ext cx="147600" cy="254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00EA4FF-9A4F-48B7-AF80-0BC1B0E100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04200" y="256725"/>
                  <a:ext cx="183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49B0323-E6E7-4043-BE5A-EDA95E46D382}"/>
                    </a:ext>
                  </a:extLst>
                </p14:cNvPr>
                <p14:cNvContentPartPr/>
                <p14:nvPr/>
              </p14:nvContentPartPr>
              <p14:xfrm>
                <a:off x="1785720" y="234765"/>
                <a:ext cx="230400" cy="259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49B0323-E6E7-4043-BE5A-EDA95E46D38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67720" y="217125"/>
                  <a:ext cx="2660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A8F5A3-96BB-4ED9-802C-6C312EC91493}"/>
                    </a:ext>
                  </a:extLst>
                </p14:cNvPr>
                <p14:cNvContentPartPr/>
                <p14:nvPr/>
              </p14:nvContentPartPr>
              <p14:xfrm>
                <a:off x="2143560" y="241245"/>
                <a:ext cx="232200" cy="234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A8F5A3-96BB-4ED9-802C-6C312EC914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25560" y="223245"/>
                  <a:ext cx="2678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06CF885-F5A9-41DC-A3C2-4A1A103E96DE}"/>
                    </a:ext>
                  </a:extLst>
                </p14:cNvPr>
                <p14:cNvContentPartPr/>
                <p14:nvPr/>
              </p14:nvContentPartPr>
              <p14:xfrm>
                <a:off x="2516160" y="220005"/>
                <a:ext cx="120600" cy="249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06CF885-F5A9-41DC-A3C2-4A1A103E96D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98520" y="202005"/>
                  <a:ext cx="15624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57225D-23F4-408F-A2FF-6BF98F4CC31C}"/>
                    </a:ext>
                  </a:extLst>
                </p14:cNvPr>
                <p14:cNvContentPartPr/>
                <p14:nvPr/>
              </p14:nvContentPartPr>
              <p14:xfrm>
                <a:off x="2487000" y="322245"/>
                <a:ext cx="160560" cy="43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57225D-23F4-408F-A2FF-6BF98F4CC31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9360" y="304605"/>
                  <a:ext cx="196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D4AC4BB-00F2-4BEC-8B61-170FE4254631}"/>
                    </a:ext>
                  </a:extLst>
                </p14:cNvPr>
                <p14:cNvContentPartPr/>
                <p14:nvPr/>
              </p14:nvContentPartPr>
              <p14:xfrm>
                <a:off x="2706600" y="244485"/>
                <a:ext cx="176760" cy="220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D4AC4BB-00F2-4BEC-8B61-170FE42546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88600" y="226485"/>
                  <a:ext cx="212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FC603A-C57F-49CD-B5DD-42CA151DF939}"/>
                    </a:ext>
                  </a:extLst>
                </p14:cNvPr>
                <p14:cNvContentPartPr/>
                <p14:nvPr/>
              </p14:nvContentPartPr>
              <p14:xfrm>
                <a:off x="3030600" y="258165"/>
                <a:ext cx="936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FC603A-C57F-49CD-B5DD-42CA151DF9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12960" y="240525"/>
                  <a:ext cx="4500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92220C-6BFF-4A7F-A87F-6A5A8BF51498}"/>
                    </a:ext>
                  </a:extLst>
                </p14:cNvPr>
                <p14:cNvContentPartPr/>
                <p14:nvPr/>
              </p14:nvContentPartPr>
              <p14:xfrm>
                <a:off x="2938080" y="211365"/>
                <a:ext cx="207720" cy="33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92220C-6BFF-4A7F-A87F-6A5A8BF5149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20080" y="193365"/>
                  <a:ext cx="243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E50819C-DA28-4FA7-962D-A8A628A026F9}"/>
                    </a:ext>
                  </a:extLst>
                </p14:cNvPr>
                <p14:cNvContentPartPr/>
                <p14:nvPr/>
              </p14:nvContentPartPr>
              <p14:xfrm>
                <a:off x="3210240" y="232245"/>
                <a:ext cx="63360" cy="210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E50819C-DA28-4FA7-962D-A8A628A026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92240" y="214605"/>
                  <a:ext cx="990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EADEA6-1B10-4E9F-A0DC-2B46211381D2}"/>
                    </a:ext>
                  </a:extLst>
                </p14:cNvPr>
                <p14:cNvContentPartPr/>
                <p14:nvPr/>
              </p14:nvContentPartPr>
              <p14:xfrm>
                <a:off x="3358920" y="212085"/>
                <a:ext cx="217440" cy="241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EADEA6-1B10-4E9F-A0DC-2B46211381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40920" y="194085"/>
                  <a:ext cx="25308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0BDC70-C531-4AC8-A5DC-FFF4D824B352}"/>
                    </a:ext>
                  </a:extLst>
                </p14:cNvPr>
                <p14:cNvContentPartPr/>
                <p14:nvPr/>
              </p14:nvContentPartPr>
              <p14:xfrm>
                <a:off x="3678240" y="214245"/>
                <a:ext cx="127080" cy="273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0BDC70-C531-4AC8-A5DC-FFF4D824B3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60240" y="196605"/>
                  <a:ext cx="1627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E55D5A0-940F-4280-96CC-AEC395823A0B}"/>
                    </a:ext>
                  </a:extLst>
                </p14:cNvPr>
                <p14:cNvContentPartPr/>
                <p14:nvPr/>
              </p14:nvContentPartPr>
              <p14:xfrm>
                <a:off x="3696960" y="358605"/>
                <a:ext cx="126360" cy="20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E55D5A0-940F-4280-96CC-AEC395823A0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78960" y="340965"/>
                  <a:ext cx="16200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36584F9-53CB-44EA-903D-78038BF3933C}"/>
              </a:ext>
            </a:extLst>
          </p:cNvPr>
          <p:cNvGrpSpPr/>
          <p:nvPr/>
        </p:nvGrpSpPr>
        <p:grpSpPr>
          <a:xfrm>
            <a:off x="4316160" y="168885"/>
            <a:ext cx="909360" cy="280440"/>
            <a:chOff x="4316160" y="168885"/>
            <a:chExt cx="90936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CA07412-4656-4374-858A-DD16CA9D0F57}"/>
                    </a:ext>
                  </a:extLst>
                </p14:cNvPr>
                <p14:cNvContentPartPr/>
                <p14:nvPr/>
              </p14:nvContentPartPr>
              <p14:xfrm>
                <a:off x="4316160" y="193365"/>
                <a:ext cx="8280" cy="52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CA07412-4656-4374-858A-DD16CA9D0F5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98160" y="175725"/>
                  <a:ext cx="439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35B376B-2A74-4E8A-9449-D12DFF7A520D}"/>
                    </a:ext>
                  </a:extLst>
                </p14:cNvPr>
                <p14:cNvContentPartPr/>
                <p14:nvPr/>
              </p14:nvContentPartPr>
              <p14:xfrm>
                <a:off x="4389240" y="192285"/>
                <a:ext cx="12600" cy="35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35B376B-2A74-4E8A-9449-D12DFF7A520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71240" y="174645"/>
                  <a:ext cx="482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87D68AA-0BD7-4EB6-A4F2-BEF1B5C81276}"/>
                    </a:ext>
                  </a:extLst>
                </p14:cNvPr>
                <p14:cNvContentPartPr/>
                <p14:nvPr/>
              </p14:nvContentPartPr>
              <p14:xfrm>
                <a:off x="4473120" y="200205"/>
                <a:ext cx="196200" cy="24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87D68AA-0BD7-4EB6-A4F2-BEF1B5C8127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55480" y="182565"/>
                  <a:ext cx="2318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824505-1E24-4174-9B92-EECB7CB0580A}"/>
                    </a:ext>
                  </a:extLst>
                </p14:cNvPr>
                <p14:cNvContentPartPr/>
                <p14:nvPr/>
              </p14:nvContentPartPr>
              <p14:xfrm>
                <a:off x="4793880" y="175365"/>
                <a:ext cx="20664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824505-1E24-4174-9B92-EECB7CB058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775880" y="157725"/>
                  <a:ext cx="242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84903C3-3A89-4887-93BD-687677355B2C}"/>
                    </a:ext>
                  </a:extLst>
                </p14:cNvPr>
                <p14:cNvContentPartPr/>
                <p14:nvPr/>
              </p14:nvContentPartPr>
              <p14:xfrm>
                <a:off x="5127600" y="168885"/>
                <a:ext cx="10080" cy="78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84903C3-3A89-4887-93BD-687677355B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09960" y="150885"/>
                  <a:ext cx="45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F6916BE-A254-4FE8-9F23-9BC0BDCFD80D}"/>
                    </a:ext>
                  </a:extLst>
                </p14:cNvPr>
                <p14:cNvContentPartPr/>
                <p14:nvPr/>
              </p14:nvContentPartPr>
              <p14:xfrm>
                <a:off x="5189520" y="187605"/>
                <a:ext cx="36000" cy="30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F6916BE-A254-4FE8-9F23-9BC0BDCFD80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1520" y="169965"/>
                  <a:ext cx="716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052FC28-D4C4-4E18-AE46-F6EBFFF39DF4}"/>
              </a:ext>
            </a:extLst>
          </p:cNvPr>
          <p:cNvGrpSpPr/>
          <p:nvPr/>
        </p:nvGrpSpPr>
        <p:grpSpPr>
          <a:xfrm>
            <a:off x="5589840" y="144765"/>
            <a:ext cx="390600" cy="296280"/>
            <a:chOff x="5589840" y="144765"/>
            <a:chExt cx="390600" cy="29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D1AC03-38E3-47C9-B6C3-A2BD387B0D21}"/>
                    </a:ext>
                  </a:extLst>
                </p14:cNvPr>
                <p14:cNvContentPartPr/>
                <p14:nvPr/>
              </p14:nvContentPartPr>
              <p14:xfrm>
                <a:off x="5589840" y="202365"/>
                <a:ext cx="19080" cy="233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D1AC03-38E3-47C9-B6C3-A2BD387B0D2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72200" y="184365"/>
                  <a:ext cx="547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D415052-55E8-4D7A-A171-E757CE43EF39}"/>
                    </a:ext>
                  </a:extLst>
                </p14:cNvPr>
                <p14:cNvContentPartPr/>
                <p14:nvPr/>
              </p14:nvContentPartPr>
              <p14:xfrm>
                <a:off x="5748600" y="144765"/>
                <a:ext cx="231840" cy="296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D415052-55E8-4D7A-A171-E757CE43EF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30600" y="126765"/>
                  <a:ext cx="267480" cy="33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A11857-9A04-48FD-AF36-CFD086C4F538}"/>
              </a:ext>
            </a:extLst>
          </p:cNvPr>
          <p:cNvGrpSpPr/>
          <p:nvPr/>
        </p:nvGrpSpPr>
        <p:grpSpPr>
          <a:xfrm>
            <a:off x="6341520" y="158805"/>
            <a:ext cx="1884600" cy="399960"/>
            <a:chOff x="6341520" y="158805"/>
            <a:chExt cx="188460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9E28B6-04E5-4E69-A247-6DB757A36DCC}"/>
                    </a:ext>
                  </a:extLst>
                </p14:cNvPr>
                <p14:cNvContentPartPr/>
                <p14:nvPr/>
              </p14:nvContentPartPr>
              <p14:xfrm>
                <a:off x="6368880" y="158805"/>
                <a:ext cx="205560" cy="3484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9E28B6-04E5-4E69-A247-6DB757A36DC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51240" y="141165"/>
                  <a:ext cx="24120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B168597-0EEF-434A-A979-F67EFA370FE5}"/>
                    </a:ext>
                  </a:extLst>
                </p14:cNvPr>
                <p14:cNvContentPartPr/>
                <p14:nvPr/>
              </p14:nvContentPartPr>
              <p14:xfrm>
                <a:off x="6341520" y="358605"/>
                <a:ext cx="192240" cy="31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B168597-0EEF-434A-A979-F67EFA370FE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23880" y="340965"/>
                  <a:ext cx="22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3D7BCF-7CE9-46BA-B75B-A68C15333A01}"/>
                    </a:ext>
                  </a:extLst>
                </p14:cNvPr>
                <p14:cNvContentPartPr/>
                <p14:nvPr/>
              </p14:nvContentPartPr>
              <p14:xfrm>
                <a:off x="6647160" y="231525"/>
                <a:ext cx="225360" cy="214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3D7BCF-7CE9-46BA-B75B-A68C15333A0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29160" y="213525"/>
                  <a:ext cx="2610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314EDAB-04E7-4D32-9857-E63F1A48A50B}"/>
                    </a:ext>
                  </a:extLst>
                </p14:cNvPr>
                <p14:cNvContentPartPr/>
                <p14:nvPr/>
              </p14:nvContentPartPr>
              <p14:xfrm>
                <a:off x="7005360" y="212085"/>
                <a:ext cx="131400" cy="27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314EDAB-04E7-4D32-9857-E63F1A48A50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87360" y="194085"/>
                  <a:ext cx="16704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50208C-8365-437C-ACBB-B1303CCFC908}"/>
                    </a:ext>
                  </a:extLst>
                </p14:cNvPr>
                <p14:cNvContentPartPr/>
                <p14:nvPr/>
              </p14:nvContentPartPr>
              <p14:xfrm>
                <a:off x="7050000" y="363285"/>
                <a:ext cx="164880" cy="12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50208C-8365-437C-ACBB-B1303CCFC90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32360" y="345285"/>
                  <a:ext cx="2005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66E6ED8-04F0-4F93-8373-313A43648377}"/>
                    </a:ext>
                  </a:extLst>
                </p14:cNvPr>
                <p14:cNvContentPartPr/>
                <p14:nvPr/>
              </p14:nvContentPartPr>
              <p14:xfrm>
                <a:off x="7327200" y="238005"/>
                <a:ext cx="93600" cy="30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66E6ED8-04F0-4F93-8373-313A4364837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09560" y="220005"/>
                  <a:ext cx="12924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C8049D7-CC4D-4526-82CE-083DE71565CC}"/>
                    </a:ext>
                  </a:extLst>
                </p14:cNvPr>
                <p14:cNvContentPartPr/>
                <p14:nvPr/>
              </p14:nvContentPartPr>
              <p14:xfrm>
                <a:off x="7532040" y="300285"/>
                <a:ext cx="33840" cy="258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C8049D7-CC4D-4526-82CE-083DE71565C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14040" y="282285"/>
                  <a:ext cx="69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F2A40A-DAE5-4F62-83E5-4B1FBCB04EE2}"/>
                    </a:ext>
                  </a:extLst>
                </p14:cNvPr>
                <p14:cNvContentPartPr/>
                <p14:nvPr/>
              </p14:nvContentPartPr>
              <p14:xfrm>
                <a:off x="7708800" y="244125"/>
                <a:ext cx="167040" cy="289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F2A40A-DAE5-4F62-83E5-4B1FBCB04E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91160" y="226485"/>
                  <a:ext cx="2026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3A22E8-37C8-4128-9792-7D9033636A9A}"/>
                    </a:ext>
                  </a:extLst>
                </p14:cNvPr>
                <p14:cNvContentPartPr/>
                <p14:nvPr/>
              </p14:nvContentPartPr>
              <p14:xfrm>
                <a:off x="7992840" y="298845"/>
                <a:ext cx="30600" cy="235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3A22E8-37C8-4128-9792-7D9033636A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74840" y="280845"/>
                  <a:ext cx="662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A1AAB21-18F6-4EE5-8FC7-99234F16BE2A}"/>
                    </a:ext>
                  </a:extLst>
                </p14:cNvPr>
                <p14:cNvContentPartPr/>
                <p14:nvPr/>
              </p14:nvContentPartPr>
              <p14:xfrm>
                <a:off x="8173200" y="232245"/>
                <a:ext cx="41760" cy="317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A1AAB21-18F6-4EE5-8FC7-99234F16BE2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155200" y="214245"/>
                  <a:ext cx="774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2CF85AF-1BAD-4B80-B446-8AC1939046B8}"/>
                    </a:ext>
                  </a:extLst>
                </p14:cNvPr>
                <p14:cNvContentPartPr/>
                <p14:nvPr/>
              </p14:nvContentPartPr>
              <p14:xfrm>
                <a:off x="8064840" y="358605"/>
                <a:ext cx="161280" cy="2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2CF85AF-1BAD-4B80-B446-8AC1939046B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047200" y="340965"/>
                  <a:ext cx="19692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9E265E0-5950-41BA-A281-5EA2639C2593}"/>
              </a:ext>
            </a:extLst>
          </p:cNvPr>
          <p:cNvGrpSpPr/>
          <p:nvPr/>
        </p:nvGrpSpPr>
        <p:grpSpPr>
          <a:xfrm>
            <a:off x="8868720" y="238005"/>
            <a:ext cx="109800" cy="71640"/>
            <a:chOff x="8868720" y="238005"/>
            <a:chExt cx="109800" cy="7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1D3082-9CE3-4E61-89F2-3EDA75E7BB1B}"/>
                    </a:ext>
                  </a:extLst>
                </p14:cNvPr>
                <p14:cNvContentPartPr/>
                <p14:nvPr/>
              </p14:nvContentPartPr>
              <p14:xfrm>
                <a:off x="8868720" y="238005"/>
                <a:ext cx="18360" cy="71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1D3082-9CE3-4E61-89F2-3EDA75E7BB1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50720" y="220005"/>
                  <a:ext cx="54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B3E7F4-BC9E-4830-ACB7-29C59DCC913A}"/>
                    </a:ext>
                  </a:extLst>
                </p14:cNvPr>
                <p14:cNvContentPartPr/>
                <p14:nvPr/>
              </p14:nvContentPartPr>
              <p14:xfrm>
                <a:off x="8971680" y="258165"/>
                <a:ext cx="6840" cy="29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6B3E7F4-BC9E-4830-ACB7-29C59DCC913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54040" y="240525"/>
                  <a:ext cx="4248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BA590FE-FDB6-49C6-9C0B-E34DBD0A154E}"/>
              </a:ext>
            </a:extLst>
          </p:cNvPr>
          <p:cNvGrpSpPr/>
          <p:nvPr/>
        </p:nvGrpSpPr>
        <p:grpSpPr>
          <a:xfrm>
            <a:off x="9223680" y="314325"/>
            <a:ext cx="246600" cy="269640"/>
            <a:chOff x="9223680" y="314325"/>
            <a:chExt cx="24660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E55978B-77CC-41DF-9FED-533419DE0EFF}"/>
                    </a:ext>
                  </a:extLst>
                </p14:cNvPr>
                <p14:cNvContentPartPr/>
                <p14:nvPr/>
              </p14:nvContentPartPr>
              <p14:xfrm>
                <a:off x="9223680" y="321525"/>
                <a:ext cx="222120" cy="257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E55978B-77CC-41DF-9FED-533419DE0EF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05680" y="303885"/>
                  <a:ext cx="257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494349-7F00-4C17-8A2A-CF84A48DAEE5}"/>
                    </a:ext>
                  </a:extLst>
                </p14:cNvPr>
                <p14:cNvContentPartPr/>
                <p14:nvPr/>
              </p14:nvContentPartPr>
              <p14:xfrm>
                <a:off x="9240600" y="314325"/>
                <a:ext cx="229680" cy="269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494349-7F00-4C17-8A2A-CF84A48DAEE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22960" y="296325"/>
                  <a:ext cx="265320" cy="30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FF8991-8E71-402C-92D4-E39340EECB22}"/>
              </a:ext>
            </a:extLst>
          </p:cNvPr>
          <p:cNvGrpSpPr/>
          <p:nvPr/>
        </p:nvGrpSpPr>
        <p:grpSpPr>
          <a:xfrm>
            <a:off x="9657840" y="321885"/>
            <a:ext cx="617400" cy="239400"/>
            <a:chOff x="9657840" y="321885"/>
            <a:chExt cx="6174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75BCCD8-D92C-416B-9B34-9350E9206CAC}"/>
                    </a:ext>
                  </a:extLst>
                </p14:cNvPr>
                <p14:cNvContentPartPr/>
                <p14:nvPr/>
              </p14:nvContentPartPr>
              <p14:xfrm>
                <a:off x="9657840" y="334485"/>
                <a:ext cx="219960" cy="226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75BCCD8-D92C-416B-9B34-9350E9206C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40200" y="316485"/>
                  <a:ext cx="2556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F1A40F-E0BC-4FF5-8ED8-241CE939A806}"/>
                    </a:ext>
                  </a:extLst>
                </p14:cNvPr>
                <p14:cNvContentPartPr/>
                <p14:nvPr/>
              </p14:nvContentPartPr>
              <p14:xfrm>
                <a:off x="10018560" y="321885"/>
                <a:ext cx="256680" cy="239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F1A40F-E0BC-4FF5-8ED8-241CE939A8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00920" y="304245"/>
                  <a:ext cx="292320" cy="27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8ECE1CA-7114-4A78-863D-842B93DA459C}"/>
              </a:ext>
            </a:extLst>
          </p:cNvPr>
          <p:cNvGrpSpPr/>
          <p:nvPr/>
        </p:nvGrpSpPr>
        <p:grpSpPr>
          <a:xfrm>
            <a:off x="10479720" y="253485"/>
            <a:ext cx="144360" cy="111600"/>
            <a:chOff x="10479720" y="253485"/>
            <a:chExt cx="144360" cy="11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8592DA5-42B4-4BE5-AF60-504F232B746E}"/>
                    </a:ext>
                  </a:extLst>
                </p14:cNvPr>
                <p14:cNvContentPartPr/>
                <p14:nvPr/>
              </p14:nvContentPartPr>
              <p14:xfrm>
                <a:off x="10479720" y="274725"/>
                <a:ext cx="53280" cy="90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8592DA5-42B4-4BE5-AF60-504F232B746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462080" y="256725"/>
                  <a:ext cx="88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7AB9B9-672A-4115-AB10-2ED5499378CA}"/>
                    </a:ext>
                  </a:extLst>
                </p14:cNvPr>
                <p14:cNvContentPartPr/>
                <p14:nvPr/>
              </p14:nvContentPartPr>
              <p14:xfrm>
                <a:off x="10557120" y="253485"/>
                <a:ext cx="66960" cy="98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7AB9B9-672A-4115-AB10-2ED5499378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39120" y="235845"/>
                  <a:ext cx="10260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0346946-4D41-4E81-A473-C70BA8F80202}"/>
                  </a:ext>
                </a:extLst>
              </p14:cNvPr>
              <p14:cNvContentPartPr/>
              <p14:nvPr/>
            </p14:nvContentPartPr>
            <p14:xfrm>
              <a:off x="498000" y="1167885"/>
              <a:ext cx="360" cy="3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0346946-4D41-4E81-A473-C70BA8F80202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80000" y="114988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5681CC8D-4B70-48CF-B989-DE142790147A}"/>
              </a:ext>
            </a:extLst>
          </p:cNvPr>
          <p:cNvGrpSpPr/>
          <p:nvPr/>
        </p:nvGrpSpPr>
        <p:grpSpPr>
          <a:xfrm>
            <a:off x="757920" y="1079325"/>
            <a:ext cx="2010600" cy="280800"/>
            <a:chOff x="757920" y="1079325"/>
            <a:chExt cx="201060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EC8BC0F-FFDC-4F93-814F-EC93699A2EB4}"/>
                    </a:ext>
                  </a:extLst>
                </p14:cNvPr>
                <p14:cNvContentPartPr/>
                <p14:nvPr/>
              </p14:nvContentPartPr>
              <p14:xfrm>
                <a:off x="757920" y="1097325"/>
                <a:ext cx="13320" cy="2174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EC8BC0F-FFDC-4F93-814F-EC93699A2E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0280" y="1079325"/>
                  <a:ext cx="48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E2AFAA-5D8E-4E58-9BD9-D61F061B432F}"/>
                    </a:ext>
                  </a:extLst>
                </p14:cNvPr>
                <p14:cNvContentPartPr/>
                <p14:nvPr/>
              </p14:nvContentPartPr>
              <p14:xfrm>
                <a:off x="913080" y="1123965"/>
                <a:ext cx="12240" cy="19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E2AFAA-5D8E-4E58-9BD9-D61F061B432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5440" y="1105965"/>
                  <a:ext cx="4788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78D398E-064D-49E8-A898-60261B825C7B}"/>
                    </a:ext>
                  </a:extLst>
                </p14:cNvPr>
                <p14:cNvContentPartPr/>
                <p14:nvPr/>
              </p14:nvContentPartPr>
              <p14:xfrm>
                <a:off x="918840" y="1096245"/>
                <a:ext cx="216360" cy="20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78D398E-064D-49E8-A898-60261B825C7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1200" y="1078605"/>
                  <a:ext cx="252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1061E0-C948-4698-A556-DC542D1C3B70}"/>
                    </a:ext>
                  </a:extLst>
                </p14:cNvPr>
                <p14:cNvContentPartPr/>
                <p14:nvPr/>
              </p14:nvContentPartPr>
              <p14:xfrm>
                <a:off x="1230960" y="1101285"/>
                <a:ext cx="150840" cy="218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1061E0-C948-4698-A556-DC542D1C3B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12960" y="1083285"/>
                  <a:ext cx="1864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8B5B5F-3698-4FFB-A1E9-E3E2C6E7198A}"/>
                    </a:ext>
                  </a:extLst>
                </p14:cNvPr>
                <p14:cNvContentPartPr/>
                <p14:nvPr/>
              </p14:nvContentPartPr>
              <p14:xfrm>
                <a:off x="1441200" y="1129365"/>
                <a:ext cx="161280" cy="18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8B5B5F-3698-4FFB-A1E9-E3E2C6E719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423560" y="1111365"/>
                  <a:ext cx="196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A1C2F50-ABFA-4292-B7C8-A57AE2052D26}"/>
                    </a:ext>
                  </a:extLst>
                </p14:cNvPr>
                <p14:cNvContentPartPr/>
                <p14:nvPr/>
              </p14:nvContentPartPr>
              <p14:xfrm>
                <a:off x="1716240" y="1089765"/>
                <a:ext cx="212040" cy="225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A1C2F50-ABFA-4292-B7C8-A57AE2052D2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698600" y="1072125"/>
                  <a:ext cx="24768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7543535-E31C-4E57-9516-95D999024BEB}"/>
                    </a:ext>
                  </a:extLst>
                </p14:cNvPr>
                <p14:cNvContentPartPr/>
                <p14:nvPr/>
              </p14:nvContentPartPr>
              <p14:xfrm>
                <a:off x="2013240" y="1079325"/>
                <a:ext cx="115920" cy="189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7543535-E31C-4E57-9516-95D999024BE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995600" y="1061685"/>
                  <a:ext cx="151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560E71-A009-4CD2-8D8E-90666DA3EB58}"/>
                    </a:ext>
                  </a:extLst>
                </p14:cNvPr>
                <p14:cNvContentPartPr/>
                <p14:nvPr/>
              </p14:nvContentPartPr>
              <p14:xfrm>
                <a:off x="2210880" y="1108485"/>
                <a:ext cx="82440" cy="177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560E71-A009-4CD2-8D8E-90666DA3EB5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192880" y="1090845"/>
                  <a:ext cx="1180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CDB3617-1F83-43A4-A622-9868173ABF92}"/>
                    </a:ext>
                  </a:extLst>
                </p14:cNvPr>
                <p14:cNvContentPartPr/>
                <p14:nvPr/>
              </p14:nvContentPartPr>
              <p14:xfrm>
                <a:off x="2343360" y="1131885"/>
                <a:ext cx="168480" cy="1915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CDB3617-1F83-43A4-A622-9868173ABF9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25360" y="1114245"/>
                  <a:ext cx="2041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0BA0CE0-5803-466B-9E01-17223198CB00}"/>
                    </a:ext>
                  </a:extLst>
                </p14:cNvPr>
                <p14:cNvContentPartPr/>
                <p14:nvPr/>
              </p14:nvContentPartPr>
              <p14:xfrm>
                <a:off x="2622360" y="1127205"/>
                <a:ext cx="146160" cy="23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0BA0CE0-5803-466B-9E01-17223198CB0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604720" y="1109205"/>
                  <a:ext cx="1818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DB2114F-6EE0-4C85-8A21-366116132244}"/>
                    </a:ext>
                  </a:extLst>
                </p14:cNvPr>
                <p14:cNvContentPartPr/>
                <p14:nvPr/>
              </p14:nvContentPartPr>
              <p14:xfrm>
                <a:off x="2609760" y="1180845"/>
                <a:ext cx="157320" cy="360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DB2114F-6EE0-4C85-8A21-36611613224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91760" y="1162845"/>
                  <a:ext cx="1929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3688922-0FA6-4E5A-869D-25BC25A70BC4}"/>
              </a:ext>
            </a:extLst>
          </p:cNvPr>
          <p:cNvGrpSpPr/>
          <p:nvPr/>
        </p:nvGrpSpPr>
        <p:grpSpPr>
          <a:xfrm>
            <a:off x="3077040" y="1023525"/>
            <a:ext cx="929160" cy="359280"/>
            <a:chOff x="3077040" y="1023525"/>
            <a:chExt cx="929160" cy="3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745F77F-9AC0-4DA3-8F4F-DA73158794C7}"/>
                    </a:ext>
                  </a:extLst>
                </p14:cNvPr>
                <p14:cNvContentPartPr/>
                <p14:nvPr/>
              </p14:nvContentPartPr>
              <p14:xfrm>
                <a:off x="3217800" y="1136925"/>
                <a:ext cx="211680" cy="21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745F77F-9AC0-4DA3-8F4F-DA73158794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99800" y="1118925"/>
                  <a:ext cx="247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1161FDE-8B11-4817-A329-DAB11B55904C}"/>
                    </a:ext>
                  </a:extLst>
                </p14:cNvPr>
                <p14:cNvContentPartPr/>
                <p14:nvPr/>
              </p14:nvContentPartPr>
              <p14:xfrm>
                <a:off x="3523080" y="1118205"/>
                <a:ext cx="274320" cy="264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1161FDE-8B11-4817-A329-DAB11B55904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505080" y="1100565"/>
                  <a:ext cx="309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3A4D2D1-3140-44A0-9567-EB6FBCBF81B3}"/>
                    </a:ext>
                  </a:extLst>
                </p14:cNvPr>
                <p14:cNvContentPartPr/>
                <p14:nvPr/>
              </p14:nvContentPartPr>
              <p14:xfrm>
                <a:off x="3927000" y="1049445"/>
                <a:ext cx="6840" cy="70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3A4D2D1-3140-44A0-9567-EB6FBCBF81B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09000" y="1031445"/>
                  <a:ext cx="424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F8A0BC2-762D-4C07-B072-786F8E989DD3}"/>
                    </a:ext>
                  </a:extLst>
                </p14:cNvPr>
                <p14:cNvContentPartPr/>
                <p14:nvPr/>
              </p14:nvContentPartPr>
              <p14:xfrm>
                <a:off x="3978840" y="1049445"/>
                <a:ext cx="27360" cy="54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F8A0BC2-762D-4C07-B072-786F8E989DD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60840" y="1031445"/>
                  <a:ext cx="630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416C2F2-9322-4A74-AC3B-40E7E883B12F}"/>
                    </a:ext>
                  </a:extLst>
                </p14:cNvPr>
                <p14:cNvContentPartPr/>
                <p14:nvPr/>
              </p14:nvContentPartPr>
              <p14:xfrm>
                <a:off x="3077040" y="1039005"/>
                <a:ext cx="21600" cy="52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416C2F2-9322-4A74-AC3B-40E7E883B12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59040" y="1021005"/>
                  <a:ext cx="57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DDAA4A9-2D0D-4C80-939E-0D9DFC4A7C59}"/>
                    </a:ext>
                  </a:extLst>
                </p14:cNvPr>
                <p14:cNvContentPartPr/>
                <p14:nvPr/>
              </p14:nvContentPartPr>
              <p14:xfrm>
                <a:off x="3137880" y="1023525"/>
                <a:ext cx="11880" cy="48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DDAA4A9-2D0D-4C80-939E-0D9DFC4A7C5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19880" y="1005525"/>
                  <a:ext cx="4752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DE1AEBA-ED4A-4DD3-B06D-67AE35F4CDA8}"/>
              </a:ext>
            </a:extLst>
          </p:cNvPr>
          <p:cNvGrpSpPr/>
          <p:nvPr/>
        </p:nvGrpSpPr>
        <p:grpSpPr>
          <a:xfrm>
            <a:off x="4528920" y="1222605"/>
            <a:ext cx="194400" cy="230760"/>
            <a:chOff x="4528920" y="1222605"/>
            <a:chExt cx="19440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E8BFF62-52D6-4DDE-BCFE-F878BE5702FC}"/>
                    </a:ext>
                  </a:extLst>
                </p14:cNvPr>
                <p14:cNvContentPartPr/>
                <p14:nvPr/>
              </p14:nvContentPartPr>
              <p14:xfrm>
                <a:off x="4528920" y="1240605"/>
                <a:ext cx="20880" cy="212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E8BFF62-52D6-4DDE-BCFE-F878BE5702F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510920" y="1222965"/>
                  <a:ext cx="565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81F73D3-9D75-4B59-AAE4-FF874DC5932E}"/>
                    </a:ext>
                  </a:extLst>
                </p14:cNvPr>
                <p14:cNvContentPartPr/>
                <p14:nvPr/>
              </p14:nvContentPartPr>
              <p14:xfrm>
                <a:off x="4532160" y="1222605"/>
                <a:ext cx="191160" cy="1170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81F73D3-9D75-4B59-AAE4-FF874DC5932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14160" y="1204605"/>
                  <a:ext cx="22680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ED76441-F058-4B63-8E10-4E6A2C7472D8}"/>
                  </a:ext>
                </a:extLst>
              </p14:cNvPr>
              <p14:cNvContentPartPr/>
              <p14:nvPr/>
            </p14:nvContentPartPr>
            <p14:xfrm>
              <a:off x="4927800" y="1094805"/>
              <a:ext cx="308160" cy="1972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ED76441-F058-4B63-8E10-4E6A2C7472D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910160" y="1076805"/>
                <a:ext cx="34380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DA5852D-9193-4358-ABFD-6A3F0169A956}"/>
                  </a:ext>
                </a:extLst>
              </p14:cNvPr>
              <p14:cNvContentPartPr/>
              <p14:nvPr/>
            </p14:nvContentPartPr>
            <p14:xfrm>
              <a:off x="5472120" y="1215045"/>
              <a:ext cx="308520" cy="2548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DA5852D-9193-4358-ABFD-6A3F0169A95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454480" y="1197045"/>
                <a:ext cx="3441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1F0AC0B8-E4E6-4091-8BEE-308F943E4A91}"/>
                  </a:ext>
                </a:extLst>
              </p14:cNvPr>
              <p14:cNvContentPartPr/>
              <p14:nvPr/>
            </p14:nvContentPartPr>
            <p14:xfrm>
              <a:off x="620040" y="2818125"/>
              <a:ext cx="360" cy="36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1F0AC0B8-E4E6-4091-8BEE-308F943E4A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2040" y="280012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9355E030-9F38-41BE-98F5-AEC18373C187}"/>
              </a:ext>
            </a:extLst>
          </p:cNvPr>
          <p:cNvGrpSpPr/>
          <p:nvPr/>
        </p:nvGrpSpPr>
        <p:grpSpPr>
          <a:xfrm>
            <a:off x="861960" y="2670525"/>
            <a:ext cx="2041200" cy="283680"/>
            <a:chOff x="861960" y="2670525"/>
            <a:chExt cx="204120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C45910-412C-4FED-B5F2-BEE069703310}"/>
                    </a:ext>
                  </a:extLst>
                </p14:cNvPr>
                <p14:cNvContentPartPr/>
                <p14:nvPr/>
              </p14:nvContentPartPr>
              <p14:xfrm>
                <a:off x="895800" y="2679525"/>
                <a:ext cx="107640" cy="210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C45910-412C-4FED-B5F2-BEE06970331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8160" y="2661525"/>
                  <a:ext cx="1432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49CE67-2D7D-4A9A-96F8-22915E773C04}"/>
                    </a:ext>
                  </a:extLst>
                </p14:cNvPr>
                <p14:cNvContentPartPr/>
                <p14:nvPr/>
              </p14:nvContentPartPr>
              <p14:xfrm>
                <a:off x="861960" y="2798325"/>
                <a:ext cx="114120" cy="111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49CE67-2D7D-4A9A-96F8-22915E773C0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44320" y="2780685"/>
                  <a:ext cx="1497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77A8D7F-40B4-4982-A2C6-2FFB0CF25D35}"/>
                    </a:ext>
                  </a:extLst>
                </p14:cNvPr>
                <p14:cNvContentPartPr/>
                <p14:nvPr/>
              </p14:nvContentPartPr>
              <p14:xfrm>
                <a:off x="1121880" y="2735325"/>
                <a:ext cx="183240" cy="1472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77A8D7F-40B4-4982-A2C6-2FFB0CF25D3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04240" y="2717685"/>
                  <a:ext cx="2188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FB17E53-6D3B-44FD-B353-31A6C620A6B8}"/>
                    </a:ext>
                  </a:extLst>
                </p14:cNvPr>
                <p14:cNvContentPartPr/>
                <p14:nvPr/>
              </p14:nvContentPartPr>
              <p14:xfrm>
                <a:off x="1105680" y="2670525"/>
                <a:ext cx="153000" cy="197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FB17E53-6D3B-44FD-B353-31A6C620A6B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8040" y="2652885"/>
                  <a:ext cx="1886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C50B2A3-03B6-42CC-BC30-73059971308C}"/>
                    </a:ext>
                  </a:extLst>
                </p14:cNvPr>
                <p14:cNvContentPartPr/>
                <p14:nvPr/>
              </p14:nvContentPartPr>
              <p14:xfrm>
                <a:off x="1422480" y="2699685"/>
                <a:ext cx="174600" cy="1472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C50B2A3-03B6-42CC-BC30-73059971308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404480" y="2682045"/>
                  <a:ext cx="210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A55E41-3574-4F2A-8EFB-0DAB4BDED904}"/>
                    </a:ext>
                  </a:extLst>
                </p14:cNvPr>
                <p14:cNvContentPartPr/>
                <p14:nvPr/>
              </p14:nvContentPartPr>
              <p14:xfrm>
                <a:off x="1683480" y="2676285"/>
                <a:ext cx="145800" cy="214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A55E41-3574-4F2A-8EFB-0DAB4BDED90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665480" y="2658285"/>
                  <a:ext cx="1814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E028A94-3A2D-4897-A16F-C9B135D6B00B}"/>
                    </a:ext>
                  </a:extLst>
                </p14:cNvPr>
                <p14:cNvContentPartPr/>
                <p14:nvPr/>
              </p14:nvContentPartPr>
              <p14:xfrm>
                <a:off x="1931880" y="2713365"/>
                <a:ext cx="99360" cy="179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E028A94-3A2D-4897-A16F-C9B135D6B00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914240" y="2695725"/>
                  <a:ext cx="1350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2F45A87-34A7-4F78-948A-FB870EBB6EB1}"/>
                    </a:ext>
                  </a:extLst>
                </p14:cNvPr>
                <p14:cNvContentPartPr/>
                <p14:nvPr/>
              </p14:nvContentPartPr>
              <p14:xfrm>
                <a:off x="2128080" y="2670885"/>
                <a:ext cx="122040" cy="182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2F45A87-34A7-4F78-948A-FB870EBB6EB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110080" y="2653245"/>
                  <a:ext cx="1576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A8465E2-1F57-4A3E-B4AA-ECA5860A4C75}"/>
                    </a:ext>
                  </a:extLst>
                </p14:cNvPr>
                <p14:cNvContentPartPr/>
                <p14:nvPr/>
              </p14:nvContentPartPr>
              <p14:xfrm>
                <a:off x="2341560" y="2673765"/>
                <a:ext cx="48960" cy="184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A8465E2-1F57-4A3E-B4AA-ECA5860A4C7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323920" y="2656125"/>
                  <a:ext cx="84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0DE9159-FAD0-4A80-B129-8F6BD9B2B4E3}"/>
                    </a:ext>
                  </a:extLst>
                </p14:cNvPr>
                <p14:cNvContentPartPr/>
                <p14:nvPr/>
              </p14:nvContentPartPr>
              <p14:xfrm>
                <a:off x="2501760" y="2673765"/>
                <a:ext cx="154800" cy="204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0DE9159-FAD0-4A80-B129-8F6BD9B2B4E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2483760" y="2656125"/>
                  <a:ext cx="190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09B051-67F8-4F8F-B40B-DF36207F6FDB}"/>
                    </a:ext>
                  </a:extLst>
                </p14:cNvPr>
                <p14:cNvContentPartPr/>
                <p14:nvPr/>
              </p14:nvContentPartPr>
              <p14:xfrm>
                <a:off x="2795520" y="2676645"/>
                <a:ext cx="85320" cy="2775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09B051-67F8-4F8F-B40B-DF36207F6FD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2777520" y="2658645"/>
                  <a:ext cx="120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D44D8C-C730-4135-84B0-106FB94A4AC8}"/>
                    </a:ext>
                  </a:extLst>
                </p14:cNvPr>
                <p14:cNvContentPartPr/>
                <p14:nvPr/>
              </p14:nvContentPartPr>
              <p14:xfrm>
                <a:off x="2794080" y="2797965"/>
                <a:ext cx="109080" cy="13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D44D8C-C730-4135-84B0-106FB94A4AC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2776440" y="2779965"/>
                  <a:ext cx="1447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F5F20AFF-0568-47BF-A41D-9E6872E36711}"/>
              </a:ext>
            </a:extLst>
          </p:cNvPr>
          <p:cNvGrpSpPr/>
          <p:nvPr/>
        </p:nvGrpSpPr>
        <p:grpSpPr>
          <a:xfrm>
            <a:off x="3347400" y="2584485"/>
            <a:ext cx="955800" cy="309600"/>
            <a:chOff x="3347400" y="2584485"/>
            <a:chExt cx="955800" cy="30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8049D18-F8EB-45F1-84A6-9DB8600DC6F4}"/>
                    </a:ext>
                  </a:extLst>
                </p14:cNvPr>
                <p14:cNvContentPartPr/>
                <p14:nvPr/>
              </p14:nvContentPartPr>
              <p14:xfrm>
                <a:off x="3347400" y="2649645"/>
                <a:ext cx="18360" cy="63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8049D18-F8EB-45F1-84A6-9DB8600DC6F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329760" y="2632005"/>
                  <a:ext cx="540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1CA2DA-8506-41BF-BB9C-DA4E4D1FD2AE}"/>
                    </a:ext>
                  </a:extLst>
                </p14:cNvPr>
                <p14:cNvContentPartPr/>
                <p14:nvPr/>
              </p14:nvContentPartPr>
              <p14:xfrm>
                <a:off x="3420480" y="2646045"/>
                <a:ext cx="22320" cy="295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1CA2DA-8506-41BF-BB9C-DA4E4D1FD2A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402840" y="2628405"/>
                  <a:ext cx="57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B0460EF-C3C9-4760-994A-62079366821A}"/>
                    </a:ext>
                  </a:extLst>
                </p14:cNvPr>
                <p14:cNvContentPartPr/>
                <p14:nvPr/>
              </p14:nvContentPartPr>
              <p14:xfrm>
                <a:off x="3549720" y="2648565"/>
                <a:ext cx="141120" cy="245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B0460EF-C3C9-4760-994A-62079366821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531720" y="2630925"/>
                  <a:ext cx="1767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14E044F-984D-43A5-9C53-BAE66EE09EFC}"/>
                    </a:ext>
                  </a:extLst>
                </p14:cNvPr>
                <p14:cNvContentPartPr/>
                <p14:nvPr/>
              </p14:nvContentPartPr>
              <p14:xfrm>
                <a:off x="3805680" y="2653245"/>
                <a:ext cx="262080" cy="236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14E044F-984D-43A5-9C53-BAE66EE09EF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787680" y="2635605"/>
                  <a:ext cx="2977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3993F9D-DFC4-490A-A7F7-147F276BDB89}"/>
                    </a:ext>
                  </a:extLst>
                </p14:cNvPr>
                <p14:cNvContentPartPr/>
                <p14:nvPr/>
              </p14:nvContentPartPr>
              <p14:xfrm>
                <a:off x="4215360" y="2584485"/>
                <a:ext cx="32760" cy="68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3993F9D-DFC4-490A-A7F7-147F276BDB8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4197360" y="2566845"/>
                  <a:ext cx="684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25D40A-DD62-4E7A-BB71-92A925FC451B}"/>
                    </a:ext>
                  </a:extLst>
                </p14:cNvPr>
                <p14:cNvContentPartPr/>
                <p14:nvPr/>
              </p14:nvContentPartPr>
              <p14:xfrm>
                <a:off x="4267200" y="2584485"/>
                <a:ext cx="36000" cy="36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25D40A-DD62-4E7A-BB71-92A925FC451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4249560" y="2566845"/>
                  <a:ext cx="716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D3728D8-4A5E-4B14-9763-C3BDCAB6F427}"/>
              </a:ext>
            </a:extLst>
          </p:cNvPr>
          <p:cNvGrpSpPr/>
          <p:nvPr/>
        </p:nvGrpSpPr>
        <p:grpSpPr>
          <a:xfrm>
            <a:off x="5009160" y="2648205"/>
            <a:ext cx="195840" cy="278640"/>
            <a:chOff x="5009160" y="2648205"/>
            <a:chExt cx="19584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16BDC53-E643-44AC-A625-A88529955C67}"/>
                    </a:ext>
                  </a:extLst>
                </p14:cNvPr>
                <p14:cNvContentPartPr/>
                <p14:nvPr/>
              </p14:nvContentPartPr>
              <p14:xfrm>
                <a:off x="5009160" y="2706165"/>
                <a:ext cx="41400" cy="220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16BDC53-E643-44AC-A625-A88529955C6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991160" y="2688525"/>
                  <a:ext cx="770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87D3F9-29CC-42DD-9A2B-0B1D92113A8B}"/>
                    </a:ext>
                  </a:extLst>
                </p14:cNvPr>
                <p14:cNvContentPartPr/>
                <p14:nvPr/>
              </p14:nvContentPartPr>
              <p14:xfrm>
                <a:off x="5027160" y="2648205"/>
                <a:ext cx="177840" cy="155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87D3F9-29CC-42DD-9A2B-0B1D92113A8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009160" y="2630565"/>
                  <a:ext cx="21348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D224582-B7F4-43D8-B020-68FC3A6A50DD}"/>
              </a:ext>
            </a:extLst>
          </p:cNvPr>
          <p:cNvGrpSpPr/>
          <p:nvPr/>
        </p:nvGrpSpPr>
        <p:grpSpPr>
          <a:xfrm>
            <a:off x="5526840" y="2522205"/>
            <a:ext cx="290880" cy="284040"/>
            <a:chOff x="5526840" y="2522205"/>
            <a:chExt cx="290880" cy="28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AD4E3C1-294F-4AFB-AF9C-A6132245165C}"/>
                    </a:ext>
                  </a:extLst>
                </p14:cNvPr>
                <p14:cNvContentPartPr/>
                <p14:nvPr/>
              </p14:nvContentPartPr>
              <p14:xfrm>
                <a:off x="5526840" y="2522205"/>
                <a:ext cx="290880" cy="2840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AD4E3C1-294F-4AFB-AF9C-A6132245165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08840" y="2504565"/>
                  <a:ext cx="3265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362D43-F6F2-4697-AEB4-EF9CD5506403}"/>
                    </a:ext>
                  </a:extLst>
                </p14:cNvPr>
                <p14:cNvContentPartPr/>
                <p14:nvPr/>
              </p14:nvContentPartPr>
              <p14:xfrm>
                <a:off x="5632320" y="2555325"/>
                <a:ext cx="7560" cy="1990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362D43-F6F2-4697-AEB4-EF9CD550640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14320" y="2537685"/>
                  <a:ext cx="4320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8452794-D420-48D6-8718-CB6ACE8F9E84}"/>
                    </a:ext>
                  </a:extLst>
                </p14:cNvPr>
                <p14:cNvContentPartPr/>
                <p14:nvPr/>
              </p14:nvContentPartPr>
              <p14:xfrm>
                <a:off x="5544480" y="2643885"/>
                <a:ext cx="227160" cy="291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8452794-D420-48D6-8718-CB6ACE8F9E8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26840" y="2626245"/>
                  <a:ext cx="262800" cy="6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53C81931-DD79-411B-AED8-C15A03AC9889}"/>
                  </a:ext>
                </a:extLst>
              </p14:cNvPr>
              <p14:cNvContentPartPr/>
              <p14:nvPr/>
            </p14:nvContentPartPr>
            <p14:xfrm>
              <a:off x="6143160" y="2639205"/>
              <a:ext cx="212040" cy="2980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53C81931-DD79-411B-AED8-C15A03AC988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6125160" y="2621565"/>
                <a:ext cx="247680" cy="33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DF5CB5C6-40A1-4C03-AC7F-6FB892A6DBDA}"/>
              </a:ext>
            </a:extLst>
          </p:cNvPr>
          <p:cNvGrpSpPr/>
          <p:nvPr/>
        </p:nvGrpSpPr>
        <p:grpSpPr>
          <a:xfrm>
            <a:off x="945840" y="1620765"/>
            <a:ext cx="658440" cy="216720"/>
            <a:chOff x="945840" y="1620765"/>
            <a:chExt cx="658440" cy="21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B1F7622-4415-4E59-8A17-EE742A5A8B11}"/>
                    </a:ext>
                  </a:extLst>
                </p14:cNvPr>
                <p14:cNvContentPartPr/>
                <p14:nvPr/>
              </p14:nvContentPartPr>
              <p14:xfrm>
                <a:off x="994440" y="1632285"/>
                <a:ext cx="29880" cy="19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B1F7622-4415-4E59-8A17-EE742A5A8B1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976800" y="1614285"/>
                  <a:ext cx="655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9E32AEC-545A-4830-BF00-E278CF8ADAA9}"/>
                    </a:ext>
                  </a:extLst>
                </p14:cNvPr>
                <p14:cNvContentPartPr/>
                <p14:nvPr/>
              </p14:nvContentPartPr>
              <p14:xfrm>
                <a:off x="945840" y="1651005"/>
                <a:ext cx="126360" cy="1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9E32AEC-545A-4830-BF00-E278CF8ADAA9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927840" y="1633005"/>
                  <a:ext cx="162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EA10B3E-B02C-448D-8A98-261FD7FEFE6B}"/>
                    </a:ext>
                  </a:extLst>
                </p14:cNvPr>
                <p14:cNvContentPartPr/>
                <p14:nvPr/>
              </p14:nvContentPartPr>
              <p14:xfrm>
                <a:off x="1164720" y="1639485"/>
                <a:ext cx="29880" cy="173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EA10B3E-B02C-448D-8A98-261FD7FEFE6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46720" y="1621485"/>
                  <a:ext cx="6552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353584E-AEB6-413E-B1DE-0BAB151CE019}"/>
                    </a:ext>
                  </a:extLst>
                </p14:cNvPr>
                <p14:cNvContentPartPr/>
                <p14:nvPr/>
              </p14:nvContentPartPr>
              <p14:xfrm>
                <a:off x="1187760" y="1620765"/>
                <a:ext cx="164520" cy="1900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353584E-AEB6-413E-B1DE-0BAB151CE019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70120" y="1603125"/>
                  <a:ext cx="200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B5EB9C-8709-4816-AEDE-74F6A617A3FB}"/>
                    </a:ext>
                  </a:extLst>
                </p14:cNvPr>
                <p14:cNvContentPartPr/>
                <p14:nvPr/>
              </p14:nvContentPartPr>
              <p14:xfrm>
                <a:off x="1485840" y="1636965"/>
                <a:ext cx="118440" cy="2005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B5EB9C-8709-4816-AEDE-74F6A617A3F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467840" y="1619325"/>
                  <a:ext cx="1540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1BB315B6-AD99-4FB0-AFA3-58C80A453C0D}"/>
                    </a:ext>
                  </a:extLst>
                </p14:cNvPr>
                <p14:cNvContentPartPr/>
                <p14:nvPr/>
              </p14:nvContentPartPr>
              <p14:xfrm>
                <a:off x="1472160" y="1736685"/>
                <a:ext cx="88200" cy="3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1BB315B6-AD99-4FB0-AFA3-58C80A453C0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454520" y="1719045"/>
                  <a:ext cx="12384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E81CA6-0956-44E7-B1E6-C7F39D573B2E}"/>
              </a:ext>
            </a:extLst>
          </p:cNvPr>
          <p:cNvGrpSpPr/>
          <p:nvPr/>
        </p:nvGrpSpPr>
        <p:grpSpPr>
          <a:xfrm>
            <a:off x="1902000" y="1600605"/>
            <a:ext cx="2629800" cy="231840"/>
            <a:chOff x="1902000" y="1600605"/>
            <a:chExt cx="262980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8E3DBC3-A894-45EF-8220-9072220951A0}"/>
                    </a:ext>
                  </a:extLst>
                </p14:cNvPr>
                <p14:cNvContentPartPr/>
                <p14:nvPr/>
              </p14:nvContentPartPr>
              <p14:xfrm>
                <a:off x="1902000" y="1658925"/>
                <a:ext cx="14040" cy="1666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8E3DBC3-A894-45EF-8220-9072220951A0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884360" y="1641285"/>
                  <a:ext cx="496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D905208A-4BFD-44DE-B768-F3FFF3DF0536}"/>
                    </a:ext>
                  </a:extLst>
                </p14:cNvPr>
                <p14:cNvContentPartPr/>
                <p14:nvPr/>
              </p14:nvContentPartPr>
              <p14:xfrm>
                <a:off x="1925760" y="1600605"/>
                <a:ext cx="117000" cy="1252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D905208A-4BFD-44DE-B768-F3FFF3DF053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907760" y="1582605"/>
                  <a:ext cx="1526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8FD2806-4AE1-46E8-8FC6-48B2D8CCFA6F}"/>
                    </a:ext>
                  </a:extLst>
                </p14:cNvPr>
                <p14:cNvContentPartPr/>
                <p14:nvPr/>
              </p14:nvContentPartPr>
              <p14:xfrm>
                <a:off x="2114760" y="1644165"/>
                <a:ext cx="25560" cy="1857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8FD2806-4AE1-46E8-8FC6-48B2D8CCFA6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097120" y="1626525"/>
                  <a:ext cx="612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F1660BD-3CF6-4811-B848-32D05FDB12DE}"/>
                    </a:ext>
                  </a:extLst>
                </p14:cNvPr>
                <p14:cNvContentPartPr/>
                <p14:nvPr/>
              </p14:nvContentPartPr>
              <p14:xfrm>
                <a:off x="2166240" y="1633005"/>
                <a:ext cx="146520" cy="197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F1660BD-3CF6-4811-B848-32D05FDB12DE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48240" y="1615365"/>
                  <a:ext cx="1821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160A3DC-8CFB-46B2-A0D2-FF96875ECB75}"/>
                    </a:ext>
                  </a:extLst>
                </p14:cNvPr>
                <p14:cNvContentPartPr/>
                <p14:nvPr/>
              </p14:nvContentPartPr>
              <p14:xfrm>
                <a:off x="2367840" y="1615005"/>
                <a:ext cx="128520" cy="2098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160A3DC-8CFB-46B2-A0D2-FF96875ECB7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349840" y="1597365"/>
                  <a:ext cx="16416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6E5F850-C4CC-4927-BEEE-06DAC489363A}"/>
                    </a:ext>
                  </a:extLst>
                </p14:cNvPr>
                <p14:cNvContentPartPr/>
                <p14:nvPr/>
              </p14:nvContentPartPr>
              <p14:xfrm>
                <a:off x="2384760" y="1736685"/>
                <a:ext cx="106920" cy="320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6E5F850-C4CC-4927-BEEE-06DAC489363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366760" y="1719045"/>
                  <a:ext cx="142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713D94-1758-452A-BF5E-0C82B9A5798B}"/>
                    </a:ext>
                  </a:extLst>
                </p14:cNvPr>
                <p14:cNvContentPartPr/>
                <p14:nvPr/>
              </p14:nvContentPartPr>
              <p14:xfrm>
                <a:off x="2585280" y="1606365"/>
                <a:ext cx="266760" cy="205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713D94-1758-452A-BF5E-0C82B9A5798B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567640" y="1588365"/>
                  <a:ext cx="302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6E9F6FE-9E0E-49F6-BAD0-E7E8C7490631}"/>
                    </a:ext>
                  </a:extLst>
                </p14:cNvPr>
                <p14:cNvContentPartPr/>
                <p14:nvPr/>
              </p14:nvContentPartPr>
              <p14:xfrm>
                <a:off x="2938080" y="1615005"/>
                <a:ext cx="127080" cy="2005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6E9F6FE-9E0E-49F6-BAD0-E7E8C749063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920080" y="1597365"/>
                  <a:ext cx="162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CF813B1-37C8-470A-93FA-C07545C764F2}"/>
                    </a:ext>
                  </a:extLst>
                </p14:cNvPr>
                <p14:cNvContentPartPr/>
                <p14:nvPr/>
              </p14:nvContentPartPr>
              <p14:xfrm>
                <a:off x="2936280" y="1681605"/>
                <a:ext cx="138600" cy="410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CF813B1-37C8-470A-93FA-C07545C764F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918640" y="1663965"/>
                  <a:ext cx="1742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A7D9CC8-26BD-41DA-A1EA-D3B88772DFAC}"/>
                    </a:ext>
                  </a:extLst>
                </p14:cNvPr>
                <p14:cNvContentPartPr/>
                <p14:nvPr/>
              </p14:nvContentPartPr>
              <p14:xfrm>
                <a:off x="3215640" y="1618245"/>
                <a:ext cx="169920" cy="1778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A7D9CC8-26BD-41DA-A1EA-D3B88772DF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198000" y="1600245"/>
                  <a:ext cx="2055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50DD012-60A8-4792-87AA-3269E1FF909D}"/>
                    </a:ext>
                  </a:extLst>
                </p14:cNvPr>
                <p14:cNvContentPartPr/>
                <p14:nvPr/>
              </p14:nvContentPartPr>
              <p14:xfrm>
                <a:off x="3340200" y="1677645"/>
                <a:ext cx="297000" cy="1375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50DD012-60A8-4792-87AA-3269E1FF909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3322200" y="1659645"/>
                  <a:ext cx="3326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F699EFA-B511-4402-9116-DFD4234DD961}"/>
                    </a:ext>
                  </a:extLst>
                </p14:cNvPr>
                <p14:cNvContentPartPr/>
                <p14:nvPr/>
              </p14:nvContentPartPr>
              <p14:xfrm>
                <a:off x="3722160" y="1675125"/>
                <a:ext cx="46800" cy="975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F699EFA-B511-4402-9116-DFD4234DD96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3704160" y="1657485"/>
                  <a:ext cx="824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4D0B78E-1C78-49B3-973C-84DEB736014A}"/>
                    </a:ext>
                  </a:extLst>
                </p14:cNvPr>
                <p14:cNvContentPartPr/>
                <p14:nvPr/>
              </p14:nvContentPartPr>
              <p14:xfrm>
                <a:off x="3837360" y="1665405"/>
                <a:ext cx="251280" cy="150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4D0B78E-1C78-49B3-973C-84DEB736014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819720" y="1647765"/>
                  <a:ext cx="2869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90819BA7-69E9-4F26-84DF-577DCF73FD6E}"/>
                    </a:ext>
                  </a:extLst>
                </p14:cNvPr>
                <p14:cNvContentPartPr/>
                <p14:nvPr/>
              </p14:nvContentPartPr>
              <p14:xfrm>
                <a:off x="4239480" y="1680165"/>
                <a:ext cx="8280" cy="120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90819BA7-69E9-4F26-84DF-577DCF73FD6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221840" y="1662165"/>
                  <a:ext cx="439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8BDD460-14FB-45C6-8F45-EB5F9A0E48DC}"/>
                    </a:ext>
                  </a:extLst>
                </p14:cNvPr>
                <p14:cNvContentPartPr/>
                <p14:nvPr/>
              </p14:nvContentPartPr>
              <p14:xfrm>
                <a:off x="4112760" y="1646685"/>
                <a:ext cx="243360" cy="19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8BDD460-14FB-45C6-8F45-EB5F9A0E48D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095120" y="1629045"/>
                  <a:ext cx="2790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27764D84-FA6D-4C9E-9043-C719D76B430F}"/>
                    </a:ext>
                  </a:extLst>
                </p14:cNvPr>
                <p14:cNvContentPartPr/>
                <p14:nvPr/>
              </p14:nvContentPartPr>
              <p14:xfrm>
                <a:off x="4346040" y="1659645"/>
                <a:ext cx="185760" cy="172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27764D84-FA6D-4C9E-9043-C719D76B430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328040" y="1642005"/>
                  <a:ext cx="2214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731D600-C38B-4A14-BF57-3CA8F3D4C2A3}"/>
              </a:ext>
            </a:extLst>
          </p:cNvPr>
          <p:cNvGrpSpPr/>
          <p:nvPr/>
        </p:nvGrpSpPr>
        <p:grpSpPr>
          <a:xfrm>
            <a:off x="4823040" y="1653885"/>
            <a:ext cx="733320" cy="179640"/>
            <a:chOff x="4823040" y="1653885"/>
            <a:chExt cx="73332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7389E8F-06EB-45B4-BD53-6143D4520799}"/>
                    </a:ext>
                  </a:extLst>
                </p14:cNvPr>
                <p14:cNvContentPartPr/>
                <p14:nvPr/>
              </p14:nvContentPartPr>
              <p14:xfrm>
                <a:off x="4845000" y="1666125"/>
                <a:ext cx="43560" cy="1512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7389E8F-06EB-45B4-BD53-6143D452079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827000" y="1648485"/>
                  <a:ext cx="79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938D8948-E288-471A-9208-6CDB7985E37D}"/>
                    </a:ext>
                  </a:extLst>
                </p14:cNvPr>
                <p14:cNvContentPartPr/>
                <p14:nvPr/>
              </p14:nvContentPartPr>
              <p14:xfrm>
                <a:off x="4823040" y="1653885"/>
                <a:ext cx="249120" cy="1288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938D8948-E288-471A-9208-6CDB7985E37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805040" y="1635885"/>
                  <a:ext cx="284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2131F645-7FA9-4A51-B512-E2D1D4608C7B}"/>
                    </a:ext>
                  </a:extLst>
                </p14:cNvPr>
                <p14:cNvContentPartPr/>
                <p14:nvPr/>
              </p14:nvContentPartPr>
              <p14:xfrm>
                <a:off x="5150280" y="1683405"/>
                <a:ext cx="136080" cy="1501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2131F645-7FA9-4A51-B512-E2D1D4608C7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32280" y="1665405"/>
                  <a:ext cx="1717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05B674D-6B5F-40EB-B96A-207CFAED82F0}"/>
                    </a:ext>
                  </a:extLst>
                </p14:cNvPr>
                <p14:cNvContentPartPr/>
                <p14:nvPr/>
              </p14:nvContentPartPr>
              <p14:xfrm>
                <a:off x="5307960" y="1662885"/>
                <a:ext cx="248400" cy="158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05B674D-6B5F-40EB-B96A-207CFAED82F0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290320" y="1644885"/>
                  <a:ext cx="2840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B5815E9-3024-43F8-BA81-E155B073FE19}"/>
              </a:ext>
            </a:extLst>
          </p:cNvPr>
          <p:cNvGrpSpPr/>
          <p:nvPr/>
        </p:nvGrpSpPr>
        <p:grpSpPr>
          <a:xfrm>
            <a:off x="5863080" y="1603845"/>
            <a:ext cx="1410120" cy="225000"/>
            <a:chOff x="5863080" y="1603845"/>
            <a:chExt cx="1410120" cy="22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CDD8110-B4D2-4D1B-8B52-DA762EB6FB9F}"/>
                    </a:ext>
                  </a:extLst>
                </p14:cNvPr>
                <p14:cNvContentPartPr/>
                <p14:nvPr/>
              </p14:nvContentPartPr>
              <p14:xfrm>
                <a:off x="5863080" y="1607805"/>
                <a:ext cx="315360" cy="1782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CDD8110-B4D2-4D1B-8B52-DA762EB6FB9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45440" y="1589805"/>
                  <a:ext cx="3510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008F696-CAFC-4FCC-9A71-CCB4B4840933}"/>
                    </a:ext>
                  </a:extLst>
                </p14:cNvPr>
                <p14:cNvContentPartPr/>
                <p14:nvPr/>
              </p14:nvContentPartPr>
              <p14:xfrm>
                <a:off x="6253680" y="1603845"/>
                <a:ext cx="214920" cy="2088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008F696-CAFC-4FCC-9A71-CCB4B4840933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36040" y="1585845"/>
                  <a:ext cx="250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AFE3625-6B8E-45E5-8B74-261AB66C2C13}"/>
                    </a:ext>
                  </a:extLst>
                </p14:cNvPr>
                <p14:cNvContentPartPr/>
                <p14:nvPr/>
              </p14:nvContentPartPr>
              <p14:xfrm>
                <a:off x="6284640" y="1723725"/>
                <a:ext cx="120600" cy="115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AFE3625-6B8E-45E5-8B74-261AB66C2C1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267000" y="1705725"/>
                  <a:ext cx="156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049B7B3-657D-4AA7-8EBE-BA2E7402A297}"/>
                    </a:ext>
                  </a:extLst>
                </p14:cNvPr>
                <p14:cNvContentPartPr/>
                <p14:nvPr/>
              </p14:nvContentPartPr>
              <p14:xfrm>
                <a:off x="6540960" y="1625445"/>
                <a:ext cx="210600" cy="164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049B7B3-657D-4AA7-8EBE-BA2E7402A29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23320" y="1607805"/>
                  <a:ext cx="2462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20E7F7-8EB4-4986-8827-AD99ECA6AE0D}"/>
                    </a:ext>
                  </a:extLst>
                </p14:cNvPr>
                <p14:cNvContentPartPr/>
                <p14:nvPr/>
              </p14:nvContentPartPr>
              <p14:xfrm>
                <a:off x="6812760" y="1636605"/>
                <a:ext cx="171720" cy="1922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20E7F7-8EB4-4986-8827-AD99ECA6AE0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795120" y="1618965"/>
                  <a:ext cx="207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B34DD1D4-BAC1-4EAB-8DD9-42ACFB74BE78}"/>
                    </a:ext>
                  </a:extLst>
                </p14:cNvPr>
                <p14:cNvContentPartPr/>
                <p14:nvPr/>
              </p14:nvContentPartPr>
              <p14:xfrm>
                <a:off x="7088520" y="1620045"/>
                <a:ext cx="184680" cy="201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B34DD1D4-BAC1-4EAB-8DD9-42ACFB74BE78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70880" y="1602045"/>
                  <a:ext cx="22032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3A35E71-059C-4972-8BB9-80537A6BBD41}"/>
              </a:ext>
            </a:extLst>
          </p:cNvPr>
          <p:cNvGrpSpPr/>
          <p:nvPr/>
        </p:nvGrpSpPr>
        <p:grpSpPr>
          <a:xfrm>
            <a:off x="7570200" y="1663965"/>
            <a:ext cx="250920" cy="130320"/>
            <a:chOff x="7570200" y="1663965"/>
            <a:chExt cx="250920" cy="13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0B8D714-0BDB-4C55-9282-93673DE746BF}"/>
                    </a:ext>
                  </a:extLst>
                </p14:cNvPr>
                <p14:cNvContentPartPr/>
                <p14:nvPr/>
              </p14:nvContentPartPr>
              <p14:xfrm>
                <a:off x="7570200" y="1663965"/>
                <a:ext cx="4320" cy="122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0B8D714-0BDB-4C55-9282-93673DE746B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52200" y="1645965"/>
                  <a:ext cx="39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E9FD58F-4391-4BA9-9205-B68A5CD7DE28}"/>
                    </a:ext>
                  </a:extLst>
                </p14:cNvPr>
                <p14:cNvContentPartPr/>
                <p14:nvPr/>
              </p14:nvContentPartPr>
              <p14:xfrm>
                <a:off x="7652280" y="1671165"/>
                <a:ext cx="168840" cy="123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E9FD58F-4391-4BA9-9205-B68A5CD7DE2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634640" y="1653165"/>
                  <a:ext cx="2044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5B2EFA6A-BA1F-42B4-86AA-9327022D4169}"/>
              </a:ext>
            </a:extLst>
          </p:cNvPr>
          <p:cNvGrpSpPr/>
          <p:nvPr/>
        </p:nvGrpSpPr>
        <p:grpSpPr>
          <a:xfrm>
            <a:off x="8130720" y="1684125"/>
            <a:ext cx="102240" cy="155880"/>
            <a:chOff x="8130720" y="1684125"/>
            <a:chExt cx="10224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F92343-BC3D-449D-84DC-EFAD1FBC1A70}"/>
                    </a:ext>
                  </a:extLst>
                </p14:cNvPr>
                <p14:cNvContentPartPr/>
                <p14:nvPr/>
              </p14:nvContentPartPr>
              <p14:xfrm>
                <a:off x="8130720" y="1684125"/>
                <a:ext cx="90720" cy="155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F92343-BC3D-449D-84DC-EFAD1FBC1A7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113080" y="1666125"/>
                  <a:ext cx="1263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4309E5F-F6E2-4C30-BC7F-82AE7E292E9F}"/>
                    </a:ext>
                  </a:extLst>
                </p14:cNvPr>
                <p14:cNvContentPartPr/>
                <p14:nvPr/>
              </p14:nvContentPartPr>
              <p14:xfrm>
                <a:off x="8138280" y="1782045"/>
                <a:ext cx="94680" cy="10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4309E5F-F6E2-4C30-BC7F-82AE7E292E9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120280" y="1764405"/>
                  <a:ext cx="13032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4772B5E-631D-47FD-A83C-5965FE23AF59}"/>
              </a:ext>
            </a:extLst>
          </p:cNvPr>
          <p:cNvGrpSpPr/>
          <p:nvPr/>
        </p:nvGrpSpPr>
        <p:grpSpPr>
          <a:xfrm>
            <a:off x="8431320" y="1706085"/>
            <a:ext cx="1008000" cy="204120"/>
            <a:chOff x="8431320" y="1706085"/>
            <a:chExt cx="10080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FD7EE3C-845F-4E33-8595-4C4351B8A026}"/>
                    </a:ext>
                  </a:extLst>
                </p14:cNvPr>
                <p14:cNvContentPartPr/>
                <p14:nvPr/>
              </p14:nvContentPartPr>
              <p14:xfrm>
                <a:off x="8431320" y="1761885"/>
                <a:ext cx="7920" cy="122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FD7EE3C-845F-4E33-8595-4C4351B8A026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413320" y="1743885"/>
                  <a:ext cx="43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A94CFAD-D20F-40B1-BB45-F0F32B5C747F}"/>
                    </a:ext>
                  </a:extLst>
                </p14:cNvPr>
                <p14:cNvContentPartPr/>
                <p14:nvPr/>
              </p14:nvContentPartPr>
              <p14:xfrm>
                <a:off x="8607000" y="1756845"/>
                <a:ext cx="18360" cy="107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A94CFAD-D20F-40B1-BB45-F0F32B5C747F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589000" y="1739205"/>
                  <a:ext cx="540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8422FF9-0C91-4352-A4EA-DEA18E6C2024}"/>
                    </a:ext>
                  </a:extLst>
                </p14:cNvPr>
                <p14:cNvContentPartPr/>
                <p14:nvPr/>
              </p14:nvContentPartPr>
              <p14:xfrm>
                <a:off x="8469480" y="1730925"/>
                <a:ext cx="320400" cy="135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8422FF9-0C91-4352-A4EA-DEA18E6C2024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451840" y="1713285"/>
                  <a:ext cx="356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6AE7C05-FFCC-4A60-8EE3-B0F0194BC09D}"/>
                    </a:ext>
                  </a:extLst>
                </p14:cNvPr>
                <p14:cNvContentPartPr/>
                <p14:nvPr/>
              </p14:nvContentPartPr>
              <p14:xfrm>
                <a:off x="8919840" y="1706085"/>
                <a:ext cx="37080" cy="166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6AE7C05-FFCC-4A60-8EE3-B0F0194BC09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901840" y="1688085"/>
                  <a:ext cx="72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DAD728C-760B-4F0C-B3E9-AD26D060143E}"/>
                    </a:ext>
                  </a:extLst>
                </p14:cNvPr>
                <p14:cNvContentPartPr/>
                <p14:nvPr/>
              </p14:nvContentPartPr>
              <p14:xfrm>
                <a:off x="8749920" y="1761165"/>
                <a:ext cx="187200" cy="47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DAD728C-760B-4F0C-B3E9-AD26D060143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732280" y="1743165"/>
                  <a:ext cx="2228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3C3F23-F5FE-478D-BCAC-76F710B43B13}"/>
                    </a:ext>
                  </a:extLst>
                </p14:cNvPr>
                <p14:cNvContentPartPr/>
                <p14:nvPr/>
              </p14:nvContentPartPr>
              <p14:xfrm>
                <a:off x="9044760" y="1730925"/>
                <a:ext cx="101880" cy="1792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3C3F23-F5FE-478D-BCAC-76F710B43B1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027120" y="1713285"/>
                  <a:ext cx="1375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5FD3855-763E-4D56-B954-54A8F2E94927}"/>
                    </a:ext>
                  </a:extLst>
                </p14:cNvPr>
                <p14:cNvContentPartPr/>
                <p14:nvPr/>
              </p14:nvContentPartPr>
              <p14:xfrm>
                <a:off x="9022080" y="1809405"/>
                <a:ext cx="163800" cy="23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5FD3855-763E-4D56-B954-54A8F2E9492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004440" y="1791405"/>
                  <a:ext cx="1994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65C2AC7D-08DD-4356-AF51-DC2431EB4779}"/>
                    </a:ext>
                  </a:extLst>
                </p14:cNvPr>
                <p14:cNvContentPartPr/>
                <p14:nvPr/>
              </p14:nvContentPartPr>
              <p14:xfrm>
                <a:off x="9235920" y="1712565"/>
                <a:ext cx="203400" cy="180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65C2AC7D-08DD-4356-AF51-DC2431EB477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218280" y="1694925"/>
                  <a:ext cx="23904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29C2997-C07B-4EF5-A967-D99FB520C321}"/>
              </a:ext>
            </a:extLst>
          </p:cNvPr>
          <p:cNvGrpSpPr/>
          <p:nvPr/>
        </p:nvGrpSpPr>
        <p:grpSpPr>
          <a:xfrm>
            <a:off x="9707520" y="1614285"/>
            <a:ext cx="1243800" cy="225720"/>
            <a:chOff x="9707520" y="1614285"/>
            <a:chExt cx="12438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BF98BFB-6F48-4726-B8E9-1CA178990E8A}"/>
                    </a:ext>
                  </a:extLst>
                </p14:cNvPr>
                <p14:cNvContentPartPr/>
                <p14:nvPr/>
              </p14:nvContentPartPr>
              <p14:xfrm>
                <a:off x="9707520" y="1643805"/>
                <a:ext cx="295920" cy="1962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BF98BFB-6F48-4726-B8E9-1CA178990E8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689520" y="1626165"/>
                  <a:ext cx="3315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F6F1A96C-1EA8-4507-81DA-243FD9CDEE2F}"/>
                    </a:ext>
                  </a:extLst>
                </p14:cNvPr>
                <p14:cNvContentPartPr/>
                <p14:nvPr/>
              </p14:nvContentPartPr>
              <p14:xfrm>
                <a:off x="10053120" y="1674405"/>
                <a:ext cx="165240" cy="164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6F1A96C-1EA8-4507-81DA-243FD9CDEE2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35480" y="1656405"/>
                  <a:ext cx="2008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DF9C03C-D637-4CCF-B84D-EE507BBA57EE}"/>
                    </a:ext>
                  </a:extLst>
                </p14:cNvPr>
                <p14:cNvContentPartPr/>
                <p14:nvPr/>
              </p14:nvContentPartPr>
              <p14:xfrm>
                <a:off x="10068600" y="1744965"/>
                <a:ext cx="160560" cy="14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DF9C03C-D637-4CCF-B84D-EE507BBA57E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050960" y="1726965"/>
                  <a:ext cx="196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FD30F42-3C33-49AF-9FDD-A88BCE3CC563}"/>
                    </a:ext>
                  </a:extLst>
                </p14:cNvPr>
                <p14:cNvContentPartPr/>
                <p14:nvPr/>
              </p14:nvContentPartPr>
              <p14:xfrm>
                <a:off x="10330320" y="1651365"/>
                <a:ext cx="201240" cy="170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FD30F42-3C33-49AF-9FDD-A88BCE3CC56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312320" y="1633365"/>
                  <a:ext cx="236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6E007035-5F2C-4F09-8BC1-8EEDDB39FBEF}"/>
                    </a:ext>
                  </a:extLst>
                </p14:cNvPr>
                <p14:cNvContentPartPr/>
                <p14:nvPr/>
              </p14:nvContentPartPr>
              <p14:xfrm>
                <a:off x="10657920" y="1662165"/>
                <a:ext cx="46800" cy="128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6E007035-5F2C-4F09-8BC1-8EEDDB39FBE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639920" y="1644165"/>
                  <a:ext cx="824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72CCE5F-20EA-4357-AA7A-D80FB6905E2E}"/>
                    </a:ext>
                  </a:extLst>
                </p14:cNvPr>
                <p14:cNvContentPartPr/>
                <p14:nvPr/>
              </p14:nvContentPartPr>
              <p14:xfrm>
                <a:off x="10799040" y="1614285"/>
                <a:ext cx="152280" cy="2055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72CCE5F-20EA-4357-AA7A-D80FB6905E2E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781400" y="1596645"/>
                  <a:ext cx="18792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BB82F21-00CF-437C-8480-8005FBAA9149}"/>
              </a:ext>
            </a:extLst>
          </p:cNvPr>
          <p:cNvGrpSpPr/>
          <p:nvPr/>
        </p:nvGrpSpPr>
        <p:grpSpPr>
          <a:xfrm>
            <a:off x="1021080" y="2084445"/>
            <a:ext cx="503280" cy="200520"/>
            <a:chOff x="1021080" y="2084445"/>
            <a:chExt cx="50328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D0575ABC-E575-4C3B-9C3A-FC38BDF467F4}"/>
                    </a:ext>
                  </a:extLst>
                </p14:cNvPr>
                <p14:cNvContentPartPr/>
                <p14:nvPr/>
              </p14:nvContentPartPr>
              <p14:xfrm>
                <a:off x="1021080" y="2084445"/>
                <a:ext cx="141120" cy="200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D0575ABC-E575-4C3B-9C3A-FC38BDF467F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03440" y="2066805"/>
                  <a:ext cx="1767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DDD9C67-A4D4-4F9F-8AEE-9642371FF002}"/>
                    </a:ext>
                  </a:extLst>
                </p14:cNvPr>
                <p14:cNvContentPartPr/>
                <p14:nvPr/>
              </p14:nvContentPartPr>
              <p14:xfrm>
                <a:off x="1229160" y="2085525"/>
                <a:ext cx="295200" cy="1627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DDD9C67-A4D4-4F9F-8AEE-9642371FF00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211520" y="2067885"/>
                  <a:ext cx="330840" cy="19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43EB4CE-F877-44ED-AB06-D05A16161A38}"/>
              </a:ext>
            </a:extLst>
          </p:cNvPr>
          <p:cNvGrpSpPr/>
          <p:nvPr/>
        </p:nvGrpSpPr>
        <p:grpSpPr>
          <a:xfrm>
            <a:off x="1760160" y="2043765"/>
            <a:ext cx="1429200" cy="256680"/>
            <a:chOff x="1760160" y="2043765"/>
            <a:chExt cx="1429200" cy="2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C3061E3-A4A0-48F7-B91B-D4C9CDC147E6}"/>
                    </a:ext>
                  </a:extLst>
                </p14:cNvPr>
                <p14:cNvContentPartPr/>
                <p14:nvPr/>
              </p14:nvContentPartPr>
              <p14:xfrm>
                <a:off x="1760160" y="2053125"/>
                <a:ext cx="259920" cy="17100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C3061E3-A4A0-48F7-B91B-D4C9CDC147E6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742520" y="2035485"/>
                  <a:ext cx="2955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54B0232-F38A-4BD6-A43E-5595AE7CBF5C}"/>
                    </a:ext>
                  </a:extLst>
                </p14:cNvPr>
                <p14:cNvContentPartPr/>
                <p14:nvPr/>
              </p14:nvContentPartPr>
              <p14:xfrm>
                <a:off x="2094600" y="2043765"/>
                <a:ext cx="165240" cy="196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54B0232-F38A-4BD6-A43E-5595AE7CBF5C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076600" y="2025765"/>
                  <a:ext cx="2008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31F8CCE-7F07-4895-9740-B7C27710428C}"/>
                    </a:ext>
                  </a:extLst>
                </p14:cNvPr>
                <p14:cNvContentPartPr/>
                <p14:nvPr/>
              </p14:nvContentPartPr>
              <p14:xfrm>
                <a:off x="2154000" y="2113605"/>
                <a:ext cx="123840" cy="378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31F8CCE-7F07-4895-9740-B7C27710428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136000" y="2095965"/>
                  <a:ext cx="159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9919457-1711-4266-9711-89879845BFFB}"/>
                    </a:ext>
                  </a:extLst>
                </p14:cNvPr>
                <p14:cNvContentPartPr/>
                <p14:nvPr/>
              </p14:nvContentPartPr>
              <p14:xfrm>
                <a:off x="2362800" y="2114685"/>
                <a:ext cx="199800" cy="185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9919457-1711-4266-9711-89879845BFF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344800" y="2097045"/>
                  <a:ext cx="235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2AE0C16-5F37-490D-AEF8-3186C3FE8613}"/>
                    </a:ext>
                  </a:extLst>
                </p14:cNvPr>
                <p14:cNvContentPartPr/>
                <p14:nvPr/>
              </p14:nvContentPartPr>
              <p14:xfrm>
                <a:off x="2613720" y="2093445"/>
                <a:ext cx="207000" cy="187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2AE0C16-5F37-490D-AEF8-3186C3FE8613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596080" y="2075445"/>
                  <a:ext cx="242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6FA0FC4-CC93-492D-82FA-5A3C45BD3EAD}"/>
                    </a:ext>
                  </a:extLst>
                </p14:cNvPr>
                <p14:cNvContentPartPr/>
                <p14:nvPr/>
              </p14:nvContentPartPr>
              <p14:xfrm>
                <a:off x="2883720" y="2048085"/>
                <a:ext cx="203400" cy="1926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6FA0FC4-CC93-492D-82FA-5A3C45BD3EAD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865720" y="2030085"/>
                  <a:ext cx="2390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AF870E8-BB88-48F5-BAD4-5C25BC7B055B}"/>
                    </a:ext>
                  </a:extLst>
                </p14:cNvPr>
                <p14:cNvContentPartPr/>
                <p14:nvPr/>
              </p14:nvContentPartPr>
              <p14:xfrm>
                <a:off x="3182520" y="2228085"/>
                <a:ext cx="6840" cy="32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AF870E8-BB88-48F5-BAD4-5C25BC7B055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164880" y="2210085"/>
                  <a:ext cx="4248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4EF19777-F66A-4B7A-B92A-20A767F42606}"/>
              </a:ext>
            </a:extLst>
          </p:cNvPr>
          <p:cNvGrpSpPr/>
          <p:nvPr/>
        </p:nvGrpSpPr>
        <p:grpSpPr>
          <a:xfrm>
            <a:off x="1065000" y="3265605"/>
            <a:ext cx="668520" cy="320400"/>
            <a:chOff x="1065000" y="3265605"/>
            <a:chExt cx="668520" cy="32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3CAC069-B90E-41E6-ABA2-5FE470C2FB9D}"/>
                    </a:ext>
                  </a:extLst>
                </p14:cNvPr>
                <p14:cNvContentPartPr/>
                <p14:nvPr/>
              </p14:nvContentPartPr>
              <p14:xfrm>
                <a:off x="1065000" y="3265605"/>
                <a:ext cx="214920" cy="1753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3CAC069-B90E-41E6-ABA2-5FE470C2FB9D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47360" y="3247605"/>
                  <a:ext cx="2505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79F5B4F-3DBF-4CC2-9690-23E624CCFBB1}"/>
                    </a:ext>
                  </a:extLst>
                </p14:cNvPr>
                <p14:cNvContentPartPr/>
                <p14:nvPr/>
              </p14:nvContentPartPr>
              <p14:xfrm>
                <a:off x="1257600" y="3415365"/>
                <a:ext cx="31320" cy="170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79F5B4F-3DBF-4CC2-9690-23E624CCFBB1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239960" y="3397725"/>
                  <a:ext cx="66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8E1EEF4-C6CC-4936-A160-8198C92E76D2}"/>
                    </a:ext>
                  </a:extLst>
                </p14:cNvPr>
                <p14:cNvContentPartPr/>
                <p14:nvPr/>
              </p14:nvContentPartPr>
              <p14:xfrm>
                <a:off x="1404480" y="3366765"/>
                <a:ext cx="122400" cy="156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8E1EEF4-C6CC-4936-A160-8198C92E76D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386840" y="3349125"/>
                  <a:ext cx="1580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FC7403D-00FF-4805-AC9B-AC25CB8369D5}"/>
                    </a:ext>
                  </a:extLst>
                </p14:cNvPr>
                <p14:cNvContentPartPr/>
                <p14:nvPr/>
              </p14:nvContentPartPr>
              <p14:xfrm>
                <a:off x="1607880" y="3367485"/>
                <a:ext cx="125640" cy="1760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FC7403D-00FF-4805-AC9B-AC25CB8369D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589880" y="3349845"/>
                  <a:ext cx="1612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2BA625DF-3BF6-402E-A3DD-69D41359B60A}"/>
              </a:ext>
            </a:extLst>
          </p:cNvPr>
          <p:cNvGrpSpPr/>
          <p:nvPr/>
        </p:nvGrpSpPr>
        <p:grpSpPr>
          <a:xfrm>
            <a:off x="2066520" y="3313485"/>
            <a:ext cx="673560" cy="228240"/>
            <a:chOff x="2066520" y="3313485"/>
            <a:chExt cx="673560" cy="22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31A6E5D-923C-4DBF-94BF-69898A261CA5}"/>
                    </a:ext>
                  </a:extLst>
                </p14:cNvPr>
                <p14:cNvContentPartPr/>
                <p14:nvPr/>
              </p14:nvContentPartPr>
              <p14:xfrm>
                <a:off x="2066520" y="3316725"/>
                <a:ext cx="173880" cy="225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31A6E5D-923C-4DBF-94BF-69898A261CA5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048880" y="3299085"/>
                  <a:ext cx="209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84ED2C-BA7F-4377-A405-A9BAD86654FB}"/>
                    </a:ext>
                  </a:extLst>
                </p14:cNvPr>
                <p14:cNvContentPartPr/>
                <p14:nvPr/>
              </p14:nvContentPartPr>
              <p14:xfrm>
                <a:off x="2152200" y="3414645"/>
                <a:ext cx="113040" cy="1000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84ED2C-BA7F-4377-A405-A9BAD86654FB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134560" y="3397005"/>
                  <a:ext cx="148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2B35D38-96A4-480F-AD08-259A02775996}"/>
                    </a:ext>
                  </a:extLst>
                </p14:cNvPr>
                <p14:cNvContentPartPr/>
                <p14:nvPr/>
              </p14:nvContentPartPr>
              <p14:xfrm>
                <a:off x="2341920" y="3331845"/>
                <a:ext cx="147960" cy="1818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2B35D38-96A4-480F-AD08-259A02775996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324280" y="3314205"/>
                  <a:ext cx="1836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0896F80-AE78-414B-A68E-0CAB4A3FE4BB}"/>
                    </a:ext>
                  </a:extLst>
                </p14:cNvPr>
                <p14:cNvContentPartPr/>
                <p14:nvPr/>
              </p14:nvContentPartPr>
              <p14:xfrm>
                <a:off x="2365320" y="3425085"/>
                <a:ext cx="122400" cy="32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0896F80-AE78-414B-A68E-0CAB4A3FE4BB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347320" y="3407445"/>
                  <a:ext cx="1580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42C8A0D-014A-4F3A-A6D9-CFDA2FA1D136}"/>
                    </a:ext>
                  </a:extLst>
                </p14:cNvPr>
                <p14:cNvContentPartPr/>
                <p14:nvPr/>
              </p14:nvContentPartPr>
              <p14:xfrm>
                <a:off x="2574840" y="3313485"/>
                <a:ext cx="165240" cy="147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42C8A0D-014A-4F3A-A6D9-CFDA2FA1D136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556840" y="3295485"/>
                  <a:ext cx="20088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9D4C346B-37BF-4F12-8A93-79A72CCD3B6C}"/>
              </a:ext>
            </a:extLst>
          </p:cNvPr>
          <p:cNvGrpSpPr/>
          <p:nvPr/>
        </p:nvGrpSpPr>
        <p:grpSpPr>
          <a:xfrm>
            <a:off x="3015120" y="3298365"/>
            <a:ext cx="870120" cy="209160"/>
            <a:chOff x="3015120" y="3298365"/>
            <a:chExt cx="870120" cy="20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AB0AF19-C9E4-4566-84A0-2828677359C9}"/>
                    </a:ext>
                  </a:extLst>
                </p14:cNvPr>
                <p14:cNvContentPartPr/>
                <p14:nvPr/>
              </p14:nvContentPartPr>
              <p14:xfrm>
                <a:off x="3015120" y="3298365"/>
                <a:ext cx="173520" cy="186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AB0AF19-C9E4-4566-84A0-2828677359C9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997120" y="3280365"/>
                  <a:ext cx="2091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7763D37-85E7-437B-876D-F7BB6DF64A0B}"/>
                    </a:ext>
                  </a:extLst>
                </p14:cNvPr>
                <p14:cNvContentPartPr/>
                <p14:nvPr/>
              </p14:nvContentPartPr>
              <p14:xfrm>
                <a:off x="3264960" y="3346605"/>
                <a:ext cx="151560" cy="1573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7763D37-85E7-437B-876D-F7BB6DF64A0B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3246960" y="3328605"/>
                  <a:ext cx="187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467E63B2-E989-4FE5-BA8B-F138F8AD7770}"/>
                    </a:ext>
                  </a:extLst>
                </p14:cNvPr>
                <p14:cNvContentPartPr/>
                <p14:nvPr/>
              </p14:nvContentPartPr>
              <p14:xfrm>
                <a:off x="3476640" y="3314565"/>
                <a:ext cx="408600" cy="192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67E63B2-E989-4FE5-BA8B-F138F8AD7770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3459000" y="3296565"/>
                  <a:ext cx="444240" cy="22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8571999-0FE9-422A-B8F4-13FC5C151FEA}"/>
              </a:ext>
            </a:extLst>
          </p:cNvPr>
          <p:cNvGrpSpPr/>
          <p:nvPr/>
        </p:nvGrpSpPr>
        <p:grpSpPr>
          <a:xfrm>
            <a:off x="4186200" y="3329685"/>
            <a:ext cx="479880" cy="192960"/>
            <a:chOff x="4186200" y="3329685"/>
            <a:chExt cx="47988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950AFD0A-DAC3-44B9-A2DE-BD6C0C443EDB}"/>
                    </a:ext>
                  </a:extLst>
                </p14:cNvPr>
                <p14:cNvContentPartPr/>
                <p14:nvPr/>
              </p14:nvContentPartPr>
              <p14:xfrm>
                <a:off x="4186200" y="3353805"/>
                <a:ext cx="128520" cy="168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950AFD0A-DAC3-44B9-A2DE-BD6C0C443EDB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168560" y="3336165"/>
                  <a:ext cx="164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3C57432-E086-4D78-8849-7B6E45B29194}"/>
                    </a:ext>
                  </a:extLst>
                </p14:cNvPr>
                <p14:cNvContentPartPr/>
                <p14:nvPr/>
              </p14:nvContentPartPr>
              <p14:xfrm>
                <a:off x="4389600" y="3329685"/>
                <a:ext cx="276480" cy="1432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3C57432-E086-4D78-8849-7B6E45B2919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371600" y="3311685"/>
                  <a:ext cx="31212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20EA1A8-EA04-41C3-9A25-AAD6BDA9990C}"/>
              </a:ext>
            </a:extLst>
          </p:cNvPr>
          <p:cNvGrpSpPr/>
          <p:nvPr/>
        </p:nvGrpSpPr>
        <p:grpSpPr>
          <a:xfrm>
            <a:off x="4953360" y="3282165"/>
            <a:ext cx="1218600" cy="201240"/>
            <a:chOff x="4953360" y="3282165"/>
            <a:chExt cx="121860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E9F00123-F7E9-4CEF-B313-B91EC0157D24}"/>
                    </a:ext>
                  </a:extLst>
                </p14:cNvPr>
                <p14:cNvContentPartPr/>
                <p14:nvPr/>
              </p14:nvContentPartPr>
              <p14:xfrm>
                <a:off x="4953360" y="3326805"/>
                <a:ext cx="180360" cy="1202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E9F00123-F7E9-4CEF-B313-B91EC0157D24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935360" y="3309165"/>
                  <a:ext cx="216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E97AB6B-F7DF-4C40-9D0F-0511852EB392}"/>
                    </a:ext>
                  </a:extLst>
                </p14:cNvPr>
                <p14:cNvContentPartPr/>
                <p14:nvPr/>
              </p14:nvContentPartPr>
              <p14:xfrm>
                <a:off x="5211480" y="3321405"/>
                <a:ext cx="164520" cy="1375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E97AB6B-F7DF-4C40-9D0F-0511852EB39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193480" y="3303405"/>
                  <a:ext cx="200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B432A29-34EA-4E93-9AE4-AA0B5E4459D1}"/>
                    </a:ext>
                  </a:extLst>
                </p14:cNvPr>
                <p14:cNvContentPartPr/>
                <p14:nvPr/>
              </p14:nvContentPartPr>
              <p14:xfrm>
                <a:off x="5190240" y="3413925"/>
                <a:ext cx="139320" cy="320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B432A29-34EA-4E93-9AE4-AA0B5E4459D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172600" y="3395925"/>
                  <a:ext cx="174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9C5DCFC-A64D-4493-982F-EC4C7D05CEEC}"/>
                    </a:ext>
                  </a:extLst>
                </p14:cNvPr>
                <p14:cNvContentPartPr/>
                <p14:nvPr/>
              </p14:nvContentPartPr>
              <p14:xfrm>
                <a:off x="5462400" y="3347325"/>
                <a:ext cx="101880" cy="133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9C5DCFC-A64D-4493-982F-EC4C7D05CEE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44760" y="3329685"/>
                  <a:ext cx="13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D9322A5A-14A4-4A4D-B8C1-EDF11CA61970}"/>
                    </a:ext>
                  </a:extLst>
                </p14:cNvPr>
                <p14:cNvContentPartPr/>
                <p14:nvPr/>
              </p14:nvContentPartPr>
              <p14:xfrm>
                <a:off x="5695680" y="3285045"/>
                <a:ext cx="190440" cy="171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D9322A5A-14A4-4A4D-B8C1-EDF11CA61970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78040" y="3267045"/>
                  <a:ext cx="2260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8A84873-22D3-4EA4-99A5-12AB331EF18F}"/>
                    </a:ext>
                  </a:extLst>
                </p14:cNvPr>
                <p14:cNvContentPartPr/>
                <p14:nvPr/>
              </p14:nvContentPartPr>
              <p14:xfrm>
                <a:off x="5694240" y="3373965"/>
                <a:ext cx="170280" cy="22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8A84873-22D3-4EA4-99A5-12AB331EF18F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676240" y="3356325"/>
                  <a:ext cx="205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065DDC5E-5E3B-4748-80EE-A892411D1D24}"/>
                    </a:ext>
                  </a:extLst>
                </p14:cNvPr>
                <p14:cNvContentPartPr/>
                <p14:nvPr/>
              </p14:nvContentPartPr>
              <p14:xfrm>
                <a:off x="5960640" y="3282165"/>
                <a:ext cx="211320" cy="2012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065DDC5E-5E3B-4748-80EE-A892411D1D24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942640" y="3264165"/>
                  <a:ext cx="24696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73A92AC4-64CE-4F42-A160-A4428918D82E}"/>
              </a:ext>
            </a:extLst>
          </p:cNvPr>
          <p:cNvGrpSpPr/>
          <p:nvPr/>
        </p:nvGrpSpPr>
        <p:grpSpPr>
          <a:xfrm>
            <a:off x="6389400" y="3273885"/>
            <a:ext cx="964800" cy="165600"/>
            <a:chOff x="6389400" y="3273885"/>
            <a:chExt cx="96480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4635415-8B23-44AB-A5E3-E710BDCD98B8}"/>
                    </a:ext>
                  </a:extLst>
                </p14:cNvPr>
                <p14:cNvContentPartPr/>
                <p14:nvPr/>
              </p14:nvContentPartPr>
              <p14:xfrm>
                <a:off x="6389400" y="3282525"/>
                <a:ext cx="332280" cy="1569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4635415-8B23-44AB-A5E3-E710BDCD98B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371760" y="3264525"/>
                  <a:ext cx="367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D5A2D3F-6D66-4278-B21A-221E06D08E52}"/>
                    </a:ext>
                  </a:extLst>
                </p14:cNvPr>
                <p14:cNvContentPartPr/>
                <p14:nvPr/>
              </p14:nvContentPartPr>
              <p14:xfrm>
                <a:off x="6831480" y="3296205"/>
                <a:ext cx="37080" cy="113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D5A2D3F-6D66-4278-B21A-221E06D08E5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813840" y="3278565"/>
                  <a:ext cx="727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86E9160-5244-4024-AF18-83A2C7A635AD}"/>
                    </a:ext>
                  </a:extLst>
                </p14:cNvPr>
                <p14:cNvContentPartPr/>
                <p14:nvPr/>
              </p14:nvContentPartPr>
              <p14:xfrm>
                <a:off x="6984480" y="3291525"/>
                <a:ext cx="33480" cy="118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86E9160-5244-4024-AF18-83A2C7A635AD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966480" y="3273525"/>
                  <a:ext cx="69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838B7A9-DC1C-413E-8F85-9222104E299F}"/>
                    </a:ext>
                  </a:extLst>
                </p14:cNvPr>
                <p14:cNvContentPartPr/>
                <p14:nvPr/>
              </p14:nvContentPartPr>
              <p14:xfrm>
                <a:off x="6841200" y="3273885"/>
                <a:ext cx="335160" cy="1648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838B7A9-DC1C-413E-8F85-9222104E299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823560" y="3255885"/>
                  <a:ext cx="370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9780156-E0C0-4CAC-B706-E09B07C6D819}"/>
                    </a:ext>
                  </a:extLst>
                </p14:cNvPr>
                <p14:cNvContentPartPr/>
                <p14:nvPr/>
              </p14:nvContentPartPr>
              <p14:xfrm>
                <a:off x="7188960" y="3307005"/>
                <a:ext cx="165240" cy="1317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9780156-E0C0-4CAC-B706-E09B07C6D819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171320" y="3289005"/>
                  <a:ext cx="2008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B55A9B7F-9EE1-4144-8527-A14949B962DD}"/>
              </a:ext>
            </a:extLst>
          </p:cNvPr>
          <p:cNvGrpSpPr/>
          <p:nvPr/>
        </p:nvGrpSpPr>
        <p:grpSpPr>
          <a:xfrm>
            <a:off x="7594680" y="3280725"/>
            <a:ext cx="988200" cy="239400"/>
            <a:chOff x="7594680" y="3280725"/>
            <a:chExt cx="98820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AD0D6BC-AAFA-48E0-9B84-BD602B3E6418}"/>
                    </a:ext>
                  </a:extLst>
                </p14:cNvPr>
                <p14:cNvContentPartPr/>
                <p14:nvPr/>
              </p14:nvContentPartPr>
              <p14:xfrm>
                <a:off x="7594680" y="3280725"/>
                <a:ext cx="169200" cy="92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AD0D6BC-AAFA-48E0-9B84-BD602B3E641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576680" y="3263085"/>
                  <a:ext cx="204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54A286B9-1E4A-498E-9071-662CE5157E3F}"/>
                    </a:ext>
                  </a:extLst>
                </p14:cNvPr>
                <p14:cNvContentPartPr/>
                <p14:nvPr/>
              </p14:nvContentPartPr>
              <p14:xfrm>
                <a:off x="7722120" y="3356325"/>
                <a:ext cx="22320" cy="1429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54A286B9-1E4A-498E-9071-662CE5157E3F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704120" y="3338325"/>
                  <a:ext cx="57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44FC23B-F0C7-471E-8B5C-02D2045ABE58}"/>
                    </a:ext>
                  </a:extLst>
                </p14:cNvPr>
                <p14:cNvContentPartPr/>
                <p14:nvPr/>
              </p14:nvContentPartPr>
              <p14:xfrm>
                <a:off x="7858560" y="3320685"/>
                <a:ext cx="128160" cy="169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44FC23B-F0C7-471E-8B5C-02D2045ABE58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840920" y="3302685"/>
                  <a:ext cx="163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9BDBBEF-7C64-4E5D-881B-CC795350B4E8}"/>
                    </a:ext>
                  </a:extLst>
                </p14:cNvPr>
                <p14:cNvContentPartPr/>
                <p14:nvPr/>
              </p14:nvContentPartPr>
              <p14:xfrm>
                <a:off x="8040720" y="3356325"/>
                <a:ext cx="124920" cy="1558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9BDBBEF-7C64-4E5D-881B-CC795350B4E8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022720" y="3338325"/>
                  <a:ext cx="1605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6014BC6B-3365-4E6F-80DD-3E8EA98427EB}"/>
                    </a:ext>
                  </a:extLst>
                </p14:cNvPr>
                <p14:cNvContentPartPr/>
                <p14:nvPr/>
              </p14:nvContentPartPr>
              <p14:xfrm>
                <a:off x="8299200" y="3290085"/>
                <a:ext cx="283680" cy="2300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6014BC6B-3365-4E6F-80DD-3E8EA98427EB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81560" y="3272445"/>
                  <a:ext cx="319320" cy="26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B2387D7-66FB-4017-86AF-B894B8517D35}"/>
              </a:ext>
            </a:extLst>
          </p:cNvPr>
          <p:cNvGrpSpPr/>
          <p:nvPr/>
        </p:nvGrpSpPr>
        <p:grpSpPr>
          <a:xfrm>
            <a:off x="8888520" y="3331845"/>
            <a:ext cx="1490040" cy="249120"/>
            <a:chOff x="8888520" y="3331845"/>
            <a:chExt cx="149004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9E61B9E-124C-4A6D-BCC9-AAA9C66A4541}"/>
                    </a:ext>
                  </a:extLst>
                </p14:cNvPr>
                <p14:cNvContentPartPr/>
                <p14:nvPr/>
              </p14:nvContentPartPr>
              <p14:xfrm>
                <a:off x="8888520" y="3331845"/>
                <a:ext cx="155880" cy="195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9E61B9E-124C-4A6D-BCC9-AAA9C66A4541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870880" y="3314205"/>
                  <a:ext cx="1915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360A6033-6091-41C9-BCF5-1F9EA829F435}"/>
                    </a:ext>
                  </a:extLst>
                </p14:cNvPr>
                <p14:cNvContentPartPr/>
                <p14:nvPr/>
              </p14:nvContentPartPr>
              <p14:xfrm>
                <a:off x="8897160" y="3412125"/>
                <a:ext cx="183960" cy="30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360A6033-6091-41C9-BCF5-1F9EA829F435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879160" y="3394485"/>
                  <a:ext cx="2196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322F73AC-5B29-43CB-BA56-BDC279CE1C2A}"/>
                    </a:ext>
                  </a:extLst>
                </p14:cNvPr>
                <p14:cNvContentPartPr/>
                <p14:nvPr/>
              </p14:nvContentPartPr>
              <p14:xfrm>
                <a:off x="9186600" y="3369285"/>
                <a:ext cx="268200" cy="140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322F73AC-5B29-43CB-BA56-BDC279CE1C2A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168600" y="3351285"/>
                  <a:ext cx="30384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D26A57AF-D921-41C6-BE41-1BA1FB3E61AA}"/>
                    </a:ext>
                  </a:extLst>
                </p14:cNvPr>
                <p14:cNvContentPartPr/>
                <p14:nvPr/>
              </p14:nvContentPartPr>
              <p14:xfrm>
                <a:off x="9552720" y="3351285"/>
                <a:ext cx="47520" cy="194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D26A57AF-D921-41C6-BE41-1BA1FB3E61A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534720" y="3333645"/>
                  <a:ext cx="831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2A73A907-0A4C-4AAB-9E01-E27D87C42CE0}"/>
                    </a:ext>
                  </a:extLst>
                </p14:cNvPr>
                <p14:cNvContentPartPr/>
                <p14:nvPr/>
              </p14:nvContentPartPr>
              <p14:xfrm>
                <a:off x="9496560" y="3363885"/>
                <a:ext cx="200160" cy="129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2A73A907-0A4C-4AAB-9E01-E27D87C42CE0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478920" y="3346245"/>
                  <a:ext cx="2358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AF8EC8C-6E59-4228-8787-7E996E39DF37}"/>
                    </a:ext>
                  </a:extLst>
                </p14:cNvPr>
                <p14:cNvContentPartPr/>
                <p14:nvPr/>
              </p14:nvContentPartPr>
              <p14:xfrm>
                <a:off x="9725520" y="3333645"/>
                <a:ext cx="200520" cy="2473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AF8EC8C-6E59-4228-8787-7E996E39DF37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707880" y="3316005"/>
                  <a:ext cx="2361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4334DEDD-E459-4C72-8649-6E162D81DE44}"/>
                    </a:ext>
                  </a:extLst>
                </p14:cNvPr>
                <p14:cNvContentPartPr/>
                <p14:nvPr/>
              </p14:nvContentPartPr>
              <p14:xfrm>
                <a:off x="10022160" y="3361005"/>
                <a:ext cx="136440" cy="170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4334DEDD-E459-4C72-8649-6E162D81DE44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004160" y="3343365"/>
                  <a:ext cx="172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045039CA-D3CB-42E2-B0C2-0C98D49ABE0A}"/>
                    </a:ext>
                  </a:extLst>
                </p14:cNvPr>
                <p14:cNvContentPartPr/>
                <p14:nvPr/>
              </p14:nvContentPartPr>
              <p14:xfrm>
                <a:off x="10020000" y="3416085"/>
                <a:ext cx="117360" cy="86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045039CA-D3CB-42E2-B0C2-0C98D49ABE0A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002000" y="3398445"/>
                  <a:ext cx="153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73D356D-F09C-431E-9A8D-A251D932F335}"/>
                    </a:ext>
                  </a:extLst>
                </p14:cNvPr>
                <p14:cNvContentPartPr/>
                <p14:nvPr/>
              </p14:nvContentPartPr>
              <p14:xfrm>
                <a:off x="10223760" y="3351285"/>
                <a:ext cx="154800" cy="179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73D356D-F09C-431E-9A8D-A251D932F33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206120" y="3333645"/>
                  <a:ext cx="19044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9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EE531659-0D37-47EB-9820-5226BAAB5671}"/>
                  </a:ext>
                </a:extLst>
              </p14:cNvPr>
              <p14:cNvContentPartPr/>
              <p14:nvPr/>
            </p14:nvContentPartPr>
            <p14:xfrm>
              <a:off x="10594200" y="3486645"/>
              <a:ext cx="7560" cy="28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EE531659-0D37-47EB-9820-5226BAAB5671}"/>
                  </a:ext>
                </a:extLst>
              </p:cNvPr>
              <p:cNvPicPr/>
              <p:nvPr/>
            </p:nvPicPr>
            <p:blipFill>
              <a:blip r:embed="rId390"/>
              <a:stretch>
                <a:fillRect/>
              </a:stretch>
            </p:blipFill>
            <p:spPr>
              <a:xfrm>
                <a:off x="10576560" y="3469005"/>
                <a:ext cx="43200" cy="3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3" name="Group 292">
            <a:extLst>
              <a:ext uri="{FF2B5EF4-FFF2-40B4-BE49-F238E27FC236}">
                <a16:creationId xmlns:a16="http://schemas.microsoft.com/office/drawing/2014/main" id="{6B35ECA9-7B91-4984-9C8F-28F60FBB55B5}"/>
              </a:ext>
            </a:extLst>
          </p:cNvPr>
          <p:cNvGrpSpPr/>
          <p:nvPr/>
        </p:nvGrpSpPr>
        <p:grpSpPr>
          <a:xfrm>
            <a:off x="2180987" y="3955602"/>
            <a:ext cx="6786000" cy="2395080"/>
            <a:chOff x="2180987" y="3955602"/>
            <a:chExt cx="6786000" cy="239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2FB4CE8-0127-4002-AA6C-A7F98BC14604}"/>
                    </a:ext>
                  </a:extLst>
                </p14:cNvPr>
                <p14:cNvContentPartPr/>
                <p14:nvPr/>
              </p14:nvContentPartPr>
              <p14:xfrm>
                <a:off x="2581667" y="4052442"/>
                <a:ext cx="38160" cy="33624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2FB4CE8-0127-4002-AA6C-A7F98BC14604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564027" y="4034442"/>
                  <a:ext cx="73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BD558EC-6AB2-48F9-9147-7F5F515F500F}"/>
                    </a:ext>
                  </a:extLst>
                </p14:cNvPr>
                <p14:cNvContentPartPr/>
                <p14:nvPr/>
              </p14:nvContentPartPr>
              <p14:xfrm>
                <a:off x="2613707" y="4074042"/>
                <a:ext cx="161280" cy="1252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BD558EC-6AB2-48F9-9147-7F5F515F500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595707" y="4056042"/>
                  <a:ext cx="19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673A1B32-4C0F-4C2D-AB85-C6883B6CE959}"/>
                    </a:ext>
                  </a:extLst>
                </p14:cNvPr>
                <p14:cNvContentPartPr/>
                <p14:nvPr/>
              </p14:nvContentPartPr>
              <p14:xfrm>
                <a:off x="3147587" y="4015362"/>
                <a:ext cx="234000" cy="23007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673A1B32-4C0F-4C2D-AB85-C6883B6CE959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129947" y="3997362"/>
                  <a:ext cx="269640" cy="23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59E7228C-3121-4AA6-983D-3BE5A1BBD550}"/>
                    </a:ext>
                  </a:extLst>
                </p14:cNvPr>
                <p14:cNvContentPartPr/>
                <p14:nvPr/>
              </p14:nvContentPartPr>
              <p14:xfrm>
                <a:off x="3743387" y="4148202"/>
                <a:ext cx="280440" cy="342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59E7228C-3121-4AA6-983D-3BE5A1BBD55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3725747" y="4130202"/>
                  <a:ext cx="316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33AC24D4-3123-41A1-973F-0229ED2BD307}"/>
                    </a:ext>
                  </a:extLst>
                </p14:cNvPr>
                <p14:cNvContentPartPr/>
                <p14:nvPr/>
              </p14:nvContentPartPr>
              <p14:xfrm>
                <a:off x="4472747" y="3955602"/>
                <a:ext cx="168120" cy="23234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33AC24D4-3123-41A1-973F-0229ED2BD307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4454747" y="3937602"/>
                  <a:ext cx="203760" cy="23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B530C40-E293-40A5-A40B-2887A952767A}"/>
                    </a:ext>
                  </a:extLst>
                </p14:cNvPr>
                <p14:cNvContentPartPr/>
                <p14:nvPr/>
              </p14:nvContentPartPr>
              <p14:xfrm>
                <a:off x="5138387" y="4104282"/>
                <a:ext cx="39960" cy="2422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B530C40-E293-40A5-A40B-2887A952767A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5120387" y="4086642"/>
                  <a:ext cx="7560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45D1AE6-B4C2-4C64-86D0-7916451FE033}"/>
                    </a:ext>
                  </a:extLst>
                </p14:cNvPr>
                <p14:cNvContentPartPr/>
                <p14:nvPr/>
              </p14:nvContentPartPr>
              <p14:xfrm>
                <a:off x="5147027" y="4080162"/>
                <a:ext cx="126000" cy="1414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45D1AE6-B4C2-4C64-86D0-7916451FE033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5129387" y="4062522"/>
                  <a:ext cx="16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084C87AF-3FBD-4D26-93BC-00668C1FABE6}"/>
                    </a:ext>
                  </a:extLst>
                </p14:cNvPr>
                <p14:cNvContentPartPr/>
                <p14:nvPr/>
              </p14:nvContentPartPr>
              <p14:xfrm>
                <a:off x="5583707" y="4046322"/>
                <a:ext cx="199080" cy="153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084C87AF-3FBD-4D26-93BC-00668C1FABE6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5565707" y="4028682"/>
                  <a:ext cx="2347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C67499F6-F404-4B1A-ACB3-414109070138}"/>
                    </a:ext>
                  </a:extLst>
                </p14:cNvPr>
                <p14:cNvContentPartPr/>
                <p14:nvPr/>
              </p14:nvContentPartPr>
              <p14:xfrm>
                <a:off x="6097787" y="4085562"/>
                <a:ext cx="297360" cy="2545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C67499F6-F404-4B1A-ACB3-41410907013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080147" y="4067562"/>
                  <a:ext cx="3330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D2417E5-5F38-4367-9B62-640BF152C681}"/>
                    </a:ext>
                  </a:extLst>
                </p14:cNvPr>
                <p14:cNvContentPartPr/>
                <p14:nvPr/>
              </p14:nvContentPartPr>
              <p14:xfrm>
                <a:off x="6687107" y="3980442"/>
                <a:ext cx="210600" cy="2370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D2417E5-5F38-4367-9B62-640BF152C68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669467" y="3962442"/>
                  <a:ext cx="246240" cy="24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5A1ED1A-FCBC-4326-9437-B440094DAB69}"/>
                    </a:ext>
                  </a:extLst>
                </p14:cNvPr>
                <p14:cNvContentPartPr/>
                <p14:nvPr/>
              </p14:nvContentPartPr>
              <p14:xfrm>
                <a:off x="7268507" y="4078722"/>
                <a:ext cx="96120" cy="259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5A1ED1A-FCBC-4326-9437-B440094DAB69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250867" y="4060722"/>
                  <a:ext cx="1317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2E54CBB1-310D-424D-A286-A40977C76C34}"/>
                    </a:ext>
                  </a:extLst>
                </p14:cNvPr>
                <p14:cNvContentPartPr/>
                <p14:nvPr/>
              </p14:nvContentPartPr>
              <p14:xfrm>
                <a:off x="7310267" y="4093122"/>
                <a:ext cx="150480" cy="1137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2E54CBB1-310D-424D-A286-A40977C76C34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7292267" y="4075482"/>
                  <a:ext cx="186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7DC4012-7296-41AA-8EEC-DDE897401269}"/>
                    </a:ext>
                  </a:extLst>
                </p14:cNvPr>
                <p14:cNvContentPartPr/>
                <p14:nvPr/>
              </p14:nvContentPartPr>
              <p14:xfrm>
                <a:off x="7757387" y="3990882"/>
                <a:ext cx="292680" cy="2260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7DC4012-7296-41AA-8EEC-DDE89740126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7739747" y="3972882"/>
                  <a:ext cx="3283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7216CCB-306D-4191-84AE-B19818C19285}"/>
                    </a:ext>
                  </a:extLst>
                </p14:cNvPr>
                <p14:cNvContentPartPr/>
                <p14:nvPr/>
              </p14:nvContentPartPr>
              <p14:xfrm>
                <a:off x="7872587" y="4016082"/>
                <a:ext cx="27000" cy="1933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7216CCB-306D-4191-84AE-B19818C19285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854587" y="3998082"/>
                  <a:ext cx="62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033C615-0E66-4ED7-B033-FFC3F7CD961E}"/>
                    </a:ext>
                  </a:extLst>
                </p14:cNvPr>
                <p14:cNvContentPartPr/>
                <p14:nvPr/>
              </p14:nvContentPartPr>
              <p14:xfrm>
                <a:off x="7770347" y="4107522"/>
                <a:ext cx="227520" cy="154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033C615-0E66-4ED7-B033-FFC3F7CD961E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752347" y="4089522"/>
                  <a:ext cx="2631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E31471B-F688-40E4-8E89-A5A71E9C89ED}"/>
                    </a:ext>
                  </a:extLst>
                </p14:cNvPr>
                <p14:cNvContentPartPr/>
                <p14:nvPr/>
              </p14:nvContentPartPr>
              <p14:xfrm>
                <a:off x="8329787" y="4113282"/>
                <a:ext cx="304920" cy="2919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E31471B-F688-40E4-8E89-A5A71E9C89ED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311787" y="4095282"/>
                  <a:ext cx="3405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E62C23B-E8E3-4DD4-B642-6D04FE5F715E}"/>
                    </a:ext>
                  </a:extLst>
                </p14:cNvPr>
                <p14:cNvContentPartPr/>
                <p14:nvPr/>
              </p14:nvContentPartPr>
              <p14:xfrm>
                <a:off x="2180987" y="4506402"/>
                <a:ext cx="6786000" cy="93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E62C23B-E8E3-4DD4-B642-6D04FE5F715E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2163347" y="4488762"/>
                  <a:ext cx="682164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E539AB4-E9D7-466F-B14B-FDF2A937AE92}"/>
              </a:ext>
            </a:extLst>
          </p:cNvPr>
          <p:cNvGrpSpPr/>
          <p:nvPr/>
        </p:nvGrpSpPr>
        <p:grpSpPr>
          <a:xfrm>
            <a:off x="2576987" y="4766682"/>
            <a:ext cx="235800" cy="192960"/>
            <a:chOff x="2576987" y="4766682"/>
            <a:chExt cx="235800" cy="19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2806568-35C5-4228-8C52-6B2ABDACBE0C}"/>
                    </a:ext>
                  </a:extLst>
                </p14:cNvPr>
                <p14:cNvContentPartPr/>
                <p14:nvPr/>
              </p14:nvContentPartPr>
              <p14:xfrm>
                <a:off x="2667347" y="4799802"/>
                <a:ext cx="13320" cy="1598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2806568-35C5-4228-8C52-6B2ABDACBE0C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2649707" y="4782162"/>
                  <a:ext cx="489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EAA443F-9CDF-4798-B6FF-CCCE7778CD20}"/>
                    </a:ext>
                  </a:extLst>
                </p14:cNvPr>
                <p14:cNvContentPartPr/>
                <p14:nvPr/>
              </p14:nvContentPartPr>
              <p14:xfrm>
                <a:off x="2576987" y="4766682"/>
                <a:ext cx="235800" cy="504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EAA443F-9CDF-4798-B6FF-CCCE7778CD2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558987" y="4749042"/>
                  <a:ext cx="271440" cy="8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E6122677-2BAA-435D-9025-1F26B23DB1B5}"/>
              </a:ext>
            </a:extLst>
          </p:cNvPr>
          <p:cNvGrpSpPr/>
          <p:nvPr/>
        </p:nvGrpSpPr>
        <p:grpSpPr>
          <a:xfrm>
            <a:off x="2578787" y="5156922"/>
            <a:ext cx="212400" cy="180000"/>
            <a:chOff x="2578787" y="5156922"/>
            <a:chExt cx="21240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A71B5277-81CC-43C3-906E-06EA190D82FA}"/>
                    </a:ext>
                  </a:extLst>
                </p14:cNvPr>
                <p14:cNvContentPartPr/>
                <p14:nvPr/>
              </p14:nvContentPartPr>
              <p14:xfrm>
                <a:off x="2660507" y="5204802"/>
                <a:ext cx="1440" cy="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A71B5277-81CC-43C3-906E-06EA190D82FA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642867" y="5187162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7C6475F-99F5-4744-8C9E-C13AB46F3694}"/>
                    </a:ext>
                  </a:extLst>
                </p14:cNvPr>
                <p14:cNvContentPartPr/>
                <p14:nvPr/>
              </p14:nvContentPartPr>
              <p14:xfrm>
                <a:off x="2663747" y="5170242"/>
                <a:ext cx="9720" cy="1666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7C6475F-99F5-4744-8C9E-C13AB46F3694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646107" y="5152242"/>
                  <a:ext cx="453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1FF3F7F8-F767-4887-9C0A-00A79A00943E}"/>
                    </a:ext>
                  </a:extLst>
                </p14:cNvPr>
                <p14:cNvContentPartPr/>
                <p14:nvPr/>
              </p14:nvContentPartPr>
              <p14:xfrm>
                <a:off x="2578787" y="5156922"/>
                <a:ext cx="212400" cy="338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1FF3F7F8-F767-4887-9C0A-00A79A00943E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561147" y="5139282"/>
                  <a:ext cx="24804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6F31E682-8AF7-4FAC-A200-4C60C5F242E1}"/>
              </a:ext>
            </a:extLst>
          </p:cNvPr>
          <p:cNvGrpSpPr/>
          <p:nvPr/>
        </p:nvGrpSpPr>
        <p:grpSpPr>
          <a:xfrm>
            <a:off x="3700547" y="4681362"/>
            <a:ext cx="255960" cy="191880"/>
            <a:chOff x="3700547" y="4681362"/>
            <a:chExt cx="25596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0F986F8A-B215-4611-96C0-AF8931BAFC04}"/>
                    </a:ext>
                  </a:extLst>
                </p14:cNvPr>
                <p14:cNvContentPartPr/>
                <p14:nvPr/>
              </p14:nvContentPartPr>
              <p14:xfrm>
                <a:off x="3832667" y="4728882"/>
                <a:ext cx="16560" cy="1443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0F986F8A-B215-4611-96C0-AF8931BAFC0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815027" y="4711242"/>
                  <a:ext cx="522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A1176A0-6F99-4F20-883B-2C8210142D99}"/>
                    </a:ext>
                  </a:extLst>
                </p14:cNvPr>
                <p14:cNvContentPartPr/>
                <p14:nvPr/>
              </p14:nvContentPartPr>
              <p14:xfrm>
                <a:off x="3700547" y="4681362"/>
                <a:ext cx="255960" cy="3024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A1176A0-6F99-4F20-883B-2C8210142D99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3682547" y="4663362"/>
                  <a:ext cx="29160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2D82B4B-B6E1-4449-B90A-ADDA437EE745}"/>
              </a:ext>
            </a:extLst>
          </p:cNvPr>
          <p:cNvGrpSpPr/>
          <p:nvPr/>
        </p:nvGrpSpPr>
        <p:grpSpPr>
          <a:xfrm>
            <a:off x="3856787" y="5065842"/>
            <a:ext cx="140760" cy="233280"/>
            <a:chOff x="3856787" y="5065842"/>
            <a:chExt cx="14076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A881D34F-E58B-4C31-B24B-946E806D5553}"/>
                    </a:ext>
                  </a:extLst>
                </p14:cNvPr>
                <p14:cNvContentPartPr/>
                <p14:nvPr/>
              </p14:nvContentPartPr>
              <p14:xfrm>
                <a:off x="3856787" y="5085642"/>
                <a:ext cx="20880" cy="21348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A881D34F-E58B-4C31-B24B-946E806D555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3838787" y="5068002"/>
                  <a:ext cx="56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B6C1835-EAFF-48C0-B5AC-7693A46418FD}"/>
                    </a:ext>
                  </a:extLst>
                </p14:cNvPr>
                <p14:cNvContentPartPr/>
                <p14:nvPr/>
              </p14:nvContentPartPr>
              <p14:xfrm>
                <a:off x="3865427" y="5065842"/>
                <a:ext cx="360" cy="3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B6C1835-EAFF-48C0-B5AC-7693A46418FD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3847427" y="50482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317DE89-BC62-495C-BF22-6C4C63853233}"/>
                    </a:ext>
                  </a:extLst>
                </p14:cNvPr>
                <p14:cNvContentPartPr/>
                <p14:nvPr/>
              </p14:nvContentPartPr>
              <p14:xfrm>
                <a:off x="3867587" y="5066922"/>
                <a:ext cx="110520" cy="54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317DE89-BC62-495C-BF22-6C4C63853233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3849587" y="5049282"/>
                  <a:ext cx="1461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FD68E88-6039-4EED-994F-BC15BD1E476C}"/>
                    </a:ext>
                  </a:extLst>
                </p14:cNvPr>
                <p14:cNvContentPartPr/>
                <p14:nvPr/>
              </p14:nvContentPartPr>
              <p14:xfrm>
                <a:off x="3890267" y="5174562"/>
                <a:ext cx="107280" cy="19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FD68E88-6039-4EED-994F-BC15BD1E476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872267" y="5156922"/>
                  <a:ext cx="14292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8E58987-3969-4EBB-84F2-510B45374087}"/>
              </a:ext>
            </a:extLst>
          </p:cNvPr>
          <p:cNvGrpSpPr/>
          <p:nvPr/>
        </p:nvGrpSpPr>
        <p:grpSpPr>
          <a:xfrm>
            <a:off x="2629547" y="5560482"/>
            <a:ext cx="165600" cy="197280"/>
            <a:chOff x="2629547" y="5560482"/>
            <a:chExt cx="16560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B01B671D-52C2-44E3-8674-7A33C0E29EB8}"/>
                    </a:ext>
                  </a:extLst>
                </p14:cNvPr>
                <p14:cNvContentPartPr/>
                <p14:nvPr/>
              </p14:nvContentPartPr>
              <p14:xfrm>
                <a:off x="2629547" y="5582082"/>
                <a:ext cx="7200" cy="175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B01B671D-52C2-44E3-8674-7A33C0E29EB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611547" y="5564082"/>
                  <a:ext cx="428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6D8EDB1-B13D-4651-87FD-5B1A364C37D0}"/>
                    </a:ext>
                  </a:extLst>
                </p14:cNvPr>
                <p14:cNvContentPartPr/>
                <p14:nvPr/>
              </p14:nvContentPartPr>
              <p14:xfrm>
                <a:off x="2637827" y="5560482"/>
                <a:ext cx="157320" cy="97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6D8EDB1-B13D-4651-87FD-5B1A364C37D0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620187" y="5542482"/>
                  <a:ext cx="192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613AE9D1-3AC6-40B9-9303-9BADAA2F2B25}"/>
                    </a:ext>
                  </a:extLst>
                </p14:cNvPr>
                <p14:cNvContentPartPr/>
                <p14:nvPr/>
              </p14:nvContentPartPr>
              <p14:xfrm>
                <a:off x="2641067" y="5669562"/>
                <a:ext cx="117360" cy="43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613AE9D1-3AC6-40B9-9303-9BADAA2F2B2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623427" y="5651922"/>
                  <a:ext cx="153000" cy="3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5D7CF4EB-BFD8-48BA-B216-5928E3BA9DDA}"/>
              </a:ext>
            </a:extLst>
          </p:cNvPr>
          <p:cNvGrpSpPr/>
          <p:nvPr/>
        </p:nvGrpSpPr>
        <p:grpSpPr>
          <a:xfrm>
            <a:off x="3786947" y="5560122"/>
            <a:ext cx="260640" cy="186120"/>
            <a:chOff x="3786947" y="5560122"/>
            <a:chExt cx="26064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4D621107-4E2D-4D21-BAA4-6A988043384E}"/>
                    </a:ext>
                  </a:extLst>
                </p14:cNvPr>
                <p14:cNvContentPartPr/>
                <p14:nvPr/>
              </p14:nvContentPartPr>
              <p14:xfrm>
                <a:off x="3889547" y="5609802"/>
                <a:ext cx="16920" cy="1364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4D621107-4E2D-4D21-BAA4-6A988043384E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871547" y="5592162"/>
                  <a:ext cx="52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8BA2BA5-08EE-4589-9589-3E7F7EE8F207}"/>
                    </a:ext>
                  </a:extLst>
                </p14:cNvPr>
                <p14:cNvContentPartPr/>
                <p14:nvPr/>
              </p14:nvContentPartPr>
              <p14:xfrm>
                <a:off x="3786947" y="5560122"/>
                <a:ext cx="260640" cy="252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8BA2BA5-08EE-4589-9589-3E7F7EE8F207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768947" y="5542482"/>
                  <a:ext cx="296280" cy="6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E187380C-222D-414B-AC76-0A44FB3111E0}"/>
              </a:ext>
            </a:extLst>
          </p:cNvPr>
          <p:cNvGrpSpPr/>
          <p:nvPr/>
        </p:nvGrpSpPr>
        <p:grpSpPr>
          <a:xfrm>
            <a:off x="2682107" y="6001482"/>
            <a:ext cx="140400" cy="208080"/>
            <a:chOff x="2682107" y="6001482"/>
            <a:chExt cx="14040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EE17116F-6CE4-4202-A40C-F71E9D57A6F2}"/>
                    </a:ext>
                  </a:extLst>
                </p14:cNvPr>
                <p14:cNvContentPartPr/>
                <p14:nvPr/>
              </p14:nvContentPartPr>
              <p14:xfrm>
                <a:off x="2682107" y="6001482"/>
                <a:ext cx="140400" cy="208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EE17116F-6CE4-4202-A40C-F71E9D57A6F2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664467" y="5983482"/>
                  <a:ext cx="176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932A7590-A7ED-44FC-9F15-0C03CF33C5DE}"/>
                    </a:ext>
                  </a:extLst>
                </p14:cNvPr>
                <p14:cNvContentPartPr/>
                <p14:nvPr/>
              </p14:nvContentPartPr>
              <p14:xfrm>
                <a:off x="2687507" y="6102282"/>
                <a:ext cx="87840" cy="104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932A7590-A7ED-44FC-9F15-0C03CF33C5D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669507" y="6084642"/>
                  <a:ext cx="1234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B14042AD-C932-49A8-A2A9-74120343D31A}"/>
              </a:ext>
            </a:extLst>
          </p:cNvPr>
          <p:cNvGrpSpPr/>
          <p:nvPr/>
        </p:nvGrpSpPr>
        <p:grpSpPr>
          <a:xfrm>
            <a:off x="3788387" y="5991402"/>
            <a:ext cx="142200" cy="243720"/>
            <a:chOff x="3788387" y="5991402"/>
            <a:chExt cx="14220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3782E53-6E6F-4B9C-A3FD-0D70104B5B41}"/>
                    </a:ext>
                  </a:extLst>
                </p14:cNvPr>
                <p14:cNvContentPartPr/>
                <p14:nvPr/>
              </p14:nvContentPartPr>
              <p14:xfrm>
                <a:off x="3788387" y="5991402"/>
                <a:ext cx="127080" cy="2437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3782E53-6E6F-4B9C-A3FD-0D70104B5B41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770747" y="5973402"/>
                  <a:ext cx="1627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955437F-81FA-4F7F-9D1D-515C237800A7}"/>
                    </a:ext>
                  </a:extLst>
                </p14:cNvPr>
                <p14:cNvContentPartPr/>
                <p14:nvPr/>
              </p14:nvContentPartPr>
              <p14:xfrm>
                <a:off x="3794867" y="6124602"/>
                <a:ext cx="135720" cy="111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955437F-81FA-4F7F-9D1D-515C237800A7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3776867" y="6106962"/>
                  <a:ext cx="17136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5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42BFE66E-570D-49BA-AF3F-0006180F1183}"/>
                  </a:ext>
                </a:extLst>
              </p14:cNvPr>
              <p14:cNvContentPartPr/>
              <p14:nvPr/>
            </p14:nvContentPartPr>
            <p14:xfrm>
              <a:off x="3005280" y="1766160"/>
              <a:ext cx="123840" cy="2664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42BFE66E-570D-49BA-AF3F-0006180F1183}"/>
                  </a:ext>
                </a:extLst>
              </p:cNvPr>
              <p:cNvPicPr/>
              <p:nvPr/>
            </p:nvPicPr>
            <p:blipFill>
              <a:blip r:embed="rId466"/>
              <a:stretch>
                <a:fillRect/>
              </a:stretch>
            </p:blipFill>
            <p:spPr>
              <a:xfrm>
                <a:off x="2995920" y="1756800"/>
                <a:ext cx="142560" cy="4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671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385057" y="1800743"/>
            <a:ext cx="114778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Implications (Converse, Inverse, Contrapositive) and Biconditionals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25</Words>
  <Application>Microsoft Office PowerPoint</Application>
  <PresentationFormat>Widescreen</PresentationFormat>
  <Paragraphs>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3</cp:revision>
  <dcterms:created xsi:type="dcterms:W3CDTF">2020-02-17T03:00:05Z</dcterms:created>
  <dcterms:modified xsi:type="dcterms:W3CDTF">2020-02-19T15:10:41Z</dcterms:modified>
</cp:coreProperties>
</file>